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3" r:id="rId2"/>
    <p:sldId id="258" r:id="rId3"/>
    <p:sldId id="259" r:id="rId4"/>
    <p:sldId id="257" r:id="rId5"/>
    <p:sldId id="264" r:id="rId6"/>
    <p:sldId id="265" r:id="rId7"/>
    <p:sldId id="281" r:id="rId8"/>
    <p:sldId id="260" r:id="rId9"/>
    <p:sldId id="266" r:id="rId10"/>
    <p:sldId id="267" r:id="rId11"/>
    <p:sldId id="269" r:id="rId12"/>
    <p:sldId id="261" r:id="rId13"/>
    <p:sldId id="272" r:id="rId14"/>
    <p:sldId id="271" r:id="rId15"/>
    <p:sldId id="280" r:id="rId16"/>
    <p:sldId id="270" r:id="rId17"/>
    <p:sldId id="262" r:id="rId18"/>
    <p:sldId id="273" r:id="rId19"/>
    <p:sldId id="274" r:id="rId20"/>
    <p:sldId id="279" r:id="rId21"/>
    <p:sldId id="275" r:id="rId22"/>
    <p:sldId id="263" r:id="rId23"/>
    <p:sldId id="276" r:id="rId24"/>
    <p:sldId id="277" r:id="rId25"/>
    <p:sldId id="278" r:id="rId26"/>
    <p:sldId id="284"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7AA"/>
    <a:srgbClr val="5F5F5F"/>
    <a:srgbClr val="4872DC"/>
    <a:srgbClr val="009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1F1676-266C-4C0B-82B8-0FBFAA8091BA}"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565F6-844B-4A17-94CD-2FFE71B500A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A328F29-D12B-40BE-AE92-EC314C1D10DE}"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4378F772-F16C-4511-A22F-B05C6045B4B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EF8404-E3E6-47C7-AEED-B32EDBD3B32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p:spPr>
        <p:txBody>
          <a:bodyPr/>
          <a:lstStyle/>
          <a:p>
            <a:fld id="{96164A34-BAC8-433B-9F7B-827DF3A02B21}" type="datetimeFigureOut">
              <a:rPr lang="zh-CN" altLang="en-US" smtClean="0"/>
              <a:t>2023-01-10</a:t>
            </a:fld>
            <a:endParaRPr lang="zh-CN" altLang="en-US"/>
          </a:p>
        </p:txBody>
      </p:sp>
      <p:sp>
        <p:nvSpPr>
          <p:cNvPr id="5" name="Footer Placeholder 4"/>
          <p:cNvSpPr>
            <a:spLocks noGrp="1"/>
          </p:cNvSpPr>
          <p:nvPr>
            <p:ph type="ftr" sz="quarter" idx="11"/>
          </p:nvPr>
        </p:nvSpPr>
        <p:spPr>
          <a:xfrm>
            <a:off x="4038600" y="6356350"/>
            <a:ext cx="4114800" cy="365125"/>
          </a:xfr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p:spPr>
        <p:txBody>
          <a:bodyPr/>
          <a:lstStyle/>
          <a:p>
            <a:fld id="{96164A34-BAC8-433B-9F7B-827DF3A02B21}" type="datetimeFigureOut">
              <a:rPr lang="zh-CN" altLang="en-US" smtClean="0"/>
              <a:t>2023-01-10</a:t>
            </a:fld>
            <a:endParaRPr lang="zh-CN" altLang="en-US"/>
          </a:p>
        </p:txBody>
      </p:sp>
      <p:sp>
        <p:nvSpPr>
          <p:cNvPr id="4" name="Footer Placeholder 3"/>
          <p:cNvSpPr>
            <a:spLocks noGrp="1"/>
          </p:cNvSpPr>
          <p:nvPr>
            <p:ph type="ftr" sz="quarter" idx="11"/>
          </p:nvPr>
        </p:nvSpPr>
        <p:spPr>
          <a:xfrm>
            <a:off x="4038600" y="6356350"/>
            <a:ext cx="4114800" cy="365125"/>
          </a:xfrm>
        </p:spPr>
        <p:txBody>
          <a:bodyPr/>
          <a:lstStyle/>
          <a:p>
            <a:endParaRPr lang="zh-CN" altLang="en-US"/>
          </a:p>
        </p:txBody>
      </p:sp>
      <p:sp>
        <p:nvSpPr>
          <p:cNvPr id="5" name="Slide Number Placeholder 4"/>
          <p:cNvSpPr>
            <a:spLocks noGrp="1"/>
          </p:cNvSpPr>
          <p:nvPr>
            <p:ph type="sldNum" sz="quarter" idx="12"/>
          </p:nvPr>
        </p:nvSpPr>
        <p:spPr>
          <a:xfrm>
            <a:off x="8610600" y="6356350"/>
            <a:ext cx="2743200" cy="365125"/>
          </a:xfrm>
        </p:spPr>
        <p:txBody>
          <a:bodyPr/>
          <a:lstStyle/>
          <a:p>
            <a:fld id="{019165F1-D9E1-4BA2-B0B9-FF804083DC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97A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128" y="4647002"/>
            <a:ext cx="5155938" cy="1290614"/>
          </a:xfrm>
          <a:prstGeom prst="rect">
            <a:avLst/>
          </a:prstGeom>
        </p:spPr>
      </p:pic>
      <p:sp>
        <p:nvSpPr>
          <p:cNvPr id="12" name="文本框 11"/>
          <p:cNvSpPr txBox="1"/>
          <p:nvPr/>
        </p:nvSpPr>
        <p:spPr>
          <a:xfrm>
            <a:off x="5323102" y="1182163"/>
            <a:ext cx="6970426" cy="923330"/>
          </a:xfrm>
          <a:prstGeom prst="rect">
            <a:avLst/>
          </a:prstGeom>
          <a:noFill/>
        </p:spPr>
        <p:txBody>
          <a:bodyPr wrap="square" rtlCol="0">
            <a:noAutofit/>
          </a:bodyPr>
          <a:lstStyle/>
          <a:p>
            <a:pPr algn="ctr"/>
            <a:r>
              <a:rPr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老师您辛苦啦！</a:t>
            </a:r>
          </a:p>
        </p:txBody>
      </p:sp>
      <p:sp>
        <p:nvSpPr>
          <p:cNvPr id="14" name="文本框 13"/>
          <p:cNvSpPr txBox="1"/>
          <p:nvPr/>
        </p:nvSpPr>
        <p:spPr>
          <a:xfrm>
            <a:off x="6555507" y="2214778"/>
            <a:ext cx="4217697" cy="523220"/>
          </a:xfrm>
          <a:prstGeom prst="rect">
            <a:avLst/>
          </a:prstGeom>
          <a:noFill/>
        </p:spPr>
        <p:txBody>
          <a:bodyPr wrap="square" rtlCol="0">
            <a:noAutofit/>
          </a:bodyPr>
          <a:lstStyle/>
          <a:p>
            <a:pPr algn="ctr"/>
            <a:r>
              <a:rPr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THEACHERS’DAY</a:t>
            </a:r>
            <a:endPar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16" name="组 1"/>
          <p:cNvGrpSpPr/>
          <p:nvPr/>
        </p:nvGrpSpPr>
        <p:grpSpPr>
          <a:xfrm rot="5400000">
            <a:off x="7957227" y="2943322"/>
            <a:ext cx="1300456" cy="1341082"/>
            <a:chOff x="4808965" y="2272826"/>
            <a:chExt cx="2576894" cy="2657395"/>
          </a:xfrm>
        </p:grpSpPr>
        <p:sp>
          <p:nvSpPr>
            <p:cNvPr id="17" name="Freeform 69"/>
            <p:cNvSpPr>
              <a:spLocks noEditPoints="1"/>
            </p:cNvSpPr>
            <p:nvPr/>
          </p:nvSpPr>
          <p:spPr bwMode="auto">
            <a:xfrm>
              <a:off x="5147483" y="3560620"/>
              <a:ext cx="2238376" cy="1369601"/>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72"/>
            <p:cNvSpPr>
              <a:spLocks noEditPoints="1"/>
            </p:cNvSpPr>
            <p:nvPr/>
          </p:nvSpPr>
          <p:spPr bwMode="auto">
            <a:xfrm>
              <a:off x="4808965" y="2272826"/>
              <a:ext cx="2146071" cy="1758168"/>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85" y="859650"/>
            <a:ext cx="5949820" cy="5198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00"/>
                            </p:stCondLst>
                            <p:childTnLst>
                              <p:par>
                                <p:cTn id="13" presetID="45"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ppt_w</p:attrName>
                                        </p:attrNameLst>
                                      </p:cBhvr>
                                      <p:tavLst>
                                        <p:tav tm="0" fmla="#ppt_w*sin(2.5*pi*$)">
                                          <p:val>
                                            <p:fltVal val="0"/>
                                          </p:val>
                                        </p:tav>
                                        <p:tav tm="100000">
                                          <p:val>
                                            <p:fltVal val="1"/>
                                          </p:val>
                                        </p:tav>
                                      </p:tavLst>
                                    </p:anim>
                                    <p:anim calcmode="lin" valueType="num">
                                      <p:cBhvr>
                                        <p:cTn id="1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500"/>
                            </p:stCondLst>
                            <p:childTnLst>
                              <p:par>
                                <p:cTn id="24" presetID="16" presetClass="entr" presetSubtype="37"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138208" y="3639818"/>
            <a:ext cx="996308" cy="308516"/>
            <a:chOff x="2779" y="1684"/>
            <a:chExt cx="352" cy="109"/>
          </a:xfrm>
          <a:solidFill>
            <a:schemeClr val="bg1"/>
          </a:solidFill>
        </p:grpSpPr>
        <p:sp>
          <p:nvSpPr>
            <p:cNvPr id="5" name="Freeform 5"/>
            <p:cNvSpPr/>
            <p:nvPr/>
          </p:nvSpPr>
          <p:spPr bwMode="auto">
            <a:xfrm>
              <a:off x="2787" y="1690"/>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6"/>
            <p:cNvSpPr/>
            <p:nvPr/>
          </p:nvSpPr>
          <p:spPr bwMode="auto">
            <a:xfrm>
              <a:off x="2790"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7"/>
            <p:cNvSpPr/>
            <p:nvPr/>
          </p:nvSpPr>
          <p:spPr bwMode="auto">
            <a:xfrm>
              <a:off x="2779" y="1693"/>
              <a:ext cx="24" cy="97"/>
            </a:xfrm>
            <a:custGeom>
              <a:avLst/>
              <a:gdLst>
                <a:gd name="T0" fmla="*/ 3 w 9"/>
                <a:gd name="T1" fmla="*/ 28 h 34"/>
                <a:gd name="T2" fmla="*/ 7 w 9"/>
                <a:gd name="T3" fmla="*/ 27 h 34"/>
                <a:gd name="T4" fmla="*/ 8 w 9"/>
                <a:gd name="T5" fmla="*/ 24 h 34"/>
                <a:gd name="T6" fmla="*/ 7 w 9"/>
                <a:gd name="T7" fmla="*/ 23 h 34"/>
                <a:gd name="T8" fmla="*/ 8 w 9"/>
                <a:gd name="T9" fmla="*/ 22 h 34"/>
                <a:gd name="T10" fmla="*/ 8 w 9"/>
                <a:gd name="T11" fmla="*/ 17 h 34"/>
                <a:gd name="T12" fmla="*/ 6 w 9"/>
                <a:gd name="T13" fmla="*/ 19 h 34"/>
                <a:gd name="T14" fmla="*/ 5 w 9"/>
                <a:gd name="T15" fmla="*/ 18 h 34"/>
                <a:gd name="T16" fmla="*/ 8 w 9"/>
                <a:gd name="T17" fmla="*/ 13 h 34"/>
                <a:gd name="T18" fmla="*/ 8 w 9"/>
                <a:gd name="T19" fmla="*/ 12 h 34"/>
                <a:gd name="T20" fmla="*/ 8 w 9"/>
                <a:gd name="T21" fmla="*/ 10 h 34"/>
                <a:gd name="T22" fmla="*/ 9 w 9"/>
                <a:gd name="T23" fmla="*/ 10 h 34"/>
                <a:gd name="T24" fmla="*/ 9 w 9"/>
                <a:gd name="T25" fmla="*/ 4 h 34"/>
                <a:gd name="T26" fmla="*/ 5 w 9"/>
                <a:gd name="T27" fmla="*/ 3 h 34"/>
                <a:gd name="T28" fmla="*/ 3 w 9"/>
                <a:gd name="T29" fmla="*/ 0 h 34"/>
                <a:gd name="T30" fmla="*/ 3 w 9"/>
                <a:gd name="T31" fmla="*/ 0 h 34"/>
                <a:gd name="T32" fmla="*/ 1 w 9"/>
                <a:gd name="T33" fmla="*/ 31 h 34"/>
                <a:gd name="T34" fmla="*/ 3 w 9"/>
                <a:gd name="T35" fmla="*/ 34 h 34"/>
                <a:gd name="T36" fmla="*/ 3 w 9"/>
                <a:gd name="T3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4">
                  <a:moveTo>
                    <a:pt x="3" y="28"/>
                  </a:moveTo>
                  <a:cubicBezTo>
                    <a:pt x="5" y="28"/>
                    <a:pt x="6" y="27"/>
                    <a:pt x="7" y="27"/>
                  </a:cubicBezTo>
                  <a:cubicBezTo>
                    <a:pt x="7" y="26"/>
                    <a:pt x="7" y="25"/>
                    <a:pt x="8" y="24"/>
                  </a:cubicBezTo>
                  <a:cubicBezTo>
                    <a:pt x="7" y="24"/>
                    <a:pt x="6" y="23"/>
                    <a:pt x="7" y="23"/>
                  </a:cubicBezTo>
                  <a:cubicBezTo>
                    <a:pt x="7" y="23"/>
                    <a:pt x="7" y="23"/>
                    <a:pt x="8" y="22"/>
                  </a:cubicBezTo>
                  <a:cubicBezTo>
                    <a:pt x="8" y="21"/>
                    <a:pt x="8" y="19"/>
                    <a:pt x="8" y="17"/>
                  </a:cubicBezTo>
                  <a:cubicBezTo>
                    <a:pt x="7" y="18"/>
                    <a:pt x="6" y="18"/>
                    <a:pt x="6" y="19"/>
                  </a:cubicBezTo>
                  <a:cubicBezTo>
                    <a:pt x="5" y="19"/>
                    <a:pt x="4" y="19"/>
                    <a:pt x="5" y="18"/>
                  </a:cubicBezTo>
                  <a:cubicBezTo>
                    <a:pt x="6" y="16"/>
                    <a:pt x="7" y="15"/>
                    <a:pt x="8" y="13"/>
                  </a:cubicBezTo>
                  <a:cubicBezTo>
                    <a:pt x="8" y="13"/>
                    <a:pt x="8" y="12"/>
                    <a:pt x="8" y="12"/>
                  </a:cubicBezTo>
                  <a:cubicBezTo>
                    <a:pt x="8" y="12"/>
                    <a:pt x="7" y="11"/>
                    <a:pt x="8" y="10"/>
                  </a:cubicBezTo>
                  <a:cubicBezTo>
                    <a:pt x="8" y="10"/>
                    <a:pt x="8" y="10"/>
                    <a:pt x="9" y="10"/>
                  </a:cubicBezTo>
                  <a:cubicBezTo>
                    <a:pt x="9" y="8"/>
                    <a:pt x="9" y="6"/>
                    <a:pt x="9" y="4"/>
                  </a:cubicBezTo>
                  <a:cubicBezTo>
                    <a:pt x="8" y="4"/>
                    <a:pt x="7" y="3"/>
                    <a:pt x="5" y="3"/>
                  </a:cubicBezTo>
                  <a:cubicBezTo>
                    <a:pt x="4" y="3"/>
                    <a:pt x="3" y="1"/>
                    <a:pt x="3" y="0"/>
                  </a:cubicBezTo>
                  <a:cubicBezTo>
                    <a:pt x="3" y="0"/>
                    <a:pt x="3" y="0"/>
                    <a:pt x="3" y="0"/>
                  </a:cubicBezTo>
                  <a:cubicBezTo>
                    <a:pt x="2" y="10"/>
                    <a:pt x="1" y="21"/>
                    <a:pt x="1" y="31"/>
                  </a:cubicBezTo>
                  <a:cubicBezTo>
                    <a:pt x="1" y="32"/>
                    <a:pt x="2" y="33"/>
                    <a:pt x="3" y="34"/>
                  </a:cubicBezTo>
                  <a:cubicBezTo>
                    <a:pt x="1" y="33"/>
                    <a:pt x="0" y="28"/>
                    <a:pt x="3" y="2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8"/>
            <p:cNvSpPr/>
            <p:nvPr/>
          </p:nvSpPr>
          <p:spPr bwMode="auto">
            <a:xfrm>
              <a:off x="2790" y="16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9"/>
            <p:cNvSpPr/>
            <p:nvPr/>
          </p:nvSpPr>
          <p:spPr bwMode="auto">
            <a:xfrm>
              <a:off x="2801" y="17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0"/>
            <p:cNvSpPr/>
            <p:nvPr/>
          </p:nvSpPr>
          <p:spPr bwMode="auto">
            <a:xfrm>
              <a:off x="3128" y="16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1"/>
            <p:cNvSpPr/>
            <p:nvPr/>
          </p:nvSpPr>
          <p:spPr bwMode="auto">
            <a:xfrm>
              <a:off x="2787" y="1684"/>
              <a:ext cx="339" cy="26"/>
            </a:xfrm>
            <a:custGeom>
              <a:avLst/>
              <a:gdLst>
                <a:gd name="T0" fmla="*/ 2 w 124"/>
                <a:gd name="T1" fmla="*/ 6 h 9"/>
                <a:gd name="T2" fmla="*/ 6 w 124"/>
                <a:gd name="T3" fmla="*/ 7 h 9"/>
                <a:gd name="T4" fmla="*/ 12 w 124"/>
                <a:gd name="T5" fmla="*/ 7 h 9"/>
                <a:gd name="T6" fmla="*/ 13 w 124"/>
                <a:gd name="T7" fmla="*/ 6 h 9"/>
                <a:gd name="T8" fmla="*/ 14 w 124"/>
                <a:gd name="T9" fmla="*/ 7 h 9"/>
                <a:gd name="T10" fmla="*/ 14 w 124"/>
                <a:gd name="T11" fmla="*/ 7 h 9"/>
                <a:gd name="T12" fmla="*/ 20 w 124"/>
                <a:gd name="T13" fmla="*/ 7 h 9"/>
                <a:gd name="T14" fmla="*/ 22 w 124"/>
                <a:gd name="T15" fmla="*/ 6 h 9"/>
                <a:gd name="T16" fmla="*/ 23 w 124"/>
                <a:gd name="T17" fmla="*/ 7 h 9"/>
                <a:gd name="T18" fmla="*/ 23 w 124"/>
                <a:gd name="T19" fmla="*/ 7 h 9"/>
                <a:gd name="T20" fmla="*/ 60 w 124"/>
                <a:gd name="T21" fmla="*/ 8 h 9"/>
                <a:gd name="T22" fmla="*/ 62 w 124"/>
                <a:gd name="T23" fmla="*/ 7 h 9"/>
                <a:gd name="T24" fmla="*/ 63 w 124"/>
                <a:gd name="T25" fmla="*/ 8 h 9"/>
                <a:gd name="T26" fmla="*/ 71 w 124"/>
                <a:gd name="T27" fmla="*/ 8 h 9"/>
                <a:gd name="T28" fmla="*/ 72 w 124"/>
                <a:gd name="T29" fmla="*/ 8 h 9"/>
                <a:gd name="T30" fmla="*/ 73 w 124"/>
                <a:gd name="T31" fmla="*/ 8 h 9"/>
                <a:gd name="T32" fmla="*/ 83 w 124"/>
                <a:gd name="T33" fmla="*/ 8 h 9"/>
                <a:gd name="T34" fmla="*/ 83 w 124"/>
                <a:gd name="T35" fmla="*/ 8 h 9"/>
                <a:gd name="T36" fmla="*/ 84 w 124"/>
                <a:gd name="T37" fmla="*/ 8 h 9"/>
                <a:gd name="T38" fmla="*/ 93 w 124"/>
                <a:gd name="T39" fmla="*/ 8 h 9"/>
                <a:gd name="T40" fmla="*/ 93 w 124"/>
                <a:gd name="T41" fmla="*/ 8 h 9"/>
                <a:gd name="T42" fmla="*/ 94 w 124"/>
                <a:gd name="T43" fmla="*/ 8 h 9"/>
                <a:gd name="T44" fmla="*/ 104 w 124"/>
                <a:gd name="T45" fmla="*/ 9 h 9"/>
                <a:gd name="T46" fmla="*/ 105 w 124"/>
                <a:gd name="T47" fmla="*/ 8 h 9"/>
                <a:gd name="T48" fmla="*/ 106 w 124"/>
                <a:gd name="T49" fmla="*/ 9 h 9"/>
                <a:gd name="T50" fmla="*/ 119 w 124"/>
                <a:gd name="T51" fmla="*/ 9 h 9"/>
                <a:gd name="T52" fmla="*/ 119 w 124"/>
                <a:gd name="T53" fmla="*/ 6 h 9"/>
                <a:gd name="T54" fmla="*/ 124 w 124"/>
                <a:gd name="T55" fmla="*/ 4 h 9"/>
                <a:gd name="T56" fmla="*/ 122 w 124"/>
                <a:gd name="T57" fmla="*/ 3 h 9"/>
                <a:gd name="T58" fmla="*/ 63 w 124"/>
                <a:gd name="T59" fmla="*/ 2 h 9"/>
                <a:gd name="T60" fmla="*/ 25 w 124"/>
                <a:gd name="T61" fmla="*/ 1 h 9"/>
                <a:gd name="T62" fmla="*/ 4 w 124"/>
                <a:gd name="T63" fmla="*/ 0 h 9"/>
                <a:gd name="T64" fmla="*/ 1 w 124"/>
                <a:gd name="T65" fmla="*/ 1 h 9"/>
                <a:gd name="T66" fmla="*/ 1 w 124"/>
                <a:gd name="T67" fmla="*/ 1 h 9"/>
                <a:gd name="T68" fmla="*/ 1 w 124"/>
                <a:gd name="T69" fmla="*/ 2 h 9"/>
                <a:gd name="T70" fmla="*/ 0 w 124"/>
                <a:gd name="T71" fmla="*/ 2 h 9"/>
                <a:gd name="T72" fmla="*/ 0 w 124"/>
                <a:gd name="T73" fmla="*/ 3 h 9"/>
                <a:gd name="T74" fmla="*/ 2 w 124"/>
                <a:gd name="T7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9">
                  <a:moveTo>
                    <a:pt x="2" y="6"/>
                  </a:moveTo>
                  <a:cubicBezTo>
                    <a:pt x="4" y="6"/>
                    <a:pt x="5" y="7"/>
                    <a:pt x="6" y="7"/>
                  </a:cubicBezTo>
                  <a:cubicBezTo>
                    <a:pt x="8" y="7"/>
                    <a:pt x="10" y="7"/>
                    <a:pt x="12" y="7"/>
                  </a:cubicBezTo>
                  <a:cubicBezTo>
                    <a:pt x="12" y="7"/>
                    <a:pt x="13" y="6"/>
                    <a:pt x="13" y="6"/>
                  </a:cubicBezTo>
                  <a:cubicBezTo>
                    <a:pt x="14" y="6"/>
                    <a:pt x="15" y="6"/>
                    <a:pt x="14" y="7"/>
                  </a:cubicBezTo>
                  <a:cubicBezTo>
                    <a:pt x="14" y="7"/>
                    <a:pt x="14" y="7"/>
                    <a:pt x="14" y="7"/>
                  </a:cubicBezTo>
                  <a:cubicBezTo>
                    <a:pt x="16" y="7"/>
                    <a:pt x="18" y="7"/>
                    <a:pt x="20" y="7"/>
                  </a:cubicBezTo>
                  <a:cubicBezTo>
                    <a:pt x="21" y="7"/>
                    <a:pt x="21" y="6"/>
                    <a:pt x="22" y="6"/>
                  </a:cubicBezTo>
                  <a:cubicBezTo>
                    <a:pt x="22" y="6"/>
                    <a:pt x="23" y="6"/>
                    <a:pt x="23" y="7"/>
                  </a:cubicBezTo>
                  <a:cubicBezTo>
                    <a:pt x="23" y="7"/>
                    <a:pt x="23" y="7"/>
                    <a:pt x="23" y="7"/>
                  </a:cubicBezTo>
                  <a:cubicBezTo>
                    <a:pt x="35" y="8"/>
                    <a:pt x="48" y="8"/>
                    <a:pt x="60" y="8"/>
                  </a:cubicBezTo>
                  <a:cubicBezTo>
                    <a:pt x="61" y="8"/>
                    <a:pt x="62" y="7"/>
                    <a:pt x="62" y="7"/>
                  </a:cubicBezTo>
                  <a:cubicBezTo>
                    <a:pt x="63" y="7"/>
                    <a:pt x="64" y="8"/>
                    <a:pt x="63" y="8"/>
                  </a:cubicBezTo>
                  <a:cubicBezTo>
                    <a:pt x="66" y="8"/>
                    <a:pt x="69" y="8"/>
                    <a:pt x="71" y="8"/>
                  </a:cubicBezTo>
                  <a:cubicBezTo>
                    <a:pt x="71" y="8"/>
                    <a:pt x="71" y="8"/>
                    <a:pt x="72" y="8"/>
                  </a:cubicBezTo>
                  <a:cubicBezTo>
                    <a:pt x="72" y="8"/>
                    <a:pt x="72" y="8"/>
                    <a:pt x="73" y="8"/>
                  </a:cubicBezTo>
                  <a:cubicBezTo>
                    <a:pt x="76" y="8"/>
                    <a:pt x="79" y="8"/>
                    <a:pt x="83" y="8"/>
                  </a:cubicBezTo>
                  <a:cubicBezTo>
                    <a:pt x="83" y="8"/>
                    <a:pt x="83" y="8"/>
                    <a:pt x="83" y="8"/>
                  </a:cubicBezTo>
                  <a:cubicBezTo>
                    <a:pt x="83" y="8"/>
                    <a:pt x="84" y="8"/>
                    <a:pt x="84" y="8"/>
                  </a:cubicBezTo>
                  <a:cubicBezTo>
                    <a:pt x="87" y="8"/>
                    <a:pt x="90" y="8"/>
                    <a:pt x="93" y="8"/>
                  </a:cubicBezTo>
                  <a:cubicBezTo>
                    <a:pt x="93" y="8"/>
                    <a:pt x="93" y="8"/>
                    <a:pt x="93" y="8"/>
                  </a:cubicBezTo>
                  <a:cubicBezTo>
                    <a:pt x="94" y="8"/>
                    <a:pt x="94" y="8"/>
                    <a:pt x="94" y="8"/>
                  </a:cubicBezTo>
                  <a:cubicBezTo>
                    <a:pt x="98" y="9"/>
                    <a:pt x="101" y="9"/>
                    <a:pt x="104" y="9"/>
                  </a:cubicBezTo>
                  <a:cubicBezTo>
                    <a:pt x="104" y="8"/>
                    <a:pt x="104" y="8"/>
                    <a:pt x="105" y="8"/>
                  </a:cubicBezTo>
                  <a:cubicBezTo>
                    <a:pt x="105" y="8"/>
                    <a:pt x="106" y="8"/>
                    <a:pt x="106" y="9"/>
                  </a:cubicBezTo>
                  <a:cubicBezTo>
                    <a:pt x="110" y="9"/>
                    <a:pt x="115" y="9"/>
                    <a:pt x="119" y="9"/>
                  </a:cubicBezTo>
                  <a:cubicBezTo>
                    <a:pt x="119" y="8"/>
                    <a:pt x="119" y="7"/>
                    <a:pt x="119" y="6"/>
                  </a:cubicBezTo>
                  <a:cubicBezTo>
                    <a:pt x="119" y="3"/>
                    <a:pt x="122" y="3"/>
                    <a:pt x="124" y="4"/>
                  </a:cubicBezTo>
                  <a:cubicBezTo>
                    <a:pt x="124" y="3"/>
                    <a:pt x="123" y="3"/>
                    <a:pt x="122" y="3"/>
                  </a:cubicBezTo>
                  <a:cubicBezTo>
                    <a:pt x="103" y="2"/>
                    <a:pt x="83" y="2"/>
                    <a:pt x="63" y="2"/>
                  </a:cubicBezTo>
                  <a:cubicBezTo>
                    <a:pt x="50" y="2"/>
                    <a:pt x="37" y="2"/>
                    <a:pt x="25" y="1"/>
                  </a:cubicBezTo>
                  <a:cubicBezTo>
                    <a:pt x="18" y="1"/>
                    <a:pt x="11" y="2"/>
                    <a:pt x="4" y="0"/>
                  </a:cubicBezTo>
                  <a:cubicBezTo>
                    <a:pt x="3" y="0"/>
                    <a:pt x="2" y="0"/>
                    <a:pt x="1" y="1"/>
                  </a:cubicBezTo>
                  <a:cubicBezTo>
                    <a:pt x="1" y="1"/>
                    <a:pt x="1" y="1"/>
                    <a:pt x="1" y="1"/>
                  </a:cubicBezTo>
                  <a:cubicBezTo>
                    <a:pt x="1" y="1"/>
                    <a:pt x="1" y="1"/>
                    <a:pt x="1" y="2"/>
                  </a:cubicBezTo>
                  <a:cubicBezTo>
                    <a:pt x="1" y="2"/>
                    <a:pt x="0" y="2"/>
                    <a:pt x="0" y="2"/>
                  </a:cubicBezTo>
                  <a:cubicBezTo>
                    <a:pt x="0" y="2"/>
                    <a:pt x="0" y="3"/>
                    <a:pt x="0" y="3"/>
                  </a:cubicBezTo>
                  <a:cubicBezTo>
                    <a:pt x="0" y="4"/>
                    <a:pt x="1" y="6"/>
                    <a:pt x="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2"/>
            <p:cNvSpPr/>
            <p:nvPr/>
          </p:nvSpPr>
          <p:spPr bwMode="auto">
            <a:xfrm>
              <a:off x="3123"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3"/>
            <p:cNvSpPr/>
            <p:nvPr/>
          </p:nvSpPr>
          <p:spPr bwMode="auto">
            <a:xfrm>
              <a:off x="3109" y="1693"/>
              <a:ext cx="22" cy="94"/>
            </a:xfrm>
            <a:custGeom>
              <a:avLst/>
              <a:gdLst>
                <a:gd name="T0" fmla="*/ 7 w 8"/>
                <a:gd name="T1" fmla="*/ 1 h 33"/>
                <a:gd name="T2" fmla="*/ 7 w 8"/>
                <a:gd name="T3" fmla="*/ 1 h 33"/>
                <a:gd name="T4" fmla="*/ 6 w 8"/>
                <a:gd name="T5" fmla="*/ 1 h 33"/>
                <a:gd name="T6" fmla="*/ 1 w 8"/>
                <a:gd name="T7" fmla="*/ 3 h 33"/>
                <a:gd name="T8" fmla="*/ 1 w 8"/>
                <a:gd name="T9" fmla="*/ 6 h 33"/>
                <a:gd name="T10" fmla="*/ 1 w 8"/>
                <a:gd name="T11" fmla="*/ 10 h 33"/>
                <a:gd name="T12" fmla="*/ 1 w 8"/>
                <a:gd name="T13" fmla="*/ 10 h 33"/>
                <a:gd name="T14" fmla="*/ 2 w 8"/>
                <a:gd name="T15" fmla="*/ 11 h 33"/>
                <a:gd name="T16" fmla="*/ 1 w 8"/>
                <a:gd name="T17" fmla="*/ 13 h 33"/>
                <a:gd name="T18" fmla="*/ 0 w 8"/>
                <a:gd name="T19" fmla="*/ 29 h 33"/>
                <a:gd name="T20" fmla="*/ 3 w 8"/>
                <a:gd name="T21" fmla="*/ 29 h 33"/>
                <a:gd name="T22" fmla="*/ 6 w 8"/>
                <a:gd name="T23" fmla="*/ 33 h 33"/>
                <a:gd name="T24" fmla="*/ 6 w 8"/>
                <a:gd name="T25" fmla="*/ 32 h 33"/>
                <a:gd name="T26" fmla="*/ 7 w 8"/>
                <a:gd name="T27" fmla="*/ 3 h 33"/>
                <a:gd name="T28" fmla="*/ 7 w 8"/>
                <a:gd name="T2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3">
                  <a:moveTo>
                    <a:pt x="7" y="1"/>
                  </a:moveTo>
                  <a:cubicBezTo>
                    <a:pt x="7" y="1"/>
                    <a:pt x="7" y="1"/>
                    <a:pt x="7" y="1"/>
                  </a:cubicBezTo>
                  <a:cubicBezTo>
                    <a:pt x="6" y="1"/>
                    <a:pt x="6" y="1"/>
                    <a:pt x="6" y="1"/>
                  </a:cubicBezTo>
                  <a:cubicBezTo>
                    <a:pt x="4" y="0"/>
                    <a:pt x="1" y="0"/>
                    <a:pt x="1" y="3"/>
                  </a:cubicBezTo>
                  <a:cubicBezTo>
                    <a:pt x="1" y="4"/>
                    <a:pt x="1" y="5"/>
                    <a:pt x="1" y="6"/>
                  </a:cubicBezTo>
                  <a:cubicBezTo>
                    <a:pt x="1" y="8"/>
                    <a:pt x="1" y="9"/>
                    <a:pt x="1" y="10"/>
                  </a:cubicBezTo>
                  <a:cubicBezTo>
                    <a:pt x="1" y="10"/>
                    <a:pt x="1" y="10"/>
                    <a:pt x="1" y="10"/>
                  </a:cubicBezTo>
                  <a:cubicBezTo>
                    <a:pt x="2" y="10"/>
                    <a:pt x="3" y="11"/>
                    <a:pt x="2" y="11"/>
                  </a:cubicBezTo>
                  <a:cubicBezTo>
                    <a:pt x="2" y="12"/>
                    <a:pt x="1" y="13"/>
                    <a:pt x="1" y="13"/>
                  </a:cubicBezTo>
                  <a:cubicBezTo>
                    <a:pt x="1" y="19"/>
                    <a:pt x="0" y="24"/>
                    <a:pt x="0" y="29"/>
                  </a:cubicBezTo>
                  <a:cubicBezTo>
                    <a:pt x="1" y="29"/>
                    <a:pt x="2" y="29"/>
                    <a:pt x="3" y="29"/>
                  </a:cubicBezTo>
                  <a:cubicBezTo>
                    <a:pt x="5" y="29"/>
                    <a:pt x="6" y="31"/>
                    <a:pt x="6" y="33"/>
                  </a:cubicBezTo>
                  <a:cubicBezTo>
                    <a:pt x="6" y="33"/>
                    <a:pt x="6" y="33"/>
                    <a:pt x="6" y="32"/>
                  </a:cubicBezTo>
                  <a:cubicBezTo>
                    <a:pt x="6" y="23"/>
                    <a:pt x="8" y="13"/>
                    <a:pt x="7" y="3"/>
                  </a:cubicBezTo>
                  <a:cubicBezTo>
                    <a:pt x="7" y="2"/>
                    <a:pt x="7" y="2"/>
                    <a:pt x="7"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4"/>
            <p:cNvSpPr/>
            <p:nvPr/>
          </p:nvSpPr>
          <p:spPr bwMode="auto">
            <a:xfrm>
              <a:off x="2779" y="1770"/>
              <a:ext cx="347" cy="23"/>
            </a:xfrm>
            <a:custGeom>
              <a:avLst/>
              <a:gdLst>
                <a:gd name="T0" fmla="*/ 124 w 127"/>
                <a:gd name="T1" fmla="*/ 2 h 8"/>
                <a:gd name="T2" fmla="*/ 121 w 127"/>
                <a:gd name="T3" fmla="*/ 2 h 8"/>
                <a:gd name="T4" fmla="*/ 73 w 127"/>
                <a:gd name="T5" fmla="*/ 1 h 8"/>
                <a:gd name="T6" fmla="*/ 72 w 127"/>
                <a:gd name="T7" fmla="*/ 1 h 8"/>
                <a:gd name="T8" fmla="*/ 71 w 127"/>
                <a:gd name="T9" fmla="*/ 1 h 8"/>
                <a:gd name="T10" fmla="*/ 58 w 127"/>
                <a:gd name="T11" fmla="*/ 1 h 8"/>
                <a:gd name="T12" fmla="*/ 54 w 127"/>
                <a:gd name="T13" fmla="*/ 1 h 8"/>
                <a:gd name="T14" fmla="*/ 51 w 127"/>
                <a:gd name="T15" fmla="*/ 2 h 8"/>
                <a:gd name="T16" fmla="*/ 51 w 127"/>
                <a:gd name="T17" fmla="*/ 1 h 8"/>
                <a:gd name="T18" fmla="*/ 51 w 127"/>
                <a:gd name="T19" fmla="*/ 1 h 8"/>
                <a:gd name="T20" fmla="*/ 24 w 127"/>
                <a:gd name="T21" fmla="*/ 0 h 8"/>
                <a:gd name="T22" fmla="*/ 24 w 127"/>
                <a:gd name="T23" fmla="*/ 0 h 8"/>
                <a:gd name="T24" fmla="*/ 22 w 127"/>
                <a:gd name="T25" fmla="*/ 0 h 8"/>
                <a:gd name="T26" fmla="*/ 7 w 127"/>
                <a:gd name="T27" fmla="*/ 0 h 8"/>
                <a:gd name="T28" fmla="*/ 3 w 127"/>
                <a:gd name="T29" fmla="*/ 1 h 8"/>
                <a:gd name="T30" fmla="*/ 3 w 127"/>
                <a:gd name="T31" fmla="*/ 7 h 8"/>
                <a:gd name="T32" fmla="*/ 4 w 127"/>
                <a:gd name="T33" fmla="*/ 7 h 8"/>
                <a:gd name="T34" fmla="*/ 4 w 127"/>
                <a:gd name="T35" fmla="*/ 7 h 8"/>
                <a:gd name="T36" fmla="*/ 5 w 127"/>
                <a:gd name="T37" fmla="*/ 7 h 8"/>
                <a:gd name="T38" fmla="*/ 24 w 127"/>
                <a:gd name="T39" fmla="*/ 6 h 8"/>
                <a:gd name="T40" fmla="*/ 60 w 127"/>
                <a:gd name="T41" fmla="*/ 7 h 8"/>
                <a:gd name="T42" fmla="*/ 124 w 127"/>
                <a:gd name="T43" fmla="*/ 8 h 8"/>
                <a:gd name="T44" fmla="*/ 126 w 127"/>
                <a:gd name="T45" fmla="*/ 7 h 8"/>
                <a:gd name="T46" fmla="*/ 126 w 127"/>
                <a:gd name="T47" fmla="*/ 7 h 8"/>
                <a:gd name="T48" fmla="*/ 127 w 127"/>
                <a:gd name="T49" fmla="*/ 6 h 8"/>
                <a:gd name="T50" fmla="*/ 124 w 127"/>
                <a:gd name="T5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8">
                  <a:moveTo>
                    <a:pt x="124" y="2"/>
                  </a:moveTo>
                  <a:cubicBezTo>
                    <a:pt x="123" y="2"/>
                    <a:pt x="122" y="2"/>
                    <a:pt x="121" y="2"/>
                  </a:cubicBezTo>
                  <a:cubicBezTo>
                    <a:pt x="105" y="2"/>
                    <a:pt x="89" y="2"/>
                    <a:pt x="73" y="1"/>
                  </a:cubicBezTo>
                  <a:cubicBezTo>
                    <a:pt x="72" y="1"/>
                    <a:pt x="72" y="1"/>
                    <a:pt x="72" y="1"/>
                  </a:cubicBezTo>
                  <a:cubicBezTo>
                    <a:pt x="72" y="1"/>
                    <a:pt x="72" y="1"/>
                    <a:pt x="71" y="1"/>
                  </a:cubicBezTo>
                  <a:cubicBezTo>
                    <a:pt x="67" y="1"/>
                    <a:pt x="63" y="1"/>
                    <a:pt x="58" y="1"/>
                  </a:cubicBezTo>
                  <a:cubicBezTo>
                    <a:pt x="57" y="1"/>
                    <a:pt x="55" y="1"/>
                    <a:pt x="54" y="1"/>
                  </a:cubicBezTo>
                  <a:cubicBezTo>
                    <a:pt x="53" y="1"/>
                    <a:pt x="52" y="2"/>
                    <a:pt x="51" y="2"/>
                  </a:cubicBezTo>
                  <a:cubicBezTo>
                    <a:pt x="51" y="3"/>
                    <a:pt x="50" y="2"/>
                    <a:pt x="51" y="1"/>
                  </a:cubicBezTo>
                  <a:cubicBezTo>
                    <a:pt x="51" y="1"/>
                    <a:pt x="51" y="1"/>
                    <a:pt x="51" y="1"/>
                  </a:cubicBezTo>
                  <a:cubicBezTo>
                    <a:pt x="42" y="1"/>
                    <a:pt x="33" y="0"/>
                    <a:pt x="24" y="0"/>
                  </a:cubicBezTo>
                  <a:cubicBezTo>
                    <a:pt x="24" y="0"/>
                    <a:pt x="24" y="0"/>
                    <a:pt x="24" y="0"/>
                  </a:cubicBezTo>
                  <a:cubicBezTo>
                    <a:pt x="23" y="0"/>
                    <a:pt x="23" y="0"/>
                    <a:pt x="22" y="0"/>
                  </a:cubicBezTo>
                  <a:cubicBezTo>
                    <a:pt x="18" y="0"/>
                    <a:pt x="12" y="0"/>
                    <a:pt x="7" y="0"/>
                  </a:cubicBezTo>
                  <a:cubicBezTo>
                    <a:pt x="6" y="0"/>
                    <a:pt x="5" y="1"/>
                    <a:pt x="3" y="1"/>
                  </a:cubicBezTo>
                  <a:cubicBezTo>
                    <a:pt x="0" y="1"/>
                    <a:pt x="1" y="6"/>
                    <a:pt x="3" y="7"/>
                  </a:cubicBezTo>
                  <a:cubicBezTo>
                    <a:pt x="4" y="7"/>
                    <a:pt x="4" y="7"/>
                    <a:pt x="4" y="7"/>
                  </a:cubicBezTo>
                  <a:cubicBezTo>
                    <a:pt x="4" y="7"/>
                    <a:pt x="4" y="7"/>
                    <a:pt x="4" y="7"/>
                  </a:cubicBezTo>
                  <a:cubicBezTo>
                    <a:pt x="5" y="7"/>
                    <a:pt x="5" y="7"/>
                    <a:pt x="5" y="7"/>
                  </a:cubicBezTo>
                  <a:cubicBezTo>
                    <a:pt x="11" y="6"/>
                    <a:pt x="18" y="6"/>
                    <a:pt x="24" y="6"/>
                  </a:cubicBezTo>
                  <a:cubicBezTo>
                    <a:pt x="36" y="7"/>
                    <a:pt x="48" y="7"/>
                    <a:pt x="60" y="7"/>
                  </a:cubicBezTo>
                  <a:cubicBezTo>
                    <a:pt x="82" y="8"/>
                    <a:pt x="103" y="8"/>
                    <a:pt x="124" y="8"/>
                  </a:cubicBezTo>
                  <a:cubicBezTo>
                    <a:pt x="125" y="8"/>
                    <a:pt x="126" y="8"/>
                    <a:pt x="126" y="7"/>
                  </a:cubicBezTo>
                  <a:cubicBezTo>
                    <a:pt x="126" y="7"/>
                    <a:pt x="126" y="7"/>
                    <a:pt x="126" y="7"/>
                  </a:cubicBezTo>
                  <a:cubicBezTo>
                    <a:pt x="127" y="6"/>
                    <a:pt x="127" y="6"/>
                    <a:pt x="127" y="6"/>
                  </a:cubicBezTo>
                  <a:cubicBezTo>
                    <a:pt x="127" y="4"/>
                    <a:pt x="126" y="2"/>
                    <a:pt x="124"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5" name="Group 18"/>
          <p:cNvGrpSpPr>
            <a:grpSpLocks noChangeAspect="1"/>
          </p:cNvGrpSpPr>
          <p:nvPr/>
        </p:nvGrpSpPr>
        <p:grpSpPr bwMode="auto">
          <a:xfrm>
            <a:off x="8927284" y="3254180"/>
            <a:ext cx="1146356" cy="1084540"/>
            <a:chOff x="5815" y="1547"/>
            <a:chExt cx="408" cy="386"/>
          </a:xfrm>
          <a:solidFill>
            <a:schemeClr val="bg1"/>
          </a:solidFill>
        </p:grpSpPr>
        <p:sp>
          <p:nvSpPr>
            <p:cNvPr id="16" name="Freeform 19"/>
            <p:cNvSpPr/>
            <p:nvPr/>
          </p:nvSpPr>
          <p:spPr bwMode="auto">
            <a:xfrm>
              <a:off x="5834" y="1754"/>
              <a:ext cx="3"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0"/>
                    <a:pt x="0" y="1"/>
                    <a:pt x="1"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20"/>
            <p:cNvSpPr/>
            <p:nvPr/>
          </p:nvSpPr>
          <p:spPr bwMode="auto">
            <a:xfrm>
              <a:off x="5815" y="1702"/>
              <a:ext cx="22" cy="90"/>
            </a:xfrm>
            <a:custGeom>
              <a:avLst/>
              <a:gdLst>
                <a:gd name="T0" fmla="*/ 3 w 8"/>
                <a:gd name="T1" fmla="*/ 33 h 33"/>
                <a:gd name="T2" fmla="*/ 5 w 8"/>
                <a:gd name="T3" fmla="*/ 28 h 33"/>
                <a:gd name="T4" fmla="*/ 7 w 8"/>
                <a:gd name="T5" fmla="*/ 28 h 33"/>
                <a:gd name="T6" fmla="*/ 7 w 8"/>
                <a:gd name="T7" fmla="*/ 27 h 33"/>
                <a:gd name="T8" fmla="*/ 8 w 8"/>
                <a:gd name="T9" fmla="*/ 26 h 33"/>
                <a:gd name="T10" fmla="*/ 8 w 8"/>
                <a:gd name="T11" fmla="*/ 21 h 33"/>
                <a:gd name="T12" fmla="*/ 6 w 8"/>
                <a:gd name="T13" fmla="*/ 23 h 33"/>
                <a:gd name="T14" fmla="*/ 5 w 8"/>
                <a:gd name="T15" fmla="*/ 22 h 33"/>
                <a:gd name="T16" fmla="*/ 8 w 8"/>
                <a:gd name="T17" fmla="*/ 17 h 33"/>
                <a:gd name="T18" fmla="*/ 8 w 8"/>
                <a:gd name="T19" fmla="*/ 15 h 33"/>
                <a:gd name="T20" fmla="*/ 7 w 8"/>
                <a:gd name="T21" fmla="*/ 15 h 33"/>
                <a:gd name="T22" fmla="*/ 6 w 8"/>
                <a:gd name="T23" fmla="*/ 15 h 33"/>
                <a:gd name="T24" fmla="*/ 8 w 8"/>
                <a:gd name="T25" fmla="*/ 12 h 33"/>
                <a:gd name="T26" fmla="*/ 7 w 8"/>
                <a:gd name="T27" fmla="*/ 5 h 33"/>
                <a:gd name="T28" fmla="*/ 4 w 8"/>
                <a:gd name="T29" fmla="*/ 5 h 33"/>
                <a:gd name="T30" fmla="*/ 2 w 8"/>
                <a:gd name="T31" fmla="*/ 0 h 33"/>
                <a:gd name="T32" fmla="*/ 1 w 8"/>
                <a:gd name="T33" fmla="*/ 2 h 33"/>
                <a:gd name="T34" fmla="*/ 2 w 8"/>
                <a:gd name="T35" fmla="*/ 31 h 33"/>
                <a:gd name="T36" fmla="*/ 3 w 8"/>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3">
                  <a:moveTo>
                    <a:pt x="3" y="33"/>
                  </a:moveTo>
                  <a:cubicBezTo>
                    <a:pt x="2" y="31"/>
                    <a:pt x="2" y="28"/>
                    <a:pt x="5" y="28"/>
                  </a:cubicBezTo>
                  <a:cubicBezTo>
                    <a:pt x="6" y="28"/>
                    <a:pt x="7" y="28"/>
                    <a:pt x="7" y="28"/>
                  </a:cubicBezTo>
                  <a:cubicBezTo>
                    <a:pt x="7" y="28"/>
                    <a:pt x="7" y="27"/>
                    <a:pt x="7" y="27"/>
                  </a:cubicBezTo>
                  <a:cubicBezTo>
                    <a:pt x="8" y="27"/>
                    <a:pt x="8" y="26"/>
                    <a:pt x="8" y="26"/>
                  </a:cubicBezTo>
                  <a:cubicBezTo>
                    <a:pt x="8" y="24"/>
                    <a:pt x="8" y="23"/>
                    <a:pt x="8" y="21"/>
                  </a:cubicBezTo>
                  <a:cubicBezTo>
                    <a:pt x="7" y="22"/>
                    <a:pt x="7" y="22"/>
                    <a:pt x="6" y="23"/>
                  </a:cubicBezTo>
                  <a:cubicBezTo>
                    <a:pt x="6" y="23"/>
                    <a:pt x="5" y="23"/>
                    <a:pt x="5" y="22"/>
                  </a:cubicBezTo>
                  <a:cubicBezTo>
                    <a:pt x="6" y="20"/>
                    <a:pt x="7" y="19"/>
                    <a:pt x="8" y="17"/>
                  </a:cubicBezTo>
                  <a:cubicBezTo>
                    <a:pt x="8" y="16"/>
                    <a:pt x="8" y="16"/>
                    <a:pt x="8" y="15"/>
                  </a:cubicBezTo>
                  <a:cubicBezTo>
                    <a:pt x="8" y="15"/>
                    <a:pt x="7" y="15"/>
                    <a:pt x="7" y="15"/>
                  </a:cubicBezTo>
                  <a:cubicBezTo>
                    <a:pt x="7" y="16"/>
                    <a:pt x="6" y="16"/>
                    <a:pt x="6" y="15"/>
                  </a:cubicBezTo>
                  <a:cubicBezTo>
                    <a:pt x="7" y="14"/>
                    <a:pt x="7" y="13"/>
                    <a:pt x="8" y="12"/>
                  </a:cubicBezTo>
                  <a:cubicBezTo>
                    <a:pt x="7" y="10"/>
                    <a:pt x="7" y="7"/>
                    <a:pt x="7" y="5"/>
                  </a:cubicBezTo>
                  <a:cubicBezTo>
                    <a:pt x="6" y="5"/>
                    <a:pt x="5" y="5"/>
                    <a:pt x="4" y="5"/>
                  </a:cubicBezTo>
                  <a:cubicBezTo>
                    <a:pt x="1" y="5"/>
                    <a:pt x="0" y="2"/>
                    <a:pt x="2" y="0"/>
                  </a:cubicBezTo>
                  <a:cubicBezTo>
                    <a:pt x="1" y="0"/>
                    <a:pt x="1" y="1"/>
                    <a:pt x="1" y="2"/>
                  </a:cubicBezTo>
                  <a:cubicBezTo>
                    <a:pt x="1" y="12"/>
                    <a:pt x="2" y="21"/>
                    <a:pt x="2" y="31"/>
                  </a:cubicBezTo>
                  <a:cubicBezTo>
                    <a:pt x="2" y="32"/>
                    <a:pt x="2" y="32"/>
                    <a:pt x="3" y="3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21"/>
            <p:cNvSpPr/>
            <p:nvPr/>
          </p:nvSpPr>
          <p:spPr bwMode="auto">
            <a:xfrm>
              <a:off x="5820" y="169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 name="Freeform 22"/>
            <p:cNvSpPr/>
            <p:nvPr/>
          </p:nvSpPr>
          <p:spPr bwMode="auto">
            <a:xfrm>
              <a:off x="5823" y="17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23"/>
            <p:cNvSpPr/>
            <p:nvPr/>
          </p:nvSpPr>
          <p:spPr bwMode="auto">
            <a:xfrm>
              <a:off x="6207" y="1718"/>
              <a:ext cx="16" cy="90"/>
            </a:xfrm>
            <a:custGeom>
              <a:avLst/>
              <a:gdLst>
                <a:gd name="T0" fmla="*/ 2 w 6"/>
                <a:gd name="T1" fmla="*/ 3 h 33"/>
                <a:gd name="T2" fmla="*/ 0 w 6"/>
                <a:gd name="T3" fmla="*/ 3 h 33"/>
                <a:gd name="T4" fmla="*/ 0 w 6"/>
                <a:gd name="T5" fmla="*/ 26 h 33"/>
                <a:gd name="T6" fmla="*/ 0 w 6"/>
                <a:gd name="T7" fmla="*/ 26 h 33"/>
                <a:gd name="T8" fmla="*/ 1 w 6"/>
                <a:gd name="T9" fmla="*/ 32 h 33"/>
                <a:gd name="T10" fmla="*/ 6 w 6"/>
                <a:gd name="T11" fmla="*/ 29 h 33"/>
                <a:gd name="T12" fmla="*/ 6 w 6"/>
                <a:gd name="T13" fmla="*/ 0 h 33"/>
                <a:gd name="T14" fmla="*/ 6 w 6"/>
                <a:gd name="T15" fmla="*/ 0 h 33"/>
                <a:gd name="T16" fmla="*/ 2 w 6"/>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2" y="3"/>
                  </a:moveTo>
                  <a:cubicBezTo>
                    <a:pt x="1" y="3"/>
                    <a:pt x="0" y="3"/>
                    <a:pt x="0" y="3"/>
                  </a:cubicBezTo>
                  <a:cubicBezTo>
                    <a:pt x="0" y="10"/>
                    <a:pt x="0" y="18"/>
                    <a:pt x="0" y="26"/>
                  </a:cubicBezTo>
                  <a:cubicBezTo>
                    <a:pt x="0" y="26"/>
                    <a:pt x="0" y="26"/>
                    <a:pt x="0" y="26"/>
                  </a:cubicBezTo>
                  <a:cubicBezTo>
                    <a:pt x="3" y="26"/>
                    <a:pt x="4" y="30"/>
                    <a:pt x="1" y="32"/>
                  </a:cubicBezTo>
                  <a:cubicBezTo>
                    <a:pt x="3" y="33"/>
                    <a:pt x="6" y="32"/>
                    <a:pt x="6" y="29"/>
                  </a:cubicBezTo>
                  <a:cubicBezTo>
                    <a:pt x="6" y="19"/>
                    <a:pt x="6" y="10"/>
                    <a:pt x="6" y="0"/>
                  </a:cubicBezTo>
                  <a:cubicBezTo>
                    <a:pt x="6" y="0"/>
                    <a:pt x="6" y="0"/>
                    <a:pt x="6" y="0"/>
                  </a:cubicBezTo>
                  <a:cubicBezTo>
                    <a:pt x="6" y="1"/>
                    <a:pt x="4" y="3"/>
                    <a:pt x="2"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24"/>
            <p:cNvSpPr/>
            <p:nvPr/>
          </p:nvSpPr>
          <p:spPr bwMode="auto">
            <a:xfrm>
              <a:off x="5975" y="1620"/>
              <a:ext cx="3" cy="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0"/>
                    <a:pt x="1" y="0"/>
                    <a:pt x="1" y="0"/>
                  </a:cubicBezTo>
                  <a:cubicBezTo>
                    <a:pt x="1" y="0"/>
                    <a:pt x="0" y="1"/>
                    <a:pt x="0"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Freeform 25"/>
            <p:cNvSpPr>
              <a:spLocks noEditPoints="1"/>
            </p:cNvSpPr>
            <p:nvPr/>
          </p:nvSpPr>
          <p:spPr bwMode="auto">
            <a:xfrm>
              <a:off x="5935" y="1547"/>
              <a:ext cx="146" cy="122"/>
            </a:xfrm>
            <a:custGeom>
              <a:avLst/>
              <a:gdLst>
                <a:gd name="T0" fmla="*/ 27 w 54"/>
                <a:gd name="T1" fmla="*/ 45 h 45"/>
                <a:gd name="T2" fmla="*/ 27 w 54"/>
                <a:gd name="T3" fmla="*/ 45 h 45"/>
                <a:gd name="T4" fmla="*/ 27 w 54"/>
                <a:gd name="T5" fmla="*/ 45 h 45"/>
                <a:gd name="T6" fmla="*/ 27 w 54"/>
                <a:gd name="T7" fmla="*/ 45 h 45"/>
                <a:gd name="T8" fmla="*/ 28 w 54"/>
                <a:gd name="T9" fmla="*/ 45 h 45"/>
                <a:gd name="T10" fmla="*/ 52 w 54"/>
                <a:gd name="T11" fmla="*/ 25 h 45"/>
                <a:gd name="T12" fmla="*/ 34 w 54"/>
                <a:gd name="T13" fmla="*/ 3 h 45"/>
                <a:gd name="T14" fmla="*/ 27 w 54"/>
                <a:gd name="T15" fmla="*/ 45 h 45"/>
                <a:gd name="T16" fmla="*/ 12 w 54"/>
                <a:gd name="T17" fmla="*/ 29 h 45"/>
                <a:gd name="T18" fmla="*/ 16 w 54"/>
                <a:gd name="T19" fmla="*/ 25 h 45"/>
                <a:gd name="T20" fmla="*/ 16 w 54"/>
                <a:gd name="T21" fmla="*/ 22 h 45"/>
                <a:gd name="T22" fmla="*/ 15 w 54"/>
                <a:gd name="T23" fmla="*/ 20 h 45"/>
                <a:gd name="T24" fmla="*/ 16 w 54"/>
                <a:gd name="T25" fmla="*/ 20 h 45"/>
                <a:gd name="T26" fmla="*/ 31 w 54"/>
                <a:gd name="T27" fmla="*/ 9 h 45"/>
                <a:gd name="T28" fmla="*/ 33 w 54"/>
                <a:gd name="T29" fmla="*/ 9 h 45"/>
                <a:gd name="T30" fmla="*/ 33 w 54"/>
                <a:gd name="T31" fmla="*/ 9 h 45"/>
                <a:gd name="T32" fmla="*/ 34 w 54"/>
                <a:gd name="T33" fmla="*/ 10 h 45"/>
                <a:gd name="T34" fmla="*/ 42 w 54"/>
                <a:gd name="T35" fmla="*/ 13 h 45"/>
                <a:gd name="T36" fmla="*/ 42 w 54"/>
                <a:gd name="T37" fmla="*/ 14 h 45"/>
                <a:gd name="T38" fmla="*/ 46 w 54"/>
                <a:gd name="T39" fmla="*/ 25 h 45"/>
                <a:gd name="T40" fmla="*/ 28 w 54"/>
                <a:gd name="T41" fmla="*/ 39 h 45"/>
                <a:gd name="T42" fmla="*/ 26 w 54"/>
                <a:gd name="T43" fmla="*/ 38 h 45"/>
                <a:gd name="T44" fmla="*/ 25 w 54"/>
                <a:gd name="T45" fmla="*/ 38 h 45"/>
                <a:gd name="T46" fmla="*/ 24 w 54"/>
                <a:gd name="T47" fmla="*/ 38 h 45"/>
                <a:gd name="T48" fmla="*/ 20 w 54"/>
                <a:gd name="T49" fmla="*/ 35 h 45"/>
                <a:gd name="T50" fmla="*/ 19 w 54"/>
                <a:gd name="T51" fmla="*/ 35 h 45"/>
                <a:gd name="T52" fmla="*/ 18 w 54"/>
                <a:gd name="T53" fmla="*/ 34 h 45"/>
                <a:gd name="T54" fmla="*/ 19 w 54"/>
                <a:gd name="T55" fmla="*/ 34 h 45"/>
                <a:gd name="T56" fmla="*/ 17 w 54"/>
                <a:gd name="T57" fmla="*/ 29 h 45"/>
                <a:gd name="T58" fmla="*/ 13 w 54"/>
                <a:gd name="T59" fmla="*/ 30 h 45"/>
                <a:gd name="T60" fmla="*/ 12 w 54"/>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45">
                  <a:moveTo>
                    <a:pt x="27" y="45"/>
                  </a:moveTo>
                  <a:cubicBezTo>
                    <a:pt x="27" y="45"/>
                    <a:pt x="27" y="45"/>
                    <a:pt x="27" y="45"/>
                  </a:cubicBezTo>
                  <a:cubicBezTo>
                    <a:pt x="27" y="45"/>
                    <a:pt x="27" y="45"/>
                    <a:pt x="27" y="45"/>
                  </a:cubicBezTo>
                  <a:cubicBezTo>
                    <a:pt x="27" y="45"/>
                    <a:pt x="27" y="45"/>
                    <a:pt x="27" y="45"/>
                  </a:cubicBezTo>
                  <a:cubicBezTo>
                    <a:pt x="28" y="45"/>
                    <a:pt x="28" y="45"/>
                    <a:pt x="28" y="45"/>
                  </a:cubicBezTo>
                  <a:cubicBezTo>
                    <a:pt x="40" y="45"/>
                    <a:pt x="50" y="38"/>
                    <a:pt x="52" y="25"/>
                  </a:cubicBezTo>
                  <a:cubicBezTo>
                    <a:pt x="54" y="14"/>
                    <a:pt x="45" y="5"/>
                    <a:pt x="34" y="3"/>
                  </a:cubicBezTo>
                  <a:cubicBezTo>
                    <a:pt x="6" y="0"/>
                    <a:pt x="0" y="40"/>
                    <a:pt x="27" y="45"/>
                  </a:cubicBezTo>
                  <a:close/>
                  <a:moveTo>
                    <a:pt x="12" y="29"/>
                  </a:moveTo>
                  <a:cubicBezTo>
                    <a:pt x="13" y="28"/>
                    <a:pt x="14" y="26"/>
                    <a:pt x="16" y="25"/>
                  </a:cubicBezTo>
                  <a:cubicBezTo>
                    <a:pt x="16" y="24"/>
                    <a:pt x="16" y="23"/>
                    <a:pt x="16" y="22"/>
                  </a:cubicBezTo>
                  <a:cubicBezTo>
                    <a:pt x="15" y="22"/>
                    <a:pt x="15" y="21"/>
                    <a:pt x="15" y="20"/>
                  </a:cubicBezTo>
                  <a:cubicBezTo>
                    <a:pt x="16" y="20"/>
                    <a:pt x="16" y="20"/>
                    <a:pt x="16" y="20"/>
                  </a:cubicBezTo>
                  <a:cubicBezTo>
                    <a:pt x="17" y="14"/>
                    <a:pt x="22" y="9"/>
                    <a:pt x="31" y="9"/>
                  </a:cubicBezTo>
                  <a:cubicBezTo>
                    <a:pt x="31" y="9"/>
                    <a:pt x="32" y="9"/>
                    <a:pt x="33" y="9"/>
                  </a:cubicBezTo>
                  <a:cubicBezTo>
                    <a:pt x="33" y="9"/>
                    <a:pt x="33" y="9"/>
                    <a:pt x="33" y="9"/>
                  </a:cubicBezTo>
                  <a:cubicBezTo>
                    <a:pt x="34" y="9"/>
                    <a:pt x="34" y="9"/>
                    <a:pt x="34" y="10"/>
                  </a:cubicBezTo>
                  <a:cubicBezTo>
                    <a:pt x="37" y="10"/>
                    <a:pt x="40" y="11"/>
                    <a:pt x="42" y="13"/>
                  </a:cubicBezTo>
                  <a:cubicBezTo>
                    <a:pt x="42" y="13"/>
                    <a:pt x="43" y="14"/>
                    <a:pt x="42" y="14"/>
                  </a:cubicBezTo>
                  <a:cubicBezTo>
                    <a:pt x="45" y="17"/>
                    <a:pt x="47" y="20"/>
                    <a:pt x="46" y="25"/>
                  </a:cubicBezTo>
                  <a:cubicBezTo>
                    <a:pt x="45" y="34"/>
                    <a:pt x="37" y="39"/>
                    <a:pt x="28" y="39"/>
                  </a:cubicBezTo>
                  <a:cubicBezTo>
                    <a:pt x="27" y="39"/>
                    <a:pt x="26" y="39"/>
                    <a:pt x="26" y="38"/>
                  </a:cubicBezTo>
                  <a:cubicBezTo>
                    <a:pt x="26" y="38"/>
                    <a:pt x="26" y="38"/>
                    <a:pt x="25" y="38"/>
                  </a:cubicBezTo>
                  <a:cubicBezTo>
                    <a:pt x="25" y="39"/>
                    <a:pt x="24" y="38"/>
                    <a:pt x="24" y="38"/>
                  </a:cubicBezTo>
                  <a:cubicBezTo>
                    <a:pt x="23" y="37"/>
                    <a:pt x="21" y="36"/>
                    <a:pt x="20" y="35"/>
                  </a:cubicBezTo>
                  <a:cubicBezTo>
                    <a:pt x="20" y="35"/>
                    <a:pt x="19" y="35"/>
                    <a:pt x="19" y="35"/>
                  </a:cubicBezTo>
                  <a:cubicBezTo>
                    <a:pt x="18" y="36"/>
                    <a:pt x="18" y="35"/>
                    <a:pt x="18" y="34"/>
                  </a:cubicBezTo>
                  <a:cubicBezTo>
                    <a:pt x="19" y="34"/>
                    <a:pt x="19" y="34"/>
                    <a:pt x="19" y="34"/>
                  </a:cubicBezTo>
                  <a:cubicBezTo>
                    <a:pt x="18" y="32"/>
                    <a:pt x="17" y="31"/>
                    <a:pt x="17" y="29"/>
                  </a:cubicBezTo>
                  <a:cubicBezTo>
                    <a:pt x="15" y="29"/>
                    <a:pt x="14" y="30"/>
                    <a:pt x="13" y="30"/>
                  </a:cubicBezTo>
                  <a:cubicBezTo>
                    <a:pt x="12" y="30"/>
                    <a:pt x="12" y="29"/>
                    <a:pt x="12" y="2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26"/>
            <p:cNvSpPr/>
            <p:nvPr/>
          </p:nvSpPr>
          <p:spPr bwMode="auto">
            <a:xfrm>
              <a:off x="5815" y="1694"/>
              <a:ext cx="408" cy="32"/>
            </a:xfrm>
            <a:custGeom>
              <a:avLst/>
              <a:gdLst>
                <a:gd name="T0" fmla="*/ 4 w 150"/>
                <a:gd name="T1" fmla="*/ 8 h 12"/>
                <a:gd name="T2" fmla="*/ 7 w 150"/>
                <a:gd name="T3" fmla="*/ 8 h 12"/>
                <a:gd name="T4" fmla="*/ 15 w 150"/>
                <a:gd name="T5" fmla="*/ 8 h 12"/>
                <a:gd name="T6" fmla="*/ 18 w 150"/>
                <a:gd name="T7" fmla="*/ 6 h 12"/>
                <a:gd name="T8" fmla="*/ 19 w 150"/>
                <a:gd name="T9" fmla="*/ 7 h 12"/>
                <a:gd name="T10" fmla="*/ 18 w 150"/>
                <a:gd name="T11" fmla="*/ 8 h 12"/>
                <a:gd name="T12" fmla="*/ 27 w 150"/>
                <a:gd name="T13" fmla="*/ 8 h 12"/>
                <a:gd name="T14" fmla="*/ 28 w 150"/>
                <a:gd name="T15" fmla="*/ 7 h 12"/>
                <a:gd name="T16" fmla="*/ 29 w 150"/>
                <a:gd name="T17" fmla="*/ 8 h 12"/>
                <a:gd name="T18" fmla="*/ 38 w 150"/>
                <a:gd name="T19" fmla="*/ 8 h 12"/>
                <a:gd name="T20" fmla="*/ 39 w 150"/>
                <a:gd name="T21" fmla="*/ 7 h 12"/>
                <a:gd name="T22" fmla="*/ 40 w 150"/>
                <a:gd name="T23" fmla="*/ 7 h 12"/>
                <a:gd name="T24" fmla="*/ 47 w 150"/>
                <a:gd name="T25" fmla="*/ 7 h 12"/>
                <a:gd name="T26" fmla="*/ 48 w 150"/>
                <a:gd name="T27" fmla="*/ 7 h 12"/>
                <a:gd name="T28" fmla="*/ 49 w 150"/>
                <a:gd name="T29" fmla="*/ 7 h 12"/>
                <a:gd name="T30" fmla="*/ 54 w 150"/>
                <a:gd name="T31" fmla="*/ 7 h 12"/>
                <a:gd name="T32" fmla="*/ 55 w 150"/>
                <a:gd name="T33" fmla="*/ 7 h 12"/>
                <a:gd name="T34" fmla="*/ 56 w 150"/>
                <a:gd name="T35" fmla="*/ 7 h 12"/>
                <a:gd name="T36" fmla="*/ 79 w 150"/>
                <a:gd name="T37" fmla="*/ 8 h 12"/>
                <a:gd name="T38" fmla="*/ 109 w 150"/>
                <a:gd name="T39" fmla="*/ 8 h 12"/>
                <a:gd name="T40" fmla="*/ 109 w 150"/>
                <a:gd name="T41" fmla="*/ 8 h 12"/>
                <a:gd name="T42" fmla="*/ 110 w 150"/>
                <a:gd name="T43" fmla="*/ 8 h 12"/>
                <a:gd name="T44" fmla="*/ 127 w 150"/>
                <a:gd name="T45" fmla="*/ 10 h 12"/>
                <a:gd name="T46" fmla="*/ 128 w 150"/>
                <a:gd name="T47" fmla="*/ 9 h 12"/>
                <a:gd name="T48" fmla="*/ 129 w 150"/>
                <a:gd name="T49" fmla="*/ 10 h 12"/>
                <a:gd name="T50" fmla="*/ 141 w 150"/>
                <a:gd name="T51" fmla="*/ 11 h 12"/>
                <a:gd name="T52" fmla="*/ 142 w 150"/>
                <a:gd name="T53" fmla="*/ 11 h 12"/>
                <a:gd name="T54" fmla="*/ 144 w 150"/>
                <a:gd name="T55" fmla="*/ 12 h 12"/>
                <a:gd name="T56" fmla="*/ 146 w 150"/>
                <a:gd name="T57" fmla="*/ 12 h 12"/>
                <a:gd name="T58" fmla="*/ 150 w 150"/>
                <a:gd name="T59" fmla="*/ 9 h 12"/>
                <a:gd name="T60" fmla="*/ 148 w 150"/>
                <a:gd name="T61" fmla="*/ 6 h 12"/>
                <a:gd name="T62" fmla="*/ 87 w 150"/>
                <a:gd name="T63" fmla="*/ 2 h 12"/>
                <a:gd name="T64" fmla="*/ 4 w 150"/>
                <a:gd name="T65" fmla="*/ 2 h 12"/>
                <a:gd name="T66" fmla="*/ 2 w 150"/>
                <a:gd name="T67" fmla="*/ 2 h 12"/>
                <a:gd name="T68" fmla="*/ 2 w 150"/>
                <a:gd name="T69" fmla="*/ 3 h 12"/>
                <a:gd name="T70" fmla="*/ 2 w 150"/>
                <a:gd name="T71" fmla="*/ 3 h 12"/>
                <a:gd name="T72" fmla="*/ 4 w 150"/>
                <a:gd name="T7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2">
                  <a:moveTo>
                    <a:pt x="4" y="8"/>
                  </a:moveTo>
                  <a:cubicBezTo>
                    <a:pt x="5" y="8"/>
                    <a:pt x="6" y="8"/>
                    <a:pt x="7" y="8"/>
                  </a:cubicBezTo>
                  <a:cubicBezTo>
                    <a:pt x="10" y="8"/>
                    <a:pt x="12" y="8"/>
                    <a:pt x="15" y="8"/>
                  </a:cubicBezTo>
                  <a:cubicBezTo>
                    <a:pt x="16" y="7"/>
                    <a:pt x="17" y="7"/>
                    <a:pt x="18" y="6"/>
                  </a:cubicBezTo>
                  <a:cubicBezTo>
                    <a:pt x="18" y="6"/>
                    <a:pt x="19" y="6"/>
                    <a:pt x="19" y="7"/>
                  </a:cubicBezTo>
                  <a:cubicBezTo>
                    <a:pt x="19" y="7"/>
                    <a:pt x="18" y="8"/>
                    <a:pt x="18" y="8"/>
                  </a:cubicBezTo>
                  <a:cubicBezTo>
                    <a:pt x="21" y="8"/>
                    <a:pt x="24" y="8"/>
                    <a:pt x="27" y="8"/>
                  </a:cubicBezTo>
                  <a:cubicBezTo>
                    <a:pt x="27" y="7"/>
                    <a:pt x="28" y="7"/>
                    <a:pt x="28" y="7"/>
                  </a:cubicBezTo>
                  <a:cubicBezTo>
                    <a:pt x="29" y="7"/>
                    <a:pt x="29" y="7"/>
                    <a:pt x="29" y="8"/>
                  </a:cubicBezTo>
                  <a:cubicBezTo>
                    <a:pt x="32" y="8"/>
                    <a:pt x="35" y="8"/>
                    <a:pt x="38" y="8"/>
                  </a:cubicBezTo>
                  <a:cubicBezTo>
                    <a:pt x="38" y="7"/>
                    <a:pt x="38" y="7"/>
                    <a:pt x="39" y="7"/>
                  </a:cubicBezTo>
                  <a:cubicBezTo>
                    <a:pt x="39" y="7"/>
                    <a:pt x="40" y="7"/>
                    <a:pt x="40" y="7"/>
                  </a:cubicBezTo>
                  <a:cubicBezTo>
                    <a:pt x="42" y="7"/>
                    <a:pt x="45" y="7"/>
                    <a:pt x="47" y="7"/>
                  </a:cubicBezTo>
                  <a:cubicBezTo>
                    <a:pt x="47" y="7"/>
                    <a:pt x="48" y="7"/>
                    <a:pt x="48" y="7"/>
                  </a:cubicBezTo>
                  <a:cubicBezTo>
                    <a:pt x="48" y="7"/>
                    <a:pt x="49" y="7"/>
                    <a:pt x="49" y="7"/>
                  </a:cubicBezTo>
                  <a:cubicBezTo>
                    <a:pt x="51" y="7"/>
                    <a:pt x="53" y="7"/>
                    <a:pt x="54" y="7"/>
                  </a:cubicBezTo>
                  <a:cubicBezTo>
                    <a:pt x="55" y="7"/>
                    <a:pt x="55" y="7"/>
                    <a:pt x="55" y="7"/>
                  </a:cubicBezTo>
                  <a:cubicBezTo>
                    <a:pt x="56" y="7"/>
                    <a:pt x="56" y="7"/>
                    <a:pt x="56" y="7"/>
                  </a:cubicBezTo>
                  <a:cubicBezTo>
                    <a:pt x="64" y="7"/>
                    <a:pt x="72" y="7"/>
                    <a:pt x="79" y="8"/>
                  </a:cubicBezTo>
                  <a:cubicBezTo>
                    <a:pt x="89" y="8"/>
                    <a:pt x="99" y="8"/>
                    <a:pt x="109" y="8"/>
                  </a:cubicBezTo>
                  <a:cubicBezTo>
                    <a:pt x="109" y="8"/>
                    <a:pt x="109" y="8"/>
                    <a:pt x="109" y="8"/>
                  </a:cubicBezTo>
                  <a:cubicBezTo>
                    <a:pt x="110" y="8"/>
                    <a:pt x="110" y="8"/>
                    <a:pt x="110" y="8"/>
                  </a:cubicBezTo>
                  <a:cubicBezTo>
                    <a:pt x="116" y="9"/>
                    <a:pt x="122" y="9"/>
                    <a:pt x="127" y="10"/>
                  </a:cubicBezTo>
                  <a:cubicBezTo>
                    <a:pt x="128" y="9"/>
                    <a:pt x="128" y="9"/>
                    <a:pt x="128" y="9"/>
                  </a:cubicBezTo>
                  <a:cubicBezTo>
                    <a:pt x="128" y="9"/>
                    <a:pt x="129" y="9"/>
                    <a:pt x="129" y="10"/>
                  </a:cubicBezTo>
                  <a:cubicBezTo>
                    <a:pt x="133" y="10"/>
                    <a:pt x="137" y="11"/>
                    <a:pt x="141" y="11"/>
                  </a:cubicBezTo>
                  <a:cubicBezTo>
                    <a:pt x="142" y="11"/>
                    <a:pt x="142" y="11"/>
                    <a:pt x="142" y="11"/>
                  </a:cubicBezTo>
                  <a:cubicBezTo>
                    <a:pt x="143" y="11"/>
                    <a:pt x="143" y="12"/>
                    <a:pt x="144" y="12"/>
                  </a:cubicBezTo>
                  <a:cubicBezTo>
                    <a:pt x="144" y="12"/>
                    <a:pt x="145" y="12"/>
                    <a:pt x="146" y="12"/>
                  </a:cubicBezTo>
                  <a:cubicBezTo>
                    <a:pt x="148" y="12"/>
                    <a:pt x="150" y="10"/>
                    <a:pt x="150" y="9"/>
                  </a:cubicBezTo>
                  <a:cubicBezTo>
                    <a:pt x="150" y="7"/>
                    <a:pt x="149" y="6"/>
                    <a:pt x="148" y="6"/>
                  </a:cubicBezTo>
                  <a:cubicBezTo>
                    <a:pt x="127" y="2"/>
                    <a:pt x="107" y="3"/>
                    <a:pt x="87" y="2"/>
                  </a:cubicBezTo>
                  <a:cubicBezTo>
                    <a:pt x="60" y="0"/>
                    <a:pt x="32" y="2"/>
                    <a:pt x="4" y="2"/>
                  </a:cubicBezTo>
                  <a:cubicBezTo>
                    <a:pt x="3" y="2"/>
                    <a:pt x="3" y="2"/>
                    <a:pt x="2" y="2"/>
                  </a:cubicBezTo>
                  <a:cubicBezTo>
                    <a:pt x="2" y="2"/>
                    <a:pt x="2" y="3"/>
                    <a:pt x="2" y="3"/>
                  </a:cubicBezTo>
                  <a:cubicBezTo>
                    <a:pt x="2" y="3"/>
                    <a:pt x="2" y="3"/>
                    <a:pt x="2" y="3"/>
                  </a:cubicBezTo>
                  <a:cubicBezTo>
                    <a:pt x="0" y="5"/>
                    <a:pt x="1" y="8"/>
                    <a:pt x="4" y="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27"/>
            <p:cNvSpPr/>
            <p:nvPr/>
          </p:nvSpPr>
          <p:spPr bwMode="auto">
            <a:xfrm>
              <a:off x="5820" y="1778"/>
              <a:ext cx="397" cy="27"/>
            </a:xfrm>
            <a:custGeom>
              <a:avLst/>
              <a:gdLst>
                <a:gd name="T0" fmla="*/ 142 w 146"/>
                <a:gd name="T1" fmla="*/ 4 h 10"/>
                <a:gd name="T2" fmla="*/ 142 w 146"/>
                <a:gd name="T3" fmla="*/ 4 h 10"/>
                <a:gd name="T4" fmla="*/ 117 w 146"/>
                <a:gd name="T5" fmla="*/ 4 h 10"/>
                <a:gd name="T6" fmla="*/ 116 w 146"/>
                <a:gd name="T7" fmla="*/ 4 h 10"/>
                <a:gd name="T8" fmla="*/ 115 w 146"/>
                <a:gd name="T9" fmla="*/ 3 h 10"/>
                <a:gd name="T10" fmla="*/ 108 w 146"/>
                <a:gd name="T11" fmla="*/ 3 h 10"/>
                <a:gd name="T12" fmla="*/ 108 w 146"/>
                <a:gd name="T13" fmla="*/ 3 h 10"/>
                <a:gd name="T14" fmla="*/ 107 w 146"/>
                <a:gd name="T15" fmla="*/ 3 h 10"/>
                <a:gd name="T16" fmla="*/ 91 w 146"/>
                <a:gd name="T17" fmla="*/ 3 h 10"/>
                <a:gd name="T18" fmla="*/ 89 w 146"/>
                <a:gd name="T19" fmla="*/ 4 h 10"/>
                <a:gd name="T20" fmla="*/ 88 w 146"/>
                <a:gd name="T21" fmla="*/ 3 h 10"/>
                <a:gd name="T22" fmla="*/ 89 w 146"/>
                <a:gd name="T23" fmla="*/ 3 h 10"/>
                <a:gd name="T24" fmla="*/ 79 w 146"/>
                <a:gd name="T25" fmla="*/ 2 h 10"/>
                <a:gd name="T26" fmla="*/ 78 w 146"/>
                <a:gd name="T27" fmla="*/ 3 h 10"/>
                <a:gd name="T28" fmla="*/ 77 w 146"/>
                <a:gd name="T29" fmla="*/ 2 h 10"/>
                <a:gd name="T30" fmla="*/ 77 w 146"/>
                <a:gd name="T31" fmla="*/ 2 h 10"/>
                <a:gd name="T32" fmla="*/ 71 w 146"/>
                <a:gd name="T33" fmla="*/ 2 h 10"/>
                <a:gd name="T34" fmla="*/ 71 w 146"/>
                <a:gd name="T35" fmla="*/ 2 h 10"/>
                <a:gd name="T36" fmla="*/ 69 w 146"/>
                <a:gd name="T37" fmla="*/ 2 h 10"/>
                <a:gd name="T38" fmla="*/ 63 w 146"/>
                <a:gd name="T39" fmla="*/ 1 h 10"/>
                <a:gd name="T40" fmla="*/ 62 w 146"/>
                <a:gd name="T41" fmla="*/ 2 h 10"/>
                <a:gd name="T42" fmla="*/ 61 w 146"/>
                <a:gd name="T43" fmla="*/ 1 h 10"/>
                <a:gd name="T44" fmla="*/ 52 w 146"/>
                <a:gd name="T45" fmla="*/ 1 h 10"/>
                <a:gd name="T46" fmla="*/ 49 w 146"/>
                <a:gd name="T47" fmla="*/ 2 h 10"/>
                <a:gd name="T48" fmla="*/ 48 w 146"/>
                <a:gd name="T49" fmla="*/ 1 h 10"/>
                <a:gd name="T50" fmla="*/ 48 w 146"/>
                <a:gd name="T51" fmla="*/ 1 h 10"/>
                <a:gd name="T52" fmla="*/ 43 w 146"/>
                <a:gd name="T53" fmla="*/ 1 h 10"/>
                <a:gd name="T54" fmla="*/ 43 w 146"/>
                <a:gd name="T55" fmla="*/ 1 h 10"/>
                <a:gd name="T56" fmla="*/ 41 w 146"/>
                <a:gd name="T57" fmla="*/ 1 h 10"/>
                <a:gd name="T58" fmla="*/ 35 w 146"/>
                <a:gd name="T59" fmla="*/ 0 h 10"/>
                <a:gd name="T60" fmla="*/ 34 w 146"/>
                <a:gd name="T61" fmla="*/ 1 h 10"/>
                <a:gd name="T62" fmla="*/ 33 w 146"/>
                <a:gd name="T63" fmla="*/ 0 h 10"/>
                <a:gd name="T64" fmla="*/ 29 w 146"/>
                <a:gd name="T65" fmla="*/ 0 h 10"/>
                <a:gd name="T66" fmla="*/ 28 w 146"/>
                <a:gd name="T67" fmla="*/ 0 h 10"/>
                <a:gd name="T68" fmla="*/ 18 w 146"/>
                <a:gd name="T69" fmla="*/ 0 h 10"/>
                <a:gd name="T70" fmla="*/ 15 w 146"/>
                <a:gd name="T71" fmla="*/ 1 h 10"/>
                <a:gd name="T72" fmla="*/ 15 w 146"/>
                <a:gd name="T73" fmla="*/ 0 h 10"/>
                <a:gd name="T74" fmla="*/ 15 w 146"/>
                <a:gd name="T75" fmla="*/ 0 h 10"/>
                <a:gd name="T76" fmla="*/ 7 w 146"/>
                <a:gd name="T77" fmla="*/ 0 h 10"/>
                <a:gd name="T78" fmla="*/ 6 w 146"/>
                <a:gd name="T79" fmla="*/ 0 h 10"/>
                <a:gd name="T80" fmla="*/ 5 w 146"/>
                <a:gd name="T81" fmla="*/ 0 h 10"/>
                <a:gd name="T82" fmla="*/ 3 w 146"/>
                <a:gd name="T83" fmla="*/ 0 h 10"/>
                <a:gd name="T84" fmla="*/ 1 w 146"/>
                <a:gd name="T85" fmla="*/ 5 h 10"/>
                <a:gd name="T86" fmla="*/ 1 w 146"/>
                <a:gd name="T87" fmla="*/ 5 h 10"/>
                <a:gd name="T88" fmla="*/ 1 w 146"/>
                <a:gd name="T89" fmla="*/ 5 h 10"/>
                <a:gd name="T90" fmla="*/ 3 w 146"/>
                <a:gd name="T91" fmla="*/ 6 h 10"/>
                <a:gd name="T92" fmla="*/ 142 w 146"/>
                <a:gd name="T93" fmla="*/ 10 h 10"/>
                <a:gd name="T94" fmla="*/ 143 w 146"/>
                <a:gd name="T95" fmla="*/ 10 h 10"/>
                <a:gd name="T96" fmla="*/ 142 w 146"/>
                <a:gd name="T9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0">
                  <a:moveTo>
                    <a:pt x="142" y="4"/>
                  </a:moveTo>
                  <a:cubicBezTo>
                    <a:pt x="142" y="4"/>
                    <a:pt x="142" y="4"/>
                    <a:pt x="142" y="4"/>
                  </a:cubicBezTo>
                  <a:cubicBezTo>
                    <a:pt x="134" y="4"/>
                    <a:pt x="125" y="4"/>
                    <a:pt x="117" y="4"/>
                  </a:cubicBezTo>
                  <a:cubicBezTo>
                    <a:pt x="117" y="4"/>
                    <a:pt x="117" y="4"/>
                    <a:pt x="116" y="4"/>
                  </a:cubicBezTo>
                  <a:cubicBezTo>
                    <a:pt x="116" y="5"/>
                    <a:pt x="115" y="4"/>
                    <a:pt x="115" y="3"/>
                  </a:cubicBezTo>
                  <a:cubicBezTo>
                    <a:pt x="113" y="3"/>
                    <a:pt x="110" y="3"/>
                    <a:pt x="108" y="3"/>
                  </a:cubicBezTo>
                  <a:cubicBezTo>
                    <a:pt x="108" y="3"/>
                    <a:pt x="108" y="3"/>
                    <a:pt x="108" y="3"/>
                  </a:cubicBezTo>
                  <a:cubicBezTo>
                    <a:pt x="108" y="4"/>
                    <a:pt x="107" y="3"/>
                    <a:pt x="107" y="3"/>
                  </a:cubicBezTo>
                  <a:cubicBezTo>
                    <a:pt x="102" y="3"/>
                    <a:pt x="97" y="3"/>
                    <a:pt x="91" y="3"/>
                  </a:cubicBezTo>
                  <a:cubicBezTo>
                    <a:pt x="91" y="3"/>
                    <a:pt x="90" y="4"/>
                    <a:pt x="89" y="4"/>
                  </a:cubicBezTo>
                  <a:cubicBezTo>
                    <a:pt x="89" y="5"/>
                    <a:pt x="88" y="4"/>
                    <a:pt x="88" y="3"/>
                  </a:cubicBezTo>
                  <a:cubicBezTo>
                    <a:pt x="89" y="3"/>
                    <a:pt x="89" y="3"/>
                    <a:pt x="89" y="3"/>
                  </a:cubicBezTo>
                  <a:cubicBezTo>
                    <a:pt x="86" y="2"/>
                    <a:pt x="83" y="2"/>
                    <a:pt x="79" y="2"/>
                  </a:cubicBezTo>
                  <a:cubicBezTo>
                    <a:pt x="79" y="3"/>
                    <a:pt x="78" y="3"/>
                    <a:pt x="78" y="3"/>
                  </a:cubicBezTo>
                  <a:cubicBezTo>
                    <a:pt x="77" y="4"/>
                    <a:pt x="76" y="3"/>
                    <a:pt x="77" y="2"/>
                  </a:cubicBezTo>
                  <a:cubicBezTo>
                    <a:pt x="77" y="2"/>
                    <a:pt x="77" y="2"/>
                    <a:pt x="77" y="2"/>
                  </a:cubicBezTo>
                  <a:cubicBezTo>
                    <a:pt x="75" y="2"/>
                    <a:pt x="73" y="2"/>
                    <a:pt x="71" y="2"/>
                  </a:cubicBezTo>
                  <a:cubicBezTo>
                    <a:pt x="71" y="2"/>
                    <a:pt x="71" y="2"/>
                    <a:pt x="71" y="2"/>
                  </a:cubicBezTo>
                  <a:cubicBezTo>
                    <a:pt x="70" y="3"/>
                    <a:pt x="70" y="2"/>
                    <a:pt x="69" y="2"/>
                  </a:cubicBezTo>
                  <a:cubicBezTo>
                    <a:pt x="67" y="2"/>
                    <a:pt x="65" y="2"/>
                    <a:pt x="63" y="1"/>
                  </a:cubicBezTo>
                  <a:cubicBezTo>
                    <a:pt x="63" y="2"/>
                    <a:pt x="63" y="2"/>
                    <a:pt x="62" y="2"/>
                  </a:cubicBezTo>
                  <a:cubicBezTo>
                    <a:pt x="62" y="3"/>
                    <a:pt x="61" y="2"/>
                    <a:pt x="61" y="1"/>
                  </a:cubicBezTo>
                  <a:cubicBezTo>
                    <a:pt x="58" y="1"/>
                    <a:pt x="55" y="1"/>
                    <a:pt x="52" y="1"/>
                  </a:cubicBezTo>
                  <a:cubicBezTo>
                    <a:pt x="51" y="1"/>
                    <a:pt x="50" y="2"/>
                    <a:pt x="49" y="2"/>
                  </a:cubicBezTo>
                  <a:cubicBezTo>
                    <a:pt x="48" y="3"/>
                    <a:pt x="47" y="2"/>
                    <a:pt x="48" y="1"/>
                  </a:cubicBezTo>
                  <a:cubicBezTo>
                    <a:pt x="48" y="1"/>
                    <a:pt x="48" y="1"/>
                    <a:pt x="48" y="1"/>
                  </a:cubicBezTo>
                  <a:cubicBezTo>
                    <a:pt x="46" y="1"/>
                    <a:pt x="45" y="1"/>
                    <a:pt x="43" y="1"/>
                  </a:cubicBezTo>
                  <a:cubicBezTo>
                    <a:pt x="43" y="1"/>
                    <a:pt x="43" y="1"/>
                    <a:pt x="43" y="1"/>
                  </a:cubicBezTo>
                  <a:cubicBezTo>
                    <a:pt x="42" y="2"/>
                    <a:pt x="41" y="1"/>
                    <a:pt x="41" y="1"/>
                  </a:cubicBezTo>
                  <a:cubicBezTo>
                    <a:pt x="39" y="1"/>
                    <a:pt x="37" y="0"/>
                    <a:pt x="35" y="0"/>
                  </a:cubicBezTo>
                  <a:cubicBezTo>
                    <a:pt x="35" y="1"/>
                    <a:pt x="35" y="1"/>
                    <a:pt x="34" y="1"/>
                  </a:cubicBezTo>
                  <a:cubicBezTo>
                    <a:pt x="34" y="2"/>
                    <a:pt x="33" y="1"/>
                    <a:pt x="33" y="0"/>
                  </a:cubicBezTo>
                  <a:cubicBezTo>
                    <a:pt x="32" y="0"/>
                    <a:pt x="30" y="0"/>
                    <a:pt x="29" y="0"/>
                  </a:cubicBezTo>
                  <a:cubicBezTo>
                    <a:pt x="29" y="0"/>
                    <a:pt x="29" y="0"/>
                    <a:pt x="28" y="0"/>
                  </a:cubicBezTo>
                  <a:cubicBezTo>
                    <a:pt x="25" y="0"/>
                    <a:pt x="22" y="0"/>
                    <a:pt x="18" y="0"/>
                  </a:cubicBezTo>
                  <a:cubicBezTo>
                    <a:pt x="17" y="0"/>
                    <a:pt x="16" y="1"/>
                    <a:pt x="15" y="1"/>
                  </a:cubicBezTo>
                  <a:cubicBezTo>
                    <a:pt x="15" y="2"/>
                    <a:pt x="14" y="1"/>
                    <a:pt x="15" y="0"/>
                  </a:cubicBezTo>
                  <a:cubicBezTo>
                    <a:pt x="15" y="0"/>
                    <a:pt x="15" y="0"/>
                    <a:pt x="15" y="0"/>
                  </a:cubicBezTo>
                  <a:cubicBezTo>
                    <a:pt x="12" y="0"/>
                    <a:pt x="9" y="0"/>
                    <a:pt x="7" y="0"/>
                  </a:cubicBezTo>
                  <a:cubicBezTo>
                    <a:pt x="7" y="0"/>
                    <a:pt x="6" y="0"/>
                    <a:pt x="6" y="0"/>
                  </a:cubicBezTo>
                  <a:cubicBezTo>
                    <a:pt x="6" y="0"/>
                    <a:pt x="5" y="0"/>
                    <a:pt x="5" y="0"/>
                  </a:cubicBezTo>
                  <a:cubicBezTo>
                    <a:pt x="5" y="0"/>
                    <a:pt x="4" y="0"/>
                    <a:pt x="3" y="0"/>
                  </a:cubicBezTo>
                  <a:cubicBezTo>
                    <a:pt x="0" y="0"/>
                    <a:pt x="0" y="3"/>
                    <a:pt x="1" y="5"/>
                  </a:cubicBezTo>
                  <a:cubicBezTo>
                    <a:pt x="1" y="5"/>
                    <a:pt x="1" y="5"/>
                    <a:pt x="1" y="5"/>
                  </a:cubicBezTo>
                  <a:cubicBezTo>
                    <a:pt x="1" y="5"/>
                    <a:pt x="1" y="5"/>
                    <a:pt x="1" y="5"/>
                  </a:cubicBezTo>
                  <a:cubicBezTo>
                    <a:pt x="2" y="6"/>
                    <a:pt x="2" y="6"/>
                    <a:pt x="3" y="6"/>
                  </a:cubicBezTo>
                  <a:cubicBezTo>
                    <a:pt x="50" y="6"/>
                    <a:pt x="96" y="10"/>
                    <a:pt x="142" y="10"/>
                  </a:cubicBezTo>
                  <a:cubicBezTo>
                    <a:pt x="143" y="10"/>
                    <a:pt x="143" y="10"/>
                    <a:pt x="143" y="10"/>
                  </a:cubicBezTo>
                  <a:cubicBezTo>
                    <a:pt x="146" y="8"/>
                    <a:pt x="145" y="4"/>
                    <a:pt x="142"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28"/>
            <p:cNvSpPr>
              <a:spLocks noEditPoints="1"/>
            </p:cNvSpPr>
            <p:nvPr/>
          </p:nvSpPr>
          <p:spPr bwMode="auto">
            <a:xfrm>
              <a:off x="5954" y="1835"/>
              <a:ext cx="106" cy="98"/>
            </a:xfrm>
            <a:custGeom>
              <a:avLst/>
              <a:gdLst>
                <a:gd name="T0" fmla="*/ 17 w 39"/>
                <a:gd name="T1" fmla="*/ 1 h 36"/>
                <a:gd name="T2" fmla="*/ 17 w 39"/>
                <a:gd name="T3" fmla="*/ 1 h 36"/>
                <a:gd name="T4" fmla="*/ 1 w 39"/>
                <a:gd name="T5" fmla="*/ 18 h 36"/>
                <a:gd name="T6" fmla="*/ 23 w 39"/>
                <a:gd name="T7" fmla="*/ 35 h 36"/>
                <a:gd name="T8" fmla="*/ 37 w 39"/>
                <a:gd name="T9" fmla="*/ 15 h 36"/>
                <a:gd name="T10" fmla="*/ 17 w 39"/>
                <a:gd name="T11" fmla="*/ 1 h 36"/>
                <a:gd name="T12" fmla="*/ 25 w 39"/>
                <a:gd name="T13" fmla="*/ 27 h 36"/>
                <a:gd name="T14" fmla="*/ 25 w 39"/>
                <a:gd name="T15" fmla="*/ 28 h 36"/>
                <a:gd name="T16" fmla="*/ 24 w 39"/>
                <a:gd name="T17" fmla="*/ 28 h 36"/>
                <a:gd name="T18" fmla="*/ 22 w 39"/>
                <a:gd name="T19" fmla="*/ 28 h 36"/>
                <a:gd name="T20" fmla="*/ 7 w 39"/>
                <a:gd name="T21" fmla="*/ 18 h 36"/>
                <a:gd name="T22" fmla="*/ 7 w 39"/>
                <a:gd name="T23" fmla="*/ 17 h 36"/>
                <a:gd name="T24" fmla="*/ 7 w 39"/>
                <a:gd name="T25" fmla="*/ 17 h 36"/>
                <a:gd name="T26" fmla="*/ 9 w 39"/>
                <a:gd name="T27" fmla="*/ 11 h 36"/>
                <a:gd name="T28" fmla="*/ 9 w 39"/>
                <a:gd name="T29" fmla="*/ 10 h 36"/>
                <a:gd name="T30" fmla="*/ 10 w 39"/>
                <a:gd name="T31" fmla="*/ 10 h 36"/>
                <a:gd name="T32" fmla="*/ 15 w 39"/>
                <a:gd name="T33" fmla="*/ 7 h 36"/>
                <a:gd name="T34" fmla="*/ 22 w 39"/>
                <a:gd name="T35" fmla="*/ 4 h 36"/>
                <a:gd name="T36" fmla="*/ 23 w 39"/>
                <a:gd name="T37" fmla="*/ 5 h 36"/>
                <a:gd name="T38" fmla="*/ 21 w 39"/>
                <a:gd name="T39" fmla="*/ 7 h 36"/>
                <a:gd name="T40" fmla="*/ 25 w 39"/>
                <a:gd name="T4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6">
                  <a:moveTo>
                    <a:pt x="17" y="1"/>
                  </a:moveTo>
                  <a:cubicBezTo>
                    <a:pt x="17" y="1"/>
                    <a:pt x="17" y="1"/>
                    <a:pt x="17" y="1"/>
                  </a:cubicBezTo>
                  <a:cubicBezTo>
                    <a:pt x="7" y="1"/>
                    <a:pt x="0" y="9"/>
                    <a:pt x="1" y="18"/>
                  </a:cubicBezTo>
                  <a:cubicBezTo>
                    <a:pt x="2" y="30"/>
                    <a:pt x="12" y="36"/>
                    <a:pt x="23" y="35"/>
                  </a:cubicBezTo>
                  <a:cubicBezTo>
                    <a:pt x="32" y="33"/>
                    <a:pt x="39" y="25"/>
                    <a:pt x="37" y="15"/>
                  </a:cubicBezTo>
                  <a:cubicBezTo>
                    <a:pt x="35" y="5"/>
                    <a:pt x="27" y="0"/>
                    <a:pt x="17" y="1"/>
                  </a:cubicBezTo>
                  <a:close/>
                  <a:moveTo>
                    <a:pt x="25" y="27"/>
                  </a:moveTo>
                  <a:cubicBezTo>
                    <a:pt x="25" y="28"/>
                    <a:pt x="25" y="28"/>
                    <a:pt x="25" y="28"/>
                  </a:cubicBezTo>
                  <a:cubicBezTo>
                    <a:pt x="25" y="28"/>
                    <a:pt x="24" y="28"/>
                    <a:pt x="24" y="28"/>
                  </a:cubicBezTo>
                  <a:cubicBezTo>
                    <a:pt x="23" y="28"/>
                    <a:pt x="23" y="28"/>
                    <a:pt x="22" y="28"/>
                  </a:cubicBezTo>
                  <a:cubicBezTo>
                    <a:pt x="15" y="30"/>
                    <a:pt x="8" y="26"/>
                    <a:pt x="7" y="18"/>
                  </a:cubicBezTo>
                  <a:cubicBezTo>
                    <a:pt x="7" y="18"/>
                    <a:pt x="7" y="18"/>
                    <a:pt x="7" y="17"/>
                  </a:cubicBezTo>
                  <a:cubicBezTo>
                    <a:pt x="7" y="17"/>
                    <a:pt x="7" y="17"/>
                    <a:pt x="7" y="17"/>
                  </a:cubicBezTo>
                  <a:cubicBezTo>
                    <a:pt x="7" y="15"/>
                    <a:pt x="8" y="13"/>
                    <a:pt x="9" y="11"/>
                  </a:cubicBezTo>
                  <a:cubicBezTo>
                    <a:pt x="9" y="11"/>
                    <a:pt x="9" y="10"/>
                    <a:pt x="9" y="10"/>
                  </a:cubicBezTo>
                  <a:cubicBezTo>
                    <a:pt x="10" y="10"/>
                    <a:pt x="10" y="10"/>
                    <a:pt x="10" y="10"/>
                  </a:cubicBezTo>
                  <a:cubicBezTo>
                    <a:pt x="11" y="9"/>
                    <a:pt x="13" y="8"/>
                    <a:pt x="15" y="7"/>
                  </a:cubicBezTo>
                  <a:cubicBezTo>
                    <a:pt x="17" y="6"/>
                    <a:pt x="20" y="5"/>
                    <a:pt x="22" y="4"/>
                  </a:cubicBezTo>
                  <a:cubicBezTo>
                    <a:pt x="23" y="3"/>
                    <a:pt x="23" y="4"/>
                    <a:pt x="23" y="5"/>
                  </a:cubicBezTo>
                  <a:cubicBezTo>
                    <a:pt x="22" y="6"/>
                    <a:pt x="22" y="6"/>
                    <a:pt x="21" y="7"/>
                  </a:cubicBezTo>
                  <a:cubicBezTo>
                    <a:pt x="32" y="8"/>
                    <a:pt x="35" y="23"/>
                    <a:pt x="25" y="2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26" name="Group 34"/>
          <p:cNvGrpSpPr>
            <a:grpSpLocks noChangeAspect="1"/>
          </p:cNvGrpSpPr>
          <p:nvPr/>
        </p:nvGrpSpPr>
        <p:grpSpPr bwMode="auto">
          <a:xfrm>
            <a:off x="6602784" y="3380380"/>
            <a:ext cx="891584" cy="832140"/>
            <a:chOff x="4317" y="1593"/>
            <a:chExt cx="315" cy="294"/>
          </a:xfrm>
          <a:solidFill>
            <a:schemeClr val="bg1"/>
          </a:solidFill>
        </p:grpSpPr>
        <p:sp>
          <p:nvSpPr>
            <p:cNvPr id="27" name="Freeform 35"/>
            <p:cNvSpPr/>
            <p:nvPr/>
          </p:nvSpPr>
          <p:spPr bwMode="auto">
            <a:xfrm>
              <a:off x="4459" y="1700"/>
              <a:ext cx="11" cy="6"/>
            </a:xfrm>
            <a:custGeom>
              <a:avLst/>
              <a:gdLst>
                <a:gd name="T0" fmla="*/ 1 w 4"/>
                <a:gd name="T1" fmla="*/ 1 h 2"/>
                <a:gd name="T2" fmla="*/ 4 w 4"/>
                <a:gd name="T3" fmla="*/ 1 h 2"/>
                <a:gd name="T4" fmla="*/ 0 w 4"/>
                <a:gd name="T5" fmla="*/ 0 h 2"/>
                <a:gd name="T6" fmla="*/ 0 w 4"/>
                <a:gd name="T7" fmla="*/ 0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2"/>
                    <a:pt x="3" y="2"/>
                    <a:pt x="4" y="1"/>
                  </a:cubicBezTo>
                  <a:cubicBezTo>
                    <a:pt x="3" y="2"/>
                    <a:pt x="1" y="1"/>
                    <a:pt x="0" y="0"/>
                  </a:cubicBezTo>
                  <a:cubicBezTo>
                    <a:pt x="0" y="0"/>
                    <a:pt x="0" y="0"/>
                    <a:pt x="0" y="0"/>
                  </a:cubicBezTo>
                  <a:cubicBezTo>
                    <a:pt x="0" y="0"/>
                    <a:pt x="0" y="1"/>
                    <a:pt x="1"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36"/>
            <p:cNvSpPr/>
            <p:nvPr/>
          </p:nvSpPr>
          <p:spPr bwMode="auto">
            <a:xfrm>
              <a:off x="4391" y="1596"/>
              <a:ext cx="3"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37"/>
            <p:cNvSpPr/>
            <p:nvPr/>
          </p:nvSpPr>
          <p:spPr bwMode="auto">
            <a:xfrm>
              <a:off x="4388" y="1599"/>
              <a:ext cx="80" cy="98"/>
            </a:xfrm>
            <a:custGeom>
              <a:avLst/>
              <a:gdLst>
                <a:gd name="T0" fmla="*/ 2 w 29"/>
                <a:gd name="T1" fmla="*/ 5 h 36"/>
                <a:gd name="T2" fmla="*/ 0 w 29"/>
                <a:gd name="T3" fmla="*/ 6 h 36"/>
                <a:gd name="T4" fmla="*/ 2 w 29"/>
                <a:gd name="T5" fmla="*/ 9 h 36"/>
                <a:gd name="T6" fmla="*/ 3 w 29"/>
                <a:gd name="T7" fmla="*/ 8 h 36"/>
                <a:gd name="T8" fmla="*/ 4 w 29"/>
                <a:gd name="T9" fmla="*/ 9 h 36"/>
                <a:gd name="T10" fmla="*/ 3 w 29"/>
                <a:gd name="T11" fmla="*/ 10 h 36"/>
                <a:gd name="T12" fmla="*/ 14 w 29"/>
                <a:gd name="T13" fmla="*/ 23 h 36"/>
                <a:gd name="T14" fmla="*/ 14 w 29"/>
                <a:gd name="T15" fmla="*/ 22 h 36"/>
                <a:gd name="T16" fmla="*/ 16 w 29"/>
                <a:gd name="T17" fmla="*/ 23 h 36"/>
                <a:gd name="T18" fmla="*/ 15 w 29"/>
                <a:gd name="T19" fmla="*/ 24 h 36"/>
                <a:gd name="T20" fmla="*/ 21 w 29"/>
                <a:gd name="T21" fmla="*/ 32 h 36"/>
                <a:gd name="T22" fmla="*/ 22 w 29"/>
                <a:gd name="T23" fmla="*/ 32 h 36"/>
                <a:gd name="T24" fmla="*/ 25 w 29"/>
                <a:gd name="T25" fmla="*/ 36 h 36"/>
                <a:gd name="T26" fmla="*/ 26 w 29"/>
                <a:gd name="T27" fmla="*/ 35 h 36"/>
                <a:gd name="T28" fmla="*/ 27 w 29"/>
                <a:gd name="T29" fmla="*/ 33 h 36"/>
                <a:gd name="T30" fmla="*/ 29 w 29"/>
                <a:gd name="T31" fmla="*/ 31 h 36"/>
                <a:gd name="T32" fmla="*/ 3 w 29"/>
                <a:gd name="T33" fmla="*/ 0 h 36"/>
                <a:gd name="T34" fmla="*/ 2 w 29"/>
                <a:gd name="T35" fmla="*/ 0 h 36"/>
                <a:gd name="T36" fmla="*/ 2 w 29"/>
                <a:gd name="T3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6">
                  <a:moveTo>
                    <a:pt x="2" y="5"/>
                  </a:moveTo>
                  <a:cubicBezTo>
                    <a:pt x="1" y="5"/>
                    <a:pt x="1" y="6"/>
                    <a:pt x="0" y="6"/>
                  </a:cubicBezTo>
                  <a:cubicBezTo>
                    <a:pt x="0" y="7"/>
                    <a:pt x="1" y="8"/>
                    <a:pt x="2" y="9"/>
                  </a:cubicBezTo>
                  <a:cubicBezTo>
                    <a:pt x="2" y="8"/>
                    <a:pt x="3" y="8"/>
                    <a:pt x="3" y="8"/>
                  </a:cubicBezTo>
                  <a:cubicBezTo>
                    <a:pt x="4" y="7"/>
                    <a:pt x="5" y="9"/>
                    <a:pt x="4" y="9"/>
                  </a:cubicBezTo>
                  <a:cubicBezTo>
                    <a:pt x="4" y="9"/>
                    <a:pt x="3" y="10"/>
                    <a:pt x="3" y="10"/>
                  </a:cubicBezTo>
                  <a:cubicBezTo>
                    <a:pt x="6" y="14"/>
                    <a:pt x="10" y="19"/>
                    <a:pt x="14" y="23"/>
                  </a:cubicBezTo>
                  <a:cubicBezTo>
                    <a:pt x="14" y="23"/>
                    <a:pt x="14" y="23"/>
                    <a:pt x="14" y="22"/>
                  </a:cubicBezTo>
                  <a:cubicBezTo>
                    <a:pt x="15" y="22"/>
                    <a:pt x="16" y="23"/>
                    <a:pt x="16" y="23"/>
                  </a:cubicBezTo>
                  <a:cubicBezTo>
                    <a:pt x="15" y="24"/>
                    <a:pt x="15" y="24"/>
                    <a:pt x="15" y="24"/>
                  </a:cubicBezTo>
                  <a:cubicBezTo>
                    <a:pt x="17" y="27"/>
                    <a:pt x="19" y="29"/>
                    <a:pt x="21" y="32"/>
                  </a:cubicBezTo>
                  <a:cubicBezTo>
                    <a:pt x="22" y="32"/>
                    <a:pt x="22" y="32"/>
                    <a:pt x="22" y="32"/>
                  </a:cubicBezTo>
                  <a:cubicBezTo>
                    <a:pt x="23" y="34"/>
                    <a:pt x="24" y="35"/>
                    <a:pt x="25" y="36"/>
                  </a:cubicBezTo>
                  <a:cubicBezTo>
                    <a:pt x="25" y="35"/>
                    <a:pt x="25" y="35"/>
                    <a:pt x="26" y="35"/>
                  </a:cubicBezTo>
                  <a:cubicBezTo>
                    <a:pt x="26" y="34"/>
                    <a:pt x="26" y="34"/>
                    <a:pt x="27" y="33"/>
                  </a:cubicBezTo>
                  <a:cubicBezTo>
                    <a:pt x="27" y="33"/>
                    <a:pt x="28" y="32"/>
                    <a:pt x="29" y="31"/>
                  </a:cubicBezTo>
                  <a:cubicBezTo>
                    <a:pt x="20" y="21"/>
                    <a:pt x="11" y="10"/>
                    <a:pt x="3" y="0"/>
                  </a:cubicBezTo>
                  <a:cubicBezTo>
                    <a:pt x="2" y="0"/>
                    <a:pt x="2" y="0"/>
                    <a:pt x="2" y="0"/>
                  </a:cubicBezTo>
                  <a:cubicBezTo>
                    <a:pt x="4" y="1"/>
                    <a:pt x="4" y="4"/>
                    <a:pt x="2"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38"/>
            <p:cNvSpPr/>
            <p:nvPr/>
          </p:nvSpPr>
          <p:spPr bwMode="auto">
            <a:xfrm>
              <a:off x="4388" y="1596"/>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39"/>
            <p:cNvSpPr/>
            <p:nvPr/>
          </p:nvSpPr>
          <p:spPr bwMode="auto">
            <a:xfrm>
              <a:off x="4385" y="1596"/>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2" name="Freeform 40"/>
            <p:cNvSpPr/>
            <p:nvPr/>
          </p:nvSpPr>
          <p:spPr bwMode="auto">
            <a:xfrm>
              <a:off x="4317" y="1648"/>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3" name="Freeform 41"/>
            <p:cNvSpPr/>
            <p:nvPr/>
          </p:nvSpPr>
          <p:spPr bwMode="auto">
            <a:xfrm>
              <a:off x="4320" y="1596"/>
              <a:ext cx="79" cy="55"/>
            </a:xfrm>
            <a:custGeom>
              <a:avLst/>
              <a:gdLst>
                <a:gd name="T0" fmla="*/ 5 w 29"/>
                <a:gd name="T1" fmla="*/ 18 h 20"/>
                <a:gd name="T2" fmla="*/ 7 w 29"/>
                <a:gd name="T3" fmla="*/ 20 h 20"/>
                <a:gd name="T4" fmla="*/ 25 w 29"/>
                <a:gd name="T5" fmla="*/ 7 h 20"/>
                <a:gd name="T6" fmla="*/ 27 w 29"/>
                <a:gd name="T7" fmla="*/ 6 h 20"/>
                <a:gd name="T8" fmla="*/ 27 w 29"/>
                <a:gd name="T9" fmla="*/ 1 h 20"/>
                <a:gd name="T10" fmla="*/ 27 w 29"/>
                <a:gd name="T11" fmla="*/ 1 h 20"/>
                <a:gd name="T12" fmla="*/ 26 w 29"/>
                <a:gd name="T13" fmla="*/ 0 h 20"/>
                <a:gd name="T14" fmla="*/ 26 w 29"/>
                <a:gd name="T15" fmla="*/ 0 h 20"/>
                <a:gd name="T16" fmla="*/ 25 w 29"/>
                <a:gd name="T17" fmla="*/ 0 h 20"/>
                <a:gd name="T18" fmla="*/ 25 w 29"/>
                <a:gd name="T19" fmla="*/ 0 h 20"/>
                <a:gd name="T20" fmla="*/ 24 w 29"/>
                <a:gd name="T21" fmla="*/ 0 h 20"/>
                <a:gd name="T22" fmla="*/ 24 w 29"/>
                <a:gd name="T23" fmla="*/ 1 h 20"/>
                <a:gd name="T24" fmla="*/ 1 w 29"/>
                <a:gd name="T25" fmla="*/ 17 h 20"/>
                <a:gd name="T26" fmla="*/ 0 w 29"/>
                <a:gd name="T27" fmla="*/ 19 h 20"/>
                <a:gd name="T28" fmla="*/ 5 w 29"/>
                <a:gd name="T2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0">
                  <a:moveTo>
                    <a:pt x="5" y="18"/>
                  </a:moveTo>
                  <a:cubicBezTo>
                    <a:pt x="6" y="19"/>
                    <a:pt x="6" y="20"/>
                    <a:pt x="7" y="20"/>
                  </a:cubicBezTo>
                  <a:cubicBezTo>
                    <a:pt x="13" y="16"/>
                    <a:pt x="19" y="12"/>
                    <a:pt x="25" y="7"/>
                  </a:cubicBezTo>
                  <a:cubicBezTo>
                    <a:pt x="26" y="7"/>
                    <a:pt x="26" y="6"/>
                    <a:pt x="27" y="6"/>
                  </a:cubicBezTo>
                  <a:cubicBezTo>
                    <a:pt x="29" y="5"/>
                    <a:pt x="29" y="2"/>
                    <a:pt x="27" y="1"/>
                  </a:cubicBezTo>
                  <a:cubicBezTo>
                    <a:pt x="27" y="1"/>
                    <a:pt x="27" y="1"/>
                    <a:pt x="27" y="1"/>
                  </a:cubicBezTo>
                  <a:cubicBezTo>
                    <a:pt x="27"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4" y="0"/>
                    <a:pt x="24" y="0"/>
                    <a:pt x="24" y="1"/>
                  </a:cubicBezTo>
                  <a:cubicBezTo>
                    <a:pt x="16" y="6"/>
                    <a:pt x="9" y="13"/>
                    <a:pt x="1" y="17"/>
                  </a:cubicBezTo>
                  <a:cubicBezTo>
                    <a:pt x="0" y="18"/>
                    <a:pt x="0" y="18"/>
                    <a:pt x="0" y="19"/>
                  </a:cubicBezTo>
                  <a:cubicBezTo>
                    <a:pt x="0" y="17"/>
                    <a:pt x="3" y="16"/>
                    <a:pt x="5" y="1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4" name="Freeform 42"/>
            <p:cNvSpPr/>
            <p:nvPr/>
          </p:nvSpPr>
          <p:spPr bwMode="auto">
            <a:xfrm>
              <a:off x="4317" y="1640"/>
              <a:ext cx="104" cy="109"/>
            </a:xfrm>
            <a:custGeom>
              <a:avLst/>
              <a:gdLst>
                <a:gd name="T0" fmla="*/ 37 w 38"/>
                <a:gd name="T1" fmla="*/ 37 h 40"/>
                <a:gd name="T2" fmla="*/ 38 w 38"/>
                <a:gd name="T3" fmla="*/ 36 h 40"/>
                <a:gd name="T4" fmla="*/ 34 w 38"/>
                <a:gd name="T5" fmla="*/ 32 h 40"/>
                <a:gd name="T6" fmla="*/ 33 w 38"/>
                <a:gd name="T7" fmla="*/ 33 h 40"/>
                <a:gd name="T8" fmla="*/ 32 w 38"/>
                <a:gd name="T9" fmla="*/ 31 h 40"/>
                <a:gd name="T10" fmla="*/ 33 w 38"/>
                <a:gd name="T11" fmla="*/ 31 h 40"/>
                <a:gd name="T12" fmla="*/ 30 w 38"/>
                <a:gd name="T13" fmla="*/ 27 h 40"/>
                <a:gd name="T14" fmla="*/ 27 w 38"/>
                <a:gd name="T15" fmla="*/ 28 h 40"/>
                <a:gd name="T16" fmla="*/ 26 w 38"/>
                <a:gd name="T17" fmla="*/ 27 h 40"/>
                <a:gd name="T18" fmla="*/ 28 w 38"/>
                <a:gd name="T19" fmla="*/ 25 h 40"/>
                <a:gd name="T20" fmla="*/ 26 w 38"/>
                <a:gd name="T21" fmla="*/ 23 h 40"/>
                <a:gd name="T22" fmla="*/ 23 w 38"/>
                <a:gd name="T23" fmla="*/ 23 h 40"/>
                <a:gd name="T24" fmla="*/ 23 w 38"/>
                <a:gd name="T25" fmla="*/ 22 h 40"/>
                <a:gd name="T26" fmla="*/ 24 w 38"/>
                <a:gd name="T27" fmla="*/ 21 h 40"/>
                <a:gd name="T28" fmla="*/ 22 w 38"/>
                <a:gd name="T29" fmla="*/ 19 h 40"/>
                <a:gd name="T30" fmla="*/ 20 w 38"/>
                <a:gd name="T31" fmla="*/ 19 h 40"/>
                <a:gd name="T32" fmla="*/ 20 w 38"/>
                <a:gd name="T33" fmla="*/ 18 h 40"/>
                <a:gd name="T34" fmla="*/ 21 w 38"/>
                <a:gd name="T35" fmla="*/ 17 h 40"/>
                <a:gd name="T36" fmla="*/ 15 w 38"/>
                <a:gd name="T37" fmla="*/ 11 h 40"/>
                <a:gd name="T38" fmla="*/ 13 w 38"/>
                <a:gd name="T39" fmla="*/ 12 h 40"/>
                <a:gd name="T40" fmla="*/ 12 w 38"/>
                <a:gd name="T41" fmla="*/ 11 h 40"/>
                <a:gd name="T42" fmla="*/ 13 w 38"/>
                <a:gd name="T43" fmla="*/ 9 h 40"/>
                <a:gd name="T44" fmla="*/ 10 w 38"/>
                <a:gd name="T45" fmla="*/ 6 h 40"/>
                <a:gd name="T46" fmla="*/ 10 w 38"/>
                <a:gd name="T47" fmla="*/ 7 h 40"/>
                <a:gd name="T48" fmla="*/ 9 w 38"/>
                <a:gd name="T49" fmla="*/ 5 h 40"/>
                <a:gd name="T50" fmla="*/ 9 w 38"/>
                <a:gd name="T51" fmla="*/ 5 h 40"/>
                <a:gd name="T52" fmla="*/ 8 w 38"/>
                <a:gd name="T53" fmla="*/ 4 h 40"/>
                <a:gd name="T54" fmla="*/ 6 w 38"/>
                <a:gd name="T55" fmla="*/ 2 h 40"/>
                <a:gd name="T56" fmla="*/ 1 w 38"/>
                <a:gd name="T57" fmla="*/ 3 h 40"/>
                <a:gd name="T58" fmla="*/ 1 w 38"/>
                <a:gd name="T59" fmla="*/ 3 h 40"/>
                <a:gd name="T60" fmla="*/ 0 w 38"/>
                <a:gd name="T61" fmla="*/ 3 h 40"/>
                <a:gd name="T62" fmla="*/ 1 w 38"/>
                <a:gd name="T63" fmla="*/ 6 h 40"/>
                <a:gd name="T64" fmla="*/ 34 w 38"/>
                <a:gd name="T65" fmla="*/ 40 h 40"/>
                <a:gd name="T66" fmla="*/ 36 w 38"/>
                <a:gd name="T67" fmla="*/ 38 h 40"/>
                <a:gd name="T68" fmla="*/ 37 w 38"/>
                <a:gd name="T69"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 h="40">
                  <a:moveTo>
                    <a:pt x="37" y="37"/>
                  </a:moveTo>
                  <a:cubicBezTo>
                    <a:pt x="38" y="37"/>
                    <a:pt x="38" y="36"/>
                    <a:pt x="38" y="36"/>
                  </a:cubicBezTo>
                  <a:cubicBezTo>
                    <a:pt x="37" y="35"/>
                    <a:pt x="36" y="33"/>
                    <a:pt x="34" y="32"/>
                  </a:cubicBezTo>
                  <a:cubicBezTo>
                    <a:pt x="34" y="32"/>
                    <a:pt x="33" y="33"/>
                    <a:pt x="33" y="33"/>
                  </a:cubicBezTo>
                  <a:cubicBezTo>
                    <a:pt x="32" y="33"/>
                    <a:pt x="31" y="32"/>
                    <a:pt x="32" y="31"/>
                  </a:cubicBezTo>
                  <a:cubicBezTo>
                    <a:pt x="32" y="31"/>
                    <a:pt x="33" y="31"/>
                    <a:pt x="33" y="31"/>
                  </a:cubicBezTo>
                  <a:cubicBezTo>
                    <a:pt x="32" y="29"/>
                    <a:pt x="31" y="28"/>
                    <a:pt x="30" y="27"/>
                  </a:cubicBezTo>
                  <a:cubicBezTo>
                    <a:pt x="29" y="28"/>
                    <a:pt x="28" y="28"/>
                    <a:pt x="27" y="28"/>
                  </a:cubicBezTo>
                  <a:cubicBezTo>
                    <a:pt x="26" y="29"/>
                    <a:pt x="25" y="28"/>
                    <a:pt x="26" y="27"/>
                  </a:cubicBezTo>
                  <a:cubicBezTo>
                    <a:pt x="26" y="26"/>
                    <a:pt x="27" y="26"/>
                    <a:pt x="28" y="25"/>
                  </a:cubicBezTo>
                  <a:cubicBezTo>
                    <a:pt x="27" y="24"/>
                    <a:pt x="26" y="23"/>
                    <a:pt x="26" y="23"/>
                  </a:cubicBezTo>
                  <a:cubicBezTo>
                    <a:pt x="25" y="23"/>
                    <a:pt x="24" y="23"/>
                    <a:pt x="23" y="23"/>
                  </a:cubicBezTo>
                  <a:cubicBezTo>
                    <a:pt x="23" y="24"/>
                    <a:pt x="22" y="23"/>
                    <a:pt x="23" y="22"/>
                  </a:cubicBezTo>
                  <a:cubicBezTo>
                    <a:pt x="23" y="22"/>
                    <a:pt x="24" y="21"/>
                    <a:pt x="24" y="21"/>
                  </a:cubicBezTo>
                  <a:cubicBezTo>
                    <a:pt x="23" y="20"/>
                    <a:pt x="23" y="19"/>
                    <a:pt x="22" y="19"/>
                  </a:cubicBezTo>
                  <a:cubicBezTo>
                    <a:pt x="22" y="19"/>
                    <a:pt x="21" y="19"/>
                    <a:pt x="20" y="19"/>
                  </a:cubicBezTo>
                  <a:cubicBezTo>
                    <a:pt x="20" y="19"/>
                    <a:pt x="19" y="18"/>
                    <a:pt x="20" y="18"/>
                  </a:cubicBezTo>
                  <a:cubicBezTo>
                    <a:pt x="20" y="18"/>
                    <a:pt x="20" y="17"/>
                    <a:pt x="21" y="17"/>
                  </a:cubicBezTo>
                  <a:cubicBezTo>
                    <a:pt x="19" y="15"/>
                    <a:pt x="17" y="13"/>
                    <a:pt x="15" y="11"/>
                  </a:cubicBezTo>
                  <a:cubicBezTo>
                    <a:pt x="14" y="11"/>
                    <a:pt x="14" y="12"/>
                    <a:pt x="13" y="12"/>
                  </a:cubicBezTo>
                  <a:cubicBezTo>
                    <a:pt x="12" y="12"/>
                    <a:pt x="12" y="11"/>
                    <a:pt x="12" y="11"/>
                  </a:cubicBezTo>
                  <a:cubicBezTo>
                    <a:pt x="13" y="10"/>
                    <a:pt x="13" y="10"/>
                    <a:pt x="13" y="9"/>
                  </a:cubicBezTo>
                  <a:cubicBezTo>
                    <a:pt x="12" y="8"/>
                    <a:pt x="11" y="7"/>
                    <a:pt x="10" y="6"/>
                  </a:cubicBezTo>
                  <a:cubicBezTo>
                    <a:pt x="10" y="6"/>
                    <a:pt x="10" y="7"/>
                    <a:pt x="10" y="7"/>
                  </a:cubicBezTo>
                  <a:cubicBezTo>
                    <a:pt x="9" y="7"/>
                    <a:pt x="9" y="6"/>
                    <a:pt x="9" y="5"/>
                  </a:cubicBezTo>
                  <a:cubicBezTo>
                    <a:pt x="9" y="5"/>
                    <a:pt x="9" y="5"/>
                    <a:pt x="9" y="5"/>
                  </a:cubicBezTo>
                  <a:cubicBezTo>
                    <a:pt x="9" y="5"/>
                    <a:pt x="9" y="5"/>
                    <a:pt x="8" y="4"/>
                  </a:cubicBezTo>
                  <a:cubicBezTo>
                    <a:pt x="7" y="4"/>
                    <a:pt x="7" y="3"/>
                    <a:pt x="6" y="2"/>
                  </a:cubicBezTo>
                  <a:cubicBezTo>
                    <a:pt x="4" y="0"/>
                    <a:pt x="1" y="1"/>
                    <a:pt x="1" y="3"/>
                  </a:cubicBezTo>
                  <a:cubicBezTo>
                    <a:pt x="1" y="3"/>
                    <a:pt x="1" y="3"/>
                    <a:pt x="1" y="3"/>
                  </a:cubicBezTo>
                  <a:cubicBezTo>
                    <a:pt x="0" y="3"/>
                    <a:pt x="0" y="3"/>
                    <a:pt x="0" y="3"/>
                  </a:cubicBezTo>
                  <a:cubicBezTo>
                    <a:pt x="0" y="4"/>
                    <a:pt x="0" y="5"/>
                    <a:pt x="1" y="6"/>
                  </a:cubicBezTo>
                  <a:cubicBezTo>
                    <a:pt x="13" y="17"/>
                    <a:pt x="23" y="29"/>
                    <a:pt x="34" y="40"/>
                  </a:cubicBezTo>
                  <a:cubicBezTo>
                    <a:pt x="35" y="40"/>
                    <a:pt x="35" y="39"/>
                    <a:pt x="36" y="38"/>
                  </a:cubicBezTo>
                  <a:cubicBezTo>
                    <a:pt x="36" y="37"/>
                    <a:pt x="37" y="37"/>
                    <a:pt x="37" y="3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5" name="Freeform 43"/>
            <p:cNvSpPr/>
            <p:nvPr/>
          </p:nvSpPr>
          <p:spPr bwMode="auto">
            <a:xfrm>
              <a:off x="4426" y="17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6" name="Freeform 44"/>
            <p:cNvSpPr/>
            <p:nvPr/>
          </p:nvSpPr>
          <p:spPr bwMode="auto">
            <a:xfrm>
              <a:off x="4429" y="17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Freeform 45"/>
            <p:cNvSpPr/>
            <p:nvPr/>
          </p:nvSpPr>
          <p:spPr bwMode="auto">
            <a:xfrm>
              <a:off x="4344" y="1788"/>
              <a:ext cx="47" cy="44"/>
            </a:xfrm>
            <a:custGeom>
              <a:avLst/>
              <a:gdLst>
                <a:gd name="T0" fmla="*/ 2 w 17"/>
                <a:gd name="T1" fmla="*/ 14 h 16"/>
                <a:gd name="T2" fmla="*/ 17 w 17"/>
                <a:gd name="T3" fmla="*/ 0 h 16"/>
                <a:gd name="T4" fmla="*/ 16 w 17"/>
                <a:gd name="T5" fmla="*/ 1 h 16"/>
                <a:gd name="T6" fmla="*/ 6 w 17"/>
                <a:gd name="T7" fmla="*/ 9 h 16"/>
                <a:gd name="T8" fmla="*/ 0 w 17"/>
                <a:gd name="T9" fmla="*/ 16 h 16"/>
                <a:gd name="T10" fmla="*/ 0 w 17"/>
                <a:gd name="T11" fmla="*/ 16 h 16"/>
                <a:gd name="T12" fmla="*/ 2 w 17"/>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2" y="14"/>
                  </a:moveTo>
                  <a:cubicBezTo>
                    <a:pt x="7" y="9"/>
                    <a:pt x="12" y="5"/>
                    <a:pt x="17" y="0"/>
                  </a:cubicBezTo>
                  <a:cubicBezTo>
                    <a:pt x="17" y="0"/>
                    <a:pt x="16" y="1"/>
                    <a:pt x="16" y="1"/>
                  </a:cubicBezTo>
                  <a:cubicBezTo>
                    <a:pt x="13" y="4"/>
                    <a:pt x="9" y="6"/>
                    <a:pt x="6" y="9"/>
                  </a:cubicBezTo>
                  <a:cubicBezTo>
                    <a:pt x="5" y="10"/>
                    <a:pt x="2" y="15"/>
                    <a:pt x="0" y="16"/>
                  </a:cubicBezTo>
                  <a:cubicBezTo>
                    <a:pt x="0" y="16"/>
                    <a:pt x="0" y="16"/>
                    <a:pt x="0" y="16"/>
                  </a:cubicBezTo>
                  <a:cubicBezTo>
                    <a:pt x="1" y="16"/>
                    <a:pt x="1" y="15"/>
                    <a:pt x="2" y="1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8" name="Freeform 46"/>
            <p:cNvSpPr/>
            <p:nvPr/>
          </p:nvSpPr>
          <p:spPr bwMode="auto">
            <a:xfrm>
              <a:off x="4328" y="18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Freeform 47"/>
            <p:cNvSpPr/>
            <p:nvPr/>
          </p:nvSpPr>
          <p:spPr bwMode="auto">
            <a:xfrm>
              <a:off x="4399" y="1774"/>
              <a:ext cx="11" cy="11"/>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2"/>
                    <a:pt x="2" y="3"/>
                    <a:pt x="0" y="4"/>
                  </a:cubicBezTo>
                  <a:cubicBezTo>
                    <a:pt x="2" y="3"/>
                    <a:pt x="3" y="2"/>
                    <a:pt x="4"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Freeform 48"/>
            <p:cNvSpPr/>
            <p:nvPr/>
          </p:nvSpPr>
          <p:spPr bwMode="auto">
            <a:xfrm>
              <a:off x="4328" y="1741"/>
              <a:ext cx="98" cy="91"/>
            </a:xfrm>
            <a:custGeom>
              <a:avLst/>
              <a:gdLst>
                <a:gd name="T0" fmla="*/ 5 w 36"/>
                <a:gd name="T1" fmla="*/ 32 h 33"/>
                <a:gd name="T2" fmla="*/ 6 w 36"/>
                <a:gd name="T3" fmla="*/ 32 h 33"/>
                <a:gd name="T4" fmla="*/ 31 w 36"/>
                <a:gd name="T5" fmla="*/ 8 h 33"/>
                <a:gd name="T6" fmla="*/ 36 w 36"/>
                <a:gd name="T7" fmla="*/ 1 h 33"/>
                <a:gd name="T8" fmla="*/ 36 w 36"/>
                <a:gd name="T9" fmla="*/ 1 h 33"/>
                <a:gd name="T10" fmla="*/ 34 w 36"/>
                <a:gd name="T11" fmla="*/ 2 h 33"/>
                <a:gd name="T12" fmla="*/ 33 w 36"/>
                <a:gd name="T13" fmla="*/ 1 h 33"/>
                <a:gd name="T14" fmla="*/ 33 w 36"/>
                <a:gd name="T15" fmla="*/ 0 h 33"/>
                <a:gd name="T16" fmla="*/ 32 w 36"/>
                <a:gd name="T17" fmla="*/ 1 h 33"/>
                <a:gd name="T18" fmla="*/ 30 w 36"/>
                <a:gd name="T19" fmla="*/ 3 h 33"/>
                <a:gd name="T20" fmla="*/ 1 w 36"/>
                <a:gd name="T21" fmla="*/ 32 h 33"/>
                <a:gd name="T22" fmla="*/ 0 w 36"/>
                <a:gd name="T23" fmla="*/ 33 h 33"/>
                <a:gd name="T24" fmla="*/ 5 w 36"/>
                <a:gd name="T2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3">
                  <a:moveTo>
                    <a:pt x="5" y="32"/>
                  </a:moveTo>
                  <a:cubicBezTo>
                    <a:pt x="5" y="32"/>
                    <a:pt x="5" y="32"/>
                    <a:pt x="6" y="32"/>
                  </a:cubicBezTo>
                  <a:cubicBezTo>
                    <a:pt x="12" y="22"/>
                    <a:pt x="23" y="16"/>
                    <a:pt x="31" y="8"/>
                  </a:cubicBezTo>
                  <a:cubicBezTo>
                    <a:pt x="33" y="6"/>
                    <a:pt x="34" y="4"/>
                    <a:pt x="36" y="1"/>
                  </a:cubicBezTo>
                  <a:cubicBezTo>
                    <a:pt x="36" y="1"/>
                    <a:pt x="36" y="1"/>
                    <a:pt x="36" y="1"/>
                  </a:cubicBezTo>
                  <a:cubicBezTo>
                    <a:pt x="35" y="1"/>
                    <a:pt x="35" y="2"/>
                    <a:pt x="34" y="2"/>
                  </a:cubicBezTo>
                  <a:cubicBezTo>
                    <a:pt x="33" y="2"/>
                    <a:pt x="33" y="2"/>
                    <a:pt x="33" y="1"/>
                  </a:cubicBezTo>
                  <a:cubicBezTo>
                    <a:pt x="33" y="1"/>
                    <a:pt x="33" y="0"/>
                    <a:pt x="33" y="0"/>
                  </a:cubicBezTo>
                  <a:cubicBezTo>
                    <a:pt x="33" y="0"/>
                    <a:pt x="32" y="0"/>
                    <a:pt x="32" y="1"/>
                  </a:cubicBezTo>
                  <a:cubicBezTo>
                    <a:pt x="31" y="2"/>
                    <a:pt x="31" y="3"/>
                    <a:pt x="30" y="3"/>
                  </a:cubicBezTo>
                  <a:cubicBezTo>
                    <a:pt x="21" y="14"/>
                    <a:pt x="9" y="21"/>
                    <a:pt x="1" y="32"/>
                  </a:cubicBezTo>
                  <a:cubicBezTo>
                    <a:pt x="1" y="32"/>
                    <a:pt x="0" y="32"/>
                    <a:pt x="0" y="33"/>
                  </a:cubicBezTo>
                  <a:cubicBezTo>
                    <a:pt x="1" y="31"/>
                    <a:pt x="3" y="30"/>
                    <a:pt x="5" y="3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Freeform 49"/>
            <p:cNvSpPr/>
            <p:nvPr/>
          </p:nvSpPr>
          <p:spPr bwMode="auto">
            <a:xfrm>
              <a:off x="4421" y="1749"/>
              <a:ext cx="8" cy="11"/>
            </a:xfrm>
            <a:custGeom>
              <a:avLst/>
              <a:gdLst>
                <a:gd name="T0" fmla="*/ 0 w 3"/>
                <a:gd name="T1" fmla="*/ 4 h 4"/>
                <a:gd name="T2" fmla="*/ 3 w 3"/>
                <a:gd name="T3" fmla="*/ 1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2" y="2"/>
                    <a:pt x="3" y="1"/>
                  </a:cubicBezTo>
                  <a:cubicBezTo>
                    <a:pt x="3" y="1"/>
                    <a:pt x="3" y="0"/>
                    <a:pt x="3" y="0"/>
                  </a:cubicBezTo>
                  <a:cubicBezTo>
                    <a:pt x="2" y="1"/>
                    <a:pt x="1" y="3"/>
                    <a:pt x="0"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Freeform 50"/>
            <p:cNvSpPr/>
            <p:nvPr/>
          </p:nvSpPr>
          <p:spPr bwMode="auto">
            <a:xfrm>
              <a:off x="4328" y="1824"/>
              <a:ext cx="57" cy="63"/>
            </a:xfrm>
            <a:custGeom>
              <a:avLst/>
              <a:gdLst>
                <a:gd name="T0" fmla="*/ 19 w 21"/>
                <a:gd name="T1" fmla="*/ 18 h 23"/>
                <a:gd name="T2" fmla="*/ 21 w 21"/>
                <a:gd name="T3" fmla="*/ 16 h 23"/>
                <a:gd name="T4" fmla="*/ 18 w 21"/>
                <a:gd name="T5" fmla="*/ 13 h 23"/>
                <a:gd name="T6" fmla="*/ 17 w 21"/>
                <a:gd name="T7" fmla="*/ 14 h 23"/>
                <a:gd name="T8" fmla="*/ 16 w 21"/>
                <a:gd name="T9" fmla="*/ 13 h 23"/>
                <a:gd name="T10" fmla="*/ 16 w 21"/>
                <a:gd name="T11" fmla="*/ 12 h 23"/>
                <a:gd name="T12" fmla="*/ 12 w 21"/>
                <a:gd name="T13" fmla="*/ 9 h 23"/>
                <a:gd name="T14" fmla="*/ 10 w 21"/>
                <a:gd name="T15" fmla="*/ 10 h 23"/>
                <a:gd name="T16" fmla="*/ 9 w 21"/>
                <a:gd name="T17" fmla="*/ 9 h 23"/>
                <a:gd name="T18" fmla="*/ 10 w 21"/>
                <a:gd name="T19" fmla="*/ 7 h 23"/>
                <a:gd name="T20" fmla="*/ 8 w 21"/>
                <a:gd name="T21" fmla="*/ 5 h 23"/>
                <a:gd name="T22" fmla="*/ 4 w 21"/>
                <a:gd name="T23" fmla="*/ 8 h 23"/>
                <a:gd name="T24" fmla="*/ 3 w 21"/>
                <a:gd name="T25" fmla="*/ 7 h 23"/>
                <a:gd name="T26" fmla="*/ 6 w 21"/>
                <a:gd name="T27" fmla="*/ 2 h 23"/>
                <a:gd name="T28" fmla="*/ 5 w 21"/>
                <a:gd name="T29" fmla="*/ 2 h 23"/>
                <a:gd name="T30" fmla="*/ 0 w 21"/>
                <a:gd name="T31" fmla="*/ 3 h 23"/>
                <a:gd name="T32" fmla="*/ 0 w 21"/>
                <a:gd name="T33" fmla="*/ 3 h 23"/>
                <a:gd name="T34" fmla="*/ 0 w 21"/>
                <a:gd name="T35" fmla="*/ 3 h 23"/>
                <a:gd name="T36" fmla="*/ 1 w 21"/>
                <a:gd name="T37" fmla="*/ 6 h 23"/>
                <a:gd name="T38" fmla="*/ 20 w 21"/>
                <a:gd name="T39" fmla="*/ 23 h 23"/>
                <a:gd name="T40" fmla="*/ 20 w 21"/>
                <a:gd name="T41" fmla="*/ 23 h 23"/>
                <a:gd name="T42" fmla="*/ 19 w 21"/>
                <a:gd name="T43"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9" y="18"/>
                  </a:moveTo>
                  <a:cubicBezTo>
                    <a:pt x="20" y="17"/>
                    <a:pt x="21" y="17"/>
                    <a:pt x="21" y="16"/>
                  </a:cubicBezTo>
                  <a:cubicBezTo>
                    <a:pt x="20" y="15"/>
                    <a:pt x="19" y="14"/>
                    <a:pt x="18" y="13"/>
                  </a:cubicBezTo>
                  <a:cubicBezTo>
                    <a:pt x="17" y="14"/>
                    <a:pt x="17" y="14"/>
                    <a:pt x="17" y="14"/>
                  </a:cubicBezTo>
                  <a:cubicBezTo>
                    <a:pt x="16" y="15"/>
                    <a:pt x="15" y="14"/>
                    <a:pt x="16" y="13"/>
                  </a:cubicBezTo>
                  <a:cubicBezTo>
                    <a:pt x="16" y="13"/>
                    <a:pt x="16" y="13"/>
                    <a:pt x="16" y="12"/>
                  </a:cubicBezTo>
                  <a:cubicBezTo>
                    <a:pt x="15" y="11"/>
                    <a:pt x="13" y="10"/>
                    <a:pt x="12" y="9"/>
                  </a:cubicBezTo>
                  <a:cubicBezTo>
                    <a:pt x="11" y="9"/>
                    <a:pt x="11" y="10"/>
                    <a:pt x="10" y="10"/>
                  </a:cubicBezTo>
                  <a:cubicBezTo>
                    <a:pt x="10" y="11"/>
                    <a:pt x="9" y="10"/>
                    <a:pt x="9" y="9"/>
                  </a:cubicBezTo>
                  <a:cubicBezTo>
                    <a:pt x="10" y="9"/>
                    <a:pt x="10" y="8"/>
                    <a:pt x="10" y="7"/>
                  </a:cubicBezTo>
                  <a:cubicBezTo>
                    <a:pt x="9" y="6"/>
                    <a:pt x="8" y="5"/>
                    <a:pt x="8" y="5"/>
                  </a:cubicBezTo>
                  <a:cubicBezTo>
                    <a:pt x="6" y="6"/>
                    <a:pt x="5" y="7"/>
                    <a:pt x="4" y="8"/>
                  </a:cubicBezTo>
                  <a:cubicBezTo>
                    <a:pt x="4" y="9"/>
                    <a:pt x="3" y="8"/>
                    <a:pt x="3" y="7"/>
                  </a:cubicBezTo>
                  <a:cubicBezTo>
                    <a:pt x="4" y="6"/>
                    <a:pt x="5" y="4"/>
                    <a:pt x="6" y="2"/>
                  </a:cubicBezTo>
                  <a:cubicBezTo>
                    <a:pt x="5" y="2"/>
                    <a:pt x="5" y="2"/>
                    <a:pt x="5" y="2"/>
                  </a:cubicBezTo>
                  <a:cubicBezTo>
                    <a:pt x="3" y="0"/>
                    <a:pt x="1" y="1"/>
                    <a:pt x="0" y="3"/>
                  </a:cubicBezTo>
                  <a:cubicBezTo>
                    <a:pt x="0" y="3"/>
                    <a:pt x="0" y="3"/>
                    <a:pt x="0" y="3"/>
                  </a:cubicBezTo>
                  <a:cubicBezTo>
                    <a:pt x="0" y="3"/>
                    <a:pt x="0" y="3"/>
                    <a:pt x="0" y="3"/>
                  </a:cubicBezTo>
                  <a:cubicBezTo>
                    <a:pt x="0" y="4"/>
                    <a:pt x="0" y="5"/>
                    <a:pt x="1" y="6"/>
                  </a:cubicBezTo>
                  <a:cubicBezTo>
                    <a:pt x="6" y="13"/>
                    <a:pt x="13" y="18"/>
                    <a:pt x="20" y="23"/>
                  </a:cubicBezTo>
                  <a:cubicBezTo>
                    <a:pt x="20" y="23"/>
                    <a:pt x="20" y="23"/>
                    <a:pt x="20" y="23"/>
                  </a:cubicBezTo>
                  <a:cubicBezTo>
                    <a:pt x="19" y="22"/>
                    <a:pt x="18" y="20"/>
                    <a:pt x="19" y="1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3" name="Freeform 51"/>
            <p:cNvSpPr/>
            <p:nvPr/>
          </p:nvSpPr>
          <p:spPr bwMode="auto">
            <a:xfrm>
              <a:off x="4385" y="18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4" name="Freeform 52"/>
            <p:cNvSpPr/>
            <p:nvPr/>
          </p:nvSpPr>
          <p:spPr bwMode="auto">
            <a:xfrm>
              <a:off x="4344" y="183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5" name="Freeform 53"/>
            <p:cNvSpPr/>
            <p:nvPr/>
          </p:nvSpPr>
          <p:spPr bwMode="auto">
            <a:xfrm>
              <a:off x="4377" y="1782"/>
              <a:ext cx="99" cy="105"/>
            </a:xfrm>
            <a:custGeom>
              <a:avLst/>
              <a:gdLst>
                <a:gd name="T0" fmla="*/ 34 w 36"/>
                <a:gd name="T1" fmla="*/ 5 h 38"/>
                <a:gd name="T2" fmla="*/ 33 w 36"/>
                <a:gd name="T3" fmla="*/ 5 h 38"/>
                <a:gd name="T4" fmla="*/ 32 w 36"/>
                <a:gd name="T5" fmla="*/ 4 h 38"/>
                <a:gd name="T6" fmla="*/ 33 w 36"/>
                <a:gd name="T7" fmla="*/ 3 h 38"/>
                <a:gd name="T8" fmla="*/ 35 w 36"/>
                <a:gd name="T9" fmla="*/ 1 h 38"/>
                <a:gd name="T10" fmla="*/ 35 w 36"/>
                <a:gd name="T11" fmla="*/ 0 h 38"/>
                <a:gd name="T12" fmla="*/ 34 w 36"/>
                <a:gd name="T13" fmla="*/ 1 h 38"/>
                <a:gd name="T14" fmla="*/ 3 w 36"/>
                <a:gd name="T15" fmla="*/ 31 h 38"/>
                <a:gd name="T16" fmla="*/ 1 w 36"/>
                <a:gd name="T17" fmla="*/ 33 h 38"/>
                <a:gd name="T18" fmla="*/ 2 w 36"/>
                <a:gd name="T19" fmla="*/ 38 h 38"/>
                <a:gd name="T20" fmla="*/ 3 w 36"/>
                <a:gd name="T21" fmla="*/ 38 h 38"/>
                <a:gd name="T22" fmla="*/ 3 w 36"/>
                <a:gd name="T23" fmla="*/ 38 h 38"/>
                <a:gd name="T24" fmla="*/ 6 w 36"/>
                <a:gd name="T25" fmla="*/ 37 h 38"/>
                <a:gd name="T26" fmla="*/ 36 w 36"/>
                <a:gd name="T27" fmla="*/ 7 h 38"/>
                <a:gd name="T28" fmla="*/ 34 w 36"/>
                <a:gd name="T29" fmla="*/ 5 h 38"/>
                <a:gd name="T30" fmla="*/ 34 w 36"/>
                <a:gd name="T3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38">
                  <a:moveTo>
                    <a:pt x="34" y="5"/>
                  </a:moveTo>
                  <a:cubicBezTo>
                    <a:pt x="33" y="5"/>
                    <a:pt x="33" y="5"/>
                    <a:pt x="33" y="5"/>
                  </a:cubicBezTo>
                  <a:cubicBezTo>
                    <a:pt x="32" y="6"/>
                    <a:pt x="31" y="5"/>
                    <a:pt x="32" y="4"/>
                  </a:cubicBezTo>
                  <a:cubicBezTo>
                    <a:pt x="32" y="4"/>
                    <a:pt x="33" y="3"/>
                    <a:pt x="33" y="3"/>
                  </a:cubicBezTo>
                  <a:cubicBezTo>
                    <a:pt x="33" y="2"/>
                    <a:pt x="34" y="1"/>
                    <a:pt x="35" y="1"/>
                  </a:cubicBezTo>
                  <a:cubicBezTo>
                    <a:pt x="35" y="0"/>
                    <a:pt x="35" y="0"/>
                    <a:pt x="35" y="0"/>
                  </a:cubicBezTo>
                  <a:cubicBezTo>
                    <a:pt x="35" y="0"/>
                    <a:pt x="34" y="1"/>
                    <a:pt x="34" y="1"/>
                  </a:cubicBezTo>
                  <a:cubicBezTo>
                    <a:pt x="24" y="11"/>
                    <a:pt x="13" y="20"/>
                    <a:pt x="3" y="31"/>
                  </a:cubicBezTo>
                  <a:cubicBezTo>
                    <a:pt x="3" y="32"/>
                    <a:pt x="2" y="32"/>
                    <a:pt x="1" y="33"/>
                  </a:cubicBezTo>
                  <a:cubicBezTo>
                    <a:pt x="0" y="35"/>
                    <a:pt x="1" y="37"/>
                    <a:pt x="2" y="38"/>
                  </a:cubicBezTo>
                  <a:cubicBezTo>
                    <a:pt x="3" y="38"/>
                    <a:pt x="3" y="38"/>
                    <a:pt x="3" y="38"/>
                  </a:cubicBezTo>
                  <a:cubicBezTo>
                    <a:pt x="3" y="38"/>
                    <a:pt x="3" y="38"/>
                    <a:pt x="3" y="38"/>
                  </a:cubicBezTo>
                  <a:cubicBezTo>
                    <a:pt x="4" y="38"/>
                    <a:pt x="5" y="38"/>
                    <a:pt x="6" y="37"/>
                  </a:cubicBezTo>
                  <a:cubicBezTo>
                    <a:pt x="15" y="27"/>
                    <a:pt x="26" y="18"/>
                    <a:pt x="36" y="7"/>
                  </a:cubicBezTo>
                  <a:cubicBezTo>
                    <a:pt x="36" y="7"/>
                    <a:pt x="35" y="6"/>
                    <a:pt x="34" y="5"/>
                  </a:cubicBezTo>
                  <a:cubicBezTo>
                    <a:pt x="34" y="5"/>
                    <a:pt x="34" y="5"/>
                    <a:pt x="34" y="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6" name="Freeform 54"/>
            <p:cNvSpPr/>
            <p:nvPr/>
          </p:nvSpPr>
          <p:spPr bwMode="auto">
            <a:xfrm>
              <a:off x="4566" y="1593"/>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Freeform 55"/>
            <p:cNvSpPr/>
            <p:nvPr/>
          </p:nvSpPr>
          <p:spPr bwMode="auto">
            <a:xfrm>
              <a:off x="4572" y="1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Freeform 56"/>
            <p:cNvSpPr/>
            <p:nvPr/>
          </p:nvSpPr>
          <p:spPr bwMode="auto">
            <a:xfrm>
              <a:off x="4569" y="1593"/>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Freeform 57"/>
            <p:cNvSpPr/>
            <p:nvPr/>
          </p:nvSpPr>
          <p:spPr bwMode="auto">
            <a:xfrm>
              <a:off x="4459" y="1596"/>
              <a:ext cx="107" cy="110"/>
            </a:xfrm>
            <a:custGeom>
              <a:avLst/>
              <a:gdLst>
                <a:gd name="T0" fmla="*/ 0 w 39"/>
                <a:gd name="T1" fmla="*/ 36 h 40"/>
                <a:gd name="T2" fmla="*/ 0 w 39"/>
                <a:gd name="T3" fmla="*/ 36 h 40"/>
                <a:gd name="T4" fmla="*/ 1 w 39"/>
                <a:gd name="T5" fmla="*/ 37 h 40"/>
                <a:gd name="T6" fmla="*/ 0 w 39"/>
                <a:gd name="T7" fmla="*/ 38 h 40"/>
                <a:gd name="T8" fmla="*/ 4 w 39"/>
                <a:gd name="T9" fmla="*/ 39 h 40"/>
                <a:gd name="T10" fmla="*/ 5 w 39"/>
                <a:gd name="T11" fmla="*/ 39 h 40"/>
                <a:gd name="T12" fmla="*/ 39 w 39"/>
                <a:gd name="T13" fmla="*/ 7 h 40"/>
                <a:gd name="T14" fmla="*/ 37 w 39"/>
                <a:gd name="T15" fmla="*/ 5 h 40"/>
                <a:gd name="T16" fmla="*/ 38 w 39"/>
                <a:gd name="T17" fmla="*/ 0 h 40"/>
                <a:gd name="T18" fmla="*/ 38 w 39"/>
                <a:gd name="T19" fmla="*/ 0 h 40"/>
                <a:gd name="T20" fmla="*/ 3 w 39"/>
                <a:gd name="T21" fmla="*/ 32 h 40"/>
                <a:gd name="T22" fmla="*/ 1 w 39"/>
                <a:gd name="T23" fmla="*/ 34 h 40"/>
                <a:gd name="T24" fmla="*/ 0 w 39"/>
                <a:gd name="T25"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0">
                  <a:moveTo>
                    <a:pt x="0" y="36"/>
                  </a:moveTo>
                  <a:cubicBezTo>
                    <a:pt x="0" y="36"/>
                    <a:pt x="0" y="36"/>
                    <a:pt x="0" y="36"/>
                  </a:cubicBezTo>
                  <a:cubicBezTo>
                    <a:pt x="1" y="35"/>
                    <a:pt x="1" y="36"/>
                    <a:pt x="1" y="37"/>
                  </a:cubicBezTo>
                  <a:cubicBezTo>
                    <a:pt x="1" y="37"/>
                    <a:pt x="0" y="38"/>
                    <a:pt x="0" y="38"/>
                  </a:cubicBezTo>
                  <a:cubicBezTo>
                    <a:pt x="1" y="39"/>
                    <a:pt x="3" y="40"/>
                    <a:pt x="4" y="39"/>
                  </a:cubicBezTo>
                  <a:cubicBezTo>
                    <a:pt x="4" y="39"/>
                    <a:pt x="5" y="39"/>
                    <a:pt x="5" y="39"/>
                  </a:cubicBezTo>
                  <a:cubicBezTo>
                    <a:pt x="17" y="28"/>
                    <a:pt x="27" y="16"/>
                    <a:pt x="39" y="7"/>
                  </a:cubicBezTo>
                  <a:cubicBezTo>
                    <a:pt x="38" y="6"/>
                    <a:pt x="38" y="5"/>
                    <a:pt x="37" y="5"/>
                  </a:cubicBezTo>
                  <a:cubicBezTo>
                    <a:pt x="36" y="3"/>
                    <a:pt x="37" y="1"/>
                    <a:pt x="38" y="0"/>
                  </a:cubicBezTo>
                  <a:cubicBezTo>
                    <a:pt x="38" y="0"/>
                    <a:pt x="38" y="0"/>
                    <a:pt x="38" y="0"/>
                  </a:cubicBezTo>
                  <a:cubicBezTo>
                    <a:pt x="25" y="9"/>
                    <a:pt x="15" y="21"/>
                    <a:pt x="3" y="32"/>
                  </a:cubicBezTo>
                  <a:cubicBezTo>
                    <a:pt x="2" y="33"/>
                    <a:pt x="1" y="34"/>
                    <a:pt x="1" y="34"/>
                  </a:cubicBezTo>
                  <a:cubicBezTo>
                    <a:pt x="0" y="35"/>
                    <a:pt x="0" y="35"/>
                    <a:pt x="0" y="3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0" name="Freeform 58"/>
            <p:cNvSpPr/>
            <p:nvPr/>
          </p:nvSpPr>
          <p:spPr bwMode="auto">
            <a:xfrm>
              <a:off x="4558" y="1593"/>
              <a:ext cx="74" cy="66"/>
            </a:xfrm>
            <a:custGeom>
              <a:avLst/>
              <a:gdLst>
                <a:gd name="T0" fmla="*/ 1 w 27"/>
                <a:gd name="T1" fmla="*/ 6 h 24"/>
                <a:gd name="T2" fmla="*/ 3 w 27"/>
                <a:gd name="T3" fmla="*/ 8 h 24"/>
                <a:gd name="T4" fmla="*/ 5 w 27"/>
                <a:gd name="T5" fmla="*/ 10 h 24"/>
                <a:gd name="T6" fmla="*/ 6 w 27"/>
                <a:gd name="T7" fmla="*/ 10 h 24"/>
                <a:gd name="T8" fmla="*/ 7 w 27"/>
                <a:gd name="T9" fmla="*/ 12 h 24"/>
                <a:gd name="T10" fmla="*/ 8 w 27"/>
                <a:gd name="T11" fmla="*/ 12 h 24"/>
                <a:gd name="T12" fmla="*/ 8 w 27"/>
                <a:gd name="T13" fmla="*/ 13 h 24"/>
                <a:gd name="T14" fmla="*/ 8 w 27"/>
                <a:gd name="T15" fmla="*/ 13 h 24"/>
                <a:gd name="T16" fmla="*/ 12 w 27"/>
                <a:gd name="T17" fmla="*/ 17 h 24"/>
                <a:gd name="T18" fmla="*/ 13 w 27"/>
                <a:gd name="T19" fmla="*/ 16 h 24"/>
                <a:gd name="T20" fmla="*/ 14 w 27"/>
                <a:gd name="T21" fmla="*/ 17 h 24"/>
                <a:gd name="T22" fmla="*/ 13 w 27"/>
                <a:gd name="T23" fmla="*/ 18 h 24"/>
                <a:gd name="T24" fmla="*/ 18 w 27"/>
                <a:gd name="T25" fmla="*/ 22 h 24"/>
                <a:gd name="T26" fmla="*/ 20 w 27"/>
                <a:gd name="T27" fmla="*/ 20 h 24"/>
                <a:gd name="T28" fmla="*/ 21 w 27"/>
                <a:gd name="T29" fmla="*/ 21 h 24"/>
                <a:gd name="T30" fmla="*/ 19 w 27"/>
                <a:gd name="T31" fmla="*/ 23 h 24"/>
                <a:gd name="T32" fmla="*/ 21 w 27"/>
                <a:gd name="T33" fmla="*/ 22 h 24"/>
                <a:gd name="T34" fmla="*/ 26 w 27"/>
                <a:gd name="T35" fmla="*/ 24 h 24"/>
                <a:gd name="T36" fmla="*/ 26 w 27"/>
                <a:gd name="T37" fmla="*/ 21 h 24"/>
                <a:gd name="T38" fmla="*/ 6 w 27"/>
                <a:gd name="T39" fmla="*/ 1 h 24"/>
                <a:gd name="T40" fmla="*/ 5 w 27"/>
                <a:gd name="T41" fmla="*/ 1 h 24"/>
                <a:gd name="T42" fmla="*/ 5 w 27"/>
                <a:gd name="T43" fmla="*/ 1 h 24"/>
                <a:gd name="T44" fmla="*/ 4 w 27"/>
                <a:gd name="T45" fmla="*/ 1 h 24"/>
                <a:gd name="T46" fmla="*/ 4 w 27"/>
                <a:gd name="T47" fmla="*/ 0 h 24"/>
                <a:gd name="T48" fmla="*/ 3 w 27"/>
                <a:gd name="T49" fmla="*/ 0 h 24"/>
                <a:gd name="T50" fmla="*/ 3 w 27"/>
                <a:gd name="T51" fmla="*/ 1 h 24"/>
                <a:gd name="T52" fmla="*/ 2 w 27"/>
                <a:gd name="T53" fmla="*/ 1 h 24"/>
                <a:gd name="T54" fmla="*/ 1 w 27"/>
                <a:gd name="T5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24">
                  <a:moveTo>
                    <a:pt x="1" y="6"/>
                  </a:moveTo>
                  <a:cubicBezTo>
                    <a:pt x="2" y="6"/>
                    <a:pt x="2" y="7"/>
                    <a:pt x="3" y="8"/>
                  </a:cubicBezTo>
                  <a:cubicBezTo>
                    <a:pt x="4" y="8"/>
                    <a:pt x="4" y="9"/>
                    <a:pt x="5" y="10"/>
                  </a:cubicBezTo>
                  <a:cubicBezTo>
                    <a:pt x="5" y="10"/>
                    <a:pt x="6" y="10"/>
                    <a:pt x="6" y="10"/>
                  </a:cubicBezTo>
                  <a:cubicBezTo>
                    <a:pt x="6" y="11"/>
                    <a:pt x="7" y="12"/>
                    <a:pt x="7" y="12"/>
                  </a:cubicBezTo>
                  <a:cubicBezTo>
                    <a:pt x="7" y="12"/>
                    <a:pt x="7" y="12"/>
                    <a:pt x="8" y="12"/>
                  </a:cubicBezTo>
                  <a:cubicBezTo>
                    <a:pt x="8" y="11"/>
                    <a:pt x="9" y="13"/>
                    <a:pt x="8" y="13"/>
                  </a:cubicBezTo>
                  <a:cubicBezTo>
                    <a:pt x="8" y="13"/>
                    <a:pt x="8" y="13"/>
                    <a:pt x="8" y="13"/>
                  </a:cubicBezTo>
                  <a:cubicBezTo>
                    <a:pt x="10" y="14"/>
                    <a:pt x="11" y="15"/>
                    <a:pt x="12" y="17"/>
                  </a:cubicBezTo>
                  <a:cubicBezTo>
                    <a:pt x="12" y="16"/>
                    <a:pt x="13" y="16"/>
                    <a:pt x="13" y="16"/>
                  </a:cubicBezTo>
                  <a:cubicBezTo>
                    <a:pt x="14" y="16"/>
                    <a:pt x="14" y="17"/>
                    <a:pt x="14" y="17"/>
                  </a:cubicBezTo>
                  <a:cubicBezTo>
                    <a:pt x="14" y="17"/>
                    <a:pt x="13" y="18"/>
                    <a:pt x="13" y="18"/>
                  </a:cubicBezTo>
                  <a:cubicBezTo>
                    <a:pt x="15" y="19"/>
                    <a:pt x="16" y="20"/>
                    <a:pt x="18" y="22"/>
                  </a:cubicBezTo>
                  <a:cubicBezTo>
                    <a:pt x="19" y="21"/>
                    <a:pt x="19" y="21"/>
                    <a:pt x="20" y="20"/>
                  </a:cubicBezTo>
                  <a:cubicBezTo>
                    <a:pt x="21" y="20"/>
                    <a:pt x="21" y="21"/>
                    <a:pt x="21" y="21"/>
                  </a:cubicBezTo>
                  <a:cubicBezTo>
                    <a:pt x="20" y="22"/>
                    <a:pt x="20" y="23"/>
                    <a:pt x="19" y="23"/>
                  </a:cubicBezTo>
                  <a:cubicBezTo>
                    <a:pt x="20" y="23"/>
                    <a:pt x="20" y="22"/>
                    <a:pt x="21" y="22"/>
                  </a:cubicBezTo>
                  <a:cubicBezTo>
                    <a:pt x="23" y="20"/>
                    <a:pt x="26" y="22"/>
                    <a:pt x="26" y="24"/>
                  </a:cubicBezTo>
                  <a:cubicBezTo>
                    <a:pt x="27" y="23"/>
                    <a:pt x="27" y="22"/>
                    <a:pt x="26" y="21"/>
                  </a:cubicBezTo>
                  <a:cubicBezTo>
                    <a:pt x="19" y="14"/>
                    <a:pt x="12" y="9"/>
                    <a:pt x="6" y="1"/>
                  </a:cubicBezTo>
                  <a:cubicBezTo>
                    <a:pt x="6" y="1"/>
                    <a:pt x="5" y="1"/>
                    <a:pt x="5" y="1"/>
                  </a:cubicBezTo>
                  <a:cubicBezTo>
                    <a:pt x="5" y="1"/>
                    <a:pt x="5" y="1"/>
                    <a:pt x="5" y="1"/>
                  </a:cubicBezTo>
                  <a:cubicBezTo>
                    <a:pt x="5" y="1"/>
                    <a:pt x="5" y="1"/>
                    <a:pt x="4" y="1"/>
                  </a:cubicBezTo>
                  <a:cubicBezTo>
                    <a:pt x="4" y="0"/>
                    <a:pt x="4" y="0"/>
                    <a:pt x="4" y="0"/>
                  </a:cubicBezTo>
                  <a:cubicBezTo>
                    <a:pt x="4" y="0"/>
                    <a:pt x="4" y="0"/>
                    <a:pt x="3" y="0"/>
                  </a:cubicBezTo>
                  <a:cubicBezTo>
                    <a:pt x="3" y="0"/>
                    <a:pt x="3" y="0"/>
                    <a:pt x="3" y="1"/>
                  </a:cubicBezTo>
                  <a:cubicBezTo>
                    <a:pt x="2" y="1"/>
                    <a:pt x="2" y="1"/>
                    <a:pt x="2" y="1"/>
                  </a:cubicBezTo>
                  <a:cubicBezTo>
                    <a:pt x="1" y="2"/>
                    <a:pt x="0" y="4"/>
                    <a:pt x="1"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1" name="Freeform 59"/>
            <p:cNvSpPr/>
            <p:nvPr/>
          </p:nvSpPr>
          <p:spPr bwMode="auto">
            <a:xfrm>
              <a:off x="4525" y="1648"/>
              <a:ext cx="104" cy="93"/>
            </a:xfrm>
            <a:custGeom>
              <a:avLst/>
              <a:gdLst>
                <a:gd name="T0" fmla="*/ 33 w 38"/>
                <a:gd name="T1" fmla="*/ 2 h 34"/>
                <a:gd name="T2" fmla="*/ 31 w 38"/>
                <a:gd name="T3" fmla="*/ 3 h 34"/>
                <a:gd name="T4" fmla="*/ 0 w 38"/>
                <a:gd name="T5" fmla="*/ 31 h 34"/>
                <a:gd name="T6" fmla="*/ 2 w 38"/>
                <a:gd name="T7" fmla="*/ 34 h 34"/>
                <a:gd name="T8" fmla="*/ 7 w 38"/>
                <a:gd name="T9" fmla="*/ 30 h 34"/>
                <a:gd name="T10" fmla="*/ 8 w 38"/>
                <a:gd name="T11" fmla="*/ 31 h 34"/>
                <a:gd name="T12" fmla="*/ 37 w 38"/>
                <a:gd name="T13" fmla="*/ 7 h 34"/>
                <a:gd name="T14" fmla="*/ 38 w 38"/>
                <a:gd name="T15" fmla="*/ 4 h 34"/>
                <a:gd name="T16" fmla="*/ 33 w 38"/>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3" y="2"/>
                  </a:moveTo>
                  <a:cubicBezTo>
                    <a:pt x="32" y="2"/>
                    <a:pt x="32" y="3"/>
                    <a:pt x="31" y="3"/>
                  </a:cubicBezTo>
                  <a:cubicBezTo>
                    <a:pt x="22" y="14"/>
                    <a:pt x="10" y="21"/>
                    <a:pt x="0" y="31"/>
                  </a:cubicBezTo>
                  <a:cubicBezTo>
                    <a:pt x="0" y="32"/>
                    <a:pt x="1" y="33"/>
                    <a:pt x="2" y="34"/>
                  </a:cubicBezTo>
                  <a:cubicBezTo>
                    <a:pt x="0" y="31"/>
                    <a:pt x="4" y="27"/>
                    <a:pt x="7" y="30"/>
                  </a:cubicBezTo>
                  <a:cubicBezTo>
                    <a:pt x="7" y="30"/>
                    <a:pt x="7" y="31"/>
                    <a:pt x="8" y="31"/>
                  </a:cubicBezTo>
                  <a:cubicBezTo>
                    <a:pt x="18" y="23"/>
                    <a:pt x="27" y="14"/>
                    <a:pt x="37" y="7"/>
                  </a:cubicBezTo>
                  <a:cubicBezTo>
                    <a:pt x="38" y="6"/>
                    <a:pt x="38" y="5"/>
                    <a:pt x="38" y="4"/>
                  </a:cubicBezTo>
                  <a:cubicBezTo>
                    <a:pt x="38" y="2"/>
                    <a:pt x="35" y="0"/>
                    <a:pt x="33"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2" name="Freeform 60"/>
            <p:cNvSpPr/>
            <p:nvPr/>
          </p:nvSpPr>
          <p:spPr bwMode="auto">
            <a:xfrm>
              <a:off x="4470" y="1785"/>
              <a:ext cx="91" cy="102"/>
            </a:xfrm>
            <a:custGeom>
              <a:avLst/>
              <a:gdLst>
                <a:gd name="T0" fmla="*/ 30 w 33"/>
                <a:gd name="T1" fmla="*/ 32 h 37"/>
                <a:gd name="T2" fmla="*/ 33 w 33"/>
                <a:gd name="T3" fmla="*/ 30 h 37"/>
                <a:gd name="T4" fmla="*/ 31 w 33"/>
                <a:gd name="T5" fmla="*/ 28 h 37"/>
                <a:gd name="T6" fmla="*/ 30 w 33"/>
                <a:gd name="T7" fmla="*/ 27 h 37"/>
                <a:gd name="T8" fmla="*/ 27 w 33"/>
                <a:gd name="T9" fmla="*/ 25 h 37"/>
                <a:gd name="T10" fmla="*/ 27 w 33"/>
                <a:gd name="T11" fmla="*/ 25 h 37"/>
                <a:gd name="T12" fmla="*/ 26 w 33"/>
                <a:gd name="T13" fmla="*/ 24 h 37"/>
                <a:gd name="T14" fmla="*/ 26 w 33"/>
                <a:gd name="T15" fmla="*/ 24 h 37"/>
                <a:gd name="T16" fmla="*/ 23 w 33"/>
                <a:gd name="T17" fmla="*/ 20 h 37"/>
                <a:gd name="T18" fmla="*/ 21 w 33"/>
                <a:gd name="T19" fmla="*/ 22 h 37"/>
                <a:gd name="T20" fmla="*/ 20 w 33"/>
                <a:gd name="T21" fmla="*/ 21 h 37"/>
                <a:gd name="T22" fmla="*/ 21 w 33"/>
                <a:gd name="T23" fmla="*/ 18 h 37"/>
                <a:gd name="T24" fmla="*/ 19 w 33"/>
                <a:gd name="T25" fmla="*/ 16 h 37"/>
                <a:gd name="T26" fmla="*/ 19 w 33"/>
                <a:gd name="T27" fmla="*/ 16 h 37"/>
                <a:gd name="T28" fmla="*/ 17 w 33"/>
                <a:gd name="T29" fmla="*/ 15 h 37"/>
                <a:gd name="T30" fmla="*/ 18 w 33"/>
                <a:gd name="T31" fmla="*/ 14 h 37"/>
                <a:gd name="T32" fmla="*/ 14 w 33"/>
                <a:gd name="T33" fmla="*/ 10 h 37"/>
                <a:gd name="T34" fmla="*/ 12 w 33"/>
                <a:gd name="T35" fmla="*/ 11 h 37"/>
                <a:gd name="T36" fmla="*/ 11 w 33"/>
                <a:gd name="T37" fmla="*/ 10 h 37"/>
                <a:gd name="T38" fmla="*/ 13 w 33"/>
                <a:gd name="T39" fmla="*/ 8 h 37"/>
                <a:gd name="T40" fmla="*/ 9 w 33"/>
                <a:gd name="T41" fmla="*/ 4 h 37"/>
                <a:gd name="T42" fmla="*/ 7 w 33"/>
                <a:gd name="T43" fmla="*/ 5 h 37"/>
                <a:gd name="T44" fmla="*/ 6 w 33"/>
                <a:gd name="T45" fmla="*/ 3 h 37"/>
                <a:gd name="T46" fmla="*/ 7 w 33"/>
                <a:gd name="T47" fmla="*/ 2 h 37"/>
                <a:gd name="T48" fmla="*/ 4 w 33"/>
                <a:gd name="T49" fmla="*/ 0 h 37"/>
                <a:gd name="T50" fmla="*/ 4 w 33"/>
                <a:gd name="T51" fmla="*/ 0 h 37"/>
                <a:gd name="T52" fmla="*/ 0 w 33"/>
                <a:gd name="T53" fmla="*/ 4 h 37"/>
                <a:gd name="T54" fmla="*/ 0 w 33"/>
                <a:gd name="T55" fmla="*/ 4 h 37"/>
                <a:gd name="T56" fmla="*/ 2 w 33"/>
                <a:gd name="T57" fmla="*/ 6 h 37"/>
                <a:gd name="T58" fmla="*/ 30 w 33"/>
                <a:gd name="T59" fmla="*/ 36 h 37"/>
                <a:gd name="T60" fmla="*/ 31 w 33"/>
                <a:gd name="T61" fmla="*/ 37 h 37"/>
                <a:gd name="T62" fmla="*/ 30 w 33"/>
                <a:gd name="T63"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7">
                  <a:moveTo>
                    <a:pt x="30" y="32"/>
                  </a:moveTo>
                  <a:cubicBezTo>
                    <a:pt x="31" y="31"/>
                    <a:pt x="32" y="31"/>
                    <a:pt x="33" y="30"/>
                  </a:cubicBezTo>
                  <a:cubicBezTo>
                    <a:pt x="32" y="29"/>
                    <a:pt x="31" y="29"/>
                    <a:pt x="31" y="28"/>
                  </a:cubicBezTo>
                  <a:cubicBezTo>
                    <a:pt x="30" y="29"/>
                    <a:pt x="30" y="28"/>
                    <a:pt x="30" y="27"/>
                  </a:cubicBezTo>
                  <a:cubicBezTo>
                    <a:pt x="29" y="27"/>
                    <a:pt x="28" y="26"/>
                    <a:pt x="27" y="25"/>
                  </a:cubicBezTo>
                  <a:cubicBezTo>
                    <a:pt x="27" y="25"/>
                    <a:pt x="27" y="25"/>
                    <a:pt x="27" y="25"/>
                  </a:cubicBezTo>
                  <a:cubicBezTo>
                    <a:pt x="26" y="26"/>
                    <a:pt x="25" y="25"/>
                    <a:pt x="26" y="24"/>
                  </a:cubicBezTo>
                  <a:cubicBezTo>
                    <a:pt x="26" y="24"/>
                    <a:pt x="26" y="24"/>
                    <a:pt x="26" y="24"/>
                  </a:cubicBezTo>
                  <a:cubicBezTo>
                    <a:pt x="25" y="22"/>
                    <a:pt x="24" y="21"/>
                    <a:pt x="23" y="20"/>
                  </a:cubicBezTo>
                  <a:cubicBezTo>
                    <a:pt x="22" y="21"/>
                    <a:pt x="21" y="21"/>
                    <a:pt x="21" y="22"/>
                  </a:cubicBezTo>
                  <a:cubicBezTo>
                    <a:pt x="20" y="23"/>
                    <a:pt x="19" y="22"/>
                    <a:pt x="20" y="21"/>
                  </a:cubicBezTo>
                  <a:cubicBezTo>
                    <a:pt x="20" y="20"/>
                    <a:pt x="21" y="19"/>
                    <a:pt x="21" y="18"/>
                  </a:cubicBezTo>
                  <a:cubicBezTo>
                    <a:pt x="21" y="17"/>
                    <a:pt x="20" y="16"/>
                    <a:pt x="19" y="16"/>
                  </a:cubicBezTo>
                  <a:cubicBezTo>
                    <a:pt x="19" y="16"/>
                    <a:pt x="19" y="16"/>
                    <a:pt x="19" y="16"/>
                  </a:cubicBezTo>
                  <a:cubicBezTo>
                    <a:pt x="18" y="16"/>
                    <a:pt x="17" y="16"/>
                    <a:pt x="17" y="15"/>
                  </a:cubicBezTo>
                  <a:cubicBezTo>
                    <a:pt x="18" y="15"/>
                    <a:pt x="18" y="14"/>
                    <a:pt x="18" y="14"/>
                  </a:cubicBezTo>
                  <a:cubicBezTo>
                    <a:pt x="17" y="13"/>
                    <a:pt x="15" y="11"/>
                    <a:pt x="14" y="10"/>
                  </a:cubicBezTo>
                  <a:cubicBezTo>
                    <a:pt x="13" y="10"/>
                    <a:pt x="13" y="10"/>
                    <a:pt x="12" y="11"/>
                  </a:cubicBezTo>
                  <a:cubicBezTo>
                    <a:pt x="11" y="11"/>
                    <a:pt x="11" y="10"/>
                    <a:pt x="11" y="10"/>
                  </a:cubicBezTo>
                  <a:cubicBezTo>
                    <a:pt x="12" y="9"/>
                    <a:pt x="12" y="9"/>
                    <a:pt x="13" y="8"/>
                  </a:cubicBezTo>
                  <a:cubicBezTo>
                    <a:pt x="11" y="7"/>
                    <a:pt x="10" y="5"/>
                    <a:pt x="9" y="4"/>
                  </a:cubicBezTo>
                  <a:cubicBezTo>
                    <a:pt x="8" y="4"/>
                    <a:pt x="8" y="4"/>
                    <a:pt x="7" y="5"/>
                  </a:cubicBezTo>
                  <a:cubicBezTo>
                    <a:pt x="6" y="5"/>
                    <a:pt x="6" y="4"/>
                    <a:pt x="6" y="3"/>
                  </a:cubicBezTo>
                  <a:cubicBezTo>
                    <a:pt x="6" y="3"/>
                    <a:pt x="7" y="3"/>
                    <a:pt x="7" y="2"/>
                  </a:cubicBezTo>
                  <a:cubicBezTo>
                    <a:pt x="6" y="2"/>
                    <a:pt x="5" y="1"/>
                    <a:pt x="4" y="0"/>
                  </a:cubicBezTo>
                  <a:cubicBezTo>
                    <a:pt x="4" y="0"/>
                    <a:pt x="4" y="0"/>
                    <a:pt x="4" y="0"/>
                  </a:cubicBezTo>
                  <a:cubicBezTo>
                    <a:pt x="3" y="1"/>
                    <a:pt x="1" y="2"/>
                    <a:pt x="0" y="4"/>
                  </a:cubicBezTo>
                  <a:cubicBezTo>
                    <a:pt x="0" y="4"/>
                    <a:pt x="0" y="4"/>
                    <a:pt x="0" y="4"/>
                  </a:cubicBezTo>
                  <a:cubicBezTo>
                    <a:pt x="1" y="5"/>
                    <a:pt x="2" y="6"/>
                    <a:pt x="2" y="6"/>
                  </a:cubicBezTo>
                  <a:cubicBezTo>
                    <a:pt x="12" y="16"/>
                    <a:pt x="20" y="28"/>
                    <a:pt x="30" y="36"/>
                  </a:cubicBezTo>
                  <a:cubicBezTo>
                    <a:pt x="31" y="36"/>
                    <a:pt x="31" y="36"/>
                    <a:pt x="31" y="37"/>
                  </a:cubicBezTo>
                  <a:cubicBezTo>
                    <a:pt x="30" y="36"/>
                    <a:pt x="29" y="33"/>
                    <a:pt x="30" y="3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Freeform 61"/>
            <p:cNvSpPr/>
            <p:nvPr/>
          </p:nvSpPr>
          <p:spPr bwMode="auto">
            <a:xfrm>
              <a:off x="4468" y="1785"/>
              <a:ext cx="5" cy="6"/>
            </a:xfrm>
            <a:custGeom>
              <a:avLst/>
              <a:gdLst>
                <a:gd name="T0" fmla="*/ 2 w 2"/>
                <a:gd name="T1" fmla="*/ 0 h 2"/>
                <a:gd name="T2" fmla="*/ 2 w 2"/>
                <a:gd name="T3" fmla="*/ 0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1" y="0"/>
                    <a:pt x="0" y="1"/>
                    <a:pt x="0" y="2"/>
                  </a:cubicBezTo>
                  <a:cubicBezTo>
                    <a:pt x="0" y="1"/>
                    <a:pt x="1" y="1"/>
                    <a:pt x="1" y="0"/>
                  </a:cubicBezTo>
                  <a:cubicBezTo>
                    <a:pt x="1" y="0"/>
                    <a:pt x="1"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Freeform 62"/>
            <p:cNvSpPr/>
            <p:nvPr/>
          </p:nvSpPr>
          <p:spPr bwMode="auto">
            <a:xfrm>
              <a:off x="4624" y="1818"/>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5" name="Freeform 63"/>
            <p:cNvSpPr/>
            <p:nvPr/>
          </p:nvSpPr>
          <p:spPr bwMode="auto">
            <a:xfrm>
              <a:off x="4550" y="1821"/>
              <a:ext cx="76" cy="66"/>
            </a:xfrm>
            <a:custGeom>
              <a:avLst/>
              <a:gdLst>
                <a:gd name="T0" fmla="*/ 6 w 28"/>
                <a:gd name="T1" fmla="*/ 23 h 24"/>
                <a:gd name="T2" fmla="*/ 27 w 28"/>
                <a:gd name="T3" fmla="*/ 3 h 24"/>
                <a:gd name="T4" fmla="*/ 27 w 28"/>
                <a:gd name="T5" fmla="*/ 0 h 24"/>
                <a:gd name="T6" fmla="*/ 22 w 28"/>
                <a:gd name="T7" fmla="*/ 3 h 24"/>
                <a:gd name="T8" fmla="*/ 21 w 28"/>
                <a:gd name="T9" fmla="*/ 2 h 24"/>
                <a:gd name="T10" fmla="*/ 18 w 28"/>
                <a:gd name="T11" fmla="*/ 3 h 24"/>
                <a:gd name="T12" fmla="*/ 4 w 28"/>
                <a:gd name="T13" fmla="*/ 17 h 24"/>
                <a:gd name="T14" fmla="*/ 1 w 28"/>
                <a:gd name="T15" fmla="*/ 19 h 24"/>
                <a:gd name="T16" fmla="*/ 2 w 28"/>
                <a:gd name="T17" fmla="*/ 24 h 24"/>
                <a:gd name="T18" fmla="*/ 6 w 28"/>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4">
                  <a:moveTo>
                    <a:pt x="6" y="23"/>
                  </a:moveTo>
                  <a:cubicBezTo>
                    <a:pt x="13" y="16"/>
                    <a:pt x="22" y="11"/>
                    <a:pt x="27" y="3"/>
                  </a:cubicBezTo>
                  <a:cubicBezTo>
                    <a:pt x="28" y="2"/>
                    <a:pt x="28" y="1"/>
                    <a:pt x="27" y="0"/>
                  </a:cubicBezTo>
                  <a:cubicBezTo>
                    <a:pt x="28" y="3"/>
                    <a:pt x="25" y="6"/>
                    <a:pt x="22" y="3"/>
                  </a:cubicBezTo>
                  <a:cubicBezTo>
                    <a:pt x="22" y="3"/>
                    <a:pt x="21" y="2"/>
                    <a:pt x="21" y="2"/>
                  </a:cubicBezTo>
                  <a:cubicBezTo>
                    <a:pt x="20" y="2"/>
                    <a:pt x="19" y="3"/>
                    <a:pt x="18" y="3"/>
                  </a:cubicBezTo>
                  <a:cubicBezTo>
                    <a:pt x="14" y="8"/>
                    <a:pt x="9" y="12"/>
                    <a:pt x="4" y="17"/>
                  </a:cubicBezTo>
                  <a:cubicBezTo>
                    <a:pt x="3" y="18"/>
                    <a:pt x="2" y="18"/>
                    <a:pt x="1" y="19"/>
                  </a:cubicBezTo>
                  <a:cubicBezTo>
                    <a:pt x="0" y="20"/>
                    <a:pt x="1" y="23"/>
                    <a:pt x="2" y="24"/>
                  </a:cubicBezTo>
                  <a:cubicBezTo>
                    <a:pt x="3" y="24"/>
                    <a:pt x="5" y="24"/>
                    <a:pt x="6"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6" name="Freeform 64"/>
            <p:cNvSpPr/>
            <p:nvPr/>
          </p:nvSpPr>
          <p:spPr bwMode="auto">
            <a:xfrm>
              <a:off x="4525" y="1722"/>
              <a:ext cx="101" cy="115"/>
            </a:xfrm>
            <a:custGeom>
              <a:avLst/>
              <a:gdLst>
                <a:gd name="T0" fmla="*/ 2 w 37"/>
                <a:gd name="T1" fmla="*/ 7 h 42"/>
                <a:gd name="T2" fmla="*/ 2 w 37"/>
                <a:gd name="T3" fmla="*/ 7 h 42"/>
                <a:gd name="T4" fmla="*/ 2 w 37"/>
                <a:gd name="T5" fmla="*/ 7 h 42"/>
                <a:gd name="T6" fmla="*/ 3 w 37"/>
                <a:gd name="T7" fmla="*/ 7 h 42"/>
                <a:gd name="T8" fmla="*/ 3 w 37"/>
                <a:gd name="T9" fmla="*/ 8 h 42"/>
                <a:gd name="T10" fmla="*/ 12 w 37"/>
                <a:gd name="T11" fmla="*/ 18 h 42"/>
                <a:gd name="T12" fmla="*/ 12 w 37"/>
                <a:gd name="T13" fmla="*/ 18 h 42"/>
                <a:gd name="T14" fmla="*/ 29 w 37"/>
                <a:gd name="T15" fmla="*/ 37 h 42"/>
                <a:gd name="T16" fmla="*/ 31 w 37"/>
                <a:gd name="T17" fmla="*/ 36 h 42"/>
                <a:gd name="T18" fmla="*/ 32 w 37"/>
                <a:gd name="T19" fmla="*/ 37 h 42"/>
                <a:gd name="T20" fmla="*/ 30 w 37"/>
                <a:gd name="T21" fmla="*/ 38 h 42"/>
                <a:gd name="T22" fmla="*/ 31 w 37"/>
                <a:gd name="T23" fmla="*/ 39 h 42"/>
                <a:gd name="T24" fmla="*/ 36 w 37"/>
                <a:gd name="T25" fmla="*/ 36 h 42"/>
                <a:gd name="T26" fmla="*/ 36 w 37"/>
                <a:gd name="T27" fmla="*/ 36 h 42"/>
                <a:gd name="T28" fmla="*/ 36 w 37"/>
                <a:gd name="T29" fmla="*/ 35 h 42"/>
                <a:gd name="T30" fmla="*/ 36 w 37"/>
                <a:gd name="T31" fmla="*/ 35 h 42"/>
                <a:gd name="T32" fmla="*/ 8 w 37"/>
                <a:gd name="T33" fmla="*/ 4 h 42"/>
                <a:gd name="T34" fmla="*/ 7 w 37"/>
                <a:gd name="T35" fmla="*/ 3 h 42"/>
                <a:gd name="T36" fmla="*/ 2 w 37"/>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42">
                  <a:moveTo>
                    <a:pt x="2" y="7"/>
                  </a:moveTo>
                  <a:cubicBezTo>
                    <a:pt x="2" y="7"/>
                    <a:pt x="2" y="7"/>
                    <a:pt x="2" y="7"/>
                  </a:cubicBezTo>
                  <a:cubicBezTo>
                    <a:pt x="2" y="7"/>
                    <a:pt x="2" y="7"/>
                    <a:pt x="2" y="7"/>
                  </a:cubicBezTo>
                  <a:cubicBezTo>
                    <a:pt x="2" y="6"/>
                    <a:pt x="3" y="7"/>
                    <a:pt x="3" y="7"/>
                  </a:cubicBezTo>
                  <a:cubicBezTo>
                    <a:pt x="3" y="8"/>
                    <a:pt x="3" y="8"/>
                    <a:pt x="3" y="8"/>
                  </a:cubicBezTo>
                  <a:cubicBezTo>
                    <a:pt x="6" y="11"/>
                    <a:pt x="9" y="15"/>
                    <a:pt x="12" y="18"/>
                  </a:cubicBezTo>
                  <a:cubicBezTo>
                    <a:pt x="12" y="18"/>
                    <a:pt x="12" y="18"/>
                    <a:pt x="12" y="18"/>
                  </a:cubicBezTo>
                  <a:cubicBezTo>
                    <a:pt x="18" y="25"/>
                    <a:pt x="23" y="31"/>
                    <a:pt x="29" y="37"/>
                  </a:cubicBezTo>
                  <a:cubicBezTo>
                    <a:pt x="30" y="36"/>
                    <a:pt x="30" y="36"/>
                    <a:pt x="31" y="36"/>
                  </a:cubicBezTo>
                  <a:cubicBezTo>
                    <a:pt x="32" y="35"/>
                    <a:pt x="33" y="36"/>
                    <a:pt x="32" y="37"/>
                  </a:cubicBezTo>
                  <a:cubicBezTo>
                    <a:pt x="31" y="37"/>
                    <a:pt x="31" y="38"/>
                    <a:pt x="30" y="38"/>
                  </a:cubicBezTo>
                  <a:cubicBezTo>
                    <a:pt x="30" y="38"/>
                    <a:pt x="31" y="39"/>
                    <a:pt x="31" y="39"/>
                  </a:cubicBezTo>
                  <a:cubicBezTo>
                    <a:pt x="34" y="42"/>
                    <a:pt x="37" y="39"/>
                    <a:pt x="36" y="36"/>
                  </a:cubicBezTo>
                  <a:cubicBezTo>
                    <a:pt x="36" y="36"/>
                    <a:pt x="36" y="36"/>
                    <a:pt x="36" y="36"/>
                  </a:cubicBezTo>
                  <a:cubicBezTo>
                    <a:pt x="36" y="35"/>
                    <a:pt x="36" y="35"/>
                    <a:pt x="36" y="35"/>
                  </a:cubicBezTo>
                  <a:cubicBezTo>
                    <a:pt x="36" y="35"/>
                    <a:pt x="36" y="35"/>
                    <a:pt x="36" y="35"/>
                  </a:cubicBezTo>
                  <a:cubicBezTo>
                    <a:pt x="26" y="25"/>
                    <a:pt x="17" y="14"/>
                    <a:pt x="8" y="4"/>
                  </a:cubicBezTo>
                  <a:cubicBezTo>
                    <a:pt x="7" y="4"/>
                    <a:pt x="7" y="3"/>
                    <a:pt x="7" y="3"/>
                  </a:cubicBezTo>
                  <a:cubicBezTo>
                    <a:pt x="4" y="0"/>
                    <a:pt x="0" y="4"/>
                    <a:pt x="2"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57" name="Group 68"/>
          <p:cNvGrpSpPr>
            <a:grpSpLocks noChangeAspect="1"/>
          </p:cNvGrpSpPr>
          <p:nvPr/>
        </p:nvGrpSpPr>
        <p:grpSpPr bwMode="auto">
          <a:xfrm>
            <a:off x="1956626" y="3397362"/>
            <a:ext cx="730250" cy="792518"/>
            <a:chOff x="1333" y="1597"/>
            <a:chExt cx="258" cy="280"/>
          </a:xfrm>
          <a:solidFill>
            <a:schemeClr val="bg1"/>
          </a:solidFill>
        </p:grpSpPr>
        <p:sp>
          <p:nvSpPr>
            <p:cNvPr id="58" name="Freeform 69"/>
            <p:cNvSpPr/>
            <p:nvPr/>
          </p:nvSpPr>
          <p:spPr bwMode="auto">
            <a:xfrm>
              <a:off x="1440" y="1707"/>
              <a:ext cx="5" cy="8"/>
            </a:xfrm>
            <a:custGeom>
              <a:avLst/>
              <a:gdLst>
                <a:gd name="T0" fmla="*/ 2 w 2"/>
                <a:gd name="T1" fmla="*/ 0 h 3"/>
                <a:gd name="T2" fmla="*/ 2 w 2"/>
                <a:gd name="T3" fmla="*/ 0 h 3"/>
                <a:gd name="T4" fmla="*/ 2 w 2"/>
                <a:gd name="T5" fmla="*/ 0 h 3"/>
                <a:gd name="T6" fmla="*/ 0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2" y="0"/>
                    <a:pt x="2" y="0"/>
                  </a:cubicBezTo>
                  <a:cubicBezTo>
                    <a:pt x="2" y="0"/>
                    <a:pt x="2" y="0"/>
                    <a:pt x="2" y="0"/>
                  </a:cubicBezTo>
                  <a:cubicBezTo>
                    <a:pt x="2" y="1"/>
                    <a:pt x="2" y="2"/>
                    <a:pt x="0" y="3"/>
                  </a:cubicBezTo>
                  <a:cubicBezTo>
                    <a:pt x="1" y="2"/>
                    <a:pt x="2" y="2"/>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9" name="Freeform 70"/>
            <p:cNvSpPr/>
            <p:nvPr/>
          </p:nvSpPr>
          <p:spPr bwMode="auto">
            <a:xfrm>
              <a:off x="1426" y="1603"/>
              <a:ext cx="19" cy="99"/>
            </a:xfrm>
            <a:custGeom>
              <a:avLst/>
              <a:gdLst>
                <a:gd name="T0" fmla="*/ 6 w 7"/>
                <a:gd name="T1" fmla="*/ 36 h 36"/>
                <a:gd name="T2" fmla="*/ 7 w 7"/>
                <a:gd name="T3" fmla="*/ 35 h 36"/>
                <a:gd name="T4" fmla="*/ 7 w 7"/>
                <a:gd name="T5" fmla="*/ 31 h 36"/>
                <a:gd name="T6" fmla="*/ 4 w 7"/>
                <a:gd name="T7" fmla="*/ 32 h 36"/>
                <a:gd name="T8" fmla="*/ 3 w 7"/>
                <a:gd name="T9" fmla="*/ 31 h 36"/>
                <a:gd name="T10" fmla="*/ 7 w 7"/>
                <a:gd name="T11" fmla="*/ 27 h 36"/>
                <a:gd name="T12" fmla="*/ 6 w 7"/>
                <a:gd name="T13" fmla="*/ 22 h 36"/>
                <a:gd name="T14" fmla="*/ 2 w 7"/>
                <a:gd name="T15" fmla="*/ 24 h 36"/>
                <a:gd name="T16" fmla="*/ 1 w 7"/>
                <a:gd name="T17" fmla="*/ 22 h 36"/>
                <a:gd name="T18" fmla="*/ 6 w 7"/>
                <a:gd name="T19" fmla="*/ 16 h 36"/>
                <a:gd name="T20" fmla="*/ 7 w 7"/>
                <a:gd name="T21" fmla="*/ 12 h 36"/>
                <a:gd name="T22" fmla="*/ 5 w 7"/>
                <a:gd name="T23" fmla="*/ 13 h 36"/>
                <a:gd name="T24" fmla="*/ 4 w 7"/>
                <a:gd name="T25" fmla="*/ 12 h 36"/>
                <a:gd name="T26" fmla="*/ 7 w 7"/>
                <a:gd name="T27" fmla="*/ 10 h 36"/>
                <a:gd name="T28" fmla="*/ 7 w 7"/>
                <a:gd name="T29" fmla="*/ 5 h 36"/>
                <a:gd name="T30" fmla="*/ 4 w 7"/>
                <a:gd name="T31" fmla="*/ 5 h 36"/>
                <a:gd name="T32" fmla="*/ 2 w 7"/>
                <a:gd name="T33" fmla="*/ 0 h 36"/>
                <a:gd name="T34" fmla="*/ 1 w 7"/>
                <a:gd name="T35" fmla="*/ 2 h 36"/>
                <a:gd name="T36" fmla="*/ 1 w 7"/>
                <a:gd name="T37" fmla="*/ 35 h 36"/>
                <a:gd name="T38" fmla="*/ 4 w 7"/>
                <a:gd name="T39" fmla="*/ 35 h 36"/>
                <a:gd name="T40" fmla="*/ 6 w 7"/>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36">
                  <a:moveTo>
                    <a:pt x="6" y="36"/>
                  </a:moveTo>
                  <a:cubicBezTo>
                    <a:pt x="6" y="36"/>
                    <a:pt x="6" y="35"/>
                    <a:pt x="7" y="35"/>
                  </a:cubicBezTo>
                  <a:cubicBezTo>
                    <a:pt x="7" y="34"/>
                    <a:pt x="7" y="32"/>
                    <a:pt x="7" y="31"/>
                  </a:cubicBezTo>
                  <a:cubicBezTo>
                    <a:pt x="6" y="31"/>
                    <a:pt x="5" y="32"/>
                    <a:pt x="4" y="32"/>
                  </a:cubicBezTo>
                  <a:cubicBezTo>
                    <a:pt x="3" y="32"/>
                    <a:pt x="3" y="31"/>
                    <a:pt x="3" y="31"/>
                  </a:cubicBezTo>
                  <a:cubicBezTo>
                    <a:pt x="4" y="29"/>
                    <a:pt x="5" y="28"/>
                    <a:pt x="7" y="27"/>
                  </a:cubicBezTo>
                  <a:cubicBezTo>
                    <a:pt x="6" y="25"/>
                    <a:pt x="6" y="24"/>
                    <a:pt x="6" y="22"/>
                  </a:cubicBezTo>
                  <a:cubicBezTo>
                    <a:pt x="5" y="23"/>
                    <a:pt x="3" y="23"/>
                    <a:pt x="2" y="24"/>
                  </a:cubicBezTo>
                  <a:cubicBezTo>
                    <a:pt x="1" y="24"/>
                    <a:pt x="0" y="23"/>
                    <a:pt x="1" y="22"/>
                  </a:cubicBezTo>
                  <a:cubicBezTo>
                    <a:pt x="3" y="20"/>
                    <a:pt x="4" y="18"/>
                    <a:pt x="6" y="16"/>
                  </a:cubicBezTo>
                  <a:cubicBezTo>
                    <a:pt x="6" y="15"/>
                    <a:pt x="7" y="14"/>
                    <a:pt x="7" y="12"/>
                  </a:cubicBezTo>
                  <a:cubicBezTo>
                    <a:pt x="6" y="13"/>
                    <a:pt x="6" y="13"/>
                    <a:pt x="5" y="13"/>
                  </a:cubicBezTo>
                  <a:cubicBezTo>
                    <a:pt x="4" y="14"/>
                    <a:pt x="3" y="12"/>
                    <a:pt x="4" y="12"/>
                  </a:cubicBezTo>
                  <a:cubicBezTo>
                    <a:pt x="5" y="11"/>
                    <a:pt x="6" y="11"/>
                    <a:pt x="7" y="10"/>
                  </a:cubicBezTo>
                  <a:cubicBezTo>
                    <a:pt x="7" y="9"/>
                    <a:pt x="7" y="7"/>
                    <a:pt x="7" y="5"/>
                  </a:cubicBezTo>
                  <a:cubicBezTo>
                    <a:pt x="6" y="5"/>
                    <a:pt x="5" y="5"/>
                    <a:pt x="4" y="5"/>
                  </a:cubicBezTo>
                  <a:cubicBezTo>
                    <a:pt x="1" y="6"/>
                    <a:pt x="0" y="2"/>
                    <a:pt x="2" y="0"/>
                  </a:cubicBezTo>
                  <a:cubicBezTo>
                    <a:pt x="2" y="0"/>
                    <a:pt x="1" y="1"/>
                    <a:pt x="1" y="2"/>
                  </a:cubicBezTo>
                  <a:cubicBezTo>
                    <a:pt x="0" y="13"/>
                    <a:pt x="0" y="24"/>
                    <a:pt x="1" y="35"/>
                  </a:cubicBezTo>
                  <a:cubicBezTo>
                    <a:pt x="2" y="35"/>
                    <a:pt x="3" y="35"/>
                    <a:pt x="4" y="35"/>
                  </a:cubicBezTo>
                  <a:cubicBezTo>
                    <a:pt x="5" y="35"/>
                    <a:pt x="5" y="35"/>
                    <a:pt x="6" y="3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0" name="Freeform 71"/>
            <p:cNvSpPr/>
            <p:nvPr/>
          </p:nvSpPr>
          <p:spPr bwMode="auto">
            <a:xfrm>
              <a:off x="1437" y="1655"/>
              <a:ext cx="6" cy="8"/>
            </a:xfrm>
            <a:custGeom>
              <a:avLst/>
              <a:gdLst>
                <a:gd name="T0" fmla="*/ 2 w 2"/>
                <a:gd name="T1" fmla="*/ 0 h 3"/>
                <a:gd name="T2" fmla="*/ 0 w 2"/>
                <a:gd name="T3" fmla="*/ 3 h 3"/>
                <a:gd name="T4" fmla="*/ 2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0" y="2"/>
                    <a:pt x="0" y="3"/>
                  </a:cubicBezTo>
                  <a:cubicBezTo>
                    <a:pt x="1" y="2"/>
                    <a:pt x="2" y="2"/>
                    <a:pt x="2" y="1"/>
                  </a:cubicBezTo>
                  <a:cubicBezTo>
                    <a:pt x="2" y="1"/>
                    <a:pt x="2" y="1"/>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1" name="Freeform 72"/>
            <p:cNvSpPr/>
            <p:nvPr/>
          </p:nvSpPr>
          <p:spPr bwMode="auto">
            <a:xfrm>
              <a:off x="1511" y="1605"/>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2" name="Freeform 73"/>
            <p:cNvSpPr/>
            <p:nvPr/>
          </p:nvSpPr>
          <p:spPr bwMode="auto">
            <a:xfrm>
              <a:off x="1426" y="1597"/>
              <a:ext cx="85" cy="22"/>
            </a:xfrm>
            <a:custGeom>
              <a:avLst/>
              <a:gdLst>
                <a:gd name="T0" fmla="*/ 4 w 31"/>
                <a:gd name="T1" fmla="*/ 7 h 8"/>
                <a:gd name="T2" fmla="*/ 7 w 31"/>
                <a:gd name="T3" fmla="*/ 7 h 8"/>
                <a:gd name="T4" fmla="*/ 15 w 31"/>
                <a:gd name="T5" fmla="*/ 7 h 8"/>
                <a:gd name="T6" fmla="*/ 18 w 31"/>
                <a:gd name="T7" fmla="*/ 5 h 8"/>
                <a:gd name="T8" fmla="*/ 19 w 31"/>
                <a:gd name="T9" fmla="*/ 7 h 8"/>
                <a:gd name="T10" fmla="*/ 18 w 31"/>
                <a:gd name="T11" fmla="*/ 7 h 8"/>
                <a:gd name="T12" fmla="*/ 25 w 31"/>
                <a:gd name="T13" fmla="*/ 8 h 8"/>
                <a:gd name="T14" fmla="*/ 25 w 31"/>
                <a:gd name="T15" fmla="*/ 5 h 8"/>
                <a:gd name="T16" fmla="*/ 31 w 31"/>
                <a:gd name="T17" fmla="*/ 3 h 8"/>
                <a:gd name="T18" fmla="*/ 28 w 31"/>
                <a:gd name="T19" fmla="*/ 1 h 8"/>
                <a:gd name="T20" fmla="*/ 4 w 31"/>
                <a:gd name="T21" fmla="*/ 1 h 8"/>
                <a:gd name="T22" fmla="*/ 2 w 31"/>
                <a:gd name="T23" fmla="*/ 2 h 8"/>
                <a:gd name="T24" fmla="*/ 4 w 31"/>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
                  <a:moveTo>
                    <a:pt x="4" y="7"/>
                  </a:moveTo>
                  <a:cubicBezTo>
                    <a:pt x="5" y="7"/>
                    <a:pt x="6" y="7"/>
                    <a:pt x="7" y="7"/>
                  </a:cubicBezTo>
                  <a:cubicBezTo>
                    <a:pt x="10" y="7"/>
                    <a:pt x="13" y="7"/>
                    <a:pt x="15" y="7"/>
                  </a:cubicBezTo>
                  <a:cubicBezTo>
                    <a:pt x="16" y="7"/>
                    <a:pt x="17" y="6"/>
                    <a:pt x="18" y="5"/>
                  </a:cubicBezTo>
                  <a:cubicBezTo>
                    <a:pt x="18" y="5"/>
                    <a:pt x="19" y="6"/>
                    <a:pt x="19" y="7"/>
                  </a:cubicBezTo>
                  <a:cubicBezTo>
                    <a:pt x="19" y="7"/>
                    <a:pt x="18" y="7"/>
                    <a:pt x="18" y="7"/>
                  </a:cubicBezTo>
                  <a:cubicBezTo>
                    <a:pt x="21" y="7"/>
                    <a:pt x="23" y="7"/>
                    <a:pt x="25" y="8"/>
                  </a:cubicBezTo>
                  <a:cubicBezTo>
                    <a:pt x="25" y="7"/>
                    <a:pt x="25" y="6"/>
                    <a:pt x="25" y="5"/>
                  </a:cubicBezTo>
                  <a:cubicBezTo>
                    <a:pt x="25" y="1"/>
                    <a:pt x="29" y="1"/>
                    <a:pt x="31" y="3"/>
                  </a:cubicBezTo>
                  <a:cubicBezTo>
                    <a:pt x="30" y="2"/>
                    <a:pt x="29" y="1"/>
                    <a:pt x="28" y="1"/>
                  </a:cubicBezTo>
                  <a:cubicBezTo>
                    <a:pt x="20" y="1"/>
                    <a:pt x="12" y="0"/>
                    <a:pt x="4" y="1"/>
                  </a:cubicBezTo>
                  <a:cubicBezTo>
                    <a:pt x="3" y="1"/>
                    <a:pt x="3" y="1"/>
                    <a:pt x="2" y="2"/>
                  </a:cubicBezTo>
                  <a:cubicBezTo>
                    <a:pt x="0" y="4"/>
                    <a:pt x="1" y="8"/>
                    <a:pt x="4"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3" name="Freeform 74"/>
            <p:cNvSpPr/>
            <p:nvPr/>
          </p:nvSpPr>
          <p:spPr bwMode="auto">
            <a:xfrm>
              <a:off x="1495" y="1600"/>
              <a:ext cx="19" cy="112"/>
            </a:xfrm>
            <a:custGeom>
              <a:avLst/>
              <a:gdLst>
                <a:gd name="T0" fmla="*/ 0 w 7"/>
                <a:gd name="T1" fmla="*/ 4 h 41"/>
                <a:gd name="T2" fmla="*/ 0 w 7"/>
                <a:gd name="T3" fmla="*/ 7 h 41"/>
                <a:gd name="T4" fmla="*/ 0 w 7"/>
                <a:gd name="T5" fmla="*/ 31 h 41"/>
                <a:gd name="T6" fmla="*/ 0 w 7"/>
                <a:gd name="T7" fmla="*/ 31 h 41"/>
                <a:gd name="T8" fmla="*/ 0 w 7"/>
                <a:gd name="T9" fmla="*/ 37 h 41"/>
                <a:gd name="T10" fmla="*/ 1 w 7"/>
                <a:gd name="T11" fmla="*/ 38 h 41"/>
                <a:gd name="T12" fmla="*/ 0 w 7"/>
                <a:gd name="T13" fmla="*/ 39 h 41"/>
                <a:gd name="T14" fmla="*/ 0 w 7"/>
                <a:gd name="T15" fmla="*/ 41 h 41"/>
                <a:gd name="T16" fmla="*/ 0 w 7"/>
                <a:gd name="T17" fmla="*/ 41 h 41"/>
                <a:gd name="T18" fmla="*/ 4 w 7"/>
                <a:gd name="T19" fmla="*/ 38 h 41"/>
                <a:gd name="T20" fmla="*/ 6 w 7"/>
                <a:gd name="T21" fmla="*/ 38 h 41"/>
                <a:gd name="T22" fmla="*/ 6 w 7"/>
                <a:gd name="T23" fmla="*/ 4 h 41"/>
                <a:gd name="T24" fmla="*/ 6 w 7"/>
                <a:gd name="T25" fmla="*/ 3 h 41"/>
                <a:gd name="T26" fmla="*/ 6 w 7"/>
                <a:gd name="T27" fmla="*/ 2 h 41"/>
                <a:gd name="T28" fmla="*/ 6 w 7"/>
                <a:gd name="T29" fmla="*/ 2 h 41"/>
                <a:gd name="T30" fmla="*/ 0 w 7"/>
                <a:gd name="T3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41">
                  <a:moveTo>
                    <a:pt x="0" y="4"/>
                  </a:moveTo>
                  <a:cubicBezTo>
                    <a:pt x="0" y="5"/>
                    <a:pt x="0" y="6"/>
                    <a:pt x="0" y="7"/>
                  </a:cubicBezTo>
                  <a:cubicBezTo>
                    <a:pt x="0" y="15"/>
                    <a:pt x="0" y="23"/>
                    <a:pt x="0" y="31"/>
                  </a:cubicBezTo>
                  <a:cubicBezTo>
                    <a:pt x="0" y="31"/>
                    <a:pt x="0" y="31"/>
                    <a:pt x="0" y="31"/>
                  </a:cubicBezTo>
                  <a:cubicBezTo>
                    <a:pt x="0" y="33"/>
                    <a:pt x="0" y="35"/>
                    <a:pt x="0" y="37"/>
                  </a:cubicBezTo>
                  <a:cubicBezTo>
                    <a:pt x="1" y="36"/>
                    <a:pt x="1" y="37"/>
                    <a:pt x="1" y="38"/>
                  </a:cubicBezTo>
                  <a:cubicBezTo>
                    <a:pt x="1" y="38"/>
                    <a:pt x="0" y="38"/>
                    <a:pt x="0" y="39"/>
                  </a:cubicBezTo>
                  <a:cubicBezTo>
                    <a:pt x="0" y="39"/>
                    <a:pt x="0" y="40"/>
                    <a:pt x="0" y="41"/>
                  </a:cubicBezTo>
                  <a:cubicBezTo>
                    <a:pt x="0" y="41"/>
                    <a:pt x="0" y="41"/>
                    <a:pt x="0" y="41"/>
                  </a:cubicBezTo>
                  <a:cubicBezTo>
                    <a:pt x="0" y="39"/>
                    <a:pt x="2" y="37"/>
                    <a:pt x="4" y="38"/>
                  </a:cubicBezTo>
                  <a:cubicBezTo>
                    <a:pt x="5" y="38"/>
                    <a:pt x="6" y="38"/>
                    <a:pt x="6" y="38"/>
                  </a:cubicBezTo>
                  <a:cubicBezTo>
                    <a:pt x="6" y="26"/>
                    <a:pt x="7" y="15"/>
                    <a:pt x="6" y="4"/>
                  </a:cubicBezTo>
                  <a:cubicBezTo>
                    <a:pt x="6" y="3"/>
                    <a:pt x="6" y="3"/>
                    <a:pt x="6" y="3"/>
                  </a:cubicBezTo>
                  <a:cubicBezTo>
                    <a:pt x="6" y="3"/>
                    <a:pt x="6" y="2"/>
                    <a:pt x="6" y="2"/>
                  </a:cubicBezTo>
                  <a:cubicBezTo>
                    <a:pt x="6" y="2"/>
                    <a:pt x="6" y="2"/>
                    <a:pt x="6" y="2"/>
                  </a:cubicBezTo>
                  <a:cubicBezTo>
                    <a:pt x="4" y="0"/>
                    <a:pt x="0" y="0"/>
                    <a:pt x="0"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4" name="Freeform 75"/>
            <p:cNvSpPr/>
            <p:nvPr/>
          </p:nvSpPr>
          <p:spPr bwMode="auto">
            <a:xfrm>
              <a:off x="1341" y="1696"/>
              <a:ext cx="104" cy="19"/>
            </a:xfrm>
            <a:custGeom>
              <a:avLst/>
              <a:gdLst>
                <a:gd name="T0" fmla="*/ 4 w 38"/>
                <a:gd name="T1" fmla="*/ 4 h 7"/>
                <a:gd name="T2" fmla="*/ 4 w 38"/>
                <a:gd name="T3" fmla="*/ 7 h 7"/>
                <a:gd name="T4" fmla="*/ 6 w 38"/>
                <a:gd name="T5" fmla="*/ 7 h 7"/>
                <a:gd name="T6" fmla="*/ 7 w 38"/>
                <a:gd name="T7" fmla="*/ 6 h 7"/>
                <a:gd name="T8" fmla="*/ 8 w 38"/>
                <a:gd name="T9" fmla="*/ 7 h 7"/>
                <a:gd name="T10" fmla="*/ 21 w 38"/>
                <a:gd name="T11" fmla="*/ 7 h 7"/>
                <a:gd name="T12" fmla="*/ 21 w 38"/>
                <a:gd name="T13" fmla="*/ 7 h 7"/>
                <a:gd name="T14" fmla="*/ 28 w 38"/>
                <a:gd name="T15" fmla="*/ 7 h 7"/>
                <a:gd name="T16" fmla="*/ 28 w 38"/>
                <a:gd name="T17" fmla="*/ 7 h 7"/>
                <a:gd name="T18" fmla="*/ 29 w 38"/>
                <a:gd name="T19" fmla="*/ 7 h 7"/>
                <a:gd name="T20" fmla="*/ 35 w 38"/>
                <a:gd name="T21" fmla="*/ 7 h 7"/>
                <a:gd name="T22" fmla="*/ 36 w 38"/>
                <a:gd name="T23" fmla="*/ 7 h 7"/>
                <a:gd name="T24" fmla="*/ 38 w 38"/>
                <a:gd name="T25" fmla="*/ 4 h 7"/>
                <a:gd name="T26" fmla="*/ 36 w 38"/>
                <a:gd name="T27" fmla="*/ 4 h 7"/>
                <a:gd name="T28" fmla="*/ 35 w 38"/>
                <a:gd name="T29" fmla="*/ 3 h 7"/>
                <a:gd name="T30" fmla="*/ 37 w 38"/>
                <a:gd name="T31" fmla="*/ 2 h 7"/>
                <a:gd name="T32" fmla="*/ 35 w 38"/>
                <a:gd name="T33" fmla="*/ 1 h 7"/>
                <a:gd name="T34" fmla="*/ 32 w 38"/>
                <a:gd name="T35" fmla="*/ 1 h 7"/>
                <a:gd name="T36" fmla="*/ 2 w 38"/>
                <a:gd name="T37" fmla="*/ 0 h 7"/>
                <a:gd name="T38" fmla="*/ 0 w 38"/>
                <a:gd name="T39" fmla="*/ 1 h 7"/>
                <a:gd name="T40" fmla="*/ 4 w 38"/>
                <a:gd name="T4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7">
                  <a:moveTo>
                    <a:pt x="4" y="4"/>
                  </a:moveTo>
                  <a:cubicBezTo>
                    <a:pt x="4" y="5"/>
                    <a:pt x="4" y="6"/>
                    <a:pt x="4" y="7"/>
                  </a:cubicBezTo>
                  <a:cubicBezTo>
                    <a:pt x="5" y="7"/>
                    <a:pt x="5" y="7"/>
                    <a:pt x="6" y="7"/>
                  </a:cubicBezTo>
                  <a:cubicBezTo>
                    <a:pt x="6" y="6"/>
                    <a:pt x="7" y="6"/>
                    <a:pt x="7" y="6"/>
                  </a:cubicBezTo>
                  <a:cubicBezTo>
                    <a:pt x="7" y="6"/>
                    <a:pt x="8" y="6"/>
                    <a:pt x="8" y="7"/>
                  </a:cubicBezTo>
                  <a:cubicBezTo>
                    <a:pt x="12" y="7"/>
                    <a:pt x="17" y="7"/>
                    <a:pt x="21" y="7"/>
                  </a:cubicBezTo>
                  <a:cubicBezTo>
                    <a:pt x="21" y="7"/>
                    <a:pt x="21" y="7"/>
                    <a:pt x="21" y="7"/>
                  </a:cubicBezTo>
                  <a:cubicBezTo>
                    <a:pt x="23" y="7"/>
                    <a:pt x="25" y="7"/>
                    <a:pt x="28" y="7"/>
                  </a:cubicBezTo>
                  <a:cubicBezTo>
                    <a:pt x="28" y="7"/>
                    <a:pt x="28" y="7"/>
                    <a:pt x="28" y="7"/>
                  </a:cubicBezTo>
                  <a:cubicBezTo>
                    <a:pt x="28" y="7"/>
                    <a:pt x="29" y="7"/>
                    <a:pt x="29" y="7"/>
                  </a:cubicBezTo>
                  <a:cubicBezTo>
                    <a:pt x="31" y="7"/>
                    <a:pt x="33" y="7"/>
                    <a:pt x="35" y="7"/>
                  </a:cubicBezTo>
                  <a:cubicBezTo>
                    <a:pt x="35" y="7"/>
                    <a:pt x="36" y="7"/>
                    <a:pt x="36" y="7"/>
                  </a:cubicBezTo>
                  <a:cubicBezTo>
                    <a:pt x="38" y="6"/>
                    <a:pt x="38" y="5"/>
                    <a:pt x="38" y="4"/>
                  </a:cubicBezTo>
                  <a:cubicBezTo>
                    <a:pt x="37" y="4"/>
                    <a:pt x="36" y="4"/>
                    <a:pt x="36" y="4"/>
                  </a:cubicBezTo>
                  <a:cubicBezTo>
                    <a:pt x="35" y="4"/>
                    <a:pt x="34" y="3"/>
                    <a:pt x="35" y="3"/>
                  </a:cubicBezTo>
                  <a:cubicBezTo>
                    <a:pt x="36" y="2"/>
                    <a:pt x="36" y="2"/>
                    <a:pt x="37" y="2"/>
                  </a:cubicBezTo>
                  <a:cubicBezTo>
                    <a:pt x="36" y="1"/>
                    <a:pt x="36" y="1"/>
                    <a:pt x="35" y="1"/>
                  </a:cubicBezTo>
                  <a:cubicBezTo>
                    <a:pt x="34" y="1"/>
                    <a:pt x="33" y="1"/>
                    <a:pt x="32" y="1"/>
                  </a:cubicBezTo>
                  <a:cubicBezTo>
                    <a:pt x="22" y="1"/>
                    <a:pt x="12" y="0"/>
                    <a:pt x="2" y="0"/>
                  </a:cubicBezTo>
                  <a:cubicBezTo>
                    <a:pt x="1" y="0"/>
                    <a:pt x="1" y="1"/>
                    <a:pt x="0" y="1"/>
                  </a:cubicBezTo>
                  <a:cubicBezTo>
                    <a:pt x="2" y="1"/>
                    <a:pt x="4" y="2"/>
                    <a:pt x="4"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5" name="Freeform 76"/>
            <p:cNvSpPr/>
            <p:nvPr/>
          </p:nvSpPr>
          <p:spPr bwMode="auto">
            <a:xfrm>
              <a:off x="1333" y="1699"/>
              <a:ext cx="19" cy="79"/>
            </a:xfrm>
            <a:custGeom>
              <a:avLst/>
              <a:gdLst>
                <a:gd name="T0" fmla="*/ 5 w 7"/>
                <a:gd name="T1" fmla="*/ 23 h 29"/>
                <a:gd name="T2" fmla="*/ 7 w 7"/>
                <a:gd name="T3" fmla="*/ 23 h 29"/>
                <a:gd name="T4" fmla="*/ 7 w 7"/>
                <a:gd name="T5" fmla="*/ 23 h 29"/>
                <a:gd name="T6" fmla="*/ 7 w 7"/>
                <a:gd name="T7" fmla="*/ 22 h 29"/>
                <a:gd name="T8" fmla="*/ 7 w 7"/>
                <a:gd name="T9" fmla="*/ 21 h 29"/>
                <a:gd name="T10" fmla="*/ 7 w 7"/>
                <a:gd name="T11" fmla="*/ 17 h 29"/>
                <a:gd name="T12" fmla="*/ 7 w 7"/>
                <a:gd name="T13" fmla="*/ 16 h 29"/>
                <a:gd name="T14" fmla="*/ 7 w 7"/>
                <a:gd name="T15" fmla="*/ 14 h 29"/>
                <a:gd name="T16" fmla="*/ 7 w 7"/>
                <a:gd name="T17" fmla="*/ 8 h 29"/>
                <a:gd name="T18" fmla="*/ 7 w 7"/>
                <a:gd name="T19" fmla="*/ 7 h 29"/>
                <a:gd name="T20" fmla="*/ 7 w 7"/>
                <a:gd name="T21" fmla="*/ 7 h 29"/>
                <a:gd name="T22" fmla="*/ 7 w 7"/>
                <a:gd name="T23" fmla="*/ 6 h 29"/>
                <a:gd name="T24" fmla="*/ 7 w 7"/>
                <a:gd name="T25" fmla="*/ 3 h 29"/>
                <a:gd name="T26" fmla="*/ 3 w 7"/>
                <a:gd name="T27" fmla="*/ 0 h 29"/>
                <a:gd name="T28" fmla="*/ 1 w 7"/>
                <a:gd name="T29" fmla="*/ 3 h 29"/>
                <a:gd name="T30" fmla="*/ 2 w 7"/>
                <a:gd name="T31" fmla="*/ 27 h 29"/>
                <a:gd name="T32" fmla="*/ 4 w 7"/>
                <a:gd name="T33" fmla="*/ 29 h 29"/>
                <a:gd name="T34" fmla="*/ 5 w 7"/>
                <a:gd name="T35"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29">
                  <a:moveTo>
                    <a:pt x="5" y="23"/>
                  </a:moveTo>
                  <a:cubicBezTo>
                    <a:pt x="6" y="23"/>
                    <a:pt x="6" y="23"/>
                    <a:pt x="7" y="23"/>
                  </a:cubicBezTo>
                  <a:cubicBezTo>
                    <a:pt x="7" y="23"/>
                    <a:pt x="7" y="23"/>
                    <a:pt x="7" y="23"/>
                  </a:cubicBezTo>
                  <a:cubicBezTo>
                    <a:pt x="7" y="23"/>
                    <a:pt x="7" y="22"/>
                    <a:pt x="7" y="22"/>
                  </a:cubicBezTo>
                  <a:cubicBezTo>
                    <a:pt x="7" y="21"/>
                    <a:pt x="7" y="21"/>
                    <a:pt x="7" y="21"/>
                  </a:cubicBezTo>
                  <a:cubicBezTo>
                    <a:pt x="7" y="19"/>
                    <a:pt x="7" y="18"/>
                    <a:pt x="7" y="17"/>
                  </a:cubicBezTo>
                  <a:cubicBezTo>
                    <a:pt x="7" y="16"/>
                    <a:pt x="7" y="16"/>
                    <a:pt x="7" y="16"/>
                  </a:cubicBezTo>
                  <a:cubicBezTo>
                    <a:pt x="7" y="15"/>
                    <a:pt x="7" y="15"/>
                    <a:pt x="7" y="14"/>
                  </a:cubicBezTo>
                  <a:cubicBezTo>
                    <a:pt x="7" y="12"/>
                    <a:pt x="7" y="10"/>
                    <a:pt x="7" y="8"/>
                  </a:cubicBezTo>
                  <a:cubicBezTo>
                    <a:pt x="7" y="8"/>
                    <a:pt x="6" y="7"/>
                    <a:pt x="7" y="7"/>
                  </a:cubicBezTo>
                  <a:cubicBezTo>
                    <a:pt x="7" y="7"/>
                    <a:pt x="7" y="7"/>
                    <a:pt x="7" y="7"/>
                  </a:cubicBezTo>
                  <a:cubicBezTo>
                    <a:pt x="7" y="6"/>
                    <a:pt x="7" y="6"/>
                    <a:pt x="7" y="6"/>
                  </a:cubicBezTo>
                  <a:cubicBezTo>
                    <a:pt x="7" y="5"/>
                    <a:pt x="7" y="4"/>
                    <a:pt x="7" y="3"/>
                  </a:cubicBezTo>
                  <a:cubicBezTo>
                    <a:pt x="7" y="1"/>
                    <a:pt x="5" y="0"/>
                    <a:pt x="3" y="0"/>
                  </a:cubicBezTo>
                  <a:cubicBezTo>
                    <a:pt x="2" y="0"/>
                    <a:pt x="1" y="1"/>
                    <a:pt x="1" y="3"/>
                  </a:cubicBezTo>
                  <a:cubicBezTo>
                    <a:pt x="2" y="11"/>
                    <a:pt x="0" y="19"/>
                    <a:pt x="2" y="27"/>
                  </a:cubicBezTo>
                  <a:cubicBezTo>
                    <a:pt x="2" y="29"/>
                    <a:pt x="3" y="29"/>
                    <a:pt x="4" y="29"/>
                  </a:cubicBezTo>
                  <a:cubicBezTo>
                    <a:pt x="1" y="29"/>
                    <a:pt x="1" y="23"/>
                    <a:pt x="5" y="2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6" name="Freeform 77"/>
            <p:cNvSpPr/>
            <p:nvPr/>
          </p:nvSpPr>
          <p:spPr bwMode="auto">
            <a:xfrm>
              <a:off x="1335" y="1762"/>
              <a:ext cx="99" cy="19"/>
            </a:xfrm>
            <a:custGeom>
              <a:avLst/>
              <a:gdLst>
                <a:gd name="T0" fmla="*/ 36 w 36"/>
                <a:gd name="T1" fmla="*/ 0 h 7"/>
                <a:gd name="T2" fmla="*/ 35 w 36"/>
                <a:gd name="T3" fmla="*/ 0 h 7"/>
                <a:gd name="T4" fmla="*/ 29 w 36"/>
                <a:gd name="T5" fmla="*/ 0 h 7"/>
                <a:gd name="T6" fmla="*/ 29 w 36"/>
                <a:gd name="T7" fmla="*/ 1 h 7"/>
                <a:gd name="T8" fmla="*/ 28 w 36"/>
                <a:gd name="T9" fmla="*/ 0 h 7"/>
                <a:gd name="T10" fmla="*/ 19 w 36"/>
                <a:gd name="T11" fmla="*/ 0 h 7"/>
                <a:gd name="T12" fmla="*/ 18 w 36"/>
                <a:gd name="T13" fmla="*/ 1 h 7"/>
                <a:gd name="T14" fmla="*/ 17 w 36"/>
                <a:gd name="T15" fmla="*/ 0 h 7"/>
                <a:gd name="T16" fmla="*/ 13 w 36"/>
                <a:gd name="T17" fmla="*/ 0 h 7"/>
                <a:gd name="T18" fmla="*/ 12 w 36"/>
                <a:gd name="T19" fmla="*/ 1 h 7"/>
                <a:gd name="T20" fmla="*/ 11 w 36"/>
                <a:gd name="T21" fmla="*/ 0 h 7"/>
                <a:gd name="T22" fmla="*/ 6 w 36"/>
                <a:gd name="T23" fmla="*/ 0 h 7"/>
                <a:gd name="T24" fmla="*/ 4 w 36"/>
                <a:gd name="T25" fmla="*/ 0 h 7"/>
                <a:gd name="T26" fmla="*/ 3 w 36"/>
                <a:gd name="T27" fmla="*/ 6 h 7"/>
                <a:gd name="T28" fmla="*/ 4 w 36"/>
                <a:gd name="T29" fmla="*/ 6 h 7"/>
                <a:gd name="T30" fmla="*/ 32 w 36"/>
                <a:gd name="T31" fmla="*/ 6 h 7"/>
                <a:gd name="T32" fmla="*/ 32 w 36"/>
                <a:gd name="T33" fmla="*/ 3 h 7"/>
                <a:gd name="T34" fmla="*/ 36 w 36"/>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7">
                  <a:moveTo>
                    <a:pt x="36" y="0"/>
                  </a:moveTo>
                  <a:cubicBezTo>
                    <a:pt x="36" y="0"/>
                    <a:pt x="36" y="0"/>
                    <a:pt x="35" y="0"/>
                  </a:cubicBezTo>
                  <a:cubicBezTo>
                    <a:pt x="33" y="0"/>
                    <a:pt x="31" y="0"/>
                    <a:pt x="29" y="0"/>
                  </a:cubicBezTo>
                  <a:cubicBezTo>
                    <a:pt x="29" y="0"/>
                    <a:pt x="29" y="1"/>
                    <a:pt x="29" y="1"/>
                  </a:cubicBezTo>
                  <a:cubicBezTo>
                    <a:pt x="28" y="1"/>
                    <a:pt x="28" y="1"/>
                    <a:pt x="28" y="0"/>
                  </a:cubicBezTo>
                  <a:cubicBezTo>
                    <a:pt x="25" y="0"/>
                    <a:pt x="22" y="0"/>
                    <a:pt x="19" y="0"/>
                  </a:cubicBezTo>
                  <a:cubicBezTo>
                    <a:pt x="19" y="1"/>
                    <a:pt x="18" y="1"/>
                    <a:pt x="18" y="1"/>
                  </a:cubicBezTo>
                  <a:cubicBezTo>
                    <a:pt x="18" y="1"/>
                    <a:pt x="17" y="1"/>
                    <a:pt x="17" y="0"/>
                  </a:cubicBezTo>
                  <a:cubicBezTo>
                    <a:pt x="16" y="0"/>
                    <a:pt x="14" y="0"/>
                    <a:pt x="13" y="0"/>
                  </a:cubicBezTo>
                  <a:cubicBezTo>
                    <a:pt x="12" y="1"/>
                    <a:pt x="12" y="1"/>
                    <a:pt x="12" y="1"/>
                  </a:cubicBezTo>
                  <a:cubicBezTo>
                    <a:pt x="12" y="1"/>
                    <a:pt x="11" y="1"/>
                    <a:pt x="11" y="0"/>
                  </a:cubicBezTo>
                  <a:cubicBezTo>
                    <a:pt x="9" y="0"/>
                    <a:pt x="8" y="0"/>
                    <a:pt x="6" y="0"/>
                  </a:cubicBezTo>
                  <a:cubicBezTo>
                    <a:pt x="5" y="0"/>
                    <a:pt x="5" y="0"/>
                    <a:pt x="4" y="0"/>
                  </a:cubicBezTo>
                  <a:cubicBezTo>
                    <a:pt x="0" y="0"/>
                    <a:pt x="0" y="6"/>
                    <a:pt x="3" y="6"/>
                  </a:cubicBezTo>
                  <a:cubicBezTo>
                    <a:pt x="3" y="6"/>
                    <a:pt x="3" y="6"/>
                    <a:pt x="4" y="6"/>
                  </a:cubicBezTo>
                  <a:cubicBezTo>
                    <a:pt x="13" y="7"/>
                    <a:pt x="22" y="6"/>
                    <a:pt x="32" y="6"/>
                  </a:cubicBezTo>
                  <a:cubicBezTo>
                    <a:pt x="32" y="5"/>
                    <a:pt x="32" y="4"/>
                    <a:pt x="32" y="3"/>
                  </a:cubicBezTo>
                  <a:cubicBezTo>
                    <a:pt x="32" y="0"/>
                    <a:pt x="35" y="0"/>
                    <a:pt x="36"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7" name="Freeform 78"/>
            <p:cNvSpPr/>
            <p:nvPr/>
          </p:nvSpPr>
          <p:spPr bwMode="auto">
            <a:xfrm>
              <a:off x="1421" y="1762"/>
              <a:ext cx="19" cy="110"/>
            </a:xfrm>
            <a:custGeom>
              <a:avLst/>
              <a:gdLst>
                <a:gd name="T0" fmla="*/ 5 w 7"/>
                <a:gd name="T1" fmla="*/ 35 h 40"/>
                <a:gd name="T2" fmla="*/ 7 w 7"/>
                <a:gd name="T3" fmla="*/ 35 h 40"/>
                <a:gd name="T4" fmla="*/ 7 w 7"/>
                <a:gd name="T5" fmla="*/ 32 h 40"/>
                <a:gd name="T6" fmla="*/ 7 w 7"/>
                <a:gd name="T7" fmla="*/ 32 h 40"/>
                <a:gd name="T8" fmla="*/ 6 w 7"/>
                <a:gd name="T9" fmla="*/ 31 h 40"/>
                <a:gd name="T10" fmla="*/ 7 w 7"/>
                <a:gd name="T11" fmla="*/ 30 h 40"/>
                <a:gd name="T12" fmla="*/ 7 w 7"/>
                <a:gd name="T13" fmla="*/ 25 h 40"/>
                <a:gd name="T14" fmla="*/ 7 w 7"/>
                <a:gd name="T15" fmla="*/ 25 h 40"/>
                <a:gd name="T16" fmla="*/ 6 w 7"/>
                <a:gd name="T17" fmla="*/ 24 h 40"/>
                <a:gd name="T18" fmla="*/ 7 w 7"/>
                <a:gd name="T19" fmla="*/ 22 h 40"/>
                <a:gd name="T20" fmla="*/ 7 w 7"/>
                <a:gd name="T21" fmla="*/ 17 h 40"/>
                <a:gd name="T22" fmla="*/ 4 w 7"/>
                <a:gd name="T23" fmla="*/ 19 h 40"/>
                <a:gd name="T24" fmla="*/ 3 w 7"/>
                <a:gd name="T25" fmla="*/ 17 h 40"/>
                <a:gd name="T26" fmla="*/ 7 w 7"/>
                <a:gd name="T27" fmla="*/ 15 h 40"/>
                <a:gd name="T28" fmla="*/ 7 w 7"/>
                <a:gd name="T29" fmla="*/ 11 h 40"/>
                <a:gd name="T30" fmla="*/ 5 w 7"/>
                <a:gd name="T31" fmla="*/ 12 h 40"/>
                <a:gd name="T32" fmla="*/ 4 w 7"/>
                <a:gd name="T33" fmla="*/ 11 h 40"/>
                <a:gd name="T34" fmla="*/ 7 w 7"/>
                <a:gd name="T35" fmla="*/ 8 h 40"/>
                <a:gd name="T36" fmla="*/ 7 w 7"/>
                <a:gd name="T37" fmla="*/ 3 h 40"/>
                <a:gd name="T38" fmla="*/ 6 w 7"/>
                <a:gd name="T39" fmla="*/ 4 h 40"/>
                <a:gd name="T40" fmla="*/ 5 w 7"/>
                <a:gd name="T41" fmla="*/ 3 h 40"/>
                <a:gd name="T42" fmla="*/ 6 w 7"/>
                <a:gd name="T43" fmla="*/ 1 h 40"/>
                <a:gd name="T44" fmla="*/ 5 w 7"/>
                <a:gd name="T45" fmla="*/ 0 h 40"/>
                <a:gd name="T46" fmla="*/ 1 w 7"/>
                <a:gd name="T47" fmla="*/ 3 h 40"/>
                <a:gd name="T48" fmla="*/ 1 w 7"/>
                <a:gd name="T49" fmla="*/ 6 h 40"/>
                <a:gd name="T50" fmla="*/ 1 w 7"/>
                <a:gd name="T51" fmla="*/ 37 h 40"/>
                <a:gd name="T52" fmla="*/ 2 w 7"/>
                <a:gd name="T53" fmla="*/ 40 h 40"/>
                <a:gd name="T54" fmla="*/ 5 w 7"/>
                <a:gd name="T5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40">
                  <a:moveTo>
                    <a:pt x="5" y="35"/>
                  </a:moveTo>
                  <a:cubicBezTo>
                    <a:pt x="6" y="35"/>
                    <a:pt x="6" y="35"/>
                    <a:pt x="7" y="35"/>
                  </a:cubicBezTo>
                  <a:cubicBezTo>
                    <a:pt x="7" y="34"/>
                    <a:pt x="7" y="33"/>
                    <a:pt x="7" y="32"/>
                  </a:cubicBezTo>
                  <a:cubicBezTo>
                    <a:pt x="7" y="32"/>
                    <a:pt x="7" y="32"/>
                    <a:pt x="7" y="32"/>
                  </a:cubicBezTo>
                  <a:cubicBezTo>
                    <a:pt x="6" y="32"/>
                    <a:pt x="6" y="31"/>
                    <a:pt x="6" y="31"/>
                  </a:cubicBezTo>
                  <a:cubicBezTo>
                    <a:pt x="6" y="30"/>
                    <a:pt x="7" y="30"/>
                    <a:pt x="7" y="30"/>
                  </a:cubicBezTo>
                  <a:cubicBezTo>
                    <a:pt x="7" y="28"/>
                    <a:pt x="7" y="26"/>
                    <a:pt x="7" y="25"/>
                  </a:cubicBezTo>
                  <a:cubicBezTo>
                    <a:pt x="7" y="25"/>
                    <a:pt x="7" y="25"/>
                    <a:pt x="7" y="25"/>
                  </a:cubicBezTo>
                  <a:cubicBezTo>
                    <a:pt x="6" y="25"/>
                    <a:pt x="5" y="24"/>
                    <a:pt x="6" y="24"/>
                  </a:cubicBezTo>
                  <a:cubicBezTo>
                    <a:pt x="6" y="23"/>
                    <a:pt x="7" y="23"/>
                    <a:pt x="7" y="22"/>
                  </a:cubicBezTo>
                  <a:cubicBezTo>
                    <a:pt x="7" y="20"/>
                    <a:pt x="7" y="19"/>
                    <a:pt x="7" y="17"/>
                  </a:cubicBezTo>
                  <a:cubicBezTo>
                    <a:pt x="6" y="17"/>
                    <a:pt x="5" y="18"/>
                    <a:pt x="4" y="19"/>
                  </a:cubicBezTo>
                  <a:cubicBezTo>
                    <a:pt x="3" y="19"/>
                    <a:pt x="2" y="18"/>
                    <a:pt x="3" y="17"/>
                  </a:cubicBezTo>
                  <a:cubicBezTo>
                    <a:pt x="4" y="17"/>
                    <a:pt x="6" y="16"/>
                    <a:pt x="7" y="15"/>
                  </a:cubicBezTo>
                  <a:cubicBezTo>
                    <a:pt x="7" y="14"/>
                    <a:pt x="7" y="13"/>
                    <a:pt x="7" y="11"/>
                  </a:cubicBezTo>
                  <a:cubicBezTo>
                    <a:pt x="6" y="12"/>
                    <a:pt x="5" y="12"/>
                    <a:pt x="5" y="12"/>
                  </a:cubicBezTo>
                  <a:cubicBezTo>
                    <a:pt x="4" y="13"/>
                    <a:pt x="3" y="12"/>
                    <a:pt x="4" y="11"/>
                  </a:cubicBezTo>
                  <a:cubicBezTo>
                    <a:pt x="5" y="10"/>
                    <a:pt x="6" y="9"/>
                    <a:pt x="7" y="8"/>
                  </a:cubicBezTo>
                  <a:cubicBezTo>
                    <a:pt x="7" y="6"/>
                    <a:pt x="7" y="5"/>
                    <a:pt x="7" y="3"/>
                  </a:cubicBezTo>
                  <a:cubicBezTo>
                    <a:pt x="7" y="4"/>
                    <a:pt x="6" y="4"/>
                    <a:pt x="6" y="4"/>
                  </a:cubicBezTo>
                  <a:cubicBezTo>
                    <a:pt x="5" y="4"/>
                    <a:pt x="4" y="3"/>
                    <a:pt x="5" y="3"/>
                  </a:cubicBezTo>
                  <a:cubicBezTo>
                    <a:pt x="6" y="2"/>
                    <a:pt x="6" y="2"/>
                    <a:pt x="6" y="1"/>
                  </a:cubicBezTo>
                  <a:cubicBezTo>
                    <a:pt x="6" y="1"/>
                    <a:pt x="6" y="1"/>
                    <a:pt x="5" y="0"/>
                  </a:cubicBezTo>
                  <a:cubicBezTo>
                    <a:pt x="4" y="0"/>
                    <a:pt x="1" y="0"/>
                    <a:pt x="1" y="3"/>
                  </a:cubicBezTo>
                  <a:cubicBezTo>
                    <a:pt x="1" y="4"/>
                    <a:pt x="1" y="5"/>
                    <a:pt x="1" y="6"/>
                  </a:cubicBezTo>
                  <a:cubicBezTo>
                    <a:pt x="0" y="17"/>
                    <a:pt x="2" y="27"/>
                    <a:pt x="1" y="37"/>
                  </a:cubicBezTo>
                  <a:cubicBezTo>
                    <a:pt x="1" y="39"/>
                    <a:pt x="1" y="39"/>
                    <a:pt x="2" y="40"/>
                  </a:cubicBezTo>
                  <a:cubicBezTo>
                    <a:pt x="1" y="38"/>
                    <a:pt x="2" y="35"/>
                    <a:pt x="5" y="35"/>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8" name="Freeform 79"/>
            <p:cNvSpPr/>
            <p:nvPr/>
          </p:nvSpPr>
          <p:spPr bwMode="auto">
            <a:xfrm>
              <a:off x="1423" y="1858"/>
              <a:ext cx="83" cy="19"/>
            </a:xfrm>
            <a:custGeom>
              <a:avLst/>
              <a:gdLst>
                <a:gd name="T0" fmla="*/ 24 w 30"/>
                <a:gd name="T1" fmla="*/ 2 h 7"/>
                <a:gd name="T2" fmla="*/ 23 w 30"/>
                <a:gd name="T3" fmla="*/ 1 h 7"/>
                <a:gd name="T4" fmla="*/ 6 w 30"/>
                <a:gd name="T5" fmla="*/ 0 h 7"/>
                <a:gd name="T6" fmla="*/ 4 w 30"/>
                <a:gd name="T7" fmla="*/ 0 h 7"/>
                <a:gd name="T8" fmla="*/ 1 w 30"/>
                <a:gd name="T9" fmla="*/ 5 h 7"/>
                <a:gd name="T10" fmla="*/ 4 w 30"/>
                <a:gd name="T11" fmla="*/ 6 h 7"/>
                <a:gd name="T12" fmla="*/ 27 w 30"/>
                <a:gd name="T13" fmla="*/ 7 h 7"/>
                <a:gd name="T14" fmla="*/ 30 w 30"/>
                <a:gd name="T15" fmla="*/ 3 h 7"/>
                <a:gd name="T16" fmla="*/ 24 w 30"/>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
                  <a:moveTo>
                    <a:pt x="24" y="2"/>
                  </a:moveTo>
                  <a:cubicBezTo>
                    <a:pt x="23" y="2"/>
                    <a:pt x="23" y="1"/>
                    <a:pt x="23" y="1"/>
                  </a:cubicBezTo>
                  <a:cubicBezTo>
                    <a:pt x="18" y="0"/>
                    <a:pt x="12" y="0"/>
                    <a:pt x="6" y="0"/>
                  </a:cubicBezTo>
                  <a:cubicBezTo>
                    <a:pt x="5" y="0"/>
                    <a:pt x="5" y="0"/>
                    <a:pt x="4" y="0"/>
                  </a:cubicBezTo>
                  <a:cubicBezTo>
                    <a:pt x="1" y="0"/>
                    <a:pt x="0" y="3"/>
                    <a:pt x="1" y="5"/>
                  </a:cubicBezTo>
                  <a:cubicBezTo>
                    <a:pt x="2" y="6"/>
                    <a:pt x="3" y="6"/>
                    <a:pt x="4" y="6"/>
                  </a:cubicBezTo>
                  <a:cubicBezTo>
                    <a:pt x="11" y="6"/>
                    <a:pt x="19" y="7"/>
                    <a:pt x="27" y="7"/>
                  </a:cubicBezTo>
                  <a:cubicBezTo>
                    <a:pt x="29" y="7"/>
                    <a:pt x="30" y="5"/>
                    <a:pt x="30" y="3"/>
                  </a:cubicBezTo>
                  <a:cubicBezTo>
                    <a:pt x="29" y="6"/>
                    <a:pt x="24" y="6"/>
                    <a:pt x="24"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9" name="Freeform 80"/>
            <p:cNvSpPr/>
            <p:nvPr/>
          </p:nvSpPr>
          <p:spPr bwMode="auto">
            <a:xfrm>
              <a:off x="1489" y="1776"/>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1"/>
                  </a:cubicBezTo>
                  <a:cubicBezTo>
                    <a:pt x="0" y="1"/>
                    <a:pt x="1" y="1"/>
                    <a:pt x="1"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0" name="Freeform 81"/>
            <p:cNvSpPr/>
            <p:nvPr/>
          </p:nvSpPr>
          <p:spPr bwMode="auto">
            <a:xfrm>
              <a:off x="1487" y="1781"/>
              <a:ext cx="19" cy="93"/>
            </a:xfrm>
            <a:custGeom>
              <a:avLst/>
              <a:gdLst>
                <a:gd name="T0" fmla="*/ 1 w 7"/>
                <a:gd name="T1" fmla="*/ 0 h 34"/>
                <a:gd name="T2" fmla="*/ 1 w 7"/>
                <a:gd name="T3" fmla="*/ 1 h 34"/>
                <a:gd name="T4" fmla="*/ 1 w 7"/>
                <a:gd name="T5" fmla="*/ 6 h 34"/>
                <a:gd name="T6" fmla="*/ 1 w 7"/>
                <a:gd name="T7" fmla="*/ 7 h 34"/>
                <a:gd name="T8" fmla="*/ 1 w 7"/>
                <a:gd name="T9" fmla="*/ 7 h 34"/>
                <a:gd name="T10" fmla="*/ 0 w 7"/>
                <a:gd name="T11" fmla="*/ 21 h 34"/>
                <a:gd name="T12" fmla="*/ 0 w 7"/>
                <a:gd name="T13" fmla="*/ 20 h 34"/>
                <a:gd name="T14" fmla="*/ 1 w 7"/>
                <a:gd name="T15" fmla="*/ 21 h 34"/>
                <a:gd name="T16" fmla="*/ 1 w 7"/>
                <a:gd name="T17" fmla="*/ 25 h 34"/>
                <a:gd name="T18" fmla="*/ 0 w 7"/>
                <a:gd name="T19" fmla="*/ 26 h 34"/>
                <a:gd name="T20" fmla="*/ 0 w 7"/>
                <a:gd name="T21" fmla="*/ 29 h 34"/>
                <a:gd name="T22" fmla="*/ 1 w 7"/>
                <a:gd name="T23" fmla="*/ 30 h 34"/>
                <a:gd name="T24" fmla="*/ 7 w 7"/>
                <a:gd name="T25" fmla="*/ 31 h 34"/>
                <a:gd name="T26" fmla="*/ 7 w 7"/>
                <a:gd name="T27" fmla="*/ 30 h 34"/>
                <a:gd name="T28" fmla="*/ 7 w 7"/>
                <a:gd name="T29" fmla="*/ 3 h 34"/>
                <a:gd name="T30" fmla="*/ 4 w 7"/>
                <a:gd name="T31" fmla="*/ 3 h 34"/>
                <a:gd name="T32" fmla="*/ 1 w 7"/>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34">
                  <a:moveTo>
                    <a:pt x="1" y="0"/>
                  </a:moveTo>
                  <a:cubicBezTo>
                    <a:pt x="1" y="1"/>
                    <a:pt x="1" y="1"/>
                    <a:pt x="1" y="1"/>
                  </a:cubicBezTo>
                  <a:cubicBezTo>
                    <a:pt x="1" y="3"/>
                    <a:pt x="1" y="5"/>
                    <a:pt x="1" y="6"/>
                  </a:cubicBezTo>
                  <a:cubicBezTo>
                    <a:pt x="1" y="7"/>
                    <a:pt x="1" y="7"/>
                    <a:pt x="1" y="7"/>
                  </a:cubicBezTo>
                  <a:cubicBezTo>
                    <a:pt x="1" y="7"/>
                    <a:pt x="1" y="7"/>
                    <a:pt x="1" y="7"/>
                  </a:cubicBezTo>
                  <a:cubicBezTo>
                    <a:pt x="1" y="12"/>
                    <a:pt x="0" y="16"/>
                    <a:pt x="0" y="21"/>
                  </a:cubicBezTo>
                  <a:cubicBezTo>
                    <a:pt x="0" y="20"/>
                    <a:pt x="0" y="20"/>
                    <a:pt x="0" y="20"/>
                  </a:cubicBezTo>
                  <a:cubicBezTo>
                    <a:pt x="1" y="20"/>
                    <a:pt x="1" y="21"/>
                    <a:pt x="1" y="21"/>
                  </a:cubicBezTo>
                  <a:cubicBezTo>
                    <a:pt x="1" y="23"/>
                    <a:pt x="1" y="24"/>
                    <a:pt x="1" y="25"/>
                  </a:cubicBezTo>
                  <a:cubicBezTo>
                    <a:pt x="1" y="26"/>
                    <a:pt x="1" y="26"/>
                    <a:pt x="0" y="26"/>
                  </a:cubicBezTo>
                  <a:cubicBezTo>
                    <a:pt x="0" y="27"/>
                    <a:pt x="0" y="28"/>
                    <a:pt x="0" y="29"/>
                  </a:cubicBezTo>
                  <a:cubicBezTo>
                    <a:pt x="0" y="29"/>
                    <a:pt x="0" y="30"/>
                    <a:pt x="1" y="30"/>
                  </a:cubicBezTo>
                  <a:cubicBezTo>
                    <a:pt x="1" y="34"/>
                    <a:pt x="6" y="34"/>
                    <a:pt x="7" y="31"/>
                  </a:cubicBezTo>
                  <a:cubicBezTo>
                    <a:pt x="7" y="31"/>
                    <a:pt x="7" y="31"/>
                    <a:pt x="7" y="30"/>
                  </a:cubicBezTo>
                  <a:cubicBezTo>
                    <a:pt x="6" y="21"/>
                    <a:pt x="7" y="12"/>
                    <a:pt x="7" y="3"/>
                  </a:cubicBezTo>
                  <a:cubicBezTo>
                    <a:pt x="6" y="3"/>
                    <a:pt x="5" y="3"/>
                    <a:pt x="4" y="3"/>
                  </a:cubicBezTo>
                  <a:cubicBezTo>
                    <a:pt x="3" y="3"/>
                    <a:pt x="2" y="2"/>
                    <a:pt x="1"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1" name="Freeform 82"/>
            <p:cNvSpPr/>
            <p:nvPr/>
          </p:nvSpPr>
          <p:spPr bwMode="auto">
            <a:xfrm>
              <a:off x="1503" y="1718"/>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2" name="Freeform 83"/>
            <p:cNvSpPr/>
            <p:nvPr/>
          </p:nvSpPr>
          <p:spPr bwMode="auto">
            <a:xfrm>
              <a:off x="1517" y="1715"/>
              <a:ext cx="5" cy="6"/>
            </a:xfrm>
            <a:custGeom>
              <a:avLst/>
              <a:gdLst>
                <a:gd name="T0" fmla="*/ 1 w 2"/>
                <a:gd name="T1" fmla="*/ 2 h 2"/>
                <a:gd name="T2" fmla="*/ 0 w 2"/>
                <a:gd name="T3" fmla="*/ 2 h 2"/>
                <a:gd name="T4" fmla="*/ 1 w 2"/>
                <a:gd name="T5" fmla="*/ 2 h 2"/>
                <a:gd name="T6" fmla="*/ 1 w 2"/>
                <a:gd name="T7" fmla="*/ 2 h 2"/>
              </a:gdLst>
              <a:ahLst/>
              <a:cxnLst>
                <a:cxn ang="0">
                  <a:pos x="T0" y="T1"/>
                </a:cxn>
                <a:cxn ang="0">
                  <a:pos x="T2" y="T3"/>
                </a:cxn>
                <a:cxn ang="0">
                  <a:pos x="T4" y="T5"/>
                </a:cxn>
                <a:cxn ang="0">
                  <a:pos x="T6" y="T7"/>
                </a:cxn>
              </a:cxnLst>
              <a:rect l="0" t="0" r="r" b="b"/>
              <a:pathLst>
                <a:path w="2" h="2">
                  <a:moveTo>
                    <a:pt x="1" y="2"/>
                  </a:moveTo>
                  <a:cubicBezTo>
                    <a:pt x="2" y="0"/>
                    <a:pt x="1" y="1"/>
                    <a:pt x="0" y="2"/>
                  </a:cubicBezTo>
                  <a:cubicBezTo>
                    <a:pt x="0" y="2"/>
                    <a:pt x="1" y="2"/>
                    <a:pt x="1" y="2"/>
                  </a:cubicBezTo>
                  <a:cubicBezTo>
                    <a:pt x="1" y="2"/>
                    <a:pt x="1" y="2"/>
                    <a:pt x="1" y="2"/>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3" name="Freeform 84"/>
            <p:cNvSpPr/>
            <p:nvPr/>
          </p:nvSpPr>
          <p:spPr bwMode="auto">
            <a:xfrm>
              <a:off x="1495" y="1702"/>
              <a:ext cx="96" cy="21"/>
            </a:xfrm>
            <a:custGeom>
              <a:avLst/>
              <a:gdLst>
                <a:gd name="T0" fmla="*/ 0 w 35"/>
                <a:gd name="T1" fmla="*/ 4 h 8"/>
                <a:gd name="T2" fmla="*/ 1 w 35"/>
                <a:gd name="T3" fmla="*/ 6 h 8"/>
                <a:gd name="T4" fmla="*/ 5 w 35"/>
                <a:gd name="T5" fmla="*/ 4 h 8"/>
                <a:gd name="T6" fmla="*/ 6 w 35"/>
                <a:gd name="T7" fmla="*/ 5 h 8"/>
                <a:gd name="T8" fmla="*/ 4 w 35"/>
                <a:gd name="T9" fmla="*/ 7 h 8"/>
                <a:gd name="T10" fmla="*/ 6 w 35"/>
                <a:gd name="T11" fmla="*/ 7 h 8"/>
                <a:gd name="T12" fmla="*/ 11 w 35"/>
                <a:gd name="T13" fmla="*/ 4 h 8"/>
                <a:gd name="T14" fmla="*/ 12 w 35"/>
                <a:gd name="T15" fmla="*/ 5 h 8"/>
                <a:gd name="T16" fmla="*/ 11 w 35"/>
                <a:gd name="T17" fmla="*/ 7 h 8"/>
                <a:gd name="T18" fmla="*/ 17 w 35"/>
                <a:gd name="T19" fmla="*/ 7 h 8"/>
                <a:gd name="T20" fmla="*/ 22 w 35"/>
                <a:gd name="T21" fmla="*/ 4 h 8"/>
                <a:gd name="T22" fmla="*/ 23 w 35"/>
                <a:gd name="T23" fmla="*/ 5 h 8"/>
                <a:gd name="T24" fmla="*/ 22 w 35"/>
                <a:gd name="T25" fmla="*/ 7 h 8"/>
                <a:gd name="T26" fmla="*/ 26 w 35"/>
                <a:gd name="T27" fmla="*/ 8 h 8"/>
                <a:gd name="T28" fmla="*/ 27 w 35"/>
                <a:gd name="T29" fmla="*/ 7 h 8"/>
                <a:gd name="T30" fmla="*/ 28 w 35"/>
                <a:gd name="T31" fmla="*/ 8 h 8"/>
                <a:gd name="T32" fmla="*/ 28 w 35"/>
                <a:gd name="T33" fmla="*/ 8 h 8"/>
                <a:gd name="T34" fmla="*/ 29 w 35"/>
                <a:gd name="T35" fmla="*/ 8 h 8"/>
                <a:gd name="T36" fmla="*/ 29 w 35"/>
                <a:gd name="T37" fmla="*/ 5 h 8"/>
                <a:gd name="T38" fmla="*/ 35 w 35"/>
                <a:gd name="T39" fmla="*/ 5 h 8"/>
                <a:gd name="T40" fmla="*/ 33 w 35"/>
                <a:gd name="T41" fmla="*/ 2 h 8"/>
                <a:gd name="T42" fmla="*/ 6 w 35"/>
                <a:gd name="T43" fmla="*/ 1 h 8"/>
                <a:gd name="T44" fmla="*/ 4 w 35"/>
                <a:gd name="T45" fmla="*/ 1 h 8"/>
                <a:gd name="T46" fmla="*/ 0 w 35"/>
                <a:gd name="T4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8">
                  <a:moveTo>
                    <a:pt x="0" y="4"/>
                  </a:moveTo>
                  <a:cubicBezTo>
                    <a:pt x="0" y="5"/>
                    <a:pt x="1" y="6"/>
                    <a:pt x="1" y="6"/>
                  </a:cubicBezTo>
                  <a:cubicBezTo>
                    <a:pt x="3" y="5"/>
                    <a:pt x="4" y="5"/>
                    <a:pt x="5" y="4"/>
                  </a:cubicBezTo>
                  <a:cubicBezTo>
                    <a:pt x="6" y="3"/>
                    <a:pt x="7" y="4"/>
                    <a:pt x="6" y="5"/>
                  </a:cubicBezTo>
                  <a:cubicBezTo>
                    <a:pt x="6" y="6"/>
                    <a:pt x="5" y="6"/>
                    <a:pt x="4" y="7"/>
                  </a:cubicBezTo>
                  <a:cubicBezTo>
                    <a:pt x="5" y="7"/>
                    <a:pt x="6" y="7"/>
                    <a:pt x="6" y="7"/>
                  </a:cubicBezTo>
                  <a:cubicBezTo>
                    <a:pt x="8" y="6"/>
                    <a:pt x="9" y="5"/>
                    <a:pt x="11" y="4"/>
                  </a:cubicBezTo>
                  <a:cubicBezTo>
                    <a:pt x="12" y="4"/>
                    <a:pt x="13" y="4"/>
                    <a:pt x="12" y="5"/>
                  </a:cubicBezTo>
                  <a:cubicBezTo>
                    <a:pt x="12" y="6"/>
                    <a:pt x="11" y="7"/>
                    <a:pt x="11" y="7"/>
                  </a:cubicBezTo>
                  <a:cubicBezTo>
                    <a:pt x="13" y="7"/>
                    <a:pt x="15" y="7"/>
                    <a:pt x="17" y="7"/>
                  </a:cubicBezTo>
                  <a:cubicBezTo>
                    <a:pt x="19" y="6"/>
                    <a:pt x="20" y="5"/>
                    <a:pt x="22" y="4"/>
                  </a:cubicBezTo>
                  <a:cubicBezTo>
                    <a:pt x="22" y="3"/>
                    <a:pt x="23" y="4"/>
                    <a:pt x="23" y="5"/>
                  </a:cubicBezTo>
                  <a:cubicBezTo>
                    <a:pt x="23" y="6"/>
                    <a:pt x="22" y="7"/>
                    <a:pt x="22" y="7"/>
                  </a:cubicBezTo>
                  <a:cubicBezTo>
                    <a:pt x="23" y="8"/>
                    <a:pt x="25" y="8"/>
                    <a:pt x="26" y="8"/>
                  </a:cubicBezTo>
                  <a:cubicBezTo>
                    <a:pt x="26" y="7"/>
                    <a:pt x="27" y="7"/>
                    <a:pt x="27" y="7"/>
                  </a:cubicBezTo>
                  <a:cubicBezTo>
                    <a:pt x="28" y="7"/>
                    <a:pt x="28" y="7"/>
                    <a:pt x="28" y="8"/>
                  </a:cubicBezTo>
                  <a:cubicBezTo>
                    <a:pt x="28" y="8"/>
                    <a:pt x="28" y="8"/>
                    <a:pt x="28" y="8"/>
                  </a:cubicBezTo>
                  <a:cubicBezTo>
                    <a:pt x="28" y="8"/>
                    <a:pt x="28" y="8"/>
                    <a:pt x="29" y="8"/>
                  </a:cubicBezTo>
                  <a:cubicBezTo>
                    <a:pt x="29" y="7"/>
                    <a:pt x="29" y="6"/>
                    <a:pt x="29" y="5"/>
                  </a:cubicBezTo>
                  <a:cubicBezTo>
                    <a:pt x="29" y="1"/>
                    <a:pt x="34" y="1"/>
                    <a:pt x="35" y="5"/>
                  </a:cubicBezTo>
                  <a:cubicBezTo>
                    <a:pt x="35" y="4"/>
                    <a:pt x="34" y="3"/>
                    <a:pt x="33" y="2"/>
                  </a:cubicBezTo>
                  <a:cubicBezTo>
                    <a:pt x="24" y="1"/>
                    <a:pt x="15" y="2"/>
                    <a:pt x="6" y="1"/>
                  </a:cubicBezTo>
                  <a:cubicBezTo>
                    <a:pt x="6" y="1"/>
                    <a:pt x="5" y="1"/>
                    <a:pt x="4" y="1"/>
                  </a:cubicBezTo>
                  <a:cubicBezTo>
                    <a:pt x="2" y="0"/>
                    <a:pt x="0" y="2"/>
                    <a:pt x="0"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4" name="Freeform 85"/>
            <p:cNvSpPr/>
            <p:nvPr/>
          </p:nvSpPr>
          <p:spPr bwMode="auto">
            <a:xfrm>
              <a:off x="1580" y="1789"/>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5" name="Freeform 86"/>
            <p:cNvSpPr/>
            <p:nvPr/>
          </p:nvSpPr>
          <p:spPr bwMode="auto">
            <a:xfrm>
              <a:off x="1569" y="1704"/>
              <a:ext cx="22" cy="85"/>
            </a:xfrm>
            <a:custGeom>
              <a:avLst/>
              <a:gdLst>
                <a:gd name="T0" fmla="*/ 2 w 8"/>
                <a:gd name="T1" fmla="*/ 4 h 31"/>
                <a:gd name="T2" fmla="*/ 2 w 8"/>
                <a:gd name="T3" fmla="*/ 7 h 31"/>
                <a:gd name="T4" fmla="*/ 1 w 8"/>
                <a:gd name="T5" fmla="*/ 18 h 31"/>
                <a:gd name="T6" fmla="*/ 1 w 8"/>
                <a:gd name="T7" fmla="*/ 18 h 31"/>
                <a:gd name="T8" fmla="*/ 1 w 8"/>
                <a:gd name="T9" fmla="*/ 20 h 31"/>
                <a:gd name="T10" fmla="*/ 0 w 8"/>
                <a:gd name="T11" fmla="*/ 25 h 31"/>
                <a:gd name="T12" fmla="*/ 3 w 8"/>
                <a:gd name="T13" fmla="*/ 25 h 31"/>
                <a:gd name="T14" fmla="*/ 5 w 8"/>
                <a:gd name="T15" fmla="*/ 31 h 31"/>
                <a:gd name="T16" fmla="*/ 7 w 8"/>
                <a:gd name="T17" fmla="*/ 28 h 31"/>
                <a:gd name="T18" fmla="*/ 8 w 8"/>
                <a:gd name="T19" fmla="*/ 4 h 31"/>
                <a:gd name="T20" fmla="*/ 8 w 8"/>
                <a:gd name="T21" fmla="*/ 4 h 31"/>
                <a:gd name="T22" fmla="*/ 2 w 8"/>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1">
                  <a:moveTo>
                    <a:pt x="2" y="4"/>
                  </a:moveTo>
                  <a:cubicBezTo>
                    <a:pt x="2" y="5"/>
                    <a:pt x="2" y="6"/>
                    <a:pt x="2" y="7"/>
                  </a:cubicBezTo>
                  <a:cubicBezTo>
                    <a:pt x="1" y="11"/>
                    <a:pt x="1" y="14"/>
                    <a:pt x="1" y="18"/>
                  </a:cubicBezTo>
                  <a:cubicBezTo>
                    <a:pt x="1" y="18"/>
                    <a:pt x="1" y="18"/>
                    <a:pt x="1" y="18"/>
                  </a:cubicBezTo>
                  <a:cubicBezTo>
                    <a:pt x="1" y="19"/>
                    <a:pt x="1" y="19"/>
                    <a:pt x="1" y="20"/>
                  </a:cubicBezTo>
                  <a:cubicBezTo>
                    <a:pt x="1" y="22"/>
                    <a:pt x="0" y="23"/>
                    <a:pt x="0" y="25"/>
                  </a:cubicBezTo>
                  <a:cubicBezTo>
                    <a:pt x="1" y="25"/>
                    <a:pt x="2" y="25"/>
                    <a:pt x="3" y="25"/>
                  </a:cubicBezTo>
                  <a:cubicBezTo>
                    <a:pt x="7" y="25"/>
                    <a:pt x="7" y="29"/>
                    <a:pt x="5" y="31"/>
                  </a:cubicBezTo>
                  <a:cubicBezTo>
                    <a:pt x="6" y="30"/>
                    <a:pt x="7" y="29"/>
                    <a:pt x="7" y="28"/>
                  </a:cubicBezTo>
                  <a:cubicBezTo>
                    <a:pt x="7" y="20"/>
                    <a:pt x="8" y="12"/>
                    <a:pt x="8" y="4"/>
                  </a:cubicBezTo>
                  <a:cubicBezTo>
                    <a:pt x="8" y="4"/>
                    <a:pt x="8" y="4"/>
                    <a:pt x="8" y="4"/>
                  </a:cubicBezTo>
                  <a:cubicBezTo>
                    <a:pt x="7" y="0"/>
                    <a:pt x="2" y="0"/>
                    <a:pt x="2"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6" name="Freeform 87"/>
            <p:cNvSpPr/>
            <p:nvPr/>
          </p:nvSpPr>
          <p:spPr bwMode="auto">
            <a:xfrm>
              <a:off x="1489" y="1773"/>
              <a:ext cx="100" cy="19"/>
            </a:xfrm>
            <a:custGeom>
              <a:avLst/>
              <a:gdLst>
                <a:gd name="T0" fmla="*/ 32 w 36"/>
                <a:gd name="T1" fmla="*/ 0 h 7"/>
                <a:gd name="T2" fmla="*/ 29 w 36"/>
                <a:gd name="T3" fmla="*/ 0 h 7"/>
                <a:gd name="T4" fmla="*/ 3 w 36"/>
                <a:gd name="T5" fmla="*/ 0 h 7"/>
                <a:gd name="T6" fmla="*/ 2 w 36"/>
                <a:gd name="T7" fmla="*/ 0 h 7"/>
                <a:gd name="T8" fmla="*/ 1 w 36"/>
                <a:gd name="T9" fmla="*/ 1 h 7"/>
                <a:gd name="T10" fmla="*/ 1 w 36"/>
                <a:gd name="T11" fmla="*/ 1 h 7"/>
                <a:gd name="T12" fmla="*/ 1 w 36"/>
                <a:gd name="T13" fmla="*/ 2 h 7"/>
                <a:gd name="T14" fmla="*/ 1 w 36"/>
                <a:gd name="T15" fmla="*/ 3 h 7"/>
                <a:gd name="T16" fmla="*/ 0 w 36"/>
                <a:gd name="T17" fmla="*/ 3 h 7"/>
                <a:gd name="T18" fmla="*/ 3 w 36"/>
                <a:gd name="T19" fmla="*/ 6 h 7"/>
                <a:gd name="T20" fmla="*/ 6 w 36"/>
                <a:gd name="T21" fmla="*/ 6 h 7"/>
                <a:gd name="T22" fmla="*/ 32 w 36"/>
                <a:gd name="T23" fmla="*/ 6 h 7"/>
                <a:gd name="T24" fmla="*/ 33 w 36"/>
                <a:gd name="T25" fmla="*/ 6 h 7"/>
                <a:gd name="T26" fmla="*/ 34 w 36"/>
                <a:gd name="T27" fmla="*/ 6 h 7"/>
                <a:gd name="T28" fmla="*/ 34 w 36"/>
                <a:gd name="T29" fmla="*/ 6 h 7"/>
                <a:gd name="T30" fmla="*/ 32 w 36"/>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7">
                  <a:moveTo>
                    <a:pt x="32" y="0"/>
                  </a:moveTo>
                  <a:cubicBezTo>
                    <a:pt x="31" y="0"/>
                    <a:pt x="30" y="0"/>
                    <a:pt x="29" y="0"/>
                  </a:cubicBezTo>
                  <a:cubicBezTo>
                    <a:pt x="21" y="0"/>
                    <a:pt x="12" y="0"/>
                    <a:pt x="3" y="0"/>
                  </a:cubicBezTo>
                  <a:cubicBezTo>
                    <a:pt x="3" y="0"/>
                    <a:pt x="3" y="0"/>
                    <a:pt x="2" y="0"/>
                  </a:cubicBezTo>
                  <a:cubicBezTo>
                    <a:pt x="2" y="0"/>
                    <a:pt x="1" y="1"/>
                    <a:pt x="1" y="1"/>
                  </a:cubicBezTo>
                  <a:cubicBezTo>
                    <a:pt x="1" y="1"/>
                    <a:pt x="1" y="1"/>
                    <a:pt x="1" y="1"/>
                  </a:cubicBezTo>
                  <a:cubicBezTo>
                    <a:pt x="1" y="1"/>
                    <a:pt x="1" y="1"/>
                    <a:pt x="1" y="2"/>
                  </a:cubicBezTo>
                  <a:cubicBezTo>
                    <a:pt x="1" y="2"/>
                    <a:pt x="1" y="2"/>
                    <a:pt x="1" y="3"/>
                  </a:cubicBezTo>
                  <a:cubicBezTo>
                    <a:pt x="1" y="3"/>
                    <a:pt x="1" y="3"/>
                    <a:pt x="0" y="3"/>
                  </a:cubicBezTo>
                  <a:cubicBezTo>
                    <a:pt x="1" y="5"/>
                    <a:pt x="2" y="6"/>
                    <a:pt x="3" y="6"/>
                  </a:cubicBezTo>
                  <a:cubicBezTo>
                    <a:pt x="4" y="6"/>
                    <a:pt x="5" y="6"/>
                    <a:pt x="6" y="6"/>
                  </a:cubicBezTo>
                  <a:cubicBezTo>
                    <a:pt x="15" y="6"/>
                    <a:pt x="24" y="7"/>
                    <a:pt x="32" y="6"/>
                  </a:cubicBezTo>
                  <a:cubicBezTo>
                    <a:pt x="33" y="6"/>
                    <a:pt x="33" y="6"/>
                    <a:pt x="33" y="6"/>
                  </a:cubicBezTo>
                  <a:cubicBezTo>
                    <a:pt x="33" y="6"/>
                    <a:pt x="34" y="6"/>
                    <a:pt x="34" y="6"/>
                  </a:cubicBezTo>
                  <a:cubicBezTo>
                    <a:pt x="34" y="6"/>
                    <a:pt x="34" y="6"/>
                    <a:pt x="34" y="6"/>
                  </a:cubicBezTo>
                  <a:cubicBezTo>
                    <a:pt x="36" y="4"/>
                    <a:pt x="36" y="0"/>
                    <a:pt x="3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77" name="组合 90"/>
          <p:cNvGrpSpPr/>
          <p:nvPr/>
        </p:nvGrpSpPr>
        <p:grpSpPr>
          <a:xfrm>
            <a:off x="750813" y="4430763"/>
            <a:ext cx="2934588" cy="907589"/>
            <a:chOff x="6818250" y="865572"/>
            <a:chExt cx="2934588" cy="907589"/>
          </a:xfrm>
        </p:grpSpPr>
        <p:sp>
          <p:nvSpPr>
            <p:cNvPr id="78" name="文本框 77"/>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79" name="文本框 78"/>
            <p:cNvSpPr txBox="1"/>
            <p:nvPr/>
          </p:nvSpPr>
          <p:spPr>
            <a:xfrm>
              <a:off x="6818250"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80" name="组合 93"/>
          <p:cNvGrpSpPr/>
          <p:nvPr/>
        </p:nvGrpSpPr>
        <p:grpSpPr>
          <a:xfrm>
            <a:off x="5585528" y="4430763"/>
            <a:ext cx="2934588" cy="907589"/>
            <a:chOff x="6818250" y="865572"/>
            <a:chExt cx="2934588" cy="907589"/>
          </a:xfrm>
        </p:grpSpPr>
        <p:sp>
          <p:nvSpPr>
            <p:cNvPr id="81" name="文本框 80"/>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82" name="文本框 81"/>
            <p:cNvSpPr txBox="1"/>
            <p:nvPr/>
          </p:nvSpPr>
          <p:spPr>
            <a:xfrm>
              <a:off x="6818250"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83" name="组合 96"/>
          <p:cNvGrpSpPr/>
          <p:nvPr/>
        </p:nvGrpSpPr>
        <p:grpSpPr>
          <a:xfrm>
            <a:off x="3173313" y="2138263"/>
            <a:ext cx="2934588" cy="907589"/>
            <a:chOff x="6818250" y="865572"/>
            <a:chExt cx="2934588" cy="907589"/>
          </a:xfrm>
        </p:grpSpPr>
        <p:sp>
          <p:nvSpPr>
            <p:cNvPr id="84" name="文本框 83"/>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85" name="文本框 84"/>
            <p:cNvSpPr txBox="1"/>
            <p:nvPr/>
          </p:nvSpPr>
          <p:spPr>
            <a:xfrm>
              <a:off x="6818250"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86" name="组合 99"/>
          <p:cNvGrpSpPr/>
          <p:nvPr/>
        </p:nvGrpSpPr>
        <p:grpSpPr>
          <a:xfrm>
            <a:off x="7999203" y="2138263"/>
            <a:ext cx="2934588" cy="907589"/>
            <a:chOff x="6818250" y="865572"/>
            <a:chExt cx="2934588" cy="907589"/>
          </a:xfrm>
        </p:grpSpPr>
        <p:sp>
          <p:nvSpPr>
            <p:cNvPr id="87" name="文本框 86"/>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88" name="文本框 87"/>
            <p:cNvSpPr txBox="1"/>
            <p:nvPr/>
          </p:nvSpPr>
          <p:spPr>
            <a:xfrm>
              <a:off x="6818250"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
        <p:nvSpPr>
          <p:cNvPr id="89"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0" name="文本框 89"/>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1000"/>
                                        <p:tgtEl>
                                          <p:spTgt spid="80"/>
                                        </p:tgtEl>
                                      </p:cBhvr>
                                    </p:animEffect>
                                    <p:anim calcmode="lin" valueType="num">
                                      <p:cBhvr>
                                        <p:cTn id="41" dur="1000" fill="hold"/>
                                        <p:tgtEl>
                                          <p:spTgt spid="80"/>
                                        </p:tgtEl>
                                        <p:attrNameLst>
                                          <p:attrName>ppt_x</p:attrName>
                                        </p:attrNameLst>
                                      </p:cBhvr>
                                      <p:tavLst>
                                        <p:tav tm="0">
                                          <p:val>
                                            <p:strVal val="#ppt_x"/>
                                          </p:val>
                                        </p:tav>
                                        <p:tav tm="100000">
                                          <p:val>
                                            <p:strVal val="#ppt_x"/>
                                          </p:val>
                                        </p:tav>
                                      </p:tavLst>
                                    </p:anim>
                                    <p:anim calcmode="lin" valueType="num">
                                      <p:cBhvr>
                                        <p:cTn id="42" dur="1000" fill="hold"/>
                                        <p:tgtEl>
                                          <p:spTgt spid="8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1000"/>
                                        <p:tgtEl>
                                          <p:spTgt spid="86"/>
                                        </p:tgtEl>
                                      </p:cBhvr>
                                    </p:animEffect>
                                    <p:anim calcmode="lin" valueType="num">
                                      <p:cBhvr>
                                        <p:cTn id="47" dur="1000" fill="hold"/>
                                        <p:tgtEl>
                                          <p:spTgt spid="86"/>
                                        </p:tgtEl>
                                        <p:attrNameLst>
                                          <p:attrName>ppt_x</p:attrName>
                                        </p:attrNameLst>
                                      </p:cBhvr>
                                      <p:tavLst>
                                        <p:tav tm="0">
                                          <p:val>
                                            <p:strVal val="#ppt_x"/>
                                          </p:val>
                                        </p:tav>
                                        <p:tav tm="100000">
                                          <p:val>
                                            <p:strVal val="#ppt_x"/>
                                          </p:val>
                                        </p:tav>
                                      </p:tavLst>
                                    </p:anim>
                                    <p:anim calcmode="lin" valueType="num">
                                      <p:cBhvr>
                                        <p:cTn id="4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1"/>
          <p:cNvSpPr/>
          <p:nvPr/>
        </p:nvSpPr>
        <p:spPr>
          <a:xfrm>
            <a:off x="2043412" y="234741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任意多边形 5"/>
          <p:cNvSpPr/>
          <p:nvPr/>
        </p:nvSpPr>
        <p:spPr>
          <a:xfrm>
            <a:off x="2357430" y="329908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38" name="组合 6"/>
          <p:cNvGrpSpPr/>
          <p:nvPr/>
        </p:nvGrpSpPr>
        <p:grpSpPr>
          <a:xfrm>
            <a:off x="2664553" y="2600569"/>
            <a:ext cx="385904" cy="611158"/>
            <a:chOff x="5844088" y="2600655"/>
            <a:chExt cx="385904" cy="611158"/>
          </a:xfrm>
          <a:noFill/>
        </p:grpSpPr>
        <p:grpSp>
          <p:nvGrpSpPr>
            <p:cNvPr id="39" name="组合 7"/>
            <p:cNvGrpSpPr/>
            <p:nvPr/>
          </p:nvGrpSpPr>
          <p:grpSpPr>
            <a:xfrm rot="8489641">
              <a:off x="6013992" y="2653092"/>
              <a:ext cx="216000" cy="558721"/>
              <a:chOff x="6011031" y="2540000"/>
              <a:chExt cx="242182" cy="626447"/>
            </a:xfrm>
            <a:grpFill/>
          </p:grpSpPr>
          <p:sp>
            <p:nvSpPr>
              <p:cNvPr id="41" name="任意多边形 9"/>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任意多边形 10"/>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3" name="任意多边形 11"/>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40" name="任意多边形 8"/>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44" name="组合 12"/>
          <p:cNvGrpSpPr/>
          <p:nvPr/>
        </p:nvGrpSpPr>
        <p:grpSpPr>
          <a:xfrm>
            <a:off x="9020444" y="2698161"/>
            <a:ext cx="473599" cy="430895"/>
            <a:chOff x="7002966" y="4415883"/>
            <a:chExt cx="507443" cy="461687"/>
          </a:xfrm>
        </p:grpSpPr>
        <p:grpSp>
          <p:nvGrpSpPr>
            <p:cNvPr id="45" name="组合 13"/>
            <p:cNvGrpSpPr/>
            <p:nvPr/>
          </p:nvGrpSpPr>
          <p:grpSpPr>
            <a:xfrm>
              <a:off x="7002966" y="4415883"/>
              <a:ext cx="507443" cy="461687"/>
              <a:chOff x="7002966" y="4415883"/>
              <a:chExt cx="602999" cy="548627"/>
            </a:xfrm>
          </p:grpSpPr>
          <p:sp>
            <p:nvSpPr>
              <p:cNvPr id="50" name="任意多边形 18"/>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1" name="任意多边形 19"/>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46" name="任意多边形 14"/>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任意多边形 15"/>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任意多边形 16"/>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任意多边形 17"/>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bg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52" name="组合 20"/>
          <p:cNvGrpSpPr/>
          <p:nvPr/>
        </p:nvGrpSpPr>
        <p:grpSpPr>
          <a:xfrm>
            <a:off x="5777847" y="2583786"/>
            <a:ext cx="557229" cy="497597"/>
            <a:chOff x="4577745" y="4336117"/>
            <a:chExt cx="557229" cy="497597"/>
          </a:xfrm>
        </p:grpSpPr>
        <p:sp>
          <p:nvSpPr>
            <p:cNvPr id="53" name="任意多边形 21"/>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任意多边形 22"/>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55" name="椭圆 31"/>
          <p:cNvSpPr/>
          <p:nvPr/>
        </p:nvSpPr>
        <p:spPr>
          <a:xfrm>
            <a:off x="5223319" y="234741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6" name="任意多边形 24"/>
          <p:cNvSpPr/>
          <p:nvPr/>
        </p:nvSpPr>
        <p:spPr>
          <a:xfrm>
            <a:off x="5537337" y="329908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7" name="椭圆 31"/>
          <p:cNvSpPr/>
          <p:nvPr/>
        </p:nvSpPr>
        <p:spPr>
          <a:xfrm>
            <a:off x="8403226" y="234741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8" name="任意多边形 26"/>
          <p:cNvSpPr/>
          <p:nvPr/>
        </p:nvSpPr>
        <p:spPr>
          <a:xfrm>
            <a:off x="8717244" y="329908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59" name="组合 27"/>
          <p:cNvGrpSpPr/>
          <p:nvPr/>
        </p:nvGrpSpPr>
        <p:grpSpPr>
          <a:xfrm>
            <a:off x="4221523" y="3039696"/>
            <a:ext cx="565617" cy="482600"/>
            <a:chOff x="4349506" y="3098800"/>
            <a:chExt cx="565617" cy="482600"/>
          </a:xfrm>
        </p:grpSpPr>
        <p:sp>
          <p:nvSpPr>
            <p:cNvPr id="60" name="任意多边形 28"/>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1" name="任意多边形 29"/>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2" name="任意多边形 30"/>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63" name="组合 31"/>
          <p:cNvGrpSpPr/>
          <p:nvPr/>
        </p:nvGrpSpPr>
        <p:grpSpPr>
          <a:xfrm>
            <a:off x="7356013" y="3039696"/>
            <a:ext cx="565617" cy="482600"/>
            <a:chOff x="4349506" y="3098800"/>
            <a:chExt cx="565617" cy="482600"/>
          </a:xfrm>
        </p:grpSpPr>
        <p:sp>
          <p:nvSpPr>
            <p:cNvPr id="64" name="任意多边形 32"/>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5" name="任意多边形 33"/>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6" name="任意多边形 34"/>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70"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1" name="文本框 70"/>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72" name="文本框 71"/>
          <p:cNvSpPr txBox="1"/>
          <p:nvPr/>
        </p:nvSpPr>
        <p:spPr>
          <a:xfrm>
            <a:off x="2497449" y="3345140"/>
            <a:ext cx="985701"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73" name="文本框 72"/>
          <p:cNvSpPr txBox="1"/>
          <p:nvPr/>
        </p:nvSpPr>
        <p:spPr>
          <a:xfrm>
            <a:off x="5665133" y="3345140"/>
            <a:ext cx="985701"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74" name="文本框 73"/>
          <p:cNvSpPr txBox="1"/>
          <p:nvPr/>
        </p:nvSpPr>
        <p:spPr>
          <a:xfrm>
            <a:off x="8836834" y="3316722"/>
            <a:ext cx="985701"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75" name="文本框 74"/>
          <p:cNvSpPr txBox="1"/>
          <p:nvPr/>
        </p:nvSpPr>
        <p:spPr>
          <a:xfrm>
            <a:off x="2043412" y="4504246"/>
            <a:ext cx="1779387"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76" name="文本框 75"/>
          <p:cNvSpPr txBox="1"/>
          <p:nvPr/>
        </p:nvSpPr>
        <p:spPr>
          <a:xfrm>
            <a:off x="5179044" y="4501080"/>
            <a:ext cx="1779387"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77" name="文本框 76"/>
          <p:cNvSpPr txBox="1"/>
          <p:nvPr/>
        </p:nvSpPr>
        <p:spPr>
          <a:xfrm>
            <a:off x="8439990" y="4501079"/>
            <a:ext cx="1779387"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checkerboard(across)">
                                      <p:cBhvr>
                                        <p:cTn id="10" dur="500"/>
                                        <p:tgtEl>
                                          <p:spTgt spid="37"/>
                                        </p:tgtEl>
                                      </p:cBhvr>
                                    </p:animEffect>
                                  </p:childTnLst>
                                </p:cTn>
                              </p:par>
                              <p:par>
                                <p:cTn id="11" presetID="5"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heckerboard(across)">
                                      <p:cBhvr>
                                        <p:cTn id="13" dur="500"/>
                                        <p:tgtEl>
                                          <p:spTgt spid="3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checkerboard(across)">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500" fill="hold"/>
                                        <p:tgtEl>
                                          <p:spTgt spid="75"/>
                                        </p:tgtEl>
                                        <p:attrNameLst>
                                          <p:attrName>ppt_x</p:attrName>
                                        </p:attrNameLst>
                                      </p:cBhvr>
                                      <p:tavLst>
                                        <p:tav tm="0">
                                          <p:val>
                                            <p:strVal val="#ppt_x"/>
                                          </p:val>
                                        </p:tav>
                                        <p:tav tm="100000">
                                          <p:val>
                                            <p:strVal val="#ppt_x"/>
                                          </p:val>
                                        </p:tav>
                                      </p:tavLst>
                                    </p:anim>
                                    <p:anim calcmode="lin" valueType="num">
                                      <p:cBhvr additive="base">
                                        <p:cTn id="2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p:tgtEl>
                                          <p:spTgt spid="59"/>
                                        </p:tgtEl>
                                        <p:attrNameLst>
                                          <p:attrName>ppt_y</p:attrName>
                                        </p:attrNameLst>
                                      </p:cBhvr>
                                      <p:tavLst>
                                        <p:tav tm="0">
                                          <p:val>
                                            <p:strVal val="#ppt_y+#ppt_h*1.125000"/>
                                          </p:val>
                                        </p:tav>
                                        <p:tav tm="100000">
                                          <p:val>
                                            <p:strVal val="#ppt_y"/>
                                          </p:val>
                                        </p:tav>
                                      </p:tavLst>
                                    </p:anim>
                                    <p:animEffect transition="in" filter="wipe(up)">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dissolve">
                                      <p:cBhvr>
                                        <p:cTn id="33" dur="500"/>
                                        <p:tgtEl>
                                          <p:spTgt spid="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p:tgtEl>
                                          <p:spTgt spid="63"/>
                                        </p:tgtEl>
                                        <p:attrNameLst>
                                          <p:attrName>ppt_y</p:attrName>
                                        </p:attrNameLst>
                                      </p:cBhvr>
                                      <p:tavLst>
                                        <p:tav tm="0">
                                          <p:val>
                                            <p:strVal val="#ppt_y+#ppt_h*1.125000"/>
                                          </p:val>
                                        </p:tav>
                                        <p:tav tm="100000">
                                          <p:val>
                                            <p:strVal val="#ppt_y"/>
                                          </p:val>
                                        </p:tav>
                                      </p:tavLst>
                                    </p:anim>
                                    <p:animEffect transition="in" filter="wipe(up)">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0"/>
                                        <p:tgtEl>
                                          <p:spTgt spid="4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dissolve">
                                      <p:cBhvr>
                                        <p:cTn id="62" dur="500"/>
                                        <p:tgtEl>
                                          <p:spTgt spid="5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dissolve">
                                      <p:cBhvr>
                                        <p:cTn id="65" dur="500"/>
                                        <p:tgtEl>
                                          <p:spTgt spid="5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dissolv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additive="base">
                                        <p:cTn id="73" dur="500" fill="hold"/>
                                        <p:tgtEl>
                                          <p:spTgt spid="77"/>
                                        </p:tgtEl>
                                        <p:attrNameLst>
                                          <p:attrName>ppt_x</p:attrName>
                                        </p:attrNameLst>
                                      </p:cBhvr>
                                      <p:tavLst>
                                        <p:tav tm="0">
                                          <p:val>
                                            <p:strVal val="#ppt_x"/>
                                          </p:val>
                                        </p:tav>
                                        <p:tav tm="100000">
                                          <p:val>
                                            <p:strVal val="#ppt_x"/>
                                          </p:val>
                                        </p:tav>
                                      </p:tavLst>
                                    </p:anim>
                                    <p:anim calcmode="lin" valueType="num">
                                      <p:cBhvr additive="base">
                                        <p:cTn id="7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55" grpId="0" animBg="1"/>
      <p:bldP spid="56" grpId="0" animBg="1"/>
      <p:bldP spid="57" grpId="0" animBg="1"/>
      <p:bldP spid="58" grpId="0" animBg="1"/>
      <p:bldP spid="72" grpId="0"/>
      <p:bldP spid="73" grpId="0"/>
      <p:bldP spid="74" grpId="0"/>
      <p:bldP spid="75" grpId="0"/>
      <p:bldP spid="76"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6993" y="3104948"/>
            <a:ext cx="6566744" cy="1107996"/>
          </a:xfrm>
          <a:prstGeom prst="rect">
            <a:avLst/>
          </a:prstGeom>
        </p:spPr>
        <p:txBody>
          <a:bodyPr wrap="square" lIns="0" tIns="0" rIns="0" bIns="0">
            <a:spAutoFit/>
          </a:bodyPr>
          <a:lstStyle/>
          <a:p>
            <a:pPr algn="ctr">
              <a:spcBef>
                <a:spcPct val="50000"/>
              </a:spcBef>
            </a:pPr>
            <a:r>
              <a:rPr lang="zh-CN" altLang="en-US"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请输入您的标题</a:t>
            </a:r>
          </a:p>
        </p:txBody>
      </p:sp>
      <p:sp>
        <p:nvSpPr>
          <p:cNvPr id="5" name="TextBox 11"/>
          <p:cNvSpPr txBox="1"/>
          <p:nvPr/>
        </p:nvSpPr>
        <p:spPr>
          <a:xfrm>
            <a:off x="2575195" y="4304120"/>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TextBox 11"/>
          <p:cNvSpPr txBox="1"/>
          <p:nvPr/>
        </p:nvSpPr>
        <p:spPr>
          <a:xfrm>
            <a:off x="2575195" y="4619732"/>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7" name="组合 191"/>
          <p:cNvGrpSpPr/>
          <p:nvPr/>
        </p:nvGrpSpPr>
        <p:grpSpPr>
          <a:xfrm>
            <a:off x="4617064" y="1548970"/>
            <a:ext cx="3146603" cy="946890"/>
            <a:chOff x="4990306" y="1715170"/>
            <a:chExt cx="3180926" cy="664441"/>
          </a:xfrm>
        </p:grpSpPr>
        <p:sp>
          <p:nvSpPr>
            <p:cNvPr id="8" name="Shape 18"/>
            <p:cNvSpPr/>
            <p:nvPr/>
          </p:nvSpPr>
          <p:spPr>
            <a:xfrm>
              <a:off x="4990306" y="1772516"/>
              <a:ext cx="3180926" cy="607095"/>
            </a:xfrm>
            <a:prstGeom prst="roundRect">
              <a:avLst>
                <a:gd name="adj" fmla="val 50000"/>
              </a:avLst>
            </a:prstGeom>
            <a:noFill/>
            <a:ln w="38100" cap="flat">
              <a:solidFill>
                <a:schemeClr val="bg2"/>
              </a:solidFill>
              <a:prstDash val="solid"/>
              <a:miter lim="400000"/>
            </a:ln>
            <a:effectLst/>
          </p:spPr>
          <p:txBody>
            <a:bodyPr wrap="square" lIns="19046" tIns="19046" rIns="19046" bIns="19046" numCol="1" anchor="ctr">
              <a:noAutofit/>
            </a:bodyPr>
            <a:lstStyle/>
            <a:p>
              <a:pPr algn="ctr" defTabSz="914400">
                <a:defRPr/>
              </a:pPr>
              <a:endParaRPr sz="54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文本框 3"/>
            <p:cNvSpPr txBox="1"/>
            <p:nvPr/>
          </p:nvSpPr>
          <p:spPr>
            <a:xfrm>
              <a:off x="5191080" y="1715170"/>
              <a:ext cx="2757590" cy="647909"/>
            </a:xfrm>
            <a:prstGeom prst="rect">
              <a:avLst/>
            </a:prstGeom>
            <a:noFill/>
            <a:ln w="38100">
              <a:noFill/>
            </a:ln>
          </p:spPr>
          <p:txBody>
            <a:bodyPr wrap="square" rtlCol="0">
              <a:spAutoFit/>
            </a:bodyPr>
            <a:lstStyle/>
            <a:p>
              <a:pPr algn="ctr"/>
              <a:r>
                <a:rPr kumimoji="1"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第三章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0"/>
          <p:cNvGrpSpPr/>
          <p:nvPr/>
        </p:nvGrpSpPr>
        <p:grpSpPr>
          <a:xfrm>
            <a:off x="6413033" y="1737312"/>
            <a:ext cx="2695205" cy="940661"/>
            <a:chOff x="8387589" y="417062"/>
            <a:chExt cx="2695205" cy="940661"/>
          </a:xfrm>
        </p:grpSpPr>
        <p:sp>
          <p:nvSpPr>
            <p:cNvPr id="10" name="文本框 9"/>
            <p:cNvSpPr txBox="1"/>
            <p:nvPr/>
          </p:nvSpPr>
          <p:spPr>
            <a:xfrm>
              <a:off x="8387589" y="41706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11" name="文本框 10"/>
            <p:cNvSpPr txBox="1"/>
            <p:nvPr/>
          </p:nvSpPr>
          <p:spPr>
            <a:xfrm>
              <a:off x="8387589" y="834503"/>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12" name="组合 90"/>
          <p:cNvGrpSpPr/>
          <p:nvPr/>
        </p:nvGrpSpPr>
        <p:grpSpPr>
          <a:xfrm>
            <a:off x="8212161" y="2942420"/>
            <a:ext cx="2695205" cy="1158726"/>
            <a:chOff x="6937942" y="900210"/>
            <a:chExt cx="2695205" cy="1158726"/>
          </a:xfrm>
        </p:grpSpPr>
        <p:sp>
          <p:nvSpPr>
            <p:cNvPr id="13" name="文本框 12"/>
            <p:cNvSpPr txBox="1"/>
            <p:nvPr/>
          </p:nvSpPr>
          <p:spPr>
            <a:xfrm>
              <a:off x="6937942" y="900210"/>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14" name="文本框 13"/>
            <p:cNvSpPr txBox="1"/>
            <p:nvPr/>
          </p:nvSpPr>
          <p:spPr>
            <a:xfrm>
              <a:off x="7286450" y="1320272"/>
              <a:ext cx="2089402"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
        <p:nvSpPr>
          <p:cNvPr id="21"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文本框 21"/>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8" name="Freeform 5"/>
          <p:cNvSpPr>
            <a:spLocks noEditPoints="1"/>
          </p:cNvSpPr>
          <p:nvPr/>
        </p:nvSpPr>
        <p:spPr bwMode="auto">
          <a:xfrm>
            <a:off x="6211041" y="2879455"/>
            <a:ext cx="2084150" cy="128370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bg1"/>
          </a:solidFill>
          <a:ln>
            <a:noFill/>
          </a:ln>
        </p:spPr>
        <p:txBody>
          <a:bodyPr vert="horz" wrap="square" lIns="91424" tIns="45713" rIns="91424" bIns="45713"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5"/>
          <p:cNvSpPr>
            <a:spLocks noEditPoints="1"/>
          </p:cNvSpPr>
          <p:nvPr/>
        </p:nvSpPr>
        <p:spPr bwMode="auto">
          <a:xfrm>
            <a:off x="3511854" y="3311107"/>
            <a:ext cx="2393368" cy="1474168"/>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bg1"/>
          </a:solidFill>
          <a:ln>
            <a:noFill/>
          </a:ln>
        </p:spPr>
        <p:txBody>
          <a:bodyPr vert="horz" wrap="square" lIns="91424" tIns="45713" rIns="91424" bIns="45713"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5"/>
          <p:cNvSpPr>
            <a:spLocks noEditPoints="1"/>
          </p:cNvSpPr>
          <p:nvPr/>
        </p:nvSpPr>
        <p:spPr bwMode="auto">
          <a:xfrm>
            <a:off x="4482958" y="1924220"/>
            <a:ext cx="1648481" cy="1015363"/>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bg1"/>
          </a:solidFill>
          <a:ln>
            <a:noFill/>
          </a:ln>
        </p:spPr>
        <p:txBody>
          <a:bodyPr vert="horz" wrap="square" lIns="91424" tIns="45713" rIns="91424" bIns="45713"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5"/>
          <p:cNvSpPr>
            <a:spLocks noEditPoints="1"/>
          </p:cNvSpPr>
          <p:nvPr/>
        </p:nvSpPr>
        <p:spPr bwMode="auto">
          <a:xfrm>
            <a:off x="6643908" y="4785275"/>
            <a:ext cx="1218416" cy="750470"/>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bg1"/>
          </a:solidFill>
          <a:ln>
            <a:noFill/>
          </a:ln>
        </p:spPr>
        <p:txBody>
          <a:bodyPr vert="horz" wrap="square" lIns="91424" tIns="45713" rIns="91424" bIns="45713"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32" name="组合 90"/>
          <p:cNvGrpSpPr/>
          <p:nvPr/>
        </p:nvGrpSpPr>
        <p:grpSpPr>
          <a:xfrm>
            <a:off x="1425565" y="3311107"/>
            <a:ext cx="2695205" cy="1156105"/>
            <a:chOff x="8387589" y="417062"/>
            <a:chExt cx="2695205" cy="1156105"/>
          </a:xfrm>
        </p:grpSpPr>
        <p:sp>
          <p:nvSpPr>
            <p:cNvPr id="33" name="文本框 32"/>
            <p:cNvSpPr txBox="1"/>
            <p:nvPr/>
          </p:nvSpPr>
          <p:spPr>
            <a:xfrm>
              <a:off x="8387589" y="41706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4" name="文本框 33"/>
            <p:cNvSpPr txBox="1"/>
            <p:nvPr/>
          </p:nvSpPr>
          <p:spPr>
            <a:xfrm>
              <a:off x="8387589" y="834503"/>
              <a:ext cx="1806827"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35" name="组合 90"/>
          <p:cNvGrpSpPr/>
          <p:nvPr/>
        </p:nvGrpSpPr>
        <p:grpSpPr>
          <a:xfrm>
            <a:off x="3531247" y="4934914"/>
            <a:ext cx="2743318" cy="916009"/>
            <a:chOff x="8339476" y="417062"/>
            <a:chExt cx="2743318" cy="916009"/>
          </a:xfrm>
        </p:grpSpPr>
        <p:sp>
          <p:nvSpPr>
            <p:cNvPr id="36" name="文本框 35"/>
            <p:cNvSpPr txBox="1"/>
            <p:nvPr/>
          </p:nvSpPr>
          <p:spPr>
            <a:xfrm>
              <a:off x="8387589" y="41706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7" name="文本框 36"/>
            <p:cNvSpPr txBox="1"/>
            <p:nvPr/>
          </p:nvSpPr>
          <p:spPr>
            <a:xfrm>
              <a:off x="8339476" y="80985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Scale>
                                      <p:cBhvr>
                                        <p:cTn id="1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0"/>
                                        </p:tgtEl>
                                        <p:attrNameLst>
                                          <p:attrName>ppt_x</p:attrName>
                                          <p:attrName>ppt_y</p:attrName>
                                        </p:attrNameLst>
                                      </p:cBhvr>
                                    </p:animMotion>
                                    <p:animEffect transition="in" filter="fade">
                                      <p:cBhvr>
                                        <p:cTn id="21" dur="1000"/>
                                        <p:tgtEl>
                                          <p:spTgt spid="30"/>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Scale>
                                      <p:cBhvr>
                                        <p:cTn id="2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8"/>
                                        </p:tgtEl>
                                        <p:attrNameLst>
                                          <p:attrName>ppt_x</p:attrName>
                                          <p:attrName>ppt_y</p:attrName>
                                        </p:attrNameLst>
                                      </p:cBhvr>
                                    </p:animMotion>
                                    <p:animEffect transition="in" filter="fade">
                                      <p:cBhvr>
                                        <p:cTn id="27" dur="1000"/>
                                        <p:tgtEl>
                                          <p:spTgt spid="28"/>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Scale>
                                      <p:cBhvr>
                                        <p:cTn id="31"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9"/>
                                        </p:tgtEl>
                                        <p:attrNameLst>
                                          <p:attrName>ppt_x</p:attrName>
                                          <p:attrName>ppt_y</p:attrName>
                                        </p:attrNameLst>
                                      </p:cBhvr>
                                    </p:animMotion>
                                    <p:animEffect transition="in" filter="fade">
                                      <p:cBhvr>
                                        <p:cTn id="33" dur="1000"/>
                                        <p:tgtEl>
                                          <p:spTgt spid="29"/>
                                        </p:tgtEl>
                                      </p:cBhvr>
                                    </p:animEffect>
                                  </p:childTnLst>
                                </p:cTn>
                              </p:par>
                            </p:childTnLst>
                          </p:cTn>
                        </p:par>
                        <p:par>
                          <p:cTn id="34" fill="hold">
                            <p:stCondLst>
                              <p:cond delay="5000"/>
                            </p:stCondLst>
                            <p:childTnLst>
                              <p:par>
                                <p:cTn id="35" presetID="52"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Scale>
                                      <p:cBhvr>
                                        <p:cTn id="3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1"/>
                                        </p:tgtEl>
                                        <p:attrNameLst>
                                          <p:attrName>ppt_x</p:attrName>
                                          <p:attrName>ppt_y</p:attrName>
                                        </p:attrNameLst>
                                      </p:cBhvr>
                                    </p:animMotion>
                                    <p:animEffect transition="in" filter="fade">
                                      <p:cBhvr>
                                        <p:cTn id="39" dur="1000"/>
                                        <p:tgtEl>
                                          <p:spTgt spid="31"/>
                                        </p:tgtEl>
                                      </p:cBhvr>
                                    </p:animEffect>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任意多边形 4"/>
          <p:cNvSpPr/>
          <p:nvPr/>
        </p:nvSpPr>
        <p:spPr>
          <a:xfrm>
            <a:off x="1936960" y="2092571"/>
            <a:ext cx="1467493" cy="1208437"/>
          </a:xfrm>
          <a:custGeom>
            <a:avLst/>
            <a:gdLst>
              <a:gd name="connsiteX0" fmla="*/ 0 w 1478280"/>
              <a:gd name="connsiteY0" fmla="*/ 449580 h 1668780"/>
              <a:gd name="connsiteX1" fmla="*/ 762000 w 1478280"/>
              <a:gd name="connsiteY1" fmla="*/ 0 h 1668780"/>
              <a:gd name="connsiteX2" fmla="*/ 1455420 w 1478280"/>
              <a:gd name="connsiteY2" fmla="*/ 396240 h 1668780"/>
              <a:gd name="connsiteX3" fmla="*/ 1478280 w 1478280"/>
              <a:gd name="connsiteY3" fmla="*/ 1493520 h 1668780"/>
              <a:gd name="connsiteX4" fmla="*/ 1021080 w 1478280"/>
              <a:gd name="connsiteY4" fmla="*/ 1485900 h 1668780"/>
              <a:gd name="connsiteX5" fmla="*/ 769620 w 1478280"/>
              <a:gd name="connsiteY5" fmla="*/ 1668780 h 1668780"/>
              <a:gd name="connsiteX6" fmla="*/ 480060 w 1478280"/>
              <a:gd name="connsiteY6" fmla="*/ 1485900 h 1668780"/>
              <a:gd name="connsiteX7" fmla="*/ 0 w 1478280"/>
              <a:gd name="connsiteY7" fmla="*/ 1501140 h 1668780"/>
              <a:gd name="connsiteX8" fmla="*/ 0 w 1478280"/>
              <a:gd name="connsiteY8" fmla="*/ 449580 h 1668780"/>
              <a:gd name="connsiteX0-1" fmla="*/ 78604 w 1556884"/>
              <a:gd name="connsiteY0-2" fmla="*/ 449580 h 1668780"/>
              <a:gd name="connsiteX1-3" fmla="*/ 840604 w 1556884"/>
              <a:gd name="connsiteY1-4" fmla="*/ 0 h 1668780"/>
              <a:gd name="connsiteX2-5" fmla="*/ 1534024 w 1556884"/>
              <a:gd name="connsiteY2-6" fmla="*/ 396240 h 1668780"/>
              <a:gd name="connsiteX3-7" fmla="*/ 1556884 w 1556884"/>
              <a:gd name="connsiteY3-8" fmla="*/ 1493520 h 1668780"/>
              <a:gd name="connsiteX4-9" fmla="*/ 1099684 w 1556884"/>
              <a:gd name="connsiteY4-10" fmla="*/ 1485900 h 1668780"/>
              <a:gd name="connsiteX5-11" fmla="*/ 848224 w 1556884"/>
              <a:gd name="connsiteY5-12" fmla="*/ 1668780 h 1668780"/>
              <a:gd name="connsiteX6-13" fmla="*/ 558664 w 1556884"/>
              <a:gd name="connsiteY6-14" fmla="*/ 1485900 h 1668780"/>
              <a:gd name="connsiteX7-15" fmla="*/ 78604 w 1556884"/>
              <a:gd name="connsiteY7-16" fmla="*/ 1501140 h 1668780"/>
              <a:gd name="connsiteX8-17" fmla="*/ 78604 w 1556884"/>
              <a:gd name="connsiteY8-18" fmla="*/ 449580 h 1668780"/>
              <a:gd name="connsiteX0-19" fmla="*/ 38555 w 1516835"/>
              <a:gd name="connsiteY0-20" fmla="*/ 449580 h 1668780"/>
              <a:gd name="connsiteX1-21" fmla="*/ 800555 w 1516835"/>
              <a:gd name="connsiteY1-22" fmla="*/ 0 h 1668780"/>
              <a:gd name="connsiteX2-23" fmla="*/ 1493975 w 1516835"/>
              <a:gd name="connsiteY2-24" fmla="*/ 396240 h 1668780"/>
              <a:gd name="connsiteX3-25" fmla="*/ 1516835 w 1516835"/>
              <a:gd name="connsiteY3-26" fmla="*/ 1493520 h 1668780"/>
              <a:gd name="connsiteX4-27" fmla="*/ 1059635 w 1516835"/>
              <a:gd name="connsiteY4-28" fmla="*/ 1485900 h 1668780"/>
              <a:gd name="connsiteX5-29" fmla="*/ 808175 w 1516835"/>
              <a:gd name="connsiteY5-30" fmla="*/ 1668780 h 1668780"/>
              <a:gd name="connsiteX6-31" fmla="*/ 518615 w 1516835"/>
              <a:gd name="connsiteY6-32" fmla="*/ 1485900 h 1668780"/>
              <a:gd name="connsiteX7-33" fmla="*/ 38555 w 1516835"/>
              <a:gd name="connsiteY7-34" fmla="*/ 1501140 h 1668780"/>
              <a:gd name="connsiteX8-35" fmla="*/ 38555 w 1516835"/>
              <a:gd name="connsiteY8-36" fmla="*/ 449580 h 1668780"/>
              <a:gd name="connsiteX0-37" fmla="*/ 38555 w 1516835"/>
              <a:gd name="connsiteY0-38" fmla="*/ 470062 h 1689262"/>
              <a:gd name="connsiteX1-39" fmla="*/ 800555 w 1516835"/>
              <a:gd name="connsiteY1-40" fmla="*/ 20482 h 1689262"/>
              <a:gd name="connsiteX2-41" fmla="*/ 1493975 w 1516835"/>
              <a:gd name="connsiteY2-42" fmla="*/ 416722 h 1689262"/>
              <a:gd name="connsiteX3-43" fmla="*/ 1516835 w 1516835"/>
              <a:gd name="connsiteY3-44" fmla="*/ 1514002 h 1689262"/>
              <a:gd name="connsiteX4-45" fmla="*/ 1059635 w 1516835"/>
              <a:gd name="connsiteY4-46" fmla="*/ 1506382 h 1689262"/>
              <a:gd name="connsiteX5-47" fmla="*/ 808175 w 1516835"/>
              <a:gd name="connsiteY5-48" fmla="*/ 1689262 h 1689262"/>
              <a:gd name="connsiteX6-49" fmla="*/ 518615 w 1516835"/>
              <a:gd name="connsiteY6-50" fmla="*/ 1506382 h 1689262"/>
              <a:gd name="connsiteX7-51" fmla="*/ 38555 w 1516835"/>
              <a:gd name="connsiteY7-52" fmla="*/ 1521622 h 1689262"/>
              <a:gd name="connsiteX8-53" fmla="*/ 38555 w 1516835"/>
              <a:gd name="connsiteY8-54" fmla="*/ 470062 h 1689262"/>
              <a:gd name="connsiteX0-55" fmla="*/ 38555 w 1516835"/>
              <a:gd name="connsiteY0-56" fmla="*/ 449759 h 1668959"/>
              <a:gd name="connsiteX1-57" fmla="*/ 800555 w 1516835"/>
              <a:gd name="connsiteY1-58" fmla="*/ 179 h 1668959"/>
              <a:gd name="connsiteX2-59" fmla="*/ 1493975 w 1516835"/>
              <a:gd name="connsiteY2-60" fmla="*/ 396419 h 1668959"/>
              <a:gd name="connsiteX3-61" fmla="*/ 1516835 w 1516835"/>
              <a:gd name="connsiteY3-62" fmla="*/ 1493699 h 1668959"/>
              <a:gd name="connsiteX4-63" fmla="*/ 1059635 w 1516835"/>
              <a:gd name="connsiteY4-64" fmla="*/ 1486079 h 1668959"/>
              <a:gd name="connsiteX5-65" fmla="*/ 808175 w 1516835"/>
              <a:gd name="connsiteY5-66" fmla="*/ 1668959 h 1668959"/>
              <a:gd name="connsiteX6-67" fmla="*/ 518615 w 1516835"/>
              <a:gd name="connsiteY6-68" fmla="*/ 1486079 h 1668959"/>
              <a:gd name="connsiteX7-69" fmla="*/ 38555 w 1516835"/>
              <a:gd name="connsiteY7-70" fmla="*/ 1501319 h 1668959"/>
              <a:gd name="connsiteX8-71" fmla="*/ 38555 w 1516835"/>
              <a:gd name="connsiteY8-72" fmla="*/ 449759 h 1668959"/>
              <a:gd name="connsiteX0-73" fmla="*/ 38555 w 1516835"/>
              <a:gd name="connsiteY0-74" fmla="*/ 449759 h 1668959"/>
              <a:gd name="connsiteX1-75" fmla="*/ 800555 w 1516835"/>
              <a:gd name="connsiteY1-76" fmla="*/ 179 h 1668959"/>
              <a:gd name="connsiteX2-77" fmla="*/ 1493975 w 1516835"/>
              <a:gd name="connsiteY2-78" fmla="*/ 396419 h 1668959"/>
              <a:gd name="connsiteX3-79" fmla="*/ 1516835 w 1516835"/>
              <a:gd name="connsiteY3-80" fmla="*/ 1493699 h 1668959"/>
              <a:gd name="connsiteX4-81" fmla="*/ 1059635 w 1516835"/>
              <a:gd name="connsiteY4-82" fmla="*/ 1486079 h 1668959"/>
              <a:gd name="connsiteX5-83" fmla="*/ 808175 w 1516835"/>
              <a:gd name="connsiteY5-84" fmla="*/ 1668959 h 1668959"/>
              <a:gd name="connsiteX6-85" fmla="*/ 518615 w 1516835"/>
              <a:gd name="connsiteY6-86" fmla="*/ 1486079 h 1668959"/>
              <a:gd name="connsiteX7-87" fmla="*/ 38555 w 1516835"/>
              <a:gd name="connsiteY7-88" fmla="*/ 1501319 h 1668959"/>
              <a:gd name="connsiteX8-89" fmla="*/ 38555 w 1516835"/>
              <a:gd name="connsiteY8-90" fmla="*/ 449759 h 1668959"/>
              <a:gd name="connsiteX0-91" fmla="*/ 38555 w 1516835"/>
              <a:gd name="connsiteY0-92" fmla="*/ 449759 h 1668959"/>
              <a:gd name="connsiteX1-93" fmla="*/ 800555 w 1516835"/>
              <a:gd name="connsiteY1-94" fmla="*/ 179 h 1668959"/>
              <a:gd name="connsiteX2-95" fmla="*/ 1493975 w 1516835"/>
              <a:gd name="connsiteY2-96" fmla="*/ 396419 h 1668959"/>
              <a:gd name="connsiteX3-97" fmla="*/ 1516835 w 1516835"/>
              <a:gd name="connsiteY3-98" fmla="*/ 1493699 h 1668959"/>
              <a:gd name="connsiteX4-99" fmla="*/ 1059635 w 1516835"/>
              <a:gd name="connsiteY4-100" fmla="*/ 1486079 h 1668959"/>
              <a:gd name="connsiteX5-101" fmla="*/ 808175 w 1516835"/>
              <a:gd name="connsiteY5-102" fmla="*/ 1668959 h 1668959"/>
              <a:gd name="connsiteX6-103" fmla="*/ 518615 w 1516835"/>
              <a:gd name="connsiteY6-104" fmla="*/ 1486079 h 1668959"/>
              <a:gd name="connsiteX7-105" fmla="*/ 38555 w 1516835"/>
              <a:gd name="connsiteY7-106" fmla="*/ 1501319 h 1668959"/>
              <a:gd name="connsiteX8-107" fmla="*/ 38555 w 1516835"/>
              <a:gd name="connsiteY8-108" fmla="*/ 449759 h 1668959"/>
              <a:gd name="connsiteX0-109" fmla="*/ 38555 w 1583751"/>
              <a:gd name="connsiteY0-110" fmla="*/ 449759 h 1668959"/>
              <a:gd name="connsiteX1-111" fmla="*/ 800555 w 1583751"/>
              <a:gd name="connsiteY1-112" fmla="*/ 179 h 1668959"/>
              <a:gd name="connsiteX2-113" fmla="*/ 1493975 w 1583751"/>
              <a:gd name="connsiteY2-114" fmla="*/ 396419 h 1668959"/>
              <a:gd name="connsiteX3-115" fmla="*/ 1516835 w 1583751"/>
              <a:gd name="connsiteY3-116" fmla="*/ 1493699 h 1668959"/>
              <a:gd name="connsiteX4-117" fmla="*/ 1059635 w 1583751"/>
              <a:gd name="connsiteY4-118" fmla="*/ 1486079 h 1668959"/>
              <a:gd name="connsiteX5-119" fmla="*/ 808175 w 1583751"/>
              <a:gd name="connsiteY5-120" fmla="*/ 1668959 h 1668959"/>
              <a:gd name="connsiteX6-121" fmla="*/ 518615 w 1583751"/>
              <a:gd name="connsiteY6-122" fmla="*/ 1486079 h 1668959"/>
              <a:gd name="connsiteX7-123" fmla="*/ 38555 w 1583751"/>
              <a:gd name="connsiteY7-124" fmla="*/ 1501319 h 1668959"/>
              <a:gd name="connsiteX8-125" fmla="*/ 38555 w 1583751"/>
              <a:gd name="connsiteY8-126" fmla="*/ 449759 h 1668959"/>
              <a:gd name="connsiteX0-127" fmla="*/ 38555 w 1526303"/>
              <a:gd name="connsiteY0-128" fmla="*/ 449759 h 1668959"/>
              <a:gd name="connsiteX1-129" fmla="*/ 800555 w 1526303"/>
              <a:gd name="connsiteY1-130" fmla="*/ 179 h 1668959"/>
              <a:gd name="connsiteX2-131" fmla="*/ 1493975 w 1526303"/>
              <a:gd name="connsiteY2-132" fmla="*/ 396419 h 1668959"/>
              <a:gd name="connsiteX3-133" fmla="*/ 1516835 w 1526303"/>
              <a:gd name="connsiteY3-134" fmla="*/ 1493699 h 1668959"/>
              <a:gd name="connsiteX4-135" fmla="*/ 1059635 w 1526303"/>
              <a:gd name="connsiteY4-136" fmla="*/ 1486079 h 1668959"/>
              <a:gd name="connsiteX5-137" fmla="*/ 808175 w 1526303"/>
              <a:gd name="connsiteY5-138" fmla="*/ 1668959 h 1668959"/>
              <a:gd name="connsiteX6-139" fmla="*/ 518615 w 1526303"/>
              <a:gd name="connsiteY6-140" fmla="*/ 1486079 h 1668959"/>
              <a:gd name="connsiteX7-141" fmla="*/ 38555 w 1526303"/>
              <a:gd name="connsiteY7-142" fmla="*/ 1501319 h 1668959"/>
              <a:gd name="connsiteX8-143" fmla="*/ 38555 w 1526303"/>
              <a:gd name="connsiteY8-144" fmla="*/ 449759 h 1668959"/>
              <a:gd name="connsiteX0-145" fmla="*/ 78604 w 1566352"/>
              <a:gd name="connsiteY0-146" fmla="*/ 449759 h 1668959"/>
              <a:gd name="connsiteX1-147" fmla="*/ 840604 w 1566352"/>
              <a:gd name="connsiteY1-148" fmla="*/ 179 h 1668959"/>
              <a:gd name="connsiteX2-149" fmla="*/ 1534024 w 1566352"/>
              <a:gd name="connsiteY2-150" fmla="*/ 396419 h 1668959"/>
              <a:gd name="connsiteX3-151" fmla="*/ 1556884 w 1566352"/>
              <a:gd name="connsiteY3-152" fmla="*/ 1493699 h 1668959"/>
              <a:gd name="connsiteX4-153" fmla="*/ 1099684 w 1566352"/>
              <a:gd name="connsiteY4-154" fmla="*/ 1486079 h 1668959"/>
              <a:gd name="connsiteX5-155" fmla="*/ 848224 w 1566352"/>
              <a:gd name="connsiteY5-156" fmla="*/ 1668959 h 1668959"/>
              <a:gd name="connsiteX6-157" fmla="*/ 558664 w 1566352"/>
              <a:gd name="connsiteY6-158" fmla="*/ 1486079 h 1668959"/>
              <a:gd name="connsiteX7-159" fmla="*/ 78604 w 1566352"/>
              <a:gd name="connsiteY7-160" fmla="*/ 1501319 h 1668959"/>
              <a:gd name="connsiteX8-161" fmla="*/ 78604 w 1566352"/>
              <a:gd name="connsiteY8-162" fmla="*/ 449759 h 1668959"/>
              <a:gd name="connsiteX0-163" fmla="*/ 60922 w 1548670"/>
              <a:gd name="connsiteY0-164" fmla="*/ 449759 h 1668959"/>
              <a:gd name="connsiteX1-165" fmla="*/ 822922 w 1548670"/>
              <a:gd name="connsiteY1-166" fmla="*/ 179 h 1668959"/>
              <a:gd name="connsiteX2-167" fmla="*/ 1516342 w 1548670"/>
              <a:gd name="connsiteY2-168" fmla="*/ 396419 h 1668959"/>
              <a:gd name="connsiteX3-169" fmla="*/ 1539202 w 1548670"/>
              <a:gd name="connsiteY3-170" fmla="*/ 1493699 h 1668959"/>
              <a:gd name="connsiteX4-171" fmla="*/ 1082002 w 1548670"/>
              <a:gd name="connsiteY4-172" fmla="*/ 1486079 h 1668959"/>
              <a:gd name="connsiteX5-173" fmla="*/ 830542 w 1548670"/>
              <a:gd name="connsiteY5-174" fmla="*/ 1668959 h 1668959"/>
              <a:gd name="connsiteX6-175" fmla="*/ 540982 w 1548670"/>
              <a:gd name="connsiteY6-176" fmla="*/ 1486079 h 1668959"/>
              <a:gd name="connsiteX7-177" fmla="*/ 60922 w 1548670"/>
              <a:gd name="connsiteY7-178" fmla="*/ 1501319 h 1668959"/>
              <a:gd name="connsiteX8-179" fmla="*/ 60922 w 1548670"/>
              <a:gd name="connsiteY8-180" fmla="*/ 449759 h 1668959"/>
              <a:gd name="connsiteX0-181" fmla="*/ 16249 w 1503997"/>
              <a:gd name="connsiteY0-182" fmla="*/ 449766 h 1668966"/>
              <a:gd name="connsiteX1-183" fmla="*/ 778249 w 1503997"/>
              <a:gd name="connsiteY1-184" fmla="*/ 186 h 1668966"/>
              <a:gd name="connsiteX2-185" fmla="*/ 1471669 w 1503997"/>
              <a:gd name="connsiteY2-186" fmla="*/ 396426 h 1668966"/>
              <a:gd name="connsiteX3-187" fmla="*/ 1494529 w 1503997"/>
              <a:gd name="connsiteY3-188" fmla="*/ 1493706 h 1668966"/>
              <a:gd name="connsiteX4-189" fmla="*/ 1037329 w 1503997"/>
              <a:gd name="connsiteY4-190" fmla="*/ 1486086 h 1668966"/>
              <a:gd name="connsiteX5-191" fmla="*/ 785869 w 1503997"/>
              <a:gd name="connsiteY5-192" fmla="*/ 1668966 h 1668966"/>
              <a:gd name="connsiteX6-193" fmla="*/ 496309 w 1503997"/>
              <a:gd name="connsiteY6-194" fmla="*/ 1486086 h 1668966"/>
              <a:gd name="connsiteX7-195" fmla="*/ 16249 w 1503997"/>
              <a:gd name="connsiteY7-196" fmla="*/ 1501326 h 1668966"/>
              <a:gd name="connsiteX8-197" fmla="*/ 16249 w 1503997"/>
              <a:gd name="connsiteY8-198" fmla="*/ 449766 h 1668966"/>
              <a:gd name="connsiteX0-199" fmla="*/ 16249 w 1503997"/>
              <a:gd name="connsiteY0-200" fmla="*/ 449766 h 1679759"/>
              <a:gd name="connsiteX1-201" fmla="*/ 778249 w 1503997"/>
              <a:gd name="connsiteY1-202" fmla="*/ 186 h 1679759"/>
              <a:gd name="connsiteX2-203" fmla="*/ 1471669 w 1503997"/>
              <a:gd name="connsiteY2-204" fmla="*/ 396426 h 1679759"/>
              <a:gd name="connsiteX3-205" fmla="*/ 1494529 w 1503997"/>
              <a:gd name="connsiteY3-206" fmla="*/ 1493706 h 1679759"/>
              <a:gd name="connsiteX4-207" fmla="*/ 1037329 w 1503997"/>
              <a:gd name="connsiteY4-208" fmla="*/ 1486086 h 1679759"/>
              <a:gd name="connsiteX5-209" fmla="*/ 785869 w 1503997"/>
              <a:gd name="connsiteY5-210" fmla="*/ 1668966 h 1679759"/>
              <a:gd name="connsiteX6-211" fmla="*/ 496309 w 1503997"/>
              <a:gd name="connsiteY6-212" fmla="*/ 1486086 h 1679759"/>
              <a:gd name="connsiteX7-213" fmla="*/ 16249 w 1503997"/>
              <a:gd name="connsiteY7-214" fmla="*/ 1501326 h 1679759"/>
              <a:gd name="connsiteX8-215" fmla="*/ 16249 w 1503997"/>
              <a:gd name="connsiteY8-216" fmla="*/ 449766 h 1679759"/>
              <a:gd name="connsiteX0-217" fmla="*/ 16249 w 1503997"/>
              <a:gd name="connsiteY0-218" fmla="*/ 449766 h 1668966"/>
              <a:gd name="connsiteX1-219" fmla="*/ 778249 w 1503997"/>
              <a:gd name="connsiteY1-220" fmla="*/ 186 h 1668966"/>
              <a:gd name="connsiteX2-221" fmla="*/ 1471669 w 1503997"/>
              <a:gd name="connsiteY2-222" fmla="*/ 396426 h 1668966"/>
              <a:gd name="connsiteX3-223" fmla="*/ 1494529 w 1503997"/>
              <a:gd name="connsiteY3-224" fmla="*/ 1493706 h 1668966"/>
              <a:gd name="connsiteX4-225" fmla="*/ 1037329 w 1503997"/>
              <a:gd name="connsiteY4-226" fmla="*/ 1486086 h 1668966"/>
              <a:gd name="connsiteX5-227" fmla="*/ 785869 w 1503997"/>
              <a:gd name="connsiteY5-228" fmla="*/ 1668966 h 1668966"/>
              <a:gd name="connsiteX6-229" fmla="*/ 496309 w 1503997"/>
              <a:gd name="connsiteY6-230" fmla="*/ 1486086 h 1668966"/>
              <a:gd name="connsiteX7-231" fmla="*/ 16249 w 1503997"/>
              <a:gd name="connsiteY7-232" fmla="*/ 1501326 h 1668966"/>
              <a:gd name="connsiteX8-233" fmla="*/ 16249 w 1503997"/>
              <a:gd name="connsiteY8-234" fmla="*/ 449766 h 1668966"/>
              <a:gd name="connsiteX0-235" fmla="*/ 16249 w 1503997"/>
              <a:gd name="connsiteY0-236" fmla="*/ 449766 h 1668966"/>
              <a:gd name="connsiteX1-237" fmla="*/ 778249 w 1503997"/>
              <a:gd name="connsiteY1-238" fmla="*/ 186 h 1668966"/>
              <a:gd name="connsiteX2-239" fmla="*/ 1471669 w 1503997"/>
              <a:gd name="connsiteY2-240" fmla="*/ 396426 h 1668966"/>
              <a:gd name="connsiteX3-241" fmla="*/ 1494529 w 1503997"/>
              <a:gd name="connsiteY3-242" fmla="*/ 1493706 h 1668966"/>
              <a:gd name="connsiteX4-243" fmla="*/ 1037329 w 1503997"/>
              <a:gd name="connsiteY4-244" fmla="*/ 1486086 h 1668966"/>
              <a:gd name="connsiteX5-245" fmla="*/ 785869 w 1503997"/>
              <a:gd name="connsiteY5-246" fmla="*/ 1668966 h 1668966"/>
              <a:gd name="connsiteX6-247" fmla="*/ 496309 w 1503997"/>
              <a:gd name="connsiteY6-248" fmla="*/ 1486086 h 1668966"/>
              <a:gd name="connsiteX7-249" fmla="*/ 16249 w 1503997"/>
              <a:gd name="connsiteY7-250" fmla="*/ 1501326 h 1668966"/>
              <a:gd name="connsiteX8-251" fmla="*/ 16249 w 1503997"/>
              <a:gd name="connsiteY8-252" fmla="*/ 449766 h 1668966"/>
              <a:gd name="connsiteX0-253" fmla="*/ 16249 w 1503997"/>
              <a:gd name="connsiteY0-254" fmla="*/ 449766 h 1668966"/>
              <a:gd name="connsiteX1-255" fmla="*/ 778249 w 1503997"/>
              <a:gd name="connsiteY1-256" fmla="*/ 186 h 1668966"/>
              <a:gd name="connsiteX2-257" fmla="*/ 1471669 w 1503997"/>
              <a:gd name="connsiteY2-258" fmla="*/ 396426 h 1668966"/>
              <a:gd name="connsiteX3-259" fmla="*/ 1494529 w 1503997"/>
              <a:gd name="connsiteY3-260" fmla="*/ 1493706 h 1668966"/>
              <a:gd name="connsiteX4-261" fmla="*/ 1037329 w 1503997"/>
              <a:gd name="connsiteY4-262" fmla="*/ 1486086 h 1668966"/>
              <a:gd name="connsiteX5-263" fmla="*/ 785869 w 1503997"/>
              <a:gd name="connsiteY5-264" fmla="*/ 1668966 h 1668966"/>
              <a:gd name="connsiteX6-265" fmla="*/ 496309 w 1503997"/>
              <a:gd name="connsiteY6-266" fmla="*/ 1486086 h 1668966"/>
              <a:gd name="connsiteX7-267" fmla="*/ 16249 w 1503997"/>
              <a:gd name="connsiteY7-268" fmla="*/ 1501326 h 1668966"/>
              <a:gd name="connsiteX8-269" fmla="*/ 16249 w 1503997"/>
              <a:gd name="connsiteY8-270" fmla="*/ 449766 h 1668966"/>
              <a:gd name="connsiteX0-271" fmla="*/ 16249 w 1503997"/>
              <a:gd name="connsiteY0-272" fmla="*/ 449766 h 1668966"/>
              <a:gd name="connsiteX1-273" fmla="*/ 778249 w 1503997"/>
              <a:gd name="connsiteY1-274" fmla="*/ 186 h 1668966"/>
              <a:gd name="connsiteX2-275" fmla="*/ 1471669 w 1503997"/>
              <a:gd name="connsiteY2-276" fmla="*/ 396426 h 1668966"/>
              <a:gd name="connsiteX3-277" fmla="*/ 1494529 w 1503997"/>
              <a:gd name="connsiteY3-278" fmla="*/ 1493706 h 1668966"/>
              <a:gd name="connsiteX4-279" fmla="*/ 1037329 w 1503997"/>
              <a:gd name="connsiteY4-280" fmla="*/ 1486086 h 1668966"/>
              <a:gd name="connsiteX5-281" fmla="*/ 785869 w 1503997"/>
              <a:gd name="connsiteY5-282" fmla="*/ 1668966 h 1668966"/>
              <a:gd name="connsiteX6-283" fmla="*/ 496309 w 1503997"/>
              <a:gd name="connsiteY6-284" fmla="*/ 1486086 h 1668966"/>
              <a:gd name="connsiteX7-285" fmla="*/ 16249 w 1503997"/>
              <a:gd name="connsiteY7-286" fmla="*/ 1501326 h 1668966"/>
              <a:gd name="connsiteX8-287" fmla="*/ 16249 w 1503997"/>
              <a:gd name="connsiteY8-288" fmla="*/ 449766 h 1668966"/>
              <a:gd name="connsiteX0-289" fmla="*/ 16249 w 1503997"/>
              <a:gd name="connsiteY0-290" fmla="*/ 449766 h 1668966"/>
              <a:gd name="connsiteX1-291" fmla="*/ 778249 w 1503997"/>
              <a:gd name="connsiteY1-292" fmla="*/ 186 h 1668966"/>
              <a:gd name="connsiteX2-293" fmla="*/ 1471669 w 1503997"/>
              <a:gd name="connsiteY2-294" fmla="*/ 396426 h 1668966"/>
              <a:gd name="connsiteX3-295" fmla="*/ 1494529 w 1503997"/>
              <a:gd name="connsiteY3-296" fmla="*/ 1493706 h 1668966"/>
              <a:gd name="connsiteX4-297" fmla="*/ 1037329 w 1503997"/>
              <a:gd name="connsiteY4-298" fmla="*/ 1486086 h 1668966"/>
              <a:gd name="connsiteX5-299" fmla="*/ 785869 w 1503997"/>
              <a:gd name="connsiteY5-300" fmla="*/ 1668966 h 1668966"/>
              <a:gd name="connsiteX6-301" fmla="*/ 496309 w 1503997"/>
              <a:gd name="connsiteY6-302" fmla="*/ 1486086 h 1668966"/>
              <a:gd name="connsiteX7-303" fmla="*/ 16249 w 1503997"/>
              <a:gd name="connsiteY7-304" fmla="*/ 1501326 h 1668966"/>
              <a:gd name="connsiteX8-305" fmla="*/ 16249 w 1503997"/>
              <a:gd name="connsiteY8-306" fmla="*/ 449766 h 1668966"/>
              <a:gd name="connsiteX0-307" fmla="*/ 16249 w 1503997"/>
              <a:gd name="connsiteY0-308" fmla="*/ 449766 h 1668966"/>
              <a:gd name="connsiteX1-309" fmla="*/ 778249 w 1503997"/>
              <a:gd name="connsiteY1-310" fmla="*/ 186 h 1668966"/>
              <a:gd name="connsiteX2-311" fmla="*/ 1471669 w 1503997"/>
              <a:gd name="connsiteY2-312" fmla="*/ 396426 h 1668966"/>
              <a:gd name="connsiteX3-313" fmla="*/ 1494529 w 1503997"/>
              <a:gd name="connsiteY3-314" fmla="*/ 1493706 h 1668966"/>
              <a:gd name="connsiteX4-315" fmla="*/ 1037329 w 1503997"/>
              <a:gd name="connsiteY4-316" fmla="*/ 1486086 h 1668966"/>
              <a:gd name="connsiteX5-317" fmla="*/ 785869 w 1503997"/>
              <a:gd name="connsiteY5-318" fmla="*/ 1668966 h 1668966"/>
              <a:gd name="connsiteX6-319" fmla="*/ 496309 w 1503997"/>
              <a:gd name="connsiteY6-320" fmla="*/ 1486086 h 1668966"/>
              <a:gd name="connsiteX7-321" fmla="*/ 16249 w 1503997"/>
              <a:gd name="connsiteY7-322" fmla="*/ 1501326 h 1668966"/>
              <a:gd name="connsiteX8-323" fmla="*/ 16249 w 1503997"/>
              <a:gd name="connsiteY8-324" fmla="*/ 449766 h 1668966"/>
              <a:gd name="connsiteX0-325" fmla="*/ 16249 w 1503997"/>
              <a:gd name="connsiteY0-326" fmla="*/ 449766 h 1669031"/>
              <a:gd name="connsiteX1-327" fmla="*/ 778249 w 1503997"/>
              <a:gd name="connsiteY1-328" fmla="*/ 186 h 1669031"/>
              <a:gd name="connsiteX2-329" fmla="*/ 1471669 w 1503997"/>
              <a:gd name="connsiteY2-330" fmla="*/ 396426 h 1669031"/>
              <a:gd name="connsiteX3-331" fmla="*/ 1494529 w 1503997"/>
              <a:gd name="connsiteY3-332" fmla="*/ 1493706 h 1669031"/>
              <a:gd name="connsiteX4-333" fmla="*/ 1037329 w 1503997"/>
              <a:gd name="connsiteY4-334" fmla="*/ 1486086 h 1669031"/>
              <a:gd name="connsiteX5-335" fmla="*/ 785869 w 1503997"/>
              <a:gd name="connsiteY5-336" fmla="*/ 1668966 h 1669031"/>
              <a:gd name="connsiteX6-337" fmla="*/ 496309 w 1503997"/>
              <a:gd name="connsiteY6-338" fmla="*/ 1486086 h 1669031"/>
              <a:gd name="connsiteX7-339" fmla="*/ 16249 w 1503997"/>
              <a:gd name="connsiteY7-340" fmla="*/ 1501326 h 1669031"/>
              <a:gd name="connsiteX8-341" fmla="*/ 16249 w 1503997"/>
              <a:gd name="connsiteY8-342" fmla="*/ 449766 h 16690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03997" h="1669031">
                <a:moveTo>
                  <a:pt x="16249" y="449766"/>
                </a:moveTo>
                <a:cubicBezTo>
                  <a:pt x="40379" y="397696"/>
                  <a:pt x="615689" y="-9974"/>
                  <a:pt x="778249" y="186"/>
                </a:cubicBezTo>
                <a:cubicBezTo>
                  <a:pt x="940809" y="10346"/>
                  <a:pt x="1448809" y="362136"/>
                  <a:pt x="1471669" y="396426"/>
                </a:cubicBezTo>
                <a:cubicBezTo>
                  <a:pt x="1494529" y="430716"/>
                  <a:pt x="1517389" y="1473386"/>
                  <a:pt x="1494529" y="1493706"/>
                </a:cubicBezTo>
                <a:cubicBezTo>
                  <a:pt x="1471669" y="1514026"/>
                  <a:pt x="1063999" y="1463226"/>
                  <a:pt x="1037329" y="1486086"/>
                </a:cubicBezTo>
                <a:cubicBezTo>
                  <a:pt x="1010659" y="1508946"/>
                  <a:pt x="1025899" y="1672776"/>
                  <a:pt x="785869" y="1668966"/>
                </a:cubicBezTo>
                <a:cubicBezTo>
                  <a:pt x="545839" y="1665156"/>
                  <a:pt x="529329" y="1502596"/>
                  <a:pt x="496309" y="1486086"/>
                </a:cubicBezTo>
                <a:cubicBezTo>
                  <a:pt x="463289" y="1469576"/>
                  <a:pt x="35299" y="1533076"/>
                  <a:pt x="16249" y="1501326"/>
                </a:cubicBezTo>
                <a:cubicBezTo>
                  <a:pt x="-2801" y="1469576"/>
                  <a:pt x="-7881" y="501836"/>
                  <a:pt x="16249" y="449766"/>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65" name="任意多边形 5"/>
          <p:cNvSpPr/>
          <p:nvPr/>
        </p:nvSpPr>
        <p:spPr>
          <a:xfrm>
            <a:off x="1920993" y="3122502"/>
            <a:ext cx="1506453" cy="2789447"/>
          </a:xfrm>
          <a:custGeom>
            <a:avLst/>
            <a:gdLst>
              <a:gd name="connsiteX0" fmla="*/ 0 w 1488440"/>
              <a:gd name="connsiteY0" fmla="*/ 25400 h 3022600"/>
              <a:gd name="connsiteX1" fmla="*/ 10160 w 1488440"/>
              <a:gd name="connsiteY1" fmla="*/ 2595880 h 3022600"/>
              <a:gd name="connsiteX2" fmla="*/ 767080 w 1488440"/>
              <a:gd name="connsiteY2" fmla="*/ 3022600 h 3022600"/>
              <a:gd name="connsiteX3" fmla="*/ 1478280 w 1488440"/>
              <a:gd name="connsiteY3" fmla="*/ 2580640 h 3022600"/>
              <a:gd name="connsiteX4" fmla="*/ 1488440 w 1488440"/>
              <a:gd name="connsiteY4" fmla="*/ 0 h 3022600"/>
              <a:gd name="connsiteX5" fmla="*/ 0 w 1488440"/>
              <a:gd name="connsiteY5" fmla="*/ 25400 h 3022600"/>
              <a:gd name="connsiteX0-1" fmla="*/ 103892 w 1592332"/>
              <a:gd name="connsiteY0-2" fmla="*/ 25400 h 3022600"/>
              <a:gd name="connsiteX1-3" fmla="*/ 114052 w 1592332"/>
              <a:gd name="connsiteY1-4" fmla="*/ 2595880 h 3022600"/>
              <a:gd name="connsiteX2-5" fmla="*/ 870972 w 1592332"/>
              <a:gd name="connsiteY2-6" fmla="*/ 3022600 h 3022600"/>
              <a:gd name="connsiteX3-7" fmla="*/ 1582172 w 1592332"/>
              <a:gd name="connsiteY3-8" fmla="*/ 2580640 h 3022600"/>
              <a:gd name="connsiteX4-9" fmla="*/ 1592332 w 1592332"/>
              <a:gd name="connsiteY4-10" fmla="*/ 0 h 3022600"/>
              <a:gd name="connsiteX5-11" fmla="*/ 103892 w 1592332"/>
              <a:gd name="connsiteY5-12" fmla="*/ 25400 h 3022600"/>
              <a:gd name="connsiteX0-13" fmla="*/ 20466 w 1508906"/>
              <a:gd name="connsiteY0-14" fmla="*/ 25400 h 3022600"/>
              <a:gd name="connsiteX1-15" fmla="*/ 30626 w 1508906"/>
              <a:gd name="connsiteY1-16" fmla="*/ 2595880 h 3022600"/>
              <a:gd name="connsiteX2-17" fmla="*/ 787546 w 1508906"/>
              <a:gd name="connsiteY2-18" fmla="*/ 3022600 h 3022600"/>
              <a:gd name="connsiteX3-19" fmla="*/ 1498746 w 1508906"/>
              <a:gd name="connsiteY3-20" fmla="*/ 2580640 h 3022600"/>
              <a:gd name="connsiteX4-21" fmla="*/ 1508906 w 1508906"/>
              <a:gd name="connsiteY4-22" fmla="*/ 0 h 3022600"/>
              <a:gd name="connsiteX5-23" fmla="*/ 20466 w 1508906"/>
              <a:gd name="connsiteY5-24" fmla="*/ 25400 h 3022600"/>
              <a:gd name="connsiteX0-25" fmla="*/ 20466 w 1508906"/>
              <a:gd name="connsiteY0-26" fmla="*/ 25400 h 3049061"/>
              <a:gd name="connsiteX1-27" fmla="*/ 30626 w 1508906"/>
              <a:gd name="connsiteY1-28" fmla="*/ 2595880 h 3049061"/>
              <a:gd name="connsiteX2-29" fmla="*/ 787546 w 1508906"/>
              <a:gd name="connsiteY2-30" fmla="*/ 3022600 h 3049061"/>
              <a:gd name="connsiteX3-31" fmla="*/ 1498746 w 1508906"/>
              <a:gd name="connsiteY3-32" fmla="*/ 2580640 h 3049061"/>
              <a:gd name="connsiteX4-33" fmla="*/ 1508906 w 1508906"/>
              <a:gd name="connsiteY4-34" fmla="*/ 0 h 3049061"/>
              <a:gd name="connsiteX5-35" fmla="*/ 20466 w 1508906"/>
              <a:gd name="connsiteY5-36" fmla="*/ 25400 h 3049061"/>
              <a:gd name="connsiteX0-37" fmla="*/ 20466 w 1508906"/>
              <a:gd name="connsiteY0-38" fmla="*/ 25400 h 3022600"/>
              <a:gd name="connsiteX1-39" fmla="*/ 30626 w 1508906"/>
              <a:gd name="connsiteY1-40" fmla="*/ 2595880 h 3022600"/>
              <a:gd name="connsiteX2-41" fmla="*/ 787546 w 1508906"/>
              <a:gd name="connsiteY2-42" fmla="*/ 3022600 h 3022600"/>
              <a:gd name="connsiteX3-43" fmla="*/ 1498746 w 1508906"/>
              <a:gd name="connsiteY3-44" fmla="*/ 2580640 h 3022600"/>
              <a:gd name="connsiteX4-45" fmla="*/ 1508906 w 1508906"/>
              <a:gd name="connsiteY4-46" fmla="*/ 0 h 3022600"/>
              <a:gd name="connsiteX5-47" fmla="*/ 20466 w 1508906"/>
              <a:gd name="connsiteY5-48" fmla="*/ 25400 h 3022600"/>
              <a:gd name="connsiteX0-49" fmla="*/ 20466 w 1508906"/>
              <a:gd name="connsiteY0-50" fmla="*/ 25400 h 3124261"/>
              <a:gd name="connsiteX1-51" fmla="*/ 30626 w 1508906"/>
              <a:gd name="connsiteY1-52" fmla="*/ 2595880 h 3124261"/>
              <a:gd name="connsiteX2-53" fmla="*/ 787546 w 1508906"/>
              <a:gd name="connsiteY2-54" fmla="*/ 3022600 h 3124261"/>
              <a:gd name="connsiteX3-55" fmla="*/ 1498746 w 1508906"/>
              <a:gd name="connsiteY3-56" fmla="*/ 2580640 h 3124261"/>
              <a:gd name="connsiteX4-57" fmla="*/ 1508906 w 1508906"/>
              <a:gd name="connsiteY4-58" fmla="*/ 0 h 3124261"/>
              <a:gd name="connsiteX5-59" fmla="*/ 20466 w 1508906"/>
              <a:gd name="connsiteY5-60" fmla="*/ 25400 h 3124261"/>
              <a:gd name="connsiteX0-61" fmla="*/ 20466 w 1515979"/>
              <a:gd name="connsiteY0-62" fmla="*/ 25400 h 3022600"/>
              <a:gd name="connsiteX1-63" fmla="*/ 30626 w 1515979"/>
              <a:gd name="connsiteY1-64" fmla="*/ 2595880 h 3022600"/>
              <a:gd name="connsiteX2-65" fmla="*/ 787546 w 1515979"/>
              <a:gd name="connsiteY2-66" fmla="*/ 3022600 h 3022600"/>
              <a:gd name="connsiteX3-67" fmla="*/ 1498746 w 1515979"/>
              <a:gd name="connsiteY3-68" fmla="*/ 2580640 h 3022600"/>
              <a:gd name="connsiteX4-69" fmla="*/ 1508906 w 1515979"/>
              <a:gd name="connsiteY4-70" fmla="*/ 0 h 3022600"/>
              <a:gd name="connsiteX5-71" fmla="*/ 20466 w 1515979"/>
              <a:gd name="connsiteY5-72" fmla="*/ 25400 h 3022600"/>
              <a:gd name="connsiteX0-73" fmla="*/ 20466 w 1522648"/>
              <a:gd name="connsiteY0-74" fmla="*/ 25400 h 3022600"/>
              <a:gd name="connsiteX1-75" fmla="*/ 30626 w 1522648"/>
              <a:gd name="connsiteY1-76" fmla="*/ 2595880 h 3022600"/>
              <a:gd name="connsiteX2-77" fmla="*/ 787546 w 1522648"/>
              <a:gd name="connsiteY2-78" fmla="*/ 3022600 h 3022600"/>
              <a:gd name="connsiteX3-79" fmla="*/ 1498746 w 1522648"/>
              <a:gd name="connsiteY3-80" fmla="*/ 2580640 h 3022600"/>
              <a:gd name="connsiteX4-81" fmla="*/ 1508906 w 1522648"/>
              <a:gd name="connsiteY4-82" fmla="*/ 0 h 3022600"/>
              <a:gd name="connsiteX5-83" fmla="*/ 20466 w 1522648"/>
              <a:gd name="connsiteY5-84" fmla="*/ 25400 h 3022600"/>
              <a:gd name="connsiteX0-85" fmla="*/ 20466 w 1737907"/>
              <a:gd name="connsiteY0-86" fmla="*/ 25421 h 3022621"/>
              <a:gd name="connsiteX1-87" fmla="*/ 30626 w 1737907"/>
              <a:gd name="connsiteY1-88" fmla="*/ 2595901 h 3022621"/>
              <a:gd name="connsiteX2-89" fmla="*/ 787546 w 1737907"/>
              <a:gd name="connsiteY2-90" fmla="*/ 3022621 h 3022621"/>
              <a:gd name="connsiteX3-91" fmla="*/ 1498746 w 1737907"/>
              <a:gd name="connsiteY3-92" fmla="*/ 2580661 h 3022621"/>
              <a:gd name="connsiteX4-93" fmla="*/ 1508906 w 1737907"/>
              <a:gd name="connsiteY4-94" fmla="*/ 21 h 3022621"/>
              <a:gd name="connsiteX5-95" fmla="*/ 20466 w 1737907"/>
              <a:gd name="connsiteY5-96" fmla="*/ 25421 h 3022621"/>
              <a:gd name="connsiteX0-97" fmla="*/ 20466 w 1529365"/>
              <a:gd name="connsiteY0-98" fmla="*/ 47052 h 3044252"/>
              <a:gd name="connsiteX1-99" fmla="*/ 30626 w 1529365"/>
              <a:gd name="connsiteY1-100" fmla="*/ 2617532 h 3044252"/>
              <a:gd name="connsiteX2-101" fmla="*/ 787546 w 1529365"/>
              <a:gd name="connsiteY2-102" fmla="*/ 3044252 h 3044252"/>
              <a:gd name="connsiteX3-103" fmla="*/ 1498746 w 1529365"/>
              <a:gd name="connsiteY3-104" fmla="*/ 2602292 h 3044252"/>
              <a:gd name="connsiteX4-105" fmla="*/ 1508906 w 1529365"/>
              <a:gd name="connsiteY4-106" fmla="*/ 21652 h 3044252"/>
              <a:gd name="connsiteX5-107" fmla="*/ 20466 w 1529365"/>
              <a:gd name="connsiteY5-108" fmla="*/ 47052 h 3044252"/>
              <a:gd name="connsiteX0-109" fmla="*/ 248532 w 1757431"/>
              <a:gd name="connsiteY0-110" fmla="*/ 47052 h 3044252"/>
              <a:gd name="connsiteX1-111" fmla="*/ 258692 w 1757431"/>
              <a:gd name="connsiteY1-112" fmla="*/ 2617532 h 3044252"/>
              <a:gd name="connsiteX2-113" fmla="*/ 1015612 w 1757431"/>
              <a:gd name="connsiteY2-114" fmla="*/ 3044252 h 3044252"/>
              <a:gd name="connsiteX3-115" fmla="*/ 1726812 w 1757431"/>
              <a:gd name="connsiteY3-116" fmla="*/ 2602292 h 3044252"/>
              <a:gd name="connsiteX4-117" fmla="*/ 1736972 w 1757431"/>
              <a:gd name="connsiteY4-118" fmla="*/ 21652 h 3044252"/>
              <a:gd name="connsiteX5-119" fmla="*/ 248532 w 1757431"/>
              <a:gd name="connsiteY5-120" fmla="*/ 47052 h 3044252"/>
              <a:gd name="connsiteX0-121" fmla="*/ 56948 w 1565847"/>
              <a:gd name="connsiteY0-122" fmla="*/ 51928 h 3049128"/>
              <a:gd name="connsiteX1-123" fmla="*/ 67108 w 1565847"/>
              <a:gd name="connsiteY1-124" fmla="*/ 2622408 h 3049128"/>
              <a:gd name="connsiteX2-125" fmla="*/ 824028 w 1565847"/>
              <a:gd name="connsiteY2-126" fmla="*/ 3049128 h 3049128"/>
              <a:gd name="connsiteX3-127" fmla="*/ 1535228 w 1565847"/>
              <a:gd name="connsiteY3-128" fmla="*/ 2607168 h 3049128"/>
              <a:gd name="connsiteX4-129" fmla="*/ 1545388 w 1565847"/>
              <a:gd name="connsiteY4-130" fmla="*/ 26528 h 3049128"/>
              <a:gd name="connsiteX5-131" fmla="*/ 56948 w 1565847"/>
              <a:gd name="connsiteY5-132" fmla="*/ 51928 h 3049128"/>
              <a:gd name="connsiteX0-133" fmla="*/ 30074 w 1538973"/>
              <a:gd name="connsiteY0-134" fmla="*/ 51928 h 3049128"/>
              <a:gd name="connsiteX1-135" fmla="*/ 40234 w 1538973"/>
              <a:gd name="connsiteY1-136" fmla="*/ 2622408 h 3049128"/>
              <a:gd name="connsiteX2-137" fmla="*/ 797154 w 1538973"/>
              <a:gd name="connsiteY2-138" fmla="*/ 3049128 h 3049128"/>
              <a:gd name="connsiteX3-139" fmla="*/ 1508354 w 1538973"/>
              <a:gd name="connsiteY3-140" fmla="*/ 2607168 h 3049128"/>
              <a:gd name="connsiteX4-141" fmla="*/ 1518514 w 1538973"/>
              <a:gd name="connsiteY4-142" fmla="*/ 26528 h 3049128"/>
              <a:gd name="connsiteX5-143" fmla="*/ 30074 w 1538973"/>
              <a:gd name="connsiteY5-144" fmla="*/ 51928 h 3049128"/>
              <a:gd name="connsiteX0-145" fmla="*/ 30074 w 1538973"/>
              <a:gd name="connsiteY0-146" fmla="*/ 49340 h 3046540"/>
              <a:gd name="connsiteX1-147" fmla="*/ 40234 w 1538973"/>
              <a:gd name="connsiteY1-148" fmla="*/ 2619820 h 3046540"/>
              <a:gd name="connsiteX2-149" fmla="*/ 797154 w 1538973"/>
              <a:gd name="connsiteY2-150" fmla="*/ 3046540 h 3046540"/>
              <a:gd name="connsiteX3-151" fmla="*/ 1508354 w 1538973"/>
              <a:gd name="connsiteY3-152" fmla="*/ 2604580 h 3046540"/>
              <a:gd name="connsiteX4-153" fmla="*/ 1518514 w 1538973"/>
              <a:gd name="connsiteY4-154" fmla="*/ 23940 h 3046540"/>
              <a:gd name="connsiteX5-155" fmla="*/ 121514 w 1538973"/>
              <a:gd name="connsiteY5-156" fmla="*/ 140780 h 3046540"/>
              <a:gd name="connsiteX0-157" fmla="*/ 30074 w 1538973"/>
              <a:gd name="connsiteY0-158" fmla="*/ 49340 h 3046540"/>
              <a:gd name="connsiteX1-159" fmla="*/ 40234 w 1538973"/>
              <a:gd name="connsiteY1-160" fmla="*/ 2619820 h 3046540"/>
              <a:gd name="connsiteX2-161" fmla="*/ 797154 w 1538973"/>
              <a:gd name="connsiteY2-162" fmla="*/ 3046540 h 3046540"/>
              <a:gd name="connsiteX3-163" fmla="*/ 1508354 w 1538973"/>
              <a:gd name="connsiteY3-164" fmla="*/ 2604580 h 3046540"/>
              <a:gd name="connsiteX4-165" fmla="*/ 1518514 w 1538973"/>
              <a:gd name="connsiteY4-166" fmla="*/ 23940 h 3046540"/>
              <a:gd name="connsiteX5-167" fmla="*/ 121514 w 1538973"/>
              <a:gd name="connsiteY5-168" fmla="*/ 140780 h 3046540"/>
              <a:gd name="connsiteX0-169" fmla="*/ 30074 w 1538973"/>
              <a:gd name="connsiteY0-170" fmla="*/ 37235 h 3034435"/>
              <a:gd name="connsiteX1-171" fmla="*/ 40234 w 1538973"/>
              <a:gd name="connsiteY1-172" fmla="*/ 2607715 h 3034435"/>
              <a:gd name="connsiteX2-173" fmla="*/ 797154 w 1538973"/>
              <a:gd name="connsiteY2-174" fmla="*/ 3034435 h 3034435"/>
              <a:gd name="connsiteX3-175" fmla="*/ 1508354 w 1538973"/>
              <a:gd name="connsiteY3-176" fmla="*/ 2592475 h 3034435"/>
              <a:gd name="connsiteX4-177" fmla="*/ 1518514 w 1538973"/>
              <a:gd name="connsiteY4-178" fmla="*/ 11835 h 3034435"/>
              <a:gd name="connsiteX5-179" fmla="*/ 121514 w 1538973"/>
              <a:gd name="connsiteY5-180" fmla="*/ 128675 h 3034435"/>
              <a:gd name="connsiteX0-181" fmla="*/ 30074 w 1593732"/>
              <a:gd name="connsiteY0-182" fmla="*/ 141296 h 3138496"/>
              <a:gd name="connsiteX1-183" fmla="*/ 40234 w 1593732"/>
              <a:gd name="connsiteY1-184" fmla="*/ 2711776 h 3138496"/>
              <a:gd name="connsiteX2-185" fmla="*/ 797154 w 1593732"/>
              <a:gd name="connsiteY2-186" fmla="*/ 3138496 h 3138496"/>
              <a:gd name="connsiteX3-187" fmla="*/ 1508354 w 1593732"/>
              <a:gd name="connsiteY3-188" fmla="*/ 2696536 h 3138496"/>
              <a:gd name="connsiteX4-189" fmla="*/ 1518514 w 1593732"/>
              <a:gd name="connsiteY4-190" fmla="*/ 115896 h 3138496"/>
              <a:gd name="connsiteX5-191" fmla="*/ 614274 w 1593732"/>
              <a:gd name="connsiteY5-192" fmla="*/ 415616 h 3138496"/>
              <a:gd name="connsiteX0-193" fmla="*/ 30074 w 1593732"/>
              <a:gd name="connsiteY0-194" fmla="*/ 25400 h 3022600"/>
              <a:gd name="connsiteX1-195" fmla="*/ 40234 w 1593732"/>
              <a:gd name="connsiteY1-196" fmla="*/ 2595880 h 3022600"/>
              <a:gd name="connsiteX2-197" fmla="*/ 797154 w 1593732"/>
              <a:gd name="connsiteY2-198" fmla="*/ 3022600 h 3022600"/>
              <a:gd name="connsiteX3-199" fmla="*/ 1508354 w 1593732"/>
              <a:gd name="connsiteY3-200" fmla="*/ 2580640 h 3022600"/>
              <a:gd name="connsiteX4-201" fmla="*/ 1518514 w 1593732"/>
              <a:gd name="connsiteY4-202" fmla="*/ 0 h 3022600"/>
              <a:gd name="connsiteX0-203" fmla="*/ 30074 w 1543927"/>
              <a:gd name="connsiteY0-204" fmla="*/ 25400 h 3022600"/>
              <a:gd name="connsiteX1-205" fmla="*/ 40234 w 1543927"/>
              <a:gd name="connsiteY1-206" fmla="*/ 2595880 h 3022600"/>
              <a:gd name="connsiteX2-207" fmla="*/ 797154 w 1543927"/>
              <a:gd name="connsiteY2-208" fmla="*/ 3022600 h 3022600"/>
              <a:gd name="connsiteX3-209" fmla="*/ 1508354 w 1543927"/>
              <a:gd name="connsiteY3-210" fmla="*/ 2580640 h 3022600"/>
              <a:gd name="connsiteX4-211" fmla="*/ 1518514 w 1543927"/>
              <a:gd name="connsiteY4-212" fmla="*/ 0 h 3022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3927" h="3022600">
                <a:moveTo>
                  <a:pt x="30074" y="25400"/>
                </a:moveTo>
                <a:cubicBezTo>
                  <a:pt x="1287" y="59267"/>
                  <a:pt x="-24113" y="2534920"/>
                  <a:pt x="40234" y="2595880"/>
                </a:cubicBezTo>
                <a:cubicBezTo>
                  <a:pt x="104581" y="2656840"/>
                  <a:pt x="621047" y="3022600"/>
                  <a:pt x="797154" y="3022600"/>
                </a:cubicBezTo>
                <a:cubicBezTo>
                  <a:pt x="973261" y="3022600"/>
                  <a:pt x="1459247" y="2673773"/>
                  <a:pt x="1508354" y="2580640"/>
                </a:cubicBezTo>
                <a:cubicBezTo>
                  <a:pt x="1557461" y="2487507"/>
                  <a:pt x="1550687" y="390313"/>
                  <a:pt x="1518514"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cxnSp>
        <p:nvCxnSpPr>
          <p:cNvPr id="768" name="直接连接符 8"/>
          <p:cNvCxnSpPr/>
          <p:nvPr/>
        </p:nvCxnSpPr>
        <p:spPr>
          <a:xfrm>
            <a:off x="2358433" y="3941823"/>
            <a:ext cx="68895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70" name="任意多边形 10"/>
          <p:cNvSpPr/>
          <p:nvPr/>
        </p:nvSpPr>
        <p:spPr>
          <a:xfrm>
            <a:off x="4207128" y="2092571"/>
            <a:ext cx="1467493" cy="1208437"/>
          </a:xfrm>
          <a:custGeom>
            <a:avLst/>
            <a:gdLst>
              <a:gd name="connsiteX0" fmla="*/ 0 w 1478280"/>
              <a:gd name="connsiteY0" fmla="*/ 449580 h 1668780"/>
              <a:gd name="connsiteX1" fmla="*/ 762000 w 1478280"/>
              <a:gd name="connsiteY1" fmla="*/ 0 h 1668780"/>
              <a:gd name="connsiteX2" fmla="*/ 1455420 w 1478280"/>
              <a:gd name="connsiteY2" fmla="*/ 396240 h 1668780"/>
              <a:gd name="connsiteX3" fmla="*/ 1478280 w 1478280"/>
              <a:gd name="connsiteY3" fmla="*/ 1493520 h 1668780"/>
              <a:gd name="connsiteX4" fmla="*/ 1021080 w 1478280"/>
              <a:gd name="connsiteY4" fmla="*/ 1485900 h 1668780"/>
              <a:gd name="connsiteX5" fmla="*/ 769620 w 1478280"/>
              <a:gd name="connsiteY5" fmla="*/ 1668780 h 1668780"/>
              <a:gd name="connsiteX6" fmla="*/ 480060 w 1478280"/>
              <a:gd name="connsiteY6" fmla="*/ 1485900 h 1668780"/>
              <a:gd name="connsiteX7" fmla="*/ 0 w 1478280"/>
              <a:gd name="connsiteY7" fmla="*/ 1501140 h 1668780"/>
              <a:gd name="connsiteX8" fmla="*/ 0 w 1478280"/>
              <a:gd name="connsiteY8" fmla="*/ 449580 h 1668780"/>
              <a:gd name="connsiteX0-1" fmla="*/ 78604 w 1556884"/>
              <a:gd name="connsiteY0-2" fmla="*/ 449580 h 1668780"/>
              <a:gd name="connsiteX1-3" fmla="*/ 840604 w 1556884"/>
              <a:gd name="connsiteY1-4" fmla="*/ 0 h 1668780"/>
              <a:gd name="connsiteX2-5" fmla="*/ 1534024 w 1556884"/>
              <a:gd name="connsiteY2-6" fmla="*/ 396240 h 1668780"/>
              <a:gd name="connsiteX3-7" fmla="*/ 1556884 w 1556884"/>
              <a:gd name="connsiteY3-8" fmla="*/ 1493520 h 1668780"/>
              <a:gd name="connsiteX4-9" fmla="*/ 1099684 w 1556884"/>
              <a:gd name="connsiteY4-10" fmla="*/ 1485900 h 1668780"/>
              <a:gd name="connsiteX5-11" fmla="*/ 848224 w 1556884"/>
              <a:gd name="connsiteY5-12" fmla="*/ 1668780 h 1668780"/>
              <a:gd name="connsiteX6-13" fmla="*/ 558664 w 1556884"/>
              <a:gd name="connsiteY6-14" fmla="*/ 1485900 h 1668780"/>
              <a:gd name="connsiteX7-15" fmla="*/ 78604 w 1556884"/>
              <a:gd name="connsiteY7-16" fmla="*/ 1501140 h 1668780"/>
              <a:gd name="connsiteX8-17" fmla="*/ 78604 w 1556884"/>
              <a:gd name="connsiteY8-18" fmla="*/ 449580 h 1668780"/>
              <a:gd name="connsiteX0-19" fmla="*/ 38555 w 1516835"/>
              <a:gd name="connsiteY0-20" fmla="*/ 449580 h 1668780"/>
              <a:gd name="connsiteX1-21" fmla="*/ 800555 w 1516835"/>
              <a:gd name="connsiteY1-22" fmla="*/ 0 h 1668780"/>
              <a:gd name="connsiteX2-23" fmla="*/ 1493975 w 1516835"/>
              <a:gd name="connsiteY2-24" fmla="*/ 396240 h 1668780"/>
              <a:gd name="connsiteX3-25" fmla="*/ 1516835 w 1516835"/>
              <a:gd name="connsiteY3-26" fmla="*/ 1493520 h 1668780"/>
              <a:gd name="connsiteX4-27" fmla="*/ 1059635 w 1516835"/>
              <a:gd name="connsiteY4-28" fmla="*/ 1485900 h 1668780"/>
              <a:gd name="connsiteX5-29" fmla="*/ 808175 w 1516835"/>
              <a:gd name="connsiteY5-30" fmla="*/ 1668780 h 1668780"/>
              <a:gd name="connsiteX6-31" fmla="*/ 518615 w 1516835"/>
              <a:gd name="connsiteY6-32" fmla="*/ 1485900 h 1668780"/>
              <a:gd name="connsiteX7-33" fmla="*/ 38555 w 1516835"/>
              <a:gd name="connsiteY7-34" fmla="*/ 1501140 h 1668780"/>
              <a:gd name="connsiteX8-35" fmla="*/ 38555 w 1516835"/>
              <a:gd name="connsiteY8-36" fmla="*/ 449580 h 1668780"/>
              <a:gd name="connsiteX0-37" fmla="*/ 38555 w 1516835"/>
              <a:gd name="connsiteY0-38" fmla="*/ 470062 h 1689262"/>
              <a:gd name="connsiteX1-39" fmla="*/ 800555 w 1516835"/>
              <a:gd name="connsiteY1-40" fmla="*/ 20482 h 1689262"/>
              <a:gd name="connsiteX2-41" fmla="*/ 1493975 w 1516835"/>
              <a:gd name="connsiteY2-42" fmla="*/ 416722 h 1689262"/>
              <a:gd name="connsiteX3-43" fmla="*/ 1516835 w 1516835"/>
              <a:gd name="connsiteY3-44" fmla="*/ 1514002 h 1689262"/>
              <a:gd name="connsiteX4-45" fmla="*/ 1059635 w 1516835"/>
              <a:gd name="connsiteY4-46" fmla="*/ 1506382 h 1689262"/>
              <a:gd name="connsiteX5-47" fmla="*/ 808175 w 1516835"/>
              <a:gd name="connsiteY5-48" fmla="*/ 1689262 h 1689262"/>
              <a:gd name="connsiteX6-49" fmla="*/ 518615 w 1516835"/>
              <a:gd name="connsiteY6-50" fmla="*/ 1506382 h 1689262"/>
              <a:gd name="connsiteX7-51" fmla="*/ 38555 w 1516835"/>
              <a:gd name="connsiteY7-52" fmla="*/ 1521622 h 1689262"/>
              <a:gd name="connsiteX8-53" fmla="*/ 38555 w 1516835"/>
              <a:gd name="connsiteY8-54" fmla="*/ 470062 h 1689262"/>
              <a:gd name="connsiteX0-55" fmla="*/ 38555 w 1516835"/>
              <a:gd name="connsiteY0-56" fmla="*/ 449759 h 1668959"/>
              <a:gd name="connsiteX1-57" fmla="*/ 800555 w 1516835"/>
              <a:gd name="connsiteY1-58" fmla="*/ 179 h 1668959"/>
              <a:gd name="connsiteX2-59" fmla="*/ 1493975 w 1516835"/>
              <a:gd name="connsiteY2-60" fmla="*/ 396419 h 1668959"/>
              <a:gd name="connsiteX3-61" fmla="*/ 1516835 w 1516835"/>
              <a:gd name="connsiteY3-62" fmla="*/ 1493699 h 1668959"/>
              <a:gd name="connsiteX4-63" fmla="*/ 1059635 w 1516835"/>
              <a:gd name="connsiteY4-64" fmla="*/ 1486079 h 1668959"/>
              <a:gd name="connsiteX5-65" fmla="*/ 808175 w 1516835"/>
              <a:gd name="connsiteY5-66" fmla="*/ 1668959 h 1668959"/>
              <a:gd name="connsiteX6-67" fmla="*/ 518615 w 1516835"/>
              <a:gd name="connsiteY6-68" fmla="*/ 1486079 h 1668959"/>
              <a:gd name="connsiteX7-69" fmla="*/ 38555 w 1516835"/>
              <a:gd name="connsiteY7-70" fmla="*/ 1501319 h 1668959"/>
              <a:gd name="connsiteX8-71" fmla="*/ 38555 w 1516835"/>
              <a:gd name="connsiteY8-72" fmla="*/ 449759 h 1668959"/>
              <a:gd name="connsiteX0-73" fmla="*/ 38555 w 1516835"/>
              <a:gd name="connsiteY0-74" fmla="*/ 449759 h 1668959"/>
              <a:gd name="connsiteX1-75" fmla="*/ 800555 w 1516835"/>
              <a:gd name="connsiteY1-76" fmla="*/ 179 h 1668959"/>
              <a:gd name="connsiteX2-77" fmla="*/ 1493975 w 1516835"/>
              <a:gd name="connsiteY2-78" fmla="*/ 396419 h 1668959"/>
              <a:gd name="connsiteX3-79" fmla="*/ 1516835 w 1516835"/>
              <a:gd name="connsiteY3-80" fmla="*/ 1493699 h 1668959"/>
              <a:gd name="connsiteX4-81" fmla="*/ 1059635 w 1516835"/>
              <a:gd name="connsiteY4-82" fmla="*/ 1486079 h 1668959"/>
              <a:gd name="connsiteX5-83" fmla="*/ 808175 w 1516835"/>
              <a:gd name="connsiteY5-84" fmla="*/ 1668959 h 1668959"/>
              <a:gd name="connsiteX6-85" fmla="*/ 518615 w 1516835"/>
              <a:gd name="connsiteY6-86" fmla="*/ 1486079 h 1668959"/>
              <a:gd name="connsiteX7-87" fmla="*/ 38555 w 1516835"/>
              <a:gd name="connsiteY7-88" fmla="*/ 1501319 h 1668959"/>
              <a:gd name="connsiteX8-89" fmla="*/ 38555 w 1516835"/>
              <a:gd name="connsiteY8-90" fmla="*/ 449759 h 1668959"/>
              <a:gd name="connsiteX0-91" fmla="*/ 38555 w 1516835"/>
              <a:gd name="connsiteY0-92" fmla="*/ 449759 h 1668959"/>
              <a:gd name="connsiteX1-93" fmla="*/ 800555 w 1516835"/>
              <a:gd name="connsiteY1-94" fmla="*/ 179 h 1668959"/>
              <a:gd name="connsiteX2-95" fmla="*/ 1493975 w 1516835"/>
              <a:gd name="connsiteY2-96" fmla="*/ 396419 h 1668959"/>
              <a:gd name="connsiteX3-97" fmla="*/ 1516835 w 1516835"/>
              <a:gd name="connsiteY3-98" fmla="*/ 1493699 h 1668959"/>
              <a:gd name="connsiteX4-99" fmla="*/ 1059635 w 1516835"/>
              <a:gd name="connsiteY4-100" fmla="*/ 1486079 h 1668959"/>
              <a:gd name="connsiteX5-101" fmla="*/ 808175 w 1516835"/>
              <a:gd name="connsiteY5-102" fmla="*/ 1668959 h 1668959"/>
              <a:gd name="connsiteX6-103" fmla="*/ 518615 w 1516835"/>
              <a:gd name="connsiteY6-104" fmla="*/ 1486079 h 1668959"/>
              <a:gd name="connsiteX7-105" fmla="*/ 38555 w 1516835"/>
              <a:gd name="connsiteY7-106" fmla="*/ 1501319 h 1668959"/>
              <a:gd name="connsiteX8-107" fmla="*/ 38555 w 1516835"/>
              <a:gd name="connsiteY8-108" fmla="*/ 449759 h 1668959"/>
              <a:gd name="connsiteX0-109" fmla="*/ 38555 w 1583751"/>
              <a:gd name="connsiteY0-110" fmla="*/ 449759 h 1668959"/>
              <a:gd name="connsiteX1-111" fmla="*/ 800555 w 1583751"/>
              <a:gd name="connsiteY1-112" fmla="*/ 179 h 1668959"/>
              <a:gd name="connsiteX2-113" fmla="*/ 1493975 w 1583751"/>
              <a:gd name="connsiteY2-114" fmla="*/ 396419 h 1668959"/>
              <a:gd name="connsiteX3-115" fmla="*/ 1516835 w 1583751"/>
              <a:gd name="connsiteY3-116" fmla="*/ 1493699 h 1668959"/>
              <a:gd name="connsiteX4-117" fmla="*/ 1059635 w 1583751"/>
              <a:gd name="connsiteY4-118" fmla="*/ 1486079 h 1668959"/>
              <a:gd name="connsiteX5-119" fmla="*/ 808175 w 1583751"/>
              <a:gd name="connsiteY5-120" fmla="*/ 1668959 h 1668959"/>
              <a:gd name="connsiteX6-121" fmla="*/ 518615 w 1583751"/>
              <a:gd name="connsiteY6-122" fmla="*/ 1486079 h 1668959"/>
              <a:gd name="connsiteX7-123" fmla="*/ 38555 w 1583751"/>
              <a:gd name="connsiteY7-124" fmla="*/ 1501319 h 1668959"/>
              <a:gd name="connsiteX8-125" fmla="*/ 38555 w 1583751"/>
              <a:gd name="connsiteY8-126" fmla="*/ 449759 h 1668959"/>
              <a:gd name="connsiteX0-127" fmla="*/ 38555 w 1526303"/>
              <a:gd name="connsiteY0-128" fmla="*/ 449759 h 1668959"/>
              <a:gd name="connsiteX1-129" fmla="*/ 800555 w 1526303"/>
              <a:gd name="connsiteY1-130" fmla="*/ 179 h 1668959"/>
              <a:gd name="connsiteX2-131" fmla="*/ 1493975 w 1526303"/>
              <a:gd name="connsiteY2-132" fmla="*/ 396419 h 1668959"/>
              <a:gd name="connsiteX3-133" fmla="*/ 1516835 w 1526303"/>
              <a:gd name="connsiteY3-134" fmla="*/ 1493699 h 1668959"/>
              <a:gd name="connsiteX4-135" fmla="*/ 1059635 w 1526303"/>
              <a:gd name="connsiteY4-136" fmla="*/ 1486079 h 1668959"/>
              <a:gd name="connsiteX5-137" fmla="*/ 808175 w 1526303"/>
              <a:gd name="connsiteY5-138" fmla="*/ 1668959 h 1668959"/>
              <a:gd name="connsiteX6-139" fmla="*/ 518615 w 1526303"/>
              <a:gd name="connsiteY6-140" fmla="*/ 1486079 h 1668959"/>
              <a:gd name="connsiteX7-141" fmla="*/ 38555 w 1526303"/>
              <a:gd name="connsiteY7-142" fmla="*/ 1501319 h 1668959"/>
              <a:gd name="connsiteX8-143" fmla="*/ 38555 w 1526303"/>
              <a:gd name="connsiteY8-144" fmla="*/ 449759 h 1668959"/>
              <a:gd name="connsiteX0-145" fmla="*/ 78604 w 1566352"/>
              <a:gd name="connsiteY0-146" fmla="*/ 449759 h 1668959"/>
              <a:gd name="connsiteX1-147" fmla="*/ 840604 w 1566352"/>
              <a:gd name="connsiteY1-148" fmla="*/ 179 h 1668959"/>
              <a:gd name="connsiteX2-149" fmla="*/ 1534024 w 1566352"/>
              <a:gd name="connsiteY2-150" fmla="*/ 396419 h 1668959"/>
              <a:gd name="connsiteX3-151" fmla="*/ 1556884 w 1566352"/>
              <a:gd name="connsiteY3-152" fmla="*/ 1493699 h 1668959"/>
              <a:gd name="connsiteX4-153" fmla="*/ 1099684 w 1566352"/>
              <a:gd name="connsiteY4-154" fmla="*/ 1486079 h 1668959"/>
              <a:gd name="connsiteX5-155" fmla="*/ 848224 w 1566352"/>
              <a:gd name="connsiteY5-156" fmla="*/ 1668959 h 1668959"/>
              <a:gd name="connsiteX6-157" fmla="*/ 558664 w 1566352"/>
              <a:gd name="connsiteY6-158" fmla="*/ 1486079 h 1668959"/>
              <a:gd name="connsiteX7-159" fmla="*/ 78604 w 1566352"/>
              <a:gd name="connsiteY7-160" fmla="*/ 1501319 h 1668959"/>
              <a:gd name="connsiteX8-161" fmla="*/ 78604 w 1566352"/>
              <a:gd name="connsiteY8-162" fmla="*/ 449759 h 1668959"/>
              <a:gd name="connsiteX0-163" fmla="*/ 60922 w 1548670"/>
              <a:gd name="connsiteY0-164" fmla="*/ 449759 h 1668959"/>
              <a:gd name="connsiteX1-165" fmla="*/ 822922 w 1548670"/>
              <a:gd name="connsiteY1-166" fmla="*/ 179 h 1668959"/>
              <a:gd name="connsiteX2-167" fmla="*/ 1516342 w 1548670"/>
              <a:gd name="connsiteY2-168" fmla="*/ 396419 h 1668959"/>
              <a:gd name="connsiteX3-169" fmla="*/ 1539202 w 1548670"/>
              <a:gd name="connsiteY3-170" fmla="*/ 1493699 h 1668959"/>
              <a:gd name="connsiteX4-171" fmla="*/ 1082002 w 1548670"/>
              <a:gd name="connsiteY4-172" fmla="*/ 1486079 h 1668959"/>
              <a:gd name="connsiteX5-173" fmla="*/ 830542 w 1548670"/>
              <a:gd name="connsiteY5-174" fmla="*/ 1668959 h 1668959"/>
              <a:gd name="connsiteX6-175" fmla="*/ 540982 w 1548670"/>
              <a:gd name="connsiteY6-176" fmla="*/ 1486079 h 1668959"/>
              <a:gd name="connsiteX7-177" fmla="*/ 60922 w 1548670"/>
              <a:gd name="connsiteY7-178" fmla="*/ 1501319 h 1668959"/>
              <a:gd name="connsiteX8-179" fmla="*/ 60922 w 1548670"/>
              <a:gd name="connsiteY8-180" fmla="*/ 449759 h 1668959"/>
              <a:gd name="connsiteX0-181" fmla="*/ 16249 w 1503997"/>
              <a:gd name="connsiteY0-182" fmla="*/ 449766 h 1668966"/>
              <a:gd name="connsiteX1-183" fmla="*/ 778249 w 1503997"/>
              <a:gd name="connsiteY1-184" fmla="*/ 186 h 1668966"/>
              <a:gd name="connsiteX2-185" fmla="*/ 1471669 w 1503997"/>
              <a:gd name="connsiteY2-186" fmla="*/ 396426 h 1668966"/>
              <a:gd name="connsiteX3-187" fmla="*/ 1494529 w 1503997"/>
              <a:gd name="connsiteY3-188" fmla="*/ 1493706 h 1668966"/>
              <a:gd name="connsiteX4-189" fmla="*/ 1037329 w 1503997"/>
              <a:gd name="connsiteY4-190" fmla="*/ 1486086 h 1668966"/>
              <a:gd name="connsiteX5-191" fmla="*/ 785869 w 1503997"/>
              <a:gd name="connsiteY5-192" fmla="*/ 1668966 h 1668966"/>
              <a:gd name="connsiteX6-193" fmla="*/ 496309 w 1503997"/>
              <a:gd name="connsiteY6-194" fmla="*/ 1486086 h 1668966"/>
              <a:gd name="connsiteX7-195" fmla="*/ 16249 w 1503997"/>
              <a:gd name="connsiteY7-196" fmla="*/ 1501326 h 1668966"/>
              <a:gd name="connsiteX8-197" fmla="*/ 16249 w 1503997"/>
              <a:gd name="connsiteY8-198" fmla="*/ 449766 h 1668966"/>
              <a:gd name="connsiteX0-199" fmla="*/ 16249 w 1503997"/>
              <a:gd name="connsiteY0-200" fmla="*/ 449766 h 1679759"/>
              <a:gd name="connsiteX1-201" fmla="*/ 778249 w 1503997"/>
              <a:gd name="connsiteY1-202" fmla="*/ 186 h 1679759"/>
              <a:gd name="connsiteX2-203" fmla="*/ 1471669 w 1503997"/>
              <a:gd name="connsiteY2-204" fmla="*/ 396426 h 1679759"/>
              <a:gd name="connsiteX3-205" fmla="*/ 1494529 w 1503997"/>
              <a:gd name="connsiteY3-206" fmla="*/ 1493706 h 1679759"/>
              <a:gd name="connsiteX4-207" fmla="*/ 1037329 w 1503997"/>
              <a:gd name="connsiteY4-208" fmla="*/ 1486086 h 1679759"/>
              <a:gd name="connsiteX5-209" fmla="*/ 785869 w 1503997"/>
              <a:gd name="connsiteY5-210" fmla="*/ 1668966 h 1679759"/>
              <a:gd name="connsiteX6-211" fmla="*/ 496309 w 1503997"/>
              <a:gd name="connsiteY6-212" fmla="*/ 1486086 h 1679759"/>
              <a:gd name="connsiteX7-213" fmla="*/ 16249 w 1503997"/>
              <a:gd name="connsiteY7-214" fmla="*/ 1501326 h 1679759"/>
              <a:gd name="connsiteX8-215" fmla="*/ 16249 w 1503997"/>
              <a:gd name="connsiteY8-216" fmla="*/ 449766 h 1679759"/>
              <a:gd name="connsiteX0-217" fmla="*/ 16249 w 1503997"/>
              <a:gd name="connsiteY0-218" fmla="*/ 449766 h 1668966"/>
              <a:gd name="connsiteX1-219" fmla="*/ 778249 w 1503997"/>
              <a:gd name="connsiteY1-220" fmla="*/ 186 h 1668966"/>
              <a:gd name="connsiteX2-221" fmla="*/ 1471669 w 1503997"/>
              <a:gd name="connsiteY2-222" fmla="*/ 396426 h 1668966"/>
              <a:gd name="connsiteX3-223" fmla="*/ 1494529 w 1503997"/>
              <a:gd name="connsiteY3-224" fmla="*/ 1493706 h 1668966"/>
              <a:gd name="connsiteX4-225" fmla="*/ 1037329 w 1503997"/>
              <a:gd name="connsiteY4-226" fmla="*/ 1486086 h 1668966"/>
              <a:gd name="connsiteX5-227" fmla="*/ 785869 w 1503997"/>
              <a:gd name="connsiteY5-228" fmla="*/ 1668966 h 1668966"/>
              <a:gd name="connsiteX6-229" fmla="*/ 496309 w 1503997"/>
              <a:gd name="connsiteY6-230" fmla="*/ 1486086 h 1668966"/>
              <a:gd name="connsiteX7-231" fmla="*/ 16249 w 1503997"/>
              <a:gd name="connsiteY7-232" fmla="*/ 1501326 h 1668966"/>
              <a:gd name="connsiteX8-233" fmla="*/ 16249 w 1503997"/>
              <a:gd name="connsiteY8-234" fmla="*/ 449766 h 1668966"/>
              <a:gd name="connsiteX0-235" fmla="*/ 16249 w 1503997"/>
              <a:gd name="connsiteY0-236" fmla="*/ 449766 h 1668966"/>
              <a:gd name="connsiteX1-237" fmla="*/ 778249 w 1503997"/>
              <a:gd name="connsiteY1-238" fmla="*/ 186 h 1668966"/>
              <a:gd name="connsiteX2-239" fmla="*/ 1471669 w 1503997"/>
              <a:gd name="connsiteY2-240" fmla="*/ 396426 h 1668966"/>
              <a:gd name="connsiteX3-241" fmla="*/ 1494529 w 1503997"/>
              <a:gd name="connsiteY3-242" fmla="*/ 1493706 h 1668966"/>
              <a:gd name="connsiteX4-243" fmla="*/ 1037329 w 1503997"/>
              <a:gd name="connsiteY4-244" fmla="*/ 1486086 h 1668966"/>
              <a:gd name="connsiteX5-245" fmla="*/ 785869 w 1503997"/>
              <a:gd name="connsiteY5-246" fmla="*/ 1668966 h 1668966"/>
              <a:gd name="connsiteX6-247" fmla="*/ 496309 w 1503997"/>
              <a:gd name="connsiteY6-248" fmla="*/ 1486086 h 1668966"/>
              <a:gd name="connsiteX7-249" fmla="*/ 16249 w 1503997"/>
              <a:gd name="connsiteY7-250" fmla="*/ 1501326 h 1668966"/>
              <a:gd name="connsiteX8-251" fmla="*/ 16249 w 1503997"/>
              <a:gd name="connsiteY8-252" fmla="*/ 449766 h 1668966"/>
              <a:gd name="connsiteX0-253" fmla="*/ 16249 w 1503997"/>
              <a:gd name="connsiteY0-254" fmla="*/ 449766 h 1668966"/>
              <a:gd name="connsiteX1-255" fmla="*/ 778249 w 1503997"/>
              <a:gd name="connsiteY1-256" fmla="*/ 186 h 1668966"/>
              <a:gd name="connsiteX2-257" fmla="*/ 1471669 w 1503997"/>
              <a:gd name="connsiteY2-258" fmla="*/ 396426 h 1668966"/>
              <a:gd name="connsiteX3-259" fmla="*/ 1494529 w 1503997"/>
              <a:gd name="connsiteY3-260" fmla="*/ 1493706 h 1668966"/>
              <a:gd name="connsiteX4-261" fmla="*/ 1037329 w 1503997"/>
              <a:gd name="connsiteY4-262" fmla="*/ 1486086 h 1668966"/>
              <a:gd name="connsiteX5-263" fmla="*/ 785869 w 1503997"/>
              <a:gd name="connsiteY5-264" fmla="*/ 1668966 h 1668966"/>
              <a:gd name="connsiteX6-265" fmla="*/ 496309 w 1503997"/>
              <a:gd name="connsiteY6-266" fmla="*/ 1486086 h 1668966"/>
              <a:gd name="connsiteX7-267" fmla="*/ 16249 w 1503997"/>
              <a:gd name="connsiteY7-268" fmla="*/ 1501326 h 1668966"/>
              <a:gd name="connsiteX8-269" fmla="*/ 16249 w 1503997"/>
              <a:gd name="connsiteY8-270" fmla="*/ 449766 h 1668966"/>
              <a:gd name="connsiteX0-271" fmla="*/ 16249 w 1503997"/>
              <a:gd name="connsiteY0-272" fmla="*/ 449766 h 1668966"/>
              <a:gd name="connsiteX1-273" fmla="*/ 778249 w 1503997"/>
              <a:gd name="connsiteY1-274" fmla="*/ 186 h 1668966"/>
              <a:gd name="connsiteX2-275" fmla="*/ 1471669 w 1503997"/>
              <a:gd name="connsiteY2-276" fmla="*/ 396426 h 1668966"/>
              <a:gd name="connsiteX3-277" fmla="*/ 1494529 w 1503997"/>
              <a:gd name="connsiteY3-278" fmla="*/ 1493706 h 1668966"/>
              <a:gd name="connsiteX4-279" fmla="*/ 1037329 w 1503997"/>
              <a:gd name="connsiteY4-280" fmla="*/ 1486086 h 1668966"/>
              <a:gd name="connsiteX5-281" fmla="*/ 785869 w 1503997"/>
              <a:gd name="connsiteY5-282" fmla="*/ 1668966 h 1668966"/>
              <a:gd name="connsiteX6-283" fmla="*/ 496309 w 1503997"/>
              <a:gd name="connsiteY6-284" fmla="*/ 1486086 h 1668966"/>
              <a:gd name="connsiteX7-285" fmla="*/ 16249 w 1503997"/>
              <a:gd name="connsiteY7-286" fmla="*/ 1501326 h 1668966"/>
              <a:gd name="connsiteX8-287" fmla="*/ 16249 w 1503997"/>
              <a:gd name="connsiteY8-288" fmla="*/ 449766 h 1668966"/>
              <a:gd name="connsiteX0-289" fmla="*/ 16249 w 1503997"/>
              <a:gd name="connsiteY0-290" fmla="*/ 449766 h 1668966"/>
              <a:gd name="connsiteX1-291" fmla="*/ 778249 w 1503997"/>
              <a:gd name="connsiteY1-292" fmla="*/ 186 h 1668966"/>
              <a:gd name="connsiteX2-293" fmla="*/ 1471669 w 1503997"/>
              <a:gd name="connsiteY2-294" fmla="*/ 396426 h 1668966"/>
              <a:gd name="connsiteX3-295" fmla="*/ 1494529 w 1503997"/>
              <a:gd name="connsiteY3-296" fmla="*/ 1493706 h 1668966"/>
              <a:gd name="connsiteX4-297" fmla="*/ 1037329 w 1503997"/>
              <a:gd name="connsiteY4-298" fmla="*/ 1486086 h 1668966"/>
              <a:gd name="connsiteX5-299" fmla="*/ 785869 w 1503997"/>
              <a:gd name="connsiteY5-300" fmla="*/ 1668966 h 1668966"/>
              <a:gd name="connsiteX6-301" fmla="*/ 496309 w 1503997"/>
              <a:gd name="connsiteY6-302" fmla="*/ 1486086 h 1668966"/>
              <a:gd name="connsiteX7-303" fmla="*/ 16249 w 1503997"/>
              <a:gd name="connsiteY7-304" fmla="*/ 1501326 h 1668966"/>
              <a:gd name="connsiteX8-305" fmla="*/ 16249 w 1503997"/>
              <a:gd name="connsiteY8-306" fmla="*/ 449766 h 1668966"/>
              <a:gd name="connsiteX0-307" fmla="*/ 16249 w 1503997"/>
              <a:gd name="connsiteY0-308" fmla="*/ 449766 h 1668966"/>
              <a:gd name="connsiteX1-309" fmla="*/ 778249 w 1503997"/>
              <a:gd name="connsiteY1-310" fmla="*/ 186 h 1668966"/>
              <a:gd name="connsiteX2-311" fmla="*/ 1471669 w 1503997"/>
              <a:gd name="connsiteY2-312" fmla="*/ 396426 h 1668966"/>
              <a:gd name="connsiteX3-313" fmla="*/ 1494529 w 1503997"/>
              <a:gd name="connsiteY3-314" fmla="*/ 1493706 h 1668966"/>
              <a:gd name="connsiteX4-315" fmla="*/ 1037329 w 1503997"/>
              <a:gd name="connsiteY4-316" fmla="*/ 1486086 h 1668966"/>
              <a:gd name="connsiteX5-317" fmla="*/ 785869 w 1503997"/>
              <a:gd name="connsiteY5-318" fmla="*/ 1668966 h 1668966"/>
              <a:gd name="connsiteX6-319" fmla="*/ 496309 w 1503997"/>
              <a:gd name="connsiteY6-320" fmla="*/ 1486086 h 1668966"/>
              <a:gd name="connsiteX7-321" fmla="*/ 16249 w 1503997"/>
              <a:gd name="connsiteY7-322" fmla="*/ 1501326 h 1668966"/>
              <a:gd name="connsiteX8-323" fmla="*/ 16249 w 1503997"/>
              <a:gd name="connsiteY8-324" fmla="*/ 449766 h 1668966"/>
              <a:gd name="connsiteX0-325" fmla="*/ 16249 w 1503997"/>
              <a:gd name="connsiteY0-326" fmla="*/ 449766 h 1669031"/>
              <a:gd name="connsiteX1-327" fmla="*/ 778249 w 1503997"/>
              <a:gd name="connsiteY1-328" fmla="*/ 186 h 1669031"/>
              <a:gd name="connsiteX2-329" fmla="*/ 1471669 w 1503997"/>
              <a:gd name="connsiteY2-330" fmla="*/ 396426 h 1669031"/>
              <a:gd name="connsiteX3-331" fmla="*/ 1494529 w 1503997"/>
              <a:gd name="connsiteY3-332" fmla="*/ 1493706 h 1669031"/>
              <a:gd name="connsiteX4-333" fmla="*/ 1037329 w 1503997"/>
              <a:gd name="connsiteY4-334" fmla="*/ 1486086 h 1669031"/>
              <a:gd name="connsiteX5-335" fmla="*/ 785869 w 1503997"/>
              <a:gd name="connsiteY5-336" fmla="*/ 1668966 h 1669031"/>
              <a:gd name="connsiteX6-337" fmla="*/ 496309 w 1503997"/>
              <a:gd name="connsiteY6-338" fmla="*/ 1486086 h 1669031"/>
              <a:gd name="connsiteX7-339" fmla="*/ 16249 w 1503997"/>
              <a:gd name="connsiteY7-340" fmla="*/ 1501326 h 1669031"/>
              <a:gd name="connsiteX8-341" fmla="*/ 16249 w 1503997"/>
              <a:gd name="connsiteY8-342" fmla="*/ 449766 h 16690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03997" h="1669031">
                <a:moveTo>
                  <a:pt x="16249" y="449766"/>
                </a:moveTo>
                <a:cubicBezTo>
                  <a:pt x="40379" y="397696"/>
                  <a:pt x="615689" y="-9974"/>
                  <a:pt x="778249" y="186"/>
                </a:cubicBezTo>
                <a:cubicBezTo>
                  <a:pt x="940809" y="10346"/>
                  <a:pt x="1448809" y="362136"/>
                  <a:pt x="1471669" y="396426"/>
                </a:cubicBezTo>
                <a:cubicBezTo>
                  <a:pt x="1494529" y="430716"/>
                  <a:pt x="1517389" y="1473386"/>
                  <a:pt x="1494529" y="1493706"/>
                </a:cubicBezTo>
                <a:cubicBezTo>
                  <a:pt x="1471669" y="1514026"/>
                  <a:pt x="1063999" y="1463226"/>
                  <a:pt x="1037329" y="1486086"/>
                </a:cubicBezTo>
                <a:cubicBezTo>
                  <a:pt x="1010659" y="1508946"/>
                  <a:pt x="1025899" y="1672776"/>
                  <a:pt x="785869" y="1668966"/>
                </a:cubicBezTo>
                <a:cubicBezTo>
                  <a:pt x="545839" y="1665156"/>
                  <a:pt x="529329" y="1502596"/>
                  <a:pt x="496309" y="1486086"/>
                </a:cubicBezTo>
                <a:cubicBezTo>
                  <a:pt x="463289" y="1469576"/>
                  <a:pt x="35299" y="1533076"/>
                  <a:pt x="16249" y="1501326"/>
                </a:cubicBezTo>
                <a:cubicBezTo>
                  <a:pt x="-2801" y="1469576"/>
                  <a:pt x="-7881" y="501836"/>
                  <a:pt x="16249" y="449766"/>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71" name="任意多边形 11"/>
          <p:cNvSpPr/>
          <p:nvPr/>
        </p:nvSpPr>
        <p:spPr>
          <a:xfrm>
            <a:off x="4191162" y="3122502"/>
            <a:ext cx="1506453" cy="2789447"/>
          </a:xfrm>
          <a:custGeom>
            <a:avLst/>
            <a:gdLst>
              <a:gd name="connsiteX0" fmla="*/ 0 w 1488440"/>
              <a:gd name="connsiteY0" fmla="*/ 25400 h 3022600"/>
              <a:gd name="connsiteX1" fmla="*/ 10160 w 1488440"/>
              <a:gd name="connsiteY1" fmla="*/ 2595880 h 3022600"/>
              <a:gd name="connsiteX2" fmla="*/ 767080 w 1488440"/>
              <a:gd name="connsiteY2" fmla="*/ 3022600 h 3022600"/>
              <a:gd name="connsiteX3" fmla="*/ 1478280 w 1488440"/>
              <a:gd name="connsiteY3" fmla="*/ 2580640 h 3022600"/>
              <a:gd name="connsiteX4" fmla="*/ 1488440 w 1488440"/>
              <a:gd name="connsiteY4" fmla="*/ 0 h 3022600"/>
              <a:gd name="connsiteX5" fmla="*/ 0 w 1488440"/>
              <a:gd name="connsiteY5" fmla="*/ 25400 h 3022600"/>
              <a:gd name="connsiteX0-1" fmla="*/ 103892 w 1592332"/>
              <a:gd name="connsiteY0-2" fmla="*/ 25400 h 3022600"/>
              <a:gd name="connsiteX1-3" fmla="*/ 114052 w 1592332"/>
              <a:gd name="connsiteY1-4" fmla="*/ 2595880 h 3022600"/>
              <a:gd name="connsiteX2-5" fmla="*/ 870972 w 1592332"/>
              <a:gd name="connsiteY2-6" fmla="*/ 3022600 h 3022600"/>
              <a:gd name="connsiteX3-7" fmla="*/ 1582172 w 1592332"/>
              <a:gd name="connsiteY3-8" fmla="*/ 2580640 h 3022600"/>
              <a:gd name="connsiteX4-9" fmla="*/ 1592332 w 1592332"/>
              <a:gd name="connsiteY4-10" fmla="*/ 0 h 3022600"/>
              <a:gd name="connsiteX5-11" fmla="*/ 103892 w 1592332"/>
              <a:gd name="connsiteY5-12" fmla="*/ 25400 h 3022600"/>
              <a:gd name="connsiteX0-13" fmla="*/ 20466 w 1508906"/>
              <a:gd name="connsiteY0-14" fmla="*/ 25400 h 3022600"/>
              <a:gd name="connsiteX1-15" fmla="*/ 30626 w 1508906"/>
              <a:gd name="connsiteY1-16" fmla="*/ 2595880 h 3022600"/>
              <a:gd name="connsiteX2-17" fmla="*/ 787546 w 1508906"/>
              <a:gd name="connsiteY2-18" fmla="*/ 3022600 h 3022600"/>
              <a:gd name="connsiteX3-19" fmla="*/ 1498746 w 1508906"/>
              <a:gd name="connsiteY3-20" fmla="*/ 2580640 h 3022600"/>
              <a:gd name="connsiteX4-21" fmla="*/ 1508906 w 1508906"/>
              <a:gd name="connsiteY4-22" fmla="*/ 0 h 3022600"/>
              <a:gd name="connsiteX5-23" fmla="*/ 20466 w 1508906"/>
              <a:gd name="connsiteY5-24" fmla="*/ 25400 h 3022600"/>
              <a:gd name="connsiteX0-25" fmla="*/ 20466 w 1508906"/>
              <a:gd name="connsiteY0-26" fmla="*/ 25400 h 3049061"/>
              <a:gd name="connsiteX1-27" fmla="*/ 30626 w 1508906"/>
              <a:gd name="connsiteY1-28" fmla="*/ 2595880 h 3049061"/>
              <a:gd name="connsiteX2-29" fmla="*/ 787546 w 1508906"/>
              <a:gd name="connsiteY2-30" fmla="*/ 3022600 h 3049061"/>
              <a:gd name="connsiteX3-31" fmla="*/ 1498746 w 1508906"/>
              <a:gd name="connsiteY3-32" fmla="*/ 2580640 h 3049061"/>
              <a:gd name="connsiteX4-33" fmla="*/ 1508906 w 1508906"/>
              <a:gd name="connsiteY4-34" fmla="*/ 0 h 3049061"/>
              <a:gd name="connsiteX5-35" fmla="*/ 20466 w 1508906"/>
              <a:gd name="connsiteY5-36" fmla="*/ 25400 h 3049061"/>
              <a:gd name="connsiteX0-37" fmla="*/ 20466 w 1508906"/>
              <a:gd name="connsiteY0-38" fmla="*/ 25400 h 3022600"/>
              <a:gd name="connsiteX1-39" fmla="*/ 30626 w 1508906"/>
              <a:gd name="connsiteY1-40" fmla="*/ 2595880 h 3022600"/>
              <a:gd name="connsiteX2-41" fmla="*/ 787546 w 1508906"/>
              <a:gd name="connsiteY2-42" fmla="*/ 3022600 h 3022600"/>
              <a:gd name="connsiteX3-43" fmla="*/ 1498746 w 1508906"/>
              <a:gd name="connsiteY3-44" fmla="*/ 2580640 h 3022600"/>
              <a:gd name="connsiteX4-45" fmla="*/ 1508906 w 1508906"/>
              <a:gd name="connsiteY4-46" fmla="*/ 0 h 3022600"/>
              <a:gd name="connsiteX5-47" fmla="*/ 20466 w 1508906"/>
              <a:gd name="connsiteY5-48" fmla="*/ 25400 h 3022600"/>
              <a:gd name="connsiteX0-49" fmla="*/ 20466 w 1508906"/>
              <a:gd name="connsiteY0-50" fmla="*/ 25400 h 3124261"/>
              <a:gd name="connsiteX1-51" fmla="*/ 30626 w 1508906"/>
              <a:gd name="connsiteY1-52" fmla="*/ 2595880 h 3124261"/>
              <a:gd name="connsiteX2-53" fmla="*/ 787546 w 1508906"/>
              <a:gd name="connsiteY2-54" fmla="*/ 3022600 h 3124261"/>
              <a:gd name="connsiteX3-55" fmla="*/ 1498746 w 1508906"/>
              <a:gd name="connsiteY3-56" fmla="*/ 2580640 h 3124261"/>
              <a:gd name="connsiteX4-57" fmla="*/ 1508906 w 1508906"/>
              <a:gd name="connsiteY4-58" fmla="*/ 0 h 3124261"/>
              <a:gd name="connsiteX5-59" fmla="*/ 20466 w 1508906"/>
              <a:gd name="connsiteY5-60" fmla="*/ 25400 h 3124261"/>
              <a:gd name="connsiteX0-61" fmla="*/ 20466 w 1515979"/>
              <a:gd name="connsiteY0-62" fmla="*/ 25400 h 3022600"/>
              <a:gd name="connsiteX1-63" fmla="*/ 30626 w 1515979"/>
              <a:gd name="connsiteY1-64" fmla="*/ 2595880 h 3022600"/>
              <a:gd name="connsiteX2-65" fmla="*/ 787546 w 1515979"/>
              <a:gd name="connsiteY2-66" fmla="*/ 3022600 h 3022600"/>
              <a:gd name="connsiteX3-67" fmla="*/ 1498746 w 1515979"/>
              <a:gd name="connsiteY3-68" fmla="*/ 2580640 h 3022600"/>
              <a:gd name="connsiteX4-69" fmla="*/ 1508906 w 1515979"/>
              <a:gd name="connsiteY4-70" fmla="*/ 0 h 3022600"/>
              <a:gd name="connsiteX5-71" fmla="*/ 20466 w 1515979"/>
              <a:gd name="connsiteY5-72" fmla="*/ 25400 h 3022600"/>
              <a:gd name="connsiteX0-73" fmla="*/ 20466 w 1522648"/>
              <a:gd name="connsiteY0-74" fmla="*/ 25400 h 3022600"/>
              <a:gd name="connsiteX1-75" fmla="*/ 30626 w 1522648"/>
              <a:gd name="connsiteY1-76" fmla="*/ 2595880 h 3022600"/>
              <a:gd name="connsiteX2-77" fmla="*/ 787546 w 1522648"/>
              <a:gd name="connsiteY2-78" fmla="*/ 3022600 h 3022600"/>
              <a:gd name="connsiteX3-79" fmla="*/ 1498746 w 1522648"/>
              <a:gd name="connsiteY3-80" fmla="*/ 2580640 h 3022600"/>
              <a:gd name="connsiteX4-81" fmla="*/ 1508906 w 1522648"/>
              <a:gd name="connsiteY4-82" fmla="*/ 0 h 3022600"/>
              <a:gd name="connsiteX5-83" fmla="*/ 20466 w 1522648"/>
              <a:gd name="connsiteY5-84" fmla="*/ 25400 h 3022600"/>
              <a:gd name="connsiteX0-85" fmla="*/ 20466 w 1737907"/>
              <a:gd name="connsiteY0-86" fmla="*/ 25421 h 3022621"/>
              <a:gd name="connsiteX1-87" fmla="*/ 30626 w 1737907"/>
              <a:gd name="connsiteY1-88" fmla="*/ 2595901 h 3022621"/>
              <a:gd name="connsiteX2-89" fmla="*/ 787546 w 1737907"/>
              <a:gd name="connsiteY2-90" fmla="*/ 3022621 h 3022621"/>
              <a:gd name="connsiteX3-91" fmla="*/ 1498746 w 1737907"/>
              <a:gd name="connsiteY3-92" fmla="*/ 2580661 h 3022621"/>
              <a:gd name="connsiteX4-93" fmla="*/ 1508906 w 1737907"/>
              <a:gd name="connsiteY4-94" fmla="*/ 21 h 3022621"/>
              <a:gd name="connsiteX5-95" fmla="*/ 20466 w 1737907"/>
              <a:gd name="connsiteY5-96" fmla="*/ 25421 h 3022621"/>
              <a:gd name="connsiteX0-97" fmla="*/ 20466 w 1529365"/>
              <a:gd name="connsiteY0-98" fmla="*/ 47052 h 3044252"/>
              <a:gd name="connsiteX1-99" fmla="*/ 30626 w 1529365"/>
              <a:gd name="connsiteY1-100" fmla="*/ 2617532 h 3044252"/>
              <a:gd name="connsiteX2-101" fmla="*/ 787546 w 1529365"/>
              <a:gd name="connsiteY2-102" fmla="*/ 3044252 h 3044252"/>
              <a:gd name="connsiteX3-103" fmla="*/ 1498746 w 1529365"/>
              <a:gd name="connsiteY3-104" fmla="*/ 2602292 h 3044252"/>
              <a:gd name="connsiteX4-105" fmla="*/ 1508906 w 1529365"/>
              <a:gd name="connsiteY4-106" fmla="*/ 21652 h 3044252"/>
              <a:gd name="connsiteX5-107" fmla="*/ 20466 w 1529365"/>
              <a:gd name="connsiteY5-108" fmla="*/ 47052 h 3044252"/>
              <a:gd name="connsiteX0-109" fmla="*/ 248532 w 1757431"/>
              <a:gd name="connsiteY0-110" fmla="*/ 47052 h 3044252"/>
              <a:gd name="connsiteX1-111" fmla="*/ 258692 w 1757431"/>
              <a:gd name="connsiteY1-112" fmla="*/ 2617532 h 3044252"/>
              <a:gd name="connsiteX2-113" fmla="*/ 1015612 w 1757431"/>
              <a:gd name="connsiteY2-114" fmla="*/ 3044252 h 3044252"/>
              <a:gd name="connsiteX3-115" fmla="*/ 1726812 w 1757431"/>
              <a:gd name="connsiteY3-116" fmla="*/ 2602292 h 3044252"/>
              <a:gd name="connsiteX4-117" fmla="*/ 1736972 w 1757431"/>
              <a:gd name="connsiteY4-118" fmla="*/ 21652 h 3044252"/>
              <a:gd name="connsiteX5-119" fmla="*/ 248532 w 1757431"/>
              <a:gd name="connsiteY5-120" fmla="*/ 47052 h 3044252"/>
              <a:gd name="connsiteX0-121" fmla="*/ 56948 w 1565847"/>
              <a:gd name="connsiteY0-122" fmla="*/ 51928 h 3049128"/>
              <a:gd name="connsiteX1-123" fmla="*/ 67108 w 1565847"/>
              <a:gd name="connsiteY1-124" fmla="*/ 2622408 h 3049128"/>
              <a:gd name="connsiteX2-125" fmla="*/ 824028 w 1565847"/>
              <a:gd name="connsiteY2-126" fmla="*/ 3049128 h 3049128"/>
              <a:gd name="connsiteX3-127" fmla="*/ 1535228 w 1565847"/>
              <a:gd name="connsiteY3-128" fmla="*/ 2607168 h 3049128"/>
              <a:gd name="connsiteX4-129" fmla="*/ 1545388 w 1565847"/>
              <a:gd name="connsiteY4-130" fmla="*/ 26528 h 3049128"/>
              <a:gd name="connsiteX5-131" fmla="*/ 56948 w 1565847"/>
              <a:gd name="connsiteY5-132" fmla="*/ 51928 h 3049128"/>
              <a:gd name="connsiteX0-133" fmla="*/ 30074 w 1538973"/>
              <a:gd name="connsiteY0-134" fmla="*/ 51928 h 3049128"/>
              <a:gd name="connsiteX1-135" fmla="*/ 40234 w 1538973"/>
              <a:gd name="connsiteY1-136" fmla="*/ 2622408 h 3049128"/>
              <a:gd name="connsiteX2-137" fmla="*/ 797154 w 1538973"/>
              <a:gd name="connsiteY2-138" fmla="*/ 3049128 h 3049128"/>
              <a:gd name="connsiteX3-139" fmla="*/ 1508354 w 1538973"/>
              <a:gd name="connsiteY3-140" fmla="*/ 2607168 h 3049128"/>
              <a:gd name="connsiteX4-141" fmla="*/ 1518514 w 1538973"/>
              <a:gd name="connsiteY4-142" fmla="*/ 26528 h 3049128"/>
              <a:gd name="connsiteX5-143" fmla="*/ 30074 w 1538973"/>
              <a:gd name="connsiteY5-144" fmla="*/ 51928 h 3049128"/>
              <a:gd name="connsiteX0-145" fmla="*/ 30074 w 1538973"/>
              <a:gd name="connsiteY0-146" fmla="*/ 49340 h 3046540"/>
              <a:gd name="connsiteX1-147" fmla="*/ 40234 w 1538973"/>
              <a:gd name="connsiteY1-148" fmla="*/ 2619820 h 3046540"/>
              <a:gd name="connsiteX2-149" fmla="*/ 797154 w 1538973"/>
              <a:gd name="connsiteY2-150" fmla="*/ 3046540 h 3046540"/>
              <a:gd name="connsiteX3-151" fmla="*/ 1508354 w 1538973"/>
              <a:gd name="connsiteY3-152" fmla="*/ 2604580 h 3046540"/>
              <a:gd name="connsiteX4-153" fmla="*/ 1518514 w 1538973"/>
              <a:gd name="connsiteY4-154" fmla="*/ 23940 h 3046540"/>
              <a:gd name="connsiteX5-155" fmla="*/ 121514 w 1538973"/>
              <a:gd name="connsiteY5-156" fmla="*/ 140780 h 3046540"/>
              <a:gd name="connsiteX0-157" fmla="*/ 30074 w 1538973"/>
              <a:gd name="connsiteY0-158" fmla="*/ 49340 h 3046540"/>
              <a:gd name="connsiteX1-159" fmla="*/ 40234 w 1538973"/>
              <a:gd name="connsiteY1-160" fmla="*/ 2619820 h 3046540"/>
              <a:gd name="connsiteX2-161" fmla="*/ 797154 w 1538973"/>
              <a:gd name="connsiteY2-162" fmla="*/ 3046540 h 3046540"/>
              <a:gd name="connsiteX3-163" fmla="*/ 1508354 w 1538973"/>
              <a:gd name="connsiteY3-164" fmla="*/ 2604580 h 3046540"/>
              <a:gd name="connsiteX4-165" fmla="*/ 1518514 w 1538973"/>
              <a:gd name="connsiteY4-166" fmla="*/ 23940 h 3046540"/>
              <a:gd name="connsiteX5-167" fmla="*/ 121514 w 1538973"/>
              <a:gd name="connsiteY5-168" fmla="*/ 140780 h 3046540"/>
              <a:gd name="connsiteX0-169" fmla="*/ 30074 w 1538973"/>
              <a:gd name="connsiteY0-170" fmla="*/ 37235 h 3034435"/>
              <a:gd name="connsiteX1-171" fmla="*/ 40234 w 1538973"/>
              <a:gd name="connsiteY1-172" fmla="*/ 2607715 h 3034435"/>
              <a:gd name="connsiteX2-173" fmla="*/ 797154 w 1538973"/>
              <a:gd name="connsiteY2-174" fmla="*/ 3034435 h 3034435"/>
              <a:gd name="connsiteX3-175" fmla="*/ 1508354 w 1538973"/>
              <a:gd name="connsiteY3-176" fmla="*/ 2592475 h 3034435"/>
              <a:gd name="connsiteX4-177" fmla="*/ 1518514 w 1538973"/>
              <a:gd name="connsiteY4-178" fmla="*/ 11835 h 3034435"/>
              <a:gd name="connsiteX5-179" fmla="*/ 121514 w 1538973"/>
              <a:gd name="connsiteY5-180" fmla="*/ 128675 h 3034435"/>
              <a:gd name="connsiteX0-181" fmla="*/ 30074 w 1593732"/>
              <a:gd name="connsiteY0-182" fmla="*/ 141296 h 3138496"/>
              <a:gd name="connsiteX1-183" fmla="*/ 40234 w 1593732"/>
              <a:gd name="connsiteY1-184" fmla="*/ 2711776 h 3138496"/>
              <a:gd name="connsiteX2-185" fmla="*/ 797154 w 1593732"/>
              <a:gd name="connsiteY2-186" fmla="*/ 3138496 h 3138496"/>
              <a:gd name="connsiteX3-187" fmla="*/ 1508354 w 1593732"/>
              <a:gd name="connsiteY3-188" fmla="*/ 2696536 h 3138496"/>
              <a:gd name="connsiteX4-189" fmla="*/ 1518514 w 1593732"/>
              <a:gd name="connsiteY4-190" fmla="*/ 115896 h 3138496"/>
              <a:gd name="connsiteX5-191" fmla="*/ 614274 w 1593732"/>
              <a:gd name="connsiteY5-192" fmla="*/ 415616 h 3138496"/>
              <a:gd name="connsiteX0-193" fmla="*/ 30074 w 1593732"/>
              <a:gd name="connsiteY0-194" fmla="*/ 25400 h 3022600"/>
              <a:gd name="connsiteX1-195" fmla="*/ 40234 w 1593732"/>
              <a:gd name="connsiteY1-196" fmla="*/ 2595880 h 3022600"/>
              <a:gd name="connsiteX2-197" fmla="*/ 797154 w 1593732"/>
              <a:gd name="connsiteY2-198" fmla="*/ 3022600 h 3022600"/>
              <a:gd name="connsiteX3-199" fmla="*/ 1508354 w 1593732"/>
              <a:gd name="connsiteY3-200" fmla="*/ 2580640 h 3022600"/>
              <a:gd name="connsiteX4-201" fmla="*/ 1518514 w 1593732"/>
              <a:gd name="connsiteY4-202" fmla="*/ 0 h 3022600"/>
              <a:gd name="connsiteX0-203" fmla="*/ 30074 w 1543927"/>
              <a:gd name="connsiteY0-204" fmla="*/ 25400 h 3022600"/>
              <a:gd name="connsiteX1-205" fmla="*/ 40234 w 1543927"/>
              <a:gd name="connsiteY1-206" fmla="*/ 2595880 h 3022600"/>
              <a:gd name="connsiteX2-207" fmla="*/ 797154 w 1543927"/>
              <a:gd name="connsiteY2-208" fmla="*/ 3022600 h 3022600"/>
              <a:gd name="connsiteX3-209" fmla="*/ 1508354 w 1543927"/>
              <a:gd name="connsiteY3-210" fmla="*/ 2580640 h 3022600"/>
              <a:gd name="connsiteX4-211" fmla="*/ 1518514 w 1543927"/>
              <a:gd name="connsiteY4-212" fmla="*/ 0 h 3022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3927" h="3022600">
                <a:moveTo>
                  <a:pt x="30074" y="25400"/>
                </a:moveTo>
                <a:cubicBezTo>
                  <a:pt x="1287" y="59267"/>
                  <a:pt x="-24113" y="2534920"/>
                  <a:pt x="40234" y="2595880"/>
                </a:cubicBezTo>
                <a:cubicBezTo>
                  <a:pt x="104581" y="2656840"/>
                  <a:pt x="621047" y="3022600"/>
                  <a:pt x="797154" y="3022600"/>
                </a:cubicBezTo>
                <a:cubicBezTo>
                  <a:pt x="973261" y="3022600"/>
                  <a:pt x="1459247" y="2673773"/>
                  <a:pt x="1508354" y="2580640"/>
                </a:cubicBezTo>
                <a:cubicBezTo>
                  <a:pt x="1557461" y="2487507"/>
                  <a:pt x="1550687" y="390313"/>
                  <a:pt x="1518514"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cxnSp>
        <p:nvCxnSpPr>
          <p:cNvPr id="774" name="直接连接符 14"/>
          <p:cNvCxnSpPr/>
          <p:nvPr/>
        </p:nvCxnSpPr>
        <p:spPr>
          <a:xfrm>
            <a:off x="4628601" y="3941823"/>
            <a:ext cx="68895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76" name="任意多边形 16"/>
          <p:cNvSpPr/>
          <p:nvPr/>
        </p:nvSpPr>
        <p:spPr>
          <a:xfrm>
            <a:off x="6493264" y="2092571"/>
            <a:ext cx="1467493" cy="1208437"/>
          </a:xfrm>
          <a:custGeom>
            <a:avLst/>
            <a:gdLst>
              <a:gd name="connsiteX0" fmla="*/ 0 w 1478280"/>
              <a:gd name="connsiteY0" fmla="*/ 449580 h 1668780"/>
              <a:gd name="connsiteX1" fmla="*/ 762000 w 1478280"/>
              <a:gd name="connsiteY1" fmla="*/ 0 h 1668780"/>
              <a:gd name="connsiteX2" fmla="*/ 1455420 w 1478280"/>
              <a:gd name="connsiteY2" fmla="*/ 396240 h 1668780"/>
              <a:gd name="connsiteX3" fmla="*/ 1478280 w 1478280"/>
              <a:gd name="connsiteY3" fmla="*/ 1493520 h 1668780"/>
              <a:gd name="connsiteX4" fmla="*/ 1021080 w 1478280"/>
              <a:gd name="connsiteY4" fmla="*/ 1485900 h 1668780"/>
              <a:gd name="connsiteX5" fmla="*/ 769620 w 1478280"/>
              <a:gd name="connsiteY5" fmla="*/ 1668780 h 1668780"/>
              <a:gd name="connsiteX6" fmla="*/ 480060 w 1478280"/>
              <a:gd name="connsiteY6" fmla="*/ 1485900 h 1668780"/>
              <a:gd name="connsiteX7" fmla="*/ 0 w 1478280"/>
              <a:gd name="connsiteY7" fmla="*/ 1501140 h 1668780"/>
              <a:gd name="connsiteX8" fmla="*/ 0 w 1478280"/>
              <a:gd name="connsiteY8" fmla="*/ 449580 h 1668780"/>
              <a:gd name="connsiteX0-1" fmla="*/ 78604 w 1556884"/>
              <a:gd name="connsiteY0-2" fmla="*/ 449580 h 1668780"/>
              <a:gd name="connsiteX1-3" fmla="*/ 840604 w 1556884"/>
              <a:gd name="connsiteY1-4" fmla="*/ 0 h 1668780"/>
              <a:gd name="connsiteX2-5" fmla="*/ 1534024 w 1556884"/>
              <a:gd name="connsiteY2-6" fmla="*/ 396240 h 1668780"/>
              <a:gd name="connsiteX3-7" fmla="*/ 1556884 w 1556884"/>
              <a:gd name="connsiteY3-8" fmla="*/ 1493520 h 1668780"/>
              <a:gd name="connsiteX4-9" fmla="*/ 1099684 w 1556884"/>
              <a:gd name="connsiteY4-10" fmla="*/ 1485900 h 1668780"/>
              <a:gd name="connsiteX5-11" fmla="*/ 848224 w 1556884"/>
              <a:gd name="connsiteY5-12" fmla="*/ 1668780 h 1668780"/>
              <a:gd name="connsiteX6-13" fmla="*/ 558664 w 1556884"/>
              <a:gd name="connsiteY6-14" fmla="*/ 1485900 h 1668780"/>
              <a:gd name="connsiteX7-15" fmla="*/ 78604 w 1556884"/>
              <a:gd name="connsiteY7-16" fmla="*/ 1501140 h 1668780"/>
              <a:gd name="connsiteX8-17" fmla="*/ 78604 w 1556884"/>
              <a:gd name="connsiteY8-18" fmla="*/ 449580 h 1668780"/>
              <a:gd name="connsiteX0-19" fmla="*/ 38555 w 1516835"/>
              <a:gd name="connsiteY0-20" fmla="*/ 449580 h 1668780"/>
              <a:gd name="connsiteX1-21" fmla="*/ 800555 w 1516835"/>
              <a:gd name="connsiteY1-22" fmla="*/ 0 h 1668780"/>
              <a:gd name="connsiteX2-23" fmla="*/ 1493975 w 1516835"/>
              <a:gd name="connsiteY2-24" fmla="*/ 396240 h 1668780"/>
              <a:gd name="connsiteX3-25" fmla="*/ 1516835 w 1516835"/>
              <a:gd name="connsiteY3-26" fmla="*/ 1493520 h 1668780"/>
              <a:gd name="connsiteX4-27" fmla="*/ 1059635 w 1516835"/>
              <a:gd name="connsiteY4-28" fmla="*/ 1485900 h 1668780"/>
              <a:gd name="connsiteX5-29" fmla="*/ 808175 w 1516835"/>
              <a:gd name="connsiteY5-30" fmla="*/ 1668780 h 1668780"/>
              <a:gd name="connsiteX6-31" fmla="*/ 518615 w 1516835"/>
              <a:gd name="connsiteY6-32" fmla="*/ 1485900 h 1668780"/>
              <a:gd name="connsiteX7-33" fmla="*/ 38555 w 1516835"/>
              <a:gd name="connsiteY7-34" fmla="*/ 1501140 h 1668780"/>
              <a:gd name="connsiteX8-35" fmla="*/ 38555 w 1516835"/>
              <a:gd name="connsiteY8-36" fmla="*/ 449580 h 1668780"/>
              <a:gd name="connsiteX0-37" fmla="*/ 38555 w 1516835"/>
              <a:gd name="connsiteY0-38" fmla="*/ 470062 h 1689262"/>
              <a:gd name="connsiteX1-39" fmla="*/ 800555 w 1516835"/>
              <a:gd name="connsiteY1-40" fmla="*/ 20482 h 1689262"/>
              <a:gd name="connsiteX2-41" fmla="*/ 1493975 w 1516835"/>
              <a:gd name="connsiteY2-42" fmla="*/ 416722 h 1689262"/>
              <a:gd name="connsiteX3-43" fmla="*/ 1516835 w 1516835"/>
              <a:gd name="connsiteY3-44" fmla="*/ 1514002 h 1689262"/>
              <a:gd name="connsiteX4-45" fmla="*/ 1059635 w 1516835"/>
              <a:gd name="connsiteY4-46" fmla="*/ 1506382 h 1689262"/>
              <a:gd name="connsiteX5-47" fmla="*/ 808175 w 1516835"/>
              <a:gd name="connsiteY5-48" fmla="*/ 1689262 h 1689262"/>
              <a:gd name="connsiteX6-49" fmla="*/ 518615 w 1516835"/>
              <a:gd name="connsiteY6-50" fmla="*/ 1506382 h 1689262"/>
              <a:gd name="connsiteX7-51" fmla="*/ 38555 w 1516835"/>
              <a:gd name="connsiteY7-52" fmla="*/ 1521622 h 1689262"/>
              <a:gd name="connsiteX8-53" fmla="*/ 38555 w 1516835"/>
              <a:gd name="connsiteY8-54" fmla="*/ 470062 h 1689262"/>
              <a:gd name="connsiteX0-55" fmla="*/ 38555 w 1516835"/>
              <a:gd name="connsiteY0-56" fmla="*/ 449759 h 1668959"/>
              <a:gd name="connsiteX1-57" fmla="*/ 800555 w 1516835"/>
              <a:gd name="connsiteY1-58" fmla="*/ 179 h 1668959"/>
              <a:gd name="connsiteX2-59" fmla="*/ 1493975 w 1516835"/>
              <a:gd name="connsiteY2-60" fmla="*/ 396419 h 1668959"/>
              <a:gd name="connsiteX3-61" fmla="*/ 1516835 w 1516835"/>
              <a:gd name="connsiteY3-62" fmla="*/ 1493699 h 1668959"/>
              <a:gd name="connsiteX4-63" fmla="*/ 1059635 w 1516835"/>
              <a:gd name="connsiteY4-64" fmla="*/ 1486079 h 1668959"/>
              <a:gd name="connsiteX5-65" fmla="*/ 808175 w 1516835"/>
              <a:gd name="connsiteY5-66" fmla="*/ 1668959 h 1668959"/>
              <a:gd name="connsiteX6-67" fmla="*/ 518615 w 1516835"/>
              <a:gd name="connsiteY6-68" fmla="*/ 1486079 h 1668959"/>
              <a:gd name="connsiteX7-69" fmla="*/ 38555 w 1516835"/>
              <a:gd name="connsiteY7-70" fmla="*/ 1501319 h 1668959"/>
              <a:gd name="connsiteX8-71" fmla="*/ 38555 w 1516835"/>
              <a:gd name="connsiteY8-72" fmla="*/ 449759 h 1668959"/>
              <a:gd name="connsiteX0-73" fmla="*/ 38555 w 1516835"/>
              <a:gd name="connsiteY0-74" fmla="*/ 449759 h 1668959"/>
              <a:gd name="connsiteX1-75" fmla="*/ 800555 w 1516835"/>
              <a:gd name="connsiteY1-76" fmla="*/ 179 h 1668959"/>
              <a:gd name="connsiteX2-77" fmla="*/ 1493975 w 1516835"/>
              <a:gd name="connsiteY2-78" fmla="*/ 396419 h 1668959"/>
              <a:gd name="connsiteX3-79" fmla="*/ 1516835 w 1516835"/>
              <a:gd name="connsiteY3-80" fmla="*/ 1493699 h 1668959"/>
              <a:gd name="connsiteX4-81" fmla="*/ 1059635 w 1516835"/>
              <a:gd name="connsiteY4-82" fmla="*/ 1486079 h 1668959"/>
              <a:gd name="connsiteX5-83" fmla="*/ 808175 w 1516835"/>
              <a:gd name="connsiteY5-84" fmla="*/ 1668959 h 1668959"/>
              <a:gd name="connsiteX6-85" fmla="*/ 518615 w 1516835"/>
              <a:gd name="connsiteY6-86" fmla="*/ 1486079 h 1668959"/>
              <a:gd name="connsiteX7-87" fmla="*/ 38555 w 1516835"/>
              <a:gd name="connsiteY7-88" fmla="*/ 1501319 h 1668959"/>
              <a:gd name="connsiteX8-89" fmla="*/ 38555 w 1516835"/>
              <a:gd name="connsiteY8-90" fmla="*/ 449759 h 1668959"/>
              <a:gd name="connsiteX0-91" fmla="*/ 38555 w 1516835"/>
              <a:gd name="connsiteY0-92" fmla="*/ 449759 h 1668959"/>
              <a:gd name="connsiteX1-93" fmla="*/ 800555 w 1516835"/>
              <a:gd name="connsiteY1-94" fmla="*/ 179 h 1668959"/>
              <a:gd name="connsiteX2-95" fmla="*/ 1493975 w 1516835"/>
              <a:gd name="connsiteY2-96" fmla="*/ 396419 h 1668959"/>
              <a:gd name="connsiteX3-97" fmla="*/ 1516835 w 1516835"/>
              <a:gd name="connsiteY3-98" fmla="*/ 1493699 h 1668959"/>
              <a:gd name="connsiteX4-99" fmla="*/ 1059635 w 1516835"/>
              <a:gd name="connsiteY4-100" fmla="*/ 1486079 h 1668959"/>
              <a:gd name="connsiteX5-101" fmla="*/ 808175 w 1516835"/>
              <a:gd name="connsiteY5-102" fmla="*/ 1668959 h 1668959"/>
              <a:gd name="connsiteX6-103" fmla="*/ 518615 w 1516835"/>
              <a:gd name="connsiteY6-104" fmla="*/ 1486079 h 1668959"/>
              <a:gd name="connsiteX7-105" fmla="*/ 38555 w 1516835"/>
              <a:gd name="connsiteY7-106" fmla="*/ 1501319 h 1668959"/>
              <a:gd name="connsiteX8-107" fmla="*/ 38555 w 1516835"/>
              <a:gd name="connsiteY8-108" fmla="*/ 449759 h 1668959"/>
              <a:gd name="connsiteX0-109" fmla="*/ 38555 w 1583751"/>
              <a:gd name="connsiteY0-110" fmla="*/ 449759 h 1668959"/>
              <a:gd name="connsiteX1-111" fmla="*/ 800555 w 1583751"/>
              <a:gd name="connsiteY1-112" fmla="*/ 179 h 1668959"/>
              <a:gd name="connsiteX2-113" fmla="*/ 1493975 w 1583751"/>
              <a:gd name="connsiteY2-114" fmla="*/ 396419 h 1668959"/>
              <a:gd name="connsiteX3-115" fmla="*/ 1516835 w 1583751"/>
              <a:gd name="connsiteY3-116" fmla="*/ 1493699 h 1668959"/>
              <a:gd name="connsiteX4-117" fmla="*/ 1059635 w 1583751"/>
              <a:gd name="connsiteY4-118" fmla="*/ 1486079 h 1668959"/>
              <a:gd name="connsiteX5-119" fmla="*/ 808175 w 1583751"/>
              <a:gd name="connsiteY5-120" fmla="*/ 1668959 h 1668959"/>
              <a:gd name="connsiteX6-121" fmla="*/ 518615 w 1583751"/>
              <a:gd name="connsiteY6-122" fmla="*/ 1486079 h 1668959"/>
              <a:gd name="connsiteX7-123" fmla="*/ 38555 w 1583751"/>
              <a:gd name="connsiteY7-124" fmla="*/ 1501319 h 1668959"/>
              <a:gd name="connsiteX8-125" fmla="*/ 38555 w 1583751"/>
              <a:gd name="connsiteY8-126" fmla="*/ 449759 h 1668959"/>
              <a:gd name="connsiteX0-127" fmla="*/ 38555 w 1526303"/>
              <a:gd name="connsiteY0-128" fmla="*/ 449759 h 1668959"/>
              <a:gd name="connsiteX1-129" fmla="*/ 800555 w 1526303"/>
              <a:gd name="connsiteY1-130" fmla="*/ 179 h 1668959"/>
              <a:gd name="connsiteX2-131" fmla="*/ 1493975 w 1526303"/>
              <a:gd name="connsiteY2-132" fmla="*/ 396419 h 1668959"/>
              <a:gd name="connsiteX3-133" fmla="*/ 1516835 w 1526303"/>
              <a:gd name="connsiteY3-134" fmla="*/ 1493699 h 1668959"/>
              <a:gd name="connsiteX4-135" fmla="*/ 1059635 w 1526303"/>
              <a:gd name="connsiteY4-136" fmla="*/ 1486079 h 1668959"/>
              <a:gd name="connsiteX5-137" fmla="*/ 808175 w 1526303"/>
              <a:gd name="connsiteY5-138" fmla="*/ 1668959 h 1668959"/>
              <a:gd name="connsiteX6-139" fmla="*/ 518615 w 1526303"/>
              <a:gd name="connsiteY6-140" fmla="*/ 1486079 h 1668959"/>
              <a:gd name="connsiteX7-141" fmla="*/ 38555 w 1526303"/>
              <a:gd name="connsiteY7-142" fmla="*/ 1501319 h 1668959"/>
              <a:gd name="connsiteX8-143" fmla="*/ 38555 w 1526303"/>
              <a:gd name="connsiteY8-144" fmla="*/ 449759 h 1668959"/>
              <a:gd name="connsiteX0-145" fmla="*/ 78604 w 1566352"/>
              <a:gd name="connsiteY0-146" fmla="*/ 449759 h 1668959"/>
              <a:gd name="connsiteX1-147" fmla="*/ 840604 w 1566352"/>
              <a:gd name="connsiteY1-148" fmla="*/ 179 h 1668959"/>
              <a:gd name="connsiteX2-149" fmla="*/ 1534024 w 1566352"/>
              <a:gd name="connsiteY2-150" fmla="*/ 396419 h 1668959"/>
              <a:gd name="connsiteX3-151" fmla="*/ 1556884 w 1566352"/>
              <a:gd name="connsiteY3-152" fmla="*/ 1493699 h 1668959"/>
              <a:gd name="connsiteX4-153" fmla="*/ 1099684 w 1566352"/>
              <a:gd name="connsiteY4-154" fmla="*/ 1486079 h 1668959"/>
              <a:gd name="connsiteX5-155" fmla="*/ 848224 w 1566352"/>
              <a:gd name="connsiteY5-156" fmla="*/ 1668959 h 1668959"/>
              <a:gd name="connsiteX6-157" fmla="*/ 558664 w 1566352"/>
              <a:gd name="connsiteY6-158" fmla="*/ 1486079 h 1668959"/>
              <a:gd name="connsiteX7-159" fmla="*/ 78604 w 1566352"/>
              <a:gd name="connsiteY7-160" fmla="*/ 1501319 h 1668959"/>
              <a:gd name="connsiteX8-161" fmla="*/ 78604 w 1566352"/>
              <a:gd name="connsiteY8-162" fmla="*/ 449759 h 1668959"/>
              <a:gd name="connsiteX0-163" fmla="*/ 60922 w 1548670"/>
              <a:gd name="connsiteY0-164" fmla="*/ 449759 h 1668959"/>
              <a:gd name="connsiteX1-165" fmla="*/ 822922 w 1548670"/>
              <a:gd name="connsiteY1-166" fmla="*/ 179 h 1668959"/>
              <a:gd name="connsiteX2-167" fmla="*/ 1516342 w 1548670"/>
              <a:gd name="connsiteY2-168" fmla="*/ 396419 h 1668959"/>
              <a:gd name="connsiteX3-169" fmla="*/ 1539202 w 1548670"/>
              <a:gd name="connsiteY3-170" fmla="*/ 1493699 h 1668959"/>
              <a:gd name="connsiteX4-171" fmla="*/ 1082002 w 1548670"/>
              <a:gd name="connsiteY4-172" fmla="*/ 1486079 h 1668959"/>
              <a:gd name="connsiteX5-173" fmla="*/ 830542 w 1548670"/>
              <a:gd name="connsiteY5-174" fmla="*/ 1668959 h 1668959"/>
              <a:gd name="connsiteX6-175" fmla="*/ 540982 w 1548670"/>
              <a:gd name="connsiteY6-176" fmla="*/ 1486079 h 1668959"/>
              <a:gd name="connsiteX7-177" fmla="*/ 60922 w 1548670"/>
              <a:gd name="connsiteY7-178" fmla="*/ 1501319 h 1668959"/>
              <a:gd name="connsiteX8-179" fmla="*/ 60922 w 1548670"/>
              <a:gd name="connsiteY8-180" fmla="*/ 449759 h 1668959"/>
              <a:gd name="connsiteX0-181" fmla="*/ 16249 w 1503997"/>
              <a:gd name="connsiteY0-182" fmla="*/ 449766 h 1668966"/>
              <a:gd name="connsiteX1-183" fmla="*/ 778249 w 1503997"/>
              <a:gd name="connsiteY1-184" fmla="*/ 186 h 1668966"/>
              <a:gd name="connsiteX2-185" fmla="*/ 1471669 w 1503997"/>
              <a:gd name="connsiteY2-186" fmla="*/ 396426 h 1668966"/>
              <a:gd name="connsiteX3-187" fmla="*/ 1494529 w 1503997"/>
              <a:gd name="connsiteY3-188" fmla="*/ 1493706 h 1668966"/>
              <a:gd name="connsiteX4-189" fmla="*/ 1037329 w 1503997"/>
              <a:gd name="connsiteY4-190" fmla="*/ 1486086 h 1668966"/>
              <a:gd name="connsiteX5-191" fmla="*/ 785869 w 1503997"/>
              <a:gd name="connsiteY5-192" fmla="*/ 1668966 h 1668966"/>
              <a:gd name="connsiteX6-193" fmla="*/ 496309 w 1503997"/>
              <a:gd name="connsiteY6-194" fmla="*/ 1486086 h 1668966"/>
              <a:gd name="connsiteX7-195" fmla="*/ 16249 w 1503997"/>
              <a:gd name="connsiteY7-196" fmla="*/ 1501326 h 1668966"/>
              <a:gd name="connsiteX8-197" fmla="*/ 16249 w 1503997"/>
              <a:gd name="connsiteY8-198" fmla="*/ 449766 h 1668966"/>
              <a:gd name="connsiteX0-199" fmla="*/ 16249 w 1503997"/>
              <a:gd name="connsiteY0-200" fmla="*/ 449766 h 1679759"/>
              <a:gd name="connsiteX1-201" fmla="*/ 778249 w 1503997"/>
              <a:gd name="connsiteY1-202" fmla="*/ 186 h 1679759"/>
              <a:gd name="connsiteX2-203" fmla="*/ 1471669 w 1503997"/>
              <a:gd name="connsiteY2-204" fmla="*/ 396426 h 1679759"/>
              <a:gd name="connsiteX3-205" fmla="*/ 1494529 w 1503997"/>
              <a:gd name="connsiteY3-206" fmla="*/ 1493706 h 1679759"/>
              <a:gd name="connsiteX4-207" fmla="*/ 1037329 w 1503997"/>
              <a:gd name="connsiteY4-208" fmla="*/ 1486086 h 1679759"/>
              <a:gd name="connsiteX5-209" fmla="*/ 785869 w 1503997"/>
              <a:gd name="connsiteY5-210" fmla="*/ 1668966 h 1679759"/>
              <a:gd name="connsiteX6-211" fmla="*/ 496309 w 1503997"/>
              <a:gd name="connsiteY6-212" fmla="*/ 1486086 h 1679759"/>
              <a:gd name="connsiteX7-213" fmla="*/ 16249 w 1503997"/>
              <a:gd name="connsiteY7-214" fmla="*/ 1501326 h 1679759"/>
              <a:gd name="connsiteX8-215" fmla="*/ 16249 w 1503997"/>
              <a:gd name="connsiteY8-216" fmla="*/ 449766 h 1679759"/>
              <a:gd name="connsiteX0-217" fmla="*/ 16249 w 1503997"/>
              <a:gd name="connsiteY0-218" fmla="*/ 449766 h 1668966"/>
              <a:gd name="connsiteX1-219" fmla="*/ 778249 w 1503997"/>
              <a:gd name="connsiteY1-220" fmla="*/ 186 h 1668966"/>
              <a:gd name="connsiteX2-221" fmla="*/ 1471669 w 1503997"/>
              <a:gd name="connsiteY2-222" fmla="*/ 396426 h 1668966"/>
              <a:gd name="connsiteX3-223" fmla="*/ 1494529 w 1503997"/>
              <a:gd name="connsiteY3-224" fmla="*/ 1493706 h 1668966"/>
              <a:gd name="connsiteX4-225" fmla="*/ 1037329 w 1503997"/>
              <a:gd name="connsiteY4-226" fmla="*/ 1486086 h 1668966"/>
              <a:gd name="connsiteX5-227" fmla="*/ 785869 w 1503997"/>
              <a:gd name="connsiteY5-228" fmla="*/ 1668966 h 1668966"/>
              <a:gd name="connsiteX6-229" fmla="*/ 496309 w 1503997"/>
              <a:gd name="connsiteY6-230" fmla="*/ 1486086 h 1668966"/>
              <a:gd name="connsiteX7-231" fmla="*/ 16249 w 1503997"/>
              <a:gd name="connsiteY7-232" fmla="*/ 1501326 h 1668966"/>
              <a:gd name="connsiteX8-233" fmla="*/ 16249 w 1503997"/>
              <a:gd name="connsiteY8-234" fmla="*/ 449766 h 1668966"/>
              <a:gd name="connsiteX0-235" fmla="*/ 16249 w 1503997"/>
              <a:gd name="connsiteY0-236" fmla="*/ 449766 h 1668966"/>
              <a:gd name="connsiteX1-237" fmla="*/ 778249 w 1503997"/>
              <a:gd name="connsiteY1-238" fmla="*/ 186 h 1668966"/>
              <a:gd name="connsiteX2-239" fmla="*/ 1471669 w 1503997"/>
              <a:gd name="connsiteY2-240" fmla="*/ 396426 h 1668966"/>
              <a:gd name="connsiteX3-241" fmla="*/ 1494529 w 1503997"/>
              <a:gd name="connsiteY3-242" fmla="*/ 1493706 h 1668966"/>
              <a:gd name="connsiteX4-243" fmla="*/ 1037329 w 1503997"/>
              <a:gd name="connsiteY4-244" fmla="*/ 1486086 h 1668966"/>
              <a:gd name="connsiteX5-245" fmla="*/ 785869 w 1503997"/>
              <a:gd name="connsiteY5-246" fmla="*/ 1668966 h 1668966"/>
              <a:gd name="connsiteX6-247" fmla="*/ 496309 w 1503997"/>
              <a:gd name="connsiteY6-248" fmla="*/ 1486086 h 1668966"/>
              <a:gd name="connsiteX7-249" fmla="*/ 16249 w 1503997"/>
              <a:gd name="connsiteY7-250" fmla="*/ 1501326 h 1668966"/>
              <a:gd name="connsiteX8-251" fmla="*/ 16249 w 1503997"/>
              <a:gd name="connsiteY8-252" fmla="*/ 449766 h 1668966"/>
              <a:gd name="connsiteX0-253" fmla="*/ 16249 w 1503997"/>
              <a:gd name="connsiteY0-254" fmla="*/ 449766 h 1668966"/>
              <a:gd name="connsiteX1-255" fmla="*/ 778249 w 1503997"/>
              <a:gd name="connsiteY1-256" fmla="*/ 186 h 1668966"/>
              <a:gd name="connsiteX2-257" fmla="*/ 1471669 w 1503997"/>
              <a:gd name="connsiteY2-258" fmla="*/ 396426 h 1668966"/>
              <a:gd name="connsiteX3-259" fmla="*/ 1494529 w 1503997"/>
              <a:gd name="connsiteY3-260" fmla="*/ 1493706 h 1668966"/>
              <a:gd name="connsiteX4-261" fmla="*/ 1037329 w 1503997"/>
              <a:gd name="connsiteY4-262" fmla="*/ 1486086 h 1668966"/>
              <a:gd name="connsiteX5-263" fmla="*/ 785869 w 1503997"/>
              <a:gd name="connsiteY5-264" fmla="*/ 1668966 h 1668966"/>
              <a:gd name="connsiteX6-265" fmla="*/ 496309 w 1503997"/>
              <a:gd name="connsiteY6-266" fmla="*/ 1486086 h 1668966"/>
              <a:gd name="connsiteX7-267" fmla="*/ 16249 w 1503997"/>
              <a:gd name="connsiteY7-268" fmla="*/ 1501326 h 1668966"/>
              <a:gd name="connsiteX8-269" fmla="*/ 16249 w 1503997"/>
              <a:gd name="connsiteY8-270" fmla="*/ 449766 h 1668966"/>
              <a:gd name="connsiteX0-271" fmla="*/ 16249 w 1503997"/>
              <a:gd name="connsiteY0-272" fmla="*/ 449766 h 1668966"/>
              <a:gd name="connsiteX1-273" fmla="*/ 778249 w 1503997"/>
              <a:gd name="connsiteY1-274" fmla="*/ 186 h 1668966"/>
              <a:gd name="connsiteX2-275" fmla="*/ 1471669 w 1503997"/>
              <a:gd name="connsiteY2-276" fmla="*/ 396426 h 1668966"/>
              <a:gd name="connsiteX3-277" fmla="*/ 1494529 w 1503997"/>
              <a:gd name="connsiteY3-278" fmla="*/ 1493706 h 1668966"/>
              <a:gd name="connsiteX4-279" fmla="*/ 1037329 w 1503997"/>
              <a:gd name="connsiteY4-280" fmla="*/ 1486086 h 1668966"/>
              <a:gd name="connsiteX5-281" fmla="*/ 785869 w 1503997"/>
              <a:gd name="connsiteY5-282" fmla="*/ 1668966 h 1668966"/>
              <a:gd name="connsiteX6-283" fmla="*/ 496309 w 1503997"/>
              <a:gd name="connsiteY6-284" fmla="*/ 1486086 h 1668966"/>
              <a:gd name="connsiteX7-285" fmla="*/ 16249 w 1503997"/>
              <a:gd name="connsiteY7-286" fmla="*/ 1501326 h 1668966"/>
              <a:gd name="connsiteX8-287" fmla="*/ 16249 w 1503997"/>
              <a:gd name="connsiteY8-288" fmla="*/ 449766 h 1668966"/>
              <a:gd name="connsiteX0-289" fmla="*/ 16249 w 1503997"/>
              <a:gd name="connsiteY0-290" fmla="*/ 449766 h 1668966"/>
              <a:gd name="connsiteX1-291" fmla="*/ 778249 w 1503997"/>
              <a:gd name="connsiteY1-292" fmla="*/ 186 h 1668966"/>
              <a:gd name="connsiteX2-293" fmla="*/ 1471669 w 1503997"/>
              <a:gd name="connsiteY2-294" fmla="*/ 396426 h 1668966"/>
              <a:gd name="connsiteX3-295" fmla="*/ 1494529 w 1503997"/>
              <a:gd name="connsiteY3-296" fmla="*/ 1493706 h 1668966"/>
              <a:gd name="connsiteX4-297" fmla="*/ 1037329 w 1503997"/>
              <a:gd name="connsiteY4-298" fmla="*/ 1486086 h 1668966"/>
              <a:gd name="connsiteX5-299" fmla="*/ 785869 w 1503997"/>
              <a:gd name="connsiteY5-300" fmla="*/ 1668966 h 1668966"/>
              <a:gd name="connsiteX6-301" fmla="*/ 496309 w 1503997"/>
              <a:gd name="connsiteY6-302" fmla="*/ 1486086 h 1668966"/>
              <a:gd name="connsiteX7-303" fmla="*/ 16249 w 1503997"/>
              <a:gd name="connsiteY7-304" fmla="*/ 1501326 h 1668966"/>
              <a:gd name="connsiteX8-305" fmla="*/ 16249 w 1503997"/>
              <a:gd name="connsiteY8-306" fmla="*/ 449766 h 1668966"/>
              <a:gd name="connsiteX0-307" fmla="*/ 16249 w 1503997"/>
              <a:gd name="connsiteY0-308" fmla="*/ 449766 h 1668966"/>
              <a:gd name="connsiteX1-309" fmla="*/ 778249 w 1503997"/>
              <a:gd name="connsiteY1-310" fmla="*/ 186 h 1668966"/>
              <a:gd name="connsiteX2-311" fmla="*/ 1471669 w 1503997"/>
              <a:gd name="connsiteY2-312" fmla="*/ 396426 h 1668966"/>
              <a:gd name="connsiteX3-313" fmla="*/ 1494529 w 1503997"/>
              <a:gd name="connsiteY3-314" fmla="*/ 1493706 h 1668966"/>
              <a:gd name="connsiteX4-315" fmla="*/ 1037329 w 1503997"/>
              <a:gd name="connsiteY4-316" fmla="*/ 1486086 h 1668966"/>
              <a:gd name="connsiteX5-317" fmla="*/ 785869 w 1503997"/>
              <a:gd name="connsiteY5-318" fmla="*/ 1668966 h 1668966"/>
              <a:gd name="connsiteX6-319" fmla="*/ 496309 w 1503997"/>
              <a:gd name="connsiteY6-320" fmla="*/ 1486086 h 1668966"/>
              <a:gd name="connsiteX7-321" fmla="*/ 16249 w 1503997"/>
              <a:gd name="connsiteY7-322" fmla="*/ 1501326 h 1668966"/>
              <a:gd name="connsiteX8-323" fmla="*/ 16249 w 1503997"/>
              <a:gd name="connsiteY8-324" fmla="*/ 449766 h 1668966"/>
              <a:gd name="connsiteX0-325" fmla="*/ 16249 w 1503997"/>
              <a:gd name="connsiteY0-326" fmla="*/ 449766 h 1669031"/>
              <a:gd name="connsiteX1-327" fmla="*/ 778249 w 1503997"/>
              <a:gd name="connsiteY1-328" fmla="*/ 186 h 1669031"/>
              <a:gd name="connsiteX2-329" fmla="*/ 1471669 w 1503997"/>
              <a:gd name="connsiteY2-330" fmla="*/ 396426 h 1669031"/>
              <a:gd name="connsiteX3-331" fmla="*/ 1494529 w 1503997"/>
              <a:gd name="connsiteY3-332" fmla="*/ 1493706 h 1669031"/>
              <a:gd name="connsiteX4-333" fmla="*/ 1037329 w 1503997"/>
              <a:gd name="connsiteY4-334" fmla="*/ 1486086 h 1669031"/>
              <a:gd name="connsiteX5-335" fmla="*/ 785869 w 1503997"/>
              <a:gd name="connsiteY5-336" fmla="*/ 1668966 h 1669031"/>
              <a:gd name="connsiteX6-337" fmla="*/ 496309 w 1503997"/>
              <a:gd name="connsiteY6-338" fmla="*/ 1486086 h 1669031"/>
              <a:gd name="connsiteX7-339" fmla="*/ 16249 w 1503997"/>
              <a:gd name="connsiteY7-340" fmla="*/ 1501326 h 1669031"/>
              <a:gd name="connsiteX8-341" fmla="*/ 16249 w 1503997"/>
              <a:gd name="connsiteY8-342" fmla="*/ 449766 h 16690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03997" h="1669031">
                <a:moveTo>
                  <a:pt x="16249" y="449766"/>
                </a:moveTo>
                <a:cubicBezTo>
                  <a:pt x="40379" y="397696"/>
                  <a:pt x="615689" y="-9974"/>
                  <a:pt x="778249" y="186"/>
                </a:cubicBezTo>
                <a:cubicBezTo>
                  <a:pt x="940809" y="10346"/>
                  <a:pt x="1448809" y="362136"/>
                  <a:pt x="1471669" y="396426"/>
                </a:cubicBezTo>
                <a:cubicBezTo>
                  <a:pt x="1494529" y="430716"/>
                  <a:pt x="1517389" y="1473386"/>
                  <a:pt x="1494529" y="1493706"/>
                </a:cubicBezTo>
                <a:cubicBezTo>
                  <a:pt x="1471669" y="1514026"/>
                  <a:pt x="1063999" y="1463226"/>
                  <a:pt x="1037329" y="1486086"/>
                </a:cubicBezTo>
                <a:cubicBezTo>
                  <a:pt x="1010659" y="1508946"/>
                  <a:pt x="1025899" y="1672776"/>
                  <a:pt x="785869" y="1668966"/>
                </a:cubicBezTo>
                <a:cubicBezTo>
                  <a:pt x="545839" y="1665156"/>
                  <a:pt x="529329" y="1502596"/>
                  <a:pt x="496309" y="1486086"/>
                </a:cubicBezTo>
                <a:cubicBezTo>
                  <a:pt x="463289" y="1469576"/>
                  <a:pt x="35299" y="1533076"/>
                  <a:pt x="16249" y="1501326"/>
                </a:cubicBezTo>
                <a:cubicBezTo>
                  <a:pt x="-2801" y="1469576"/>
                  <a:pt x="-7881" y="501836"/>
                  <a:pt x="16249" y="449766"/>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77" name="任意多边形 17"/>
          <p:cNvSpPr/>
          <p:nvPr/>
        </p:nvSpPr>
        <p:spPr>
          <a:xfrm>
            <a:off x="6477297" y="3122502"/>
            <a:ext cx="1506453" cy="2789447"/>
          </a:xfrm>
          <a:custGeom>
            <a:avLst/>
            <a:gdLst>
              <a:gd name="connsiteX0" fmla="*/ 0 w 1488440"/>
              <a:gd name="connsiteY0" fmla="*/ 25400 h 3022600"/>
              <a:gd name="connsiteX1" fmla="*/ 10160 w 1488440"/>
              <a:gd name="connsiteY1" fmla="*/ 2595880 h 3022600"/>
              <a:gd name="connsiteX2" fmla="*/ 767080 w 1488440"/>
              <a:gd name="connsiteY2" fmla="*/ 3022600 h 3022600"/>
              <a:gd name="connsiteX3" fmla="*/ 1478280 w 1488440"/>
              <a:gd name="connsiteY3" fmla="*/ 2580640 h 3022600"/>
              <a:gd name="connsiteX4" fmla="*/ 1488440 w 1488440"/>
              <a:gd name="connsiteY4" fmla="*/ 0 h 3022600"/>
              <a:gd name="connsiteX5" fmla="*/ 0 w 1488440"/>
              <a:gd name="connsiteY5" fmla="*/ 25400 h 3022600"/>
              <a:gd name="connsiteX0-1" fmla="*/ 103892 w 1592332"/>
              <a:gd name="connsiteY0-2" fmla="*/ 25400 h 3022600"/>
              <a:gd name="connsiteX1-3" fmla="*/ 114052 w 1592332"/>
              <a:gd name="connsiteY1-4" fmla="*/ 2595880 h 3022600"/>
              <a:gd name="connsiteX2-5" fmla="*/ 870972 w 1592332"/>
              <a:gd name="connsiteY2-6" fmla="*/ 3022600 h 3022600"/>
              <a:gd name="connsiteX3-7" fmla="*/ 1582172 w 1592332"/>
              <a:gd name="connsiteY3-8" fmla="*/ 2580640 h 3022600"/>
              <a:gd name="connsiteX4-9" fmla="*/ 1592332 w 1592332"/>
              <a:gd name="connsiteY4-10" fmla="*/ 0 h 3022600"/>
              <a:gd name="connsiteX5-11" fmla="*/ 103892 w 1592332"/>
              <a:gd name="connsiteY5-12" fmla="*/ 25400 h 3022600"/>
              <a:gd name="connsiteX0-13" fmla="*/ 20466 w 1508906"/>
              <a:gd name="connsiteY0-14" fmla="*/ 25400 h 3022600"/>
              <a:gd name="connsiteX1-15" fmla="*/ 30626 w 1508906"/>
              <a:gd name="connsiteY1-16" fmla="*/ 2595880 h 3022600"/>
              <a:gd name="connsiteX2-17" fmla="*/ 787546 w 1508906"/>
              <a:gd name="connsiteY2-18" fmla="*/ 3022600 h 3022600"/>
              <a:gd name="connsiteX3-19" fmla="*/ 1498746 w 1508906"/>
              <a:gd name="connsiteY3-20" fmla="*/ 2580640 h 3022600"/>
              <a:gd name="connsiteX4-21" fmla="*/ 1508906 w 1508906"/>
              <a:gd name="connsiteY4-22" fmla="*/ 0 h 3022600"/>
              <a:gd name="connsiteX5-23" fmla="*/ 20466 w 1508906"/>
              <a:gd name="connsiteY5-24" fmla="*/ 25400 h 3022600"/>
              <a:gd name="connsiteX0-25" fmla="*/ 20466 w 1508906"/>
              <a:gd name="connsiteY0-26" fmla="*/ 25400 h 3049061"/>
              <a:gd name="connsiteX1-27" fmla="*/ 30626 w 1508906"/>
              <a:gd name="connsiteY1-28" fmla="*/ 2595880 h 3049061"/>
              <a:gd name="connsiteX2-29" fmla="*/ 787546 w 1508906"/>
              <a:gd name="connsiteY2-30" fmla="*/ 3022600 h 3049061"/>
              <a:gd name="connsiteX3-31" fmla="*/ 1498746 w 1508906"/>
              <a:gd name="connsiteY3-32" fmla="*/ 2580640 h 3049061"/>
              <a:gd name="connsiteX4-33" fmla="*/ 1508906 w 1508906"/>
              <a:gd name="connsiteY4-34" fmla="*/ 0 h 3049061"/>
              <a:gd name="connsiteX5-35" fmla="*/ 20466 w 1508906"/>
              <a:gd name="connsiteY5-36" fmla="*/ 25400 h 3049061"/>
              <a:gd name="connsiteX0-37" fmla="*/ 20466 w 1508906"/>
              <a:gd name="connsiteY0-38" fmla="*/ 25400 h 3022600"/>
              <a:gd name="connsiteX1-39" fmla="*/ 30626 w 1508906"/>
              <a:gd name="connsiteY1-40" fmla="*/ 2595880 h 3022600"/>
              <a:gd name="connsiteX2-41" fmla="*/ 787546 w 1508906"/>
              <a:gd name="connsiteY2-42" fmla="*/ 3022600 h 3022600"/>
              <a:gd name="connsiteX3-43" fmla="*/ 1498746 w 1508906"/>
              <a:gd name="connsiteY3-44" fmla="*/ 2580640 h 3022600"/>
              <a:gd name="connsiteX4-45" fmla="*/ 1508906 w 1508906"/>
              <a:gd name="connsiteY4-46" fmla="*/ 0 h 3022600"/>
              <a:gd name="connsiteX5-47" fmla="*/ 20466 w 1508906"/>
              <a:gd name="connsiteY5-48" fmla="*/ 25400 h 3022600"/>
              <a:gd name="connsiteX0-49" fmla="*/ 20466 w 1508906"/>
              <a:gd name="connsiteY0-50" fmla="*/ 25400 h 3124261"/>
              <a:gd name="connsiteX1-51" fmla="*/ 30626 w 1508906"/>
              <a:gd name="connsiteY1-52" fmla="*/ 2595880 h 3124261"/>
              <a:gd name="connsiteX2-53" fmla="*/ 787546 w 1508906"/>
              <a:gd name="connsiteY2-54" fmla="*/ 3022600 h 3124261"/>
              <a:gd name="connsiteX3-55" fmla="*/ 1498746 w 1508906"/>
              <a:gd name="connsiteY3-56" fmla="*/ 2580640 h 3124261"/>
              <a:gd name="connsiteX4-57" fmla="*/ 1508906 w 1508906"/>
              <a:gd name="connsiteY4-58" fmla="*/ 0 h 3124261"/>
              <a:gd name="connsiteX5-59" fmla="*/ 20466 w 1508906"/>
              <a:gd name="connsiteY5-60" fmla="*/ 25400 h 3124261"/>
              <a:gd name="connsiteX0-61" fmla="*/ 20466 w 1515979"/>
              <a:gd name="connsiteY0-62" fmla="*/ 25400 h 3022600"/>
              <a:gd name="connsiteX1-63" fmla="*/ 30626 w 1515979"/>
              <a:gd name="connsiteY1-64" fmla="*/ 2595880 h 3022600"/>
              <a:gd name="connsiteX2-65" fmla="*/ 787546 w 1515979"/>
              <a:gd name="connsiteY2-66" fmla="*/ 3022600 h 3022600"/>
              <a:gd name="connsiteX3-67" fmla="*/ 1498746 w 1515979"/>
              <a:gd name="connsiteY3-68" fmla="*/ 2580640 h 3022600"/>
              <a:gd name="connsiteX4-69" fmla="*/ 1508906 w 1515979"/>
              <a:gd name="connsiteY4-70" fmla="*/ 0 h 3022600"/>
              <a:gd name="connsiteX5-71" fmla="*/ 20466 w 1515979"/>
              <a:gd name="connsiteY5-72" fmla="*/ 25400 h 3022600"/>
              <a:gd name="connsiteX0-73" fmla="*/ 20466 w 1522648"/>
              <a:gd name="connsiteY0-74" fmla="*/ 25400 h 3022600"/>
              <a:gd name="connsiteX1-75" fmla="*/ 30626 w 1522648"/>
              <a:gd name="connsiteY1-76" fmla="*/ 2595880 h 3022600"/>
              <a:gd name="connsiteX2-77" fmla="*/ 787546 w 1522648"/>
              <a:gd name="connsiteY2-78" fmla="*/ 3022600 h 3022600"/>
              <a:gd name="connsiteX3-79" fmla="*/ 1498746 w 1522648"/>
              <a:gd name="connsiteY3-80" fmla="*/ 2580640 h 3022600"/>
              <a:gd name="connsiteX4-81" fmla="*/ 1508906 w 1522648"/>
              <a:gd name="connsiteY4-82" fmla="*/ 0 h 3022600"/>
              <a:gd name="connsiteX5-83" fmla="*/ 20466 w 1522648"/>
              <a:gd name="connsiteY5-84" fmla="*/ 25400 h 3022600"/>
              <a:gd name="connsiteX0-85" fmla="*/ 20466 w 1737907"/>
              <a:gd name="connsiteY0-86" fmla="*/ 25421 h 3022621"/>
              <a:gd name="connsiteX1-87" fmla="*/ 30626 w 1737907"/>
              <a:gd name="connsiteY1-88" fmla="*/ 2595901 h 3022621"/>
              <a:gd name="connsiteX2-89" fmla="*/ 787546 w 1737907"/>
              <a:gd name="connsiteY2-90" fmla="*/ 3022621 h 3022621"/>
              <a:gd name="connsiteX3-91" fmla="*/ 1498746 w 1737907"/>
              <a:gd name="connsiteY3-92" fmla="*/ 2580661 h 3022621"/>
              <a:gd name="connsiteX4-93" fmla="*/ 1508906 w 1737907"/>
              <a:gd name="connsiteY4-94" fmla="*/ 21 h 3022621"/>
              <a:gd name="connsiteX5-95" fmla="*/ 20466 w 1737907"/>
              <a:gd name="connsiteY5-96" fmla="*/ 25421 h 3022621"/>
              <a:gd name="connsiteX0-97" fmla="*/ 20466 w 1529365"/>
              <a:gd name="connsiteY0-98" fmla="*/ 47052 h 3044252"/>
              <a:gd name="connsiteX1-99" fmla="*/ 30626 w 1529365"/>
              <a:gd name="connsiteY1-100" fmla="*/ 2617532 h 3044252"/>
              <a:gd name="connsiteX2-101" fmla="*/ 787546 w 1529365"/>
              <a:gd name="connsiteY2-102" fmla="*/ 3044252 h 3044252"/>
              <a:gd name="connsiteX3-103" fmla="*/ 1498746 w 1529365"/>
              <a:gd name="connsiteY3-104" fmla="*/ 2602292 h 3044252"/>
              <a:gd name="connsiteX4-105" fmla="*/ 1508906 w 1529365"/>
              <a:gd name="connsiteY4-106" fmla="*/ 21652 h 3044252"/>
              <a:gd name="connsiteX5-107" fmla="*/ 20466 w 1529365"/>
              <a:gd name="connsiteY5-108" fmla="*/ 47052 h 3044252"/>
              <a:gd name="connsiteX0-109" fmla="*/ 248532 w 1757431"/>
              <a:gd name="connsiteY0-110" fmla="*/ 47052 h 3044252"/>
              <a:gd name="connsiteX1-111" fmla="*/ 258692 w 1757431"/>
              <a:gd name="connsiteY1-112" fmla="*/ 2617532 h 3044252"/>
              <a:gd name="connsiteX2-113" fmla="*/ 1015612 w 1757431"/>
              <a:gd name="connsiteY2-114" fmla="*/ 3044252 h 3044252"/>
              <a:gd name="connsiteX3-115" fmla="*/ 1726812 w 1757431"/>
              <a:gd name="connsiteY3-116" fmla="*/ 2602292 h 3044252"/>
              <a:gd name="connsiteX4-117" fmla="*/ 1736972 w 1757431"/>
              <a:gd name="connsiteY4-118" fmla="*/ 21652 h 3044252"/>
              <a:gd name="connsiteX5-119" fmla="*/ 248532 w 1757431"/>
              <a:gd name="connsiteY5-120" fmla="*/ 47052 h 3044252"/>
              <a:gd name="connsiteX0-121" fmla="*/ 56948 w 1565847"/>
              <a:gd name="connsiteY0-122" fmla="*/ 51928 h 3049128"/>
              <a:gd name="connsiteX1-123" fmla="*/ 67108 w 1565847"/>
              <a:gd name="connsiteY1-124" fmla="*/ 2622408 h 3049128"/>
              <a:gd name="connsiteX2-125" fmla="*/ 824028 w 1565847"/>
              <a:gd name="connsiteY2-126" fmla="*/ 3049128 h 3049128"/>
              <a:gd name="connsiteX3-127" fmla="*/ 1535228 w 1565847"/>
              <a:gd name="connsiteY3-128" fmla="*/ 2607168 h 3049128"/>
              <a:gd name="connsiteX4-129" fmla="*/ 1545388 w 1565847"/>
              <a:gd name="connsiteY4-130" fmla="*/ 26528 h 3049128"/>
              <a:gd name="connsiteX5-131" fmla="*/ 56948 w 1565847"/>
              <a:gd name="connsiteY5-132" fmla="*/ 51928 h 3049128"/>
              <a:gd name="connsiteX0-133" fmla="*/ 30074 w 1538973"/>
              <a:gd name="connsiteY0-134" fmla="*/ 51928 h 3049128"/>
              <a:gd name="connsiteX1-135" fmla="*/ 40234 w 1538973"/>
              <a:gd name="connsiteY1-136" fmla="*/ 2622408 h 3049128"/>
              <a:gd name="connsiteX2-137" fmla="*/ 797154 w 1538973"/>
              <a:gd name="connsiteY2-138" fmla="*/ 3049128 h 3049128"/>
              <a:gd name="connsiteX3-139" fmla="*/ 1508354 w 1538973"/>
              <a:gd name="connsiteY3-140" fmla="*/ 2607168 h 3049128"/>
              <a:gd name="connsiteX4-141" fmla="*/ 1518514 w 1538973"/>
              <a:gd name="connsiteY4-142" fmla="*/ 26528 h 3049128"/>
              <a:gd name="connsiteX5-143" fmla="*/ 30074 w 1538973"/>
              <a:gd name="connsiteY5-144" fmla="*/ 51928 h 3049128"/>
              <a:gd name="connsiteX0-145" fmla="*/ 30074 w 1538973"/>
              <a:gd name="connsiteY0-146" fmla="*/ 49340 h 3046540"/>
              <a:gd name="connsiteX1-147" fmla="*/ 40234 w 1538973"/>
              <a:gd name="connsiteY1-148" fmla="*/ 2619820 h 3046540"/>
              <a:gd name="connsiteX2-149" fmla="*/ 797154 w 1538973"/>
              <a:gd name="connsiteY2-150" fmla="*/ 3046540 h 3046540"/>
              <a:gd name="connsiteX3-151" fmla="*/ 1508354 w 1538973"/>
              <a:gd name="connsiteY3-152" fmla="*/ 2604580 h 3046540"/>
              <a:gd name="connsiteX4-153" fmla="*/ 1518514 w 1538973"/>
              <a:gd name="connsiteY4-154" fmla="*/ 23940 h 3046540"/>
              <a:gd name="connsiteX5-155" fmla="*/ 121514 w 1538973"/>
              <a:gd name="connsiteY5-156" fmla="*/ 140780 h 3046540"/>
              <a:gd name="connsiteX0-157" fmla="*/ 30074 w 1538973"/>
              <a:gd name="connsiteY0-158" fmla="*/ 49340 h 3046540"/>
              <a:gd name="connsiteX1-159" fmla="*/ 40234 w 1538973"/>
              <a:gd name="connsiteY1-160" fmla="*/ 2619820 h 3046540"/>
              <a:gd name="connsiteX2-161" fmla="*/ 797154 w 1538973"/>
              <a:gd name="connsiteY2-162" fmla="*/ 3046540 h 3046540"/>
              <a:gd name="connsiteX3-163" fmla="*/ 1508354 w 1538973"/>
              <a:gd name="connsiteY3-164" fmla="*/ 2604580 h 3046540"/>
              <a:gd name="connsiteX4-165" fmla="*/ 1518514 w 1538973"/>
              <a:gd name="connsiteY4-166" fmla="*/ 23940 h 3046540"/>
              <a:gd name="connsiteX5-167" fmla="*/ 121514 w 1538973"/>
              <a:gd name="connsiteY5-168" fmla="*/ 140780 h 3046540"/>
              <a:gd name="connsiteX0-169" fmla="*/ 30074 w 1538973"/>
              <a:gd name="connsiteY0-170" fmla="*/ 37235 h 3034435"/>
              <a:gd name="connsiteX1-171" fmla="*/ 40234 w 1538973"/>
              <a:gd name="connsiteY1-172" fmla="*/ 2607715 h 3034435"/>
              <a:gd name="connsiteX2-173" fmla="*/ 797154 w 1538973"/>
              <a:gd name="connsiteY2-174" fmla="*/ 3034435 h 3034435"/>
              <a:gd name="connsiteX3-175" fmla="*/ 1508354 w 1538973"/>
              <a:gd name="connsiteY3-176" fmla="*/ 2592475 h 3034435"/>
              <a:gd name="connsiteX4-177" fmla="*/ 1518514 w 1538973"/>
              <a:gd name="connsiteY4-178" fmla="*/ 11835 h 3034435"/>
              <a:gd name="connsiteX5-179" fmla="*/ 121514 w 1538973"/>
              <a:gd name="connsiteY5-180" fmla="*/ 128675 h 3034435"/>
              <a:gd name="connsiteX0-181" fmla="*/ 30074 w 1593732"/>
              <a:gd name="connsiteY0-182" fmla="*/ 141296 h 3138496"/>
              <a:gd name="connsiteX1-183" fmla="*/ 40234 w 1593732"/>
              <a:gd name="connsiteY1-184" fmla="*/ 2711776 h 3138496"/>
              <a:gd name="connsiteX2-185" fmla="*/ 797154 w 1593732"/>
              <a:gd name="connsiteY2-186" fmla="*/ 3138496 h 3138496"/>
              <a:gd name="connsiteX3-187" fmla="*/ 1508354 w 1593732"/>
              <a:gd name="connsiteY3-188" fmla="*/ 2696536 h 3138496"/>
              <a:gd name="connsiteX4-189" fmla="*/ 1518514 w 1593732"/>
              <a:gd name="connsiteY4-190" fmla="*/ 115896 h 3138496"/>
              <a:gd name="connsiteX5-191" fmla="*/ 614274 w 1593732"/>
              <a:gd name="connsiteY5-192" fmla="*/ 415616 h 3138496"/>
              <a:gd name="connsiteX0-193" fmla="*/ 30074 w 1593732"/>
              <a:gd name="connsiteY0-194" fmla="*/ 25400 h 3022600"/>
              <a:gd name="connsiteX1-195" fmla="*/ 40234 w 1593732"/>
              <a:gd name="connsiteY1-196" fmla="*/ 2595880 h 3022600"/>
              <a:gd name="connsiteX2-197" fmla="*/ 797154 w 1593732"/>
              <a:gd name="connsiteY2-198" fmla="*/ 3022600 h 3022600"/>
              <a:gd name="connsiteX3-199" fmla="*/ 1508354 w 1593732"/>
              <a:gd name="connsiteY3-200" fmla="*/ 2580640 h 3022600"/>
              <a:gd name="connsiteX4-201" fmla="*/ 1518514 w 1593732"/>
              <a:gd name="connsiteY4-202" fmla="*/ 0 h 3022600"/>
              <a:gd name="connsiteX0-203" fmla="*/ 30074 w 1543927"/>
              <a:gd name="connsiteY0-204" fmla="*/ 25400 h 3022600"/>
              <a:gd name="connsiteX1-205" fmla="*/ 40234 w 1543927"/>
              <a:gd name="connsiteY1-206" fmla="*/ 2595880 h 3022600"/>
              <a:gd name="connsiteX2-207" fmla="*/ 797154 w 1543927"/>
              <a:gd name="connsiteY2-208" fmla="*/ 3022600 h 3022600"/>
              <a:gd name="connsiteX3-209" fmla="*/ 1508354 w 1543927"/>
              <a:gd name="connsiteY3-210" fmla="*/ 2580640 h 3022600"/>
              <a:gd name="connsiteX4-211" fmla="*/ 1518514 w 1543927"/>
              <a:gd name="connsiteY4-212" fmla="*/ 0 h 3022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3927" h="3022600">
                <a:moveTo>
                  <a:pt x="30074" y="25400"/>
                </a:moveTo>
                <a:cubicBezTo>
                  <a:pt x="1287" y="59267"/>
                  <a:pt x="-24113" y="2534920"/>
                  <a:pt x="40234" y="2595880"/>
                </a:cubicBezTo>
                <a:cubicBezTo>
                  <a:pt x="104581" y="2656840"/>
                  <a:pt x="621047" y="3022600"/>
                  <a:pt x="797154" y="3022600"/>
                </a:cubicBezTo>
                <a:cubicBezTo>
                  <a:pt x="973261" y="3022600"/>
                  <a:pt x="1459247" y="2673773"/>
                  <a:pt x="1508354" y="2580640"/>
                </a:cubicBezTo>
                <a:cubicBezTo>
                  <a:pt x="1557461" y="2487507"/>
                  <a:pt x="1550687" y="390313"/>
                  <a:pt x="1518514"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cxnSp>
        <p:nvCxnSpPr>
          <p:cNvPr id="780" name="直接连接符 20"/>
          <p:cNvCxnSpPr/>
          <p:nvPr/>
        </p:nvCxnSpPr>
        <p:spPr>
          <a:xfrm>
            <a:off x="6914737" y="3941823"/>
            <a:ext cx="68895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82" name="任意多边形 22"/>
          <p:cNvSpPr/>
          <p:nvPr/>
        </p:nvSpPr>
        <p:spPr>
          <a:xfrm>
            <a:off x="8763432" y="2092571"/>
            <a:ext cx="1467493" cy="1208437"/>
          </a:xfrm>
          <a:custGeom>
            <a:avLst/>
            <a:gdLst>
              <a:gd name="connsiteX0" fmla="*/ 0 w 1478280"/>
              <a:gd name="connsiteY0" fmla="*/ 449580 h 1668780"/>
              <a:gd name="connsiteX1" fmla="*/ 762000 w 1478280"/>
              <a:gd name="connsiteY1" fmla="*/ 0 h 1668780"/>
              <a:gd name="connsiteX2" fmla="*/ 1455420 w 1478280"/>
              <a:gd name="connsiteY2" fmla="*/ 396240 h 1668780"/>
              <a:gd name="connsiteX3" fmla="*/ 1478280 w 1478280"/>
              <a:gd name="connsiteY3" fmla="*/ 1493520 h 1668780"/>
              <a:gd name="connsiteX4" fmla="*/ 1021080 w 1478280"/>
              <a:gd name="connsiteY4" fmla="*/ 1485900 h 1668780"/>
              <a:gd name="connsiteX5" fmla="*/ 769620 w 1478280"/>
              <a:gd name="connsiteY5" fmla="*/ 1668780 h 1668780"/>
              <a:gd name="connsiteX6" fmla="*/ 480060 w 1478280"/>
              <a:gd name="connsiteY6" fmla="*/ 1485900 h 1668780"/>
              <a:gd name="connsiteX7" fmla="*/ 0 w 1478280"/>
              <a:gd name="connsiteY7" fmla="*/ 1501140 h 1668780"/>
              <a:gd name="connsiteX8" fmla="*/ 0 w 1478280"/>
              <a:gd name="connsiteY8" fmla="*/ 449580 h 1668780"/>
              <a:gd name="connsiteX0-1" fmla="*/ 78604 w 1556884"/>
              <a:gd name="connsiteY0-2" fmla="*/ 449580 h 1668780"/>
              <a:gd name="connsiteX1-3" fmla="*/ 840604 w 1556884"/>
              <a:gd name="connsiteY1-4" fmla="*/ 0 h 1668780"/>
              <a:gd name="connsiteX2-5" fmla="*/ 1534024 w 1556884"/>
              <a:gd name="connsiteY2-6" fmla="*/ 396240 h 1668780"/>
              <a:gd name="connsiteX3-7" fmla="*/ 1556884 w 1556884"/>
              <a:gd name="connsiteY3-8" fmla="*/ 1493520 h 1668780"/>
              <a:gd name="connsiteX4-9" fmla="*/ 1099684 w 1556884"/>
              <a:gd name="connsiteY4-10" fmla="*/ 1485900 h 1668780"/>
              <a:gd name="connsiteX5-11" fmla="*/ 848224 w 1556884"/>
              <a:gd name="connsiteY5-12" fmla="*/ 1668780 h 1668780"/>
              <a:gd name="connsiteX6-13" fmla="*/ 558664 w 1556884"/>
              <a:gd name="connsiteY6-14" fmla="*/ 1485900 h 1668780"/>
              <a:gd name="connsiteX7-15" fmla="*/ 78604 w 1556884"/>
              <a:gd name="connsiteY7-16" fmla="*/ 1501140 h 1668780"/>
              <a:gd name="connsiteX8-17" fmla="*/ 78604 w 1556884"/>
              <a:gd name="connsiteY8-18" fmla="*/ 449580 h 1668780"/>
              <a:gd name="connsiteX0-19" fmla="*/ 38555 w 1516835"/>
              <a:gd name="connsiteY0-20" fmla="*/ 449580 h 1668780"/>
              <a:gd name="connsiteX1-21" fmla="*/ 800555 w 1516835"/>
              <a:gd name="connsiteY1-22" fmla="*/ 0 h 1668780"/>
              <a:gd name="connsiteX2-23" fmla="*/ 1493975 w 1516835"/>
              <a:gd name="connsiteY2-24" fmla="*/ 396240 h 1668780"/>
              <a:gd name="connsiteX3-25" fmla="*/ 1516835 w 1516835"/>
              <a:gd name="connsiteY3-26" fmla="*/ 1493520 h 1668780"/>
              <a:gd name="connsiteX4-27" fmla="*/ 1059635 w 1516835"/>
              <a:gd name="connsiteY4-28" fmla="*/ 1485900 h 1668780"/>
              <a:gd name="connsiteX5-29" fmla="*/ 808175 w 1516835"/>
              <a:gd name="connsiteY5-30" fmla="*/ 1668780 h 1668780"/>
              <a:gd name="connsiteX6-31" fmla="*/ 518615 w 1516835"/>
              <a:gd name="connsiteY6-32" fmla="*/ 1485900 h 1668780"/>
              <a:gd name="connsiteX7-33" fmla="*/ 38555 w 1516835"/>
              <a:gd name="connsiteY7-34" fmla="*/ 1501140 h 1668780"/>
              <a:gd name="connsiteX8-35" fmla="*/ 38555 w 1516835"/>
              <a:gd name="connsiteY8-36" fmla="*/ 449580 h 1668780"/>
              <a:gd name="connsiteX0-37" fmla="*/ 38555 w 1516835"/>
              <a:gd name="connsiteY0-38" fmla="*/ 470062 h 1689262"/>
              <a:gd name="connsiteX1-39" fmla="*/ 800555 w 1516835"/>
              <a:gd name="connsiteY1-40" fmla="*/ 20482 h 1689262"/>
              <a:gd name="connsiteX2-41" fmla="*/ 1493975 w 1516835"/>
              <a:gd name="connsiteY2-42" fmla="*/ 416722 h 1689262"/>
              <a:gd name="connsiteX3-43" fmla="*/ 1516835 w 1516835"/>
              <a:gd name="connsiteY3-44" fmla="*/ 1514002 h 1689262"/>
              <a:gd name="connsiteX4-45" fmla="*/ 1059635 w 1516835"/>
              <a:gd name="connsiteY4-46" fmla="*/ 1506382 h 1689262"/>
              <a:gd name="connsiteX5-47" fmla="*/ 808175 w 1516835"/>
              <a:gd name="connsiteY5-48" fmla="*/ 1689262 h 1689262"/>
              <a:gd name="connsiteX6-49" fmla="*/ 518615 w 1516835"/>
              <a:gd name="connsiteY6-50" fmla="*/ 1506382 h 1689262"/>
              <a:gd name="connsiteX7-51" fmla="*/ 38555 w 1516835"/>
              <a:gd name="connsiteY7-52" fmla="*/ 1521622 h 1689262"/>
              <a:gd name="connsiteX8-53" fmla="*/ 38555 w 1516835"/>
              <a:gd name="connsiteY8-54" fmla="*/ 470062 h 1689262"/>
              <a:gd name="connsiteX0-55" fmla="*/ 38555 w 1516835"/>
              <a:gd name="connsiteY0-56" fmla="*/ 449759 h 1668959"/>
              <a:gd name="connsiteX1-57" fmla="*/ 800555 w 1516835"/>
              <a:gd name="connsiteY1-58" fmla="*/ 179 h 1668959"/>
              <a:gd name="connsiteX2-59" fmla="*/ 1493975 w 1516835"/>
              <a:gd name="connsiteY2-60" fmla="*/ 396419 h 1668959"/>
              <a:gd name="connsiteX3-61" fmla="*/ 1516835 w 1516835"/>
              <a:gd name="connsiteY3-62" fmla="*/ 1493699 h 1668959"/>
              <a:gd name="connsiteX4-63" fmla="*/ 1059635 w 1516835"/>
              <a:gd name="connsiteY4-64" fmla="*/ 1486079 h 1668959"/>
              <a:gd name="connsiteX5-65" fmla="*/ 808175 w 1516835"/>
              <a:gd name="connsiteY5-66" fmla="*/ 1668959 h 1668959"/>
              <a:gd name="connsiteX6-67" fmla="*/ 518615 w 1516835"/>
              <a:gd name="connsiteY6-68" fmla="*/ 1486079 h 1668959"/>
              <a:gd name="connsiteX7-69" fmla="*/ 38555 w 1516835"/>
              <a:gd name="connsiteY7-70" fmla="*/ 1501319 h 1668959"/>
              <a:gd name="connsiteX8-71" fmla="*/ 38555 w 1516835"/>
              <a:gd name="connsiteY8-72" fmla="*/ 449759 h 1668959"/>
              <a:gd name="connsiteX0-73" fmla="*/ 38555 w 1516835"/>
              <a:gd name="connsiteY0-74" fmla="*/ 449759 h 1668959"/>
              <a:gd name="connsiteX1-75" fmla="*/ 800555 w 1516835"/>
              <a:gd name="connsiteY1-76" fmla="*/ 179 h 1668959"/>
              <a:gd name="connsiteX2-77" fmla="*/ 1493975 w 1516835"/>
              <a:gd name="connsiteY2-78" fmla="*/ 396419 h 1668959"/>
              <a:gd name="connsiteX3-79" fmla="*/ 1516835 w 1516835"/>
              <a:gd name="connsiteY3-80" fmla="*/ 1493699 h 1668959"/>
              <a:gd name="connsiteX4-81" fmla="*/ 1059635 w 1516835"/>
              <a:gd name="connsiteY4-82" fmla="*/ 1486079 h 1668959"/>
              <a:gd name="connsiteX5-83" fmla="*/ 808175 w 1516835"/>
              <a:gd name="connsiteY5-84" fmla="*/ 1668959 h 1668959"/>
              <a:gd name="connsiteX6-85" fmla="*/ 518615 w 1516835"/>
              <a:gd name="connsiteY6-86" fmla="*/ 1486079 h 1668959"/>
              <a:gd name="connsiteX7-87" fmla="*/ 38555 w 1516835"/>
              <a:gd name="connsiteY7-88" fmla="*/ 1501319 h 1668959"/>
              <a:gd name="connsiteX8-89" fmla="*/ 38555 w 1516835"/>
              <a:gd name="connsiteY8-90" fmla="*/ 449759 h 1668959"/>
              <a:gd name="connsiteX0-91" fmla="*/ 38555 w 1516835"/>
              <a:gd name="connsiteY0-92" fmla="*/ 449759 h 1668959"/>
              <a:gd name="connsiteX1-93" fmla="*/ 800555 w 1516835"/>
              <a:gd name="connsiteY1-94" fmla="*/ 179 h 1668959"/>
              <a:gd name="connsiteX2-95" fmla="*/ 1493975 w 1516835"/>
              <a:gd name="connsiteY2-96" fmla="*/ 396419 h 1668959"/>
              <a:gd name="connsiteX3-97" fmla="*/ 1516835 w 1516835"/>
              <a:gd name="connsiteY3-98" fmla="*/ 1493699 h 1668959"/>
              <a:gd name="connsiteX4-99" fmla="*/ 1059635 w 1516835"/>
              <a:gd name="connsiteY4-100" fmla="*/ 1486079 h 1668959"/>
              <a:gd name="connsiteX5-101" fmla="*/ 808175 w 1516835"/>
              <a:gd name="connsiteY5-102" fmla="*/ 1668959 h 1668959"/>
              <a:gd name="connsiteX6-103" fmla="*/ 518615 w 1516835"/>
              <a:gd name="connsiteY6-104" fmla="*/ 1486079 h 1668959"/>
              <a:gd name="connsiteX7-105" fmla="*/ 38555 w 1516835"/>
              <a:gd name="connsiteY7-106" fmla="*/ 1501319 h 1668959"/>
              <a:gd name="connsiteX8-107" fmla="*/ 38555 w 1516835"/>
              <a:gd name="connsiteY8-108" fmla="*/ 449759 h 1668959"/>
              <a:gd name="connsiteX0-109" fmla="*/ 38555 w 1583751"/>
              <a:gd name="connsiteY0-110" fmla="*/ 449759 h 1668959"/>
              <a:gd name="connsiteX1-111" fmla="*/ 800555 w 1583751"/>
              <a:gd name="connsiteY1-112" fmla="*/ 179 h 1668959"/>
              <a:gd name="connsiteX2-113" fmla="*/ 1493975 w 1583751"/>
              <a:gd name="connsiteY2-114" fmla="*/ 396419 h 1668959"/>
              <a:gd name="connsiteX3-115" fmla="*/ 1516835 w 1583751"/>
              <a:gd name="connsiteY3-116" fmla="*/ 1493699 h 1668959"/>
              <a:gd name="connsiteX4-117" fmla="*/ 1059635 w 1583751"/>
              <a:gd name="connsiteY4-118" fmla="*/ 1486079 h 1668959"/>
              <a:gd name="connsiteX5-119" fmla="*/ 808175 w 1583751"/>
              <a:gd name="connsiteY5-120" fmla="*/ 1668959 h 1668959"/>
              <a:gd name="connsiteX6-121" fmla="*/ 518615 w 1583751"/>
              <a:gd name="connsiteY6-122" fmla="*/ 1486079 h 1668959"/>
              <a:gd name="connsiteX7-123" fmla="*/ 38555 w 1583751"/>
              <a:gd name="connsiteY7-124" fmla="*/ 1501319 h 1668959"/>
              <a:gd name="connsiteX8-125" fmla="*/ 38555 w 1583751"/>
              <a:gd name="connsiteY8-126" fmla="*/ 449759 h 1668959"/>
              <a:gd name="connsiteX0-127" fmla="*/ 38555 w 1526303"/>
              <a:gd name="connsiteY0-128" fmla="*/ 449759 h 1668959"/>
              <a:gd name="connsiteX1-129" fmla="*/ 800555 w 1526303"/>
              <a:gd name="connsiteY1-130" fmla="*/ 179 h 1668959"/>
              <a:gd name="connsiteX2-131" fmla="*/ 1493975 w 1526303"/>
              <a:gd name="connsiteY2-132" fmla="*/ 396419 h 1668959"/>
              <a:gd name="connsiteX3-133" fmla="*/ 1516835 w 1526303"/>
              <a:gd name="connsiteY3-134" fmla="*/ 1493699 h 1668959"/>
              <a:gd name="connsiteX4-135" fmla="*/ 1059635 w 1526303"/>
              <a:gd name="connsiteY4-136" fmla="*/ 1486079 h 1668959"/>
              <a:gd name="connsiteX5-137" fmla="*/ 808175 w 1526303"/>
              <a:gd name="connsiteY5-138" fmla="*/ 1668959 h 1668959"/>
              <a:gd name="connsiteX6-139" fmla="*/ 518615 w 1526303"/>
              <a:gd name="connsiteY6-140" fmla="*/ 1486079 h 1668959"/>
              <a:gd name="connsiteX7-141" fmla="*/ 38555 w 1526303"/>
              <a:gd name="connsiteY7-142" fmla="*/ 1501319 h 1668959"/>
              <a:gd name="connsiteX8-143" fmla="*/ 38555 w 1526303"/>
              <a:gd name="connsiteY8-144" fmla="*/ 449759 h 1668959"/>
              <a:gd name="connsiteX0-145" fmla="*/ 78604 w 1566352"/>
              <a:gd name="connsiteY0-146" fmla="*/ 449759 h 1668959"/>
              <a:gd name="connsiteX1-147" fmla="*/ 840604 w 1566352"/>
              <a:gd name="connsiteY1-148" fmla="*/ 179 h 1668959"/>
              <a:gd name="connsiteX2-149" fmla="*/ 1534024 w 1566352"/>
              <a:gd name="connsiteY2-150" fmla="*/ 396419 h 1668959"/>
              <a:gd name="connsiteX3-151" fmla="*/ 1556884 w 1566352"/>
              <a:gd name="connsiteY3-152" fmla="*/ 1493699 h 1668959"/>
              <a:gd name="connsiteX4-153" fmla="*/ 1099684 w 1566352"/>
              <a:gd name="connsiteY4-154" fmla="*/ 1486079 h 1668959"/>
              <a:gd name="connsiteX5-155" fmla="*/ 848224 w 1566352"/>
              <a:gd name="connsiteY5-156" fmla="*/ 1668959 h 1668959"/>
              <a:gd name="connsiteX6-157" fmla="*/ 558664 w 1566352"/>
              <a:gd name="connsiteY6-158" fmla="*/ 1486079 h 1668959"/>
              <a:gd name="connsiteX7-159" fmla="*/ 78604 w 1566352"/>
              <a:gd name="connsiteY7-160" fmla="*/ 1501319 h 1668959"/>
              <a:gd name="connsiteX8-161" fmla="*/ 78604 w 1566352"/>
              <a:gd name="connsiteY8-162" fmla="*/ 449759 h 1668959"/>
              <a:gd name="connsiteX0-163" fmla="*/ 60922 w 1548670"/>
              <a:gd name="connsiteY0-164" fmla="*/ 449759 h 1668959"/>
              <a:gd name="connsiteX1-165" fmla="*/ 822922 w 1548670"/>
              <a:gd name="connsiteY1-166" fmla="*/ 179 h 1668959"/>
              <a:gd name="connsiteX2-167" fmla="*/ 1516342 w 1548670"/>
              <a:gd name="connsiteY2-168" fmla="*/ 396419 h 1668959"/>
              <a:gd name="connsiteX3-169" fmla="*/ 1539202 w 1548670"/>
              <a:gd name="connsiteY3-170" fmla="*/ 1493699 h 1668959"/>
              <a:gd name="connsiteX4-171" fmla="*/ 1082002 w 1548670"/>
              <a:gd name="connsiteY4-172" fmla="*/ 1486079 h 1668959"/>
              <a:gd name="connsiteX5-173" fmla="*/ 830542 w 1548670"/>
              <a:gd name="connsiteY5-174" fmla="*/ 1668959 h 1668959"/>
              <a:gd name="connsiteX6-175" fmla="*/ 540982 w 1548670"/>
              <a:gd name="connsiteY6-176" fmla="*/ 1486079 h 1668959"/>
              <a:gd name="connsiteX7-177" fmla="*/ 60922 w 1548670"/>
              <a:gd name="connsiteY7-178" fmla="*/ 1501319 h 1668959"/>
              <a:gd name="connsiteX8-179" fmla="*/ 60922 w 1548670"/>
              <a:gd name="connsiteY8-180" fmla="*/ 449759 h 1668959"/>
              <a:gd name="connsiteX0-181" fmla="*/ 16249 w 1503997"/>
              <a:gd name="connsiteY0-182" fmla="*/ 449766 h 1668966"/>
              <a:gd name="connsiteX1-183" fmla="*/ 778249 w 1503997"/>
              <a:gd name="connsiteY1-184" fmla="*/ 186 h 1668966"/>
              <a:gd name="connsiteX2-185" fmla="*/ 1471669 w 1503997"/>
              <a:gd name="connsiteY2-186" fmla="*/ 396426 h 1668966"/>
              <a:gd name="connsiteX3-187" fmla="*/ 1494529 w 1503997"/>
              <a:gd name="connsiteY3-188" fmla="*/ 1493706 h 1668966"/>
              <a:gd name="connsiteX4-189" fmla="*/ 1037329 w 1503997"/>
              <a:gd name="connsiteY4-190" fmla="*/ 1486086 h 1668966"/>
              <a:gd name="connsiteX5-191" fmla="*/ 785869 w 1503997"/>
              <a:gd name="connsiteY5-192" fmla="*/ 1668966 h 1668966"/>
              <a:gd name="connsiteX6-193" fmla="*/ 496309 w 1503997"/>
              <a:gd name="connsiteY6-194" fmla="*/ 1486086 h 1668966"/>
              <a:gd name="connsiteX7-195" fmla="*/ 16249 w 1503997"/>
              <a:gd name="connsiteY7-196" fmla="*/ 1501326 h 1668966"/>
              <a:gd name="connsiteX8-197" fmla="*/ 16249 w 1503997"/>
              <a:gd name="connsiteY8-198" fmla="*/ 449766 h 1668966"/>
              <a:gd name="connsiteX0-199" fmla="*/ 16249 w 1503997"/>
              <a:gd name="connsiteY0-200" fmla="*/ 449766 h 1679759"/>
              <a:gd name="connsiteX1-201" fmla="*/ 778249 w 1503997"/>
              <a:gd name="connsiteY1-202" fmla="*/ 186 h 1679759"/>
              <a:gd name="connsiteX2-203" fmla="*/ 1471669 w 1503997"/>
              <a:gd name="connsiteY2-204" fmla="*/ 396426 h 1679759"/>
              <a:gd name="connsiteX3-205" fmla="*/ 1494529 w 1503997"/>
              <a:gd name="connsiteY3-206" fmla="*/ 1493706 h 1679759"/>
              <a:gd name="connsiteX4-207" fmla="*/ 1037329 w 1503997"/>
              <a:gd name="connsiteY4-208" fmla="*/ 1486086 h 1679759"/>
              <a:gd name="connsiteX5-209" fmla="*/ 785869 w 1503997"/>
              <a:gd name="connsiteY5-210" fmla="*/ 1668966 h 1679759"/>
              <a:gd name="connsiteX6-211" fmla="*/ 496309 w 1503997"/>
              <a:gd name="connsiteY6-212" fmla="*/ 1486086 h 1679759"/>
              <a:gd name="connsiteX7-213" fmla="*/ 16249 w 1503997"/>
              <a:gd name="connsiteY7-214" fmla="*/ 1501326 h 1679759"/>
              <a:gd name="connsiteX8-215" fmla="*/ 16249 w 1503997"/>
              <a:gd name="connsiteY8-216" fmla="*/ 449766 h 1679759"/>
              <a:gd name="connsiteX0-217" fmla="*/ 16249 w 1503997"/>
              <a:gd name="connsiteY0-218" fmla="*/ 449766 h 1668966"/>
              <a:gd name="connsiteX1-219" fmla="*/ 778249 w 1503997"/>
              <a:gd name="connsiteY1-220" fmla="*/ 186 h 1668966"/>
              <a:gd name="connsiteX2-221" fmla="*/ 1471669 w 1503997"/>
              <a:gd name="connsiteY2-222" fmla="*/ 396426 h 1668966"/>
              <a:gd name="connsiteX3-223" fmla="*/ 1494529 w 1503997"/>
              <a:gd name="connsiteY3-224" fmla="*/ 1493706 h 1668966"/>
              <a:gd name="connsiteX4-225" fmla="*/ 1037329 w 1503997"/>
              <a:gd name="connsiteY4-226" fmla="*/ 1486086 h 1668966"/>
              <a:gd name="connsiteX5-227" fmla="*/ 785869 w 1503997"/>
              <a:gd name="connsiteY5-228" fmla="*/ 1668966 h 1668966"/>
              <a:gd name="connsiteX6-229" fmla="*/ 496309 w 1503997"/>
              <a:gd name="connsiteY6-230" fmla="*/ 1486086 h 1668966"/>
              <a:gd name="connsiteX7-231" fmla="*/ 16249 w 1503997"/>
              <a:gd name="connsiteY7-232" fmla="*/ 1501326 h 1668966"/>
              <a:gd name="connsiteX8-233" fmla="*/ 16249 w 1503997"/>
              <a:gd name="connsiteY8-234" fmla="*/ 449766 h 1668966"/>
              <a:gd name="connsiteX0-235" fmla="*/ 16249 w 1503997"/>
              <a:gd name="connsiteY0-236" fmla="*/ 449766 h 1668966"/>
              <a:gd name="connsiteX1-237" fmla="*/ 778249 w 1503997"/>
              <a:gd name="connsiteY1-238" fmla="*/ 186 h 1668966"/>
              <a:gd name="connsiteX2-239" fmla="*/ 1471669 w 1503997"/>
              <a:gd name="connsiteY2-240" fmla="*/ 396426 h 1668966"/>
              <a:gd name="connsiteX3-241" fmla="*/ 1494529 w 1503997"/>
              <a:gd name="connsiteY3-242" fmla="*/ 1493706 h 1668966"/>
              <a:gd name="connsiteX4-243" fmla="*/ 1037329 w 1503997"/>
              <a:gd name="connsiteY4-244" fmla="*/ 1486086 h 1668966"/>
              <a:gd name="connsiteX5-245" fmla="*/ 785869 w 1503997"/>
              <a:gd name="connsiteY5-246" fmla="*/ 1668966 h 1668966"/>
              <a:gd name="connsiteX6-247" fmla="*/ 496309 w 1503997"/>
              <a:gd name="connsiteY6-248" fmla="*/ 1486086 h 1668966"/>
              <a:gd name="connsiteX7-249" fmla="*/ 16249 w 1503997"/>
              <a:gd name="connsiteY7-250" fmla="*/ 1501326 h 1668966"/>
              <a:gd name="connsiteX8-251" fmla="*/ 16249 w 1503997"/>
              <a:gd name="connsiteY8-252" fmla="*/ 449766 h 1668966"/>
              <a:gd name="connsiteX0-253" fmla="*/ 16249 w 1503997"/>
              <a:gd name="connsiteY0-254" fmla="*/ 449766 h 1668966"/>
              <a:gd name="connsiteX1-255" fmla="*/ 778249 w 1503997"/>
              <a:gd name="connsiteY1-256" fmla="*/ 186 h 1668966"/>
              <a:gd name="connsiteX2-257" fmla="*/ 1471669 w 1503997"/>
              <a:gd name="connsiteY2-258" fmla="*/ 396426 h 1668966"/>
              <a:gd name="connsiteX3-259" fmla="*/ 1494529 w 1503997"/>
              <a:gd name="connsiteY3-260" fmla="*/ 1493706 h 1668966"/>
              <a:gd name="connsiteX4-261" fmla="*/ 1037329 w 1503997"/>
              <a:gd name="connsiteY4-262" fmla="*/ 1486086 h 1668966"/>
              <a:gd name="connsiteX5-263" fmla="*/ 785869 w 1503997"/>
              <a:gd name="connsiteY5-264" fmla="*/ 1668966 h 1668966"/>
              <a:gd name="connsiteX6-265" fmla="*/ 496309 w 1503997"/>
              <a:gd name="connsiteY6-266" fmla="*/ 1486086 h 1668966"/>
              <a:gd name="connsiteX7-267" fmla="*/ 16249 w 1503997"/>
              <a:gd name="connsiteY7-268" fmla="*/ 1501326 h 1668966"/>
              <a:gd name="connsiteX8-269" fmla="*/ 16249 w 1503997"/>
              <a:gd name="connsiteY8-270" fmla="*/ 449766 h 1668966"/>
              <a:gd name="connsiteX0-271" fmla="*/ 16249 w 1503997"/>
              <a:gd name="connsiteY0-272" fmla="*/ 449766 h 1668966"/>
              <a:gd name="connsiteX1-273" fmla="*/ 778249 w 1503997"/>
              <a:gd name="connsiteY1-274" fmla="*/ 186 h 1668966"/>
              <a:gd name="connsiteX2-275" fmla="*/ 1471669 w 1503997"/>
              <a:gd name="connsiteY2-276" fmla="*/ 396426 h 1668966"/>
              <a:gd name="connsiteX3-277" fmla="*/ 1494529 w 1503997"/>
              <a:gd name="connsiteY3-278" fmla="*/ 1493706 h 1668966"/>
              <a:gd name="connsiteX4-279" fmla="*/ 1037329 w 1503997"/>
              <a:gd name="connsiteY4-280" fmla="*/ 1486086 h 1668966"/>
              <a:gd name="connsiteX5-281" fmla="*/ 785869 w 1503997"/>
              <a:gd name="connsiteY5-282" fmla="*/ 1668966 h 1668966"/>
              <a:gd name="connsiteX6-283" fmla="*/ 496309 w 1503997"/>
              <a:gd name="connsiteY6-284" fmla="*/ 1486086 h 1668966"/>
              <a:gd name="connsiteX7-285" fmla="*/ 16249 w 1503997"/>
              <a:gd name="connsiteY7-286" fmla="*/ 1501326 h 1668966"/>
              <a:gd name="connsiteX8-287" fmla="*/ 16249 w 1503997"/>
              <a:gd name="connsiteY8-288" fmla="*/ 449766 h 1668966"/>
              <a:gd name="connsiteX0-289" fmla="*/ 16249 w 1503997"/>
              <a:gd name="connsiteY0-290" fmla="*/ 449766 h 1668966"/>
              <a:gd name="connsiteX1-291" fmla="*/ 778249 w 1503997"/>
              <a:gd name="connsiteY1-292" fmla="*/ 186 h 1668966"/>
              <a:gd name="connsiteX2-293" fmla="*/ 1471669 w 1503997"/>
              <a:gd name="connsiteY2-294" fmla="*/ 396426 h 1668966"/>
              <a:gd name="connsiteX3-295" fmla="*/ 1494529 w 1503997"/>
              <a:gd name="connsiteY3-296" fmla="*/ 1493706 h 1668966"/>
              <a:gd name="connsiteX4-297" fmla="*/ 1037329 w 1503997"/>
              <a:gd name="connsiteY4-298" fmla="*/ 1486086 h 1668966"/>
              <a:gd name="connsiteX5-299" fmla="*/ 785869 w 1503997"/>
              <a:gd name="connsiteY5-300" fmla="*/ 1668966 h 1668966"/>
              <a:gd name="connsiteX6-301" fmla="*/ 496309 w 1503997"/>
              <a:gd name="connsiteY6-302" fmla="*/ 1486086 h 1668966"/>
              <a:gd name="connsiteX7-303" fmla="*/ 16249 w 1503997"/>
              <a:gd name="connsiteY7-304" fmla="*/ 1501326 h 1668966"/>
              <a:gd name="connsiteX8-305" fmla="*/ 16249 w 1503997"/>
              <a:gd name="connsiteY8-306" fmla="*/ 449766 h 1668966"/>
              <a:gd name="connsiteX0-307" fmla="*/ 16249 w 1503997"/>
              <a:gd name="connsiteY0-308" fmla="*/ 449766 h 1668966"/>
              <a:gd name="connsiteX1-309" fmla="*/ 778249 w 1503997"/>
              <a:gd name="connsiteY1-310" fmla="*/ 186 h 1668966"/>
              <a:gd name="connsiteX2-311" fmla="*/ 1471669 w 1503997"/>
              <a:gd name="connsiteY2-312" fmla="*/ 396426 h 1668966"/>
              <a:gd name="connsiteX3-313" fmla="*/ 1494529 w 1503997"/>
              <a:gd name="connsiteY3-314" fmla="*/ 1493706 h 1668966"/>
              <a:gd name="connsiteX4-315" fmla="*/ 1037329 w 1503997"/>
              <a:gd name="connsiteY4-316" fmla="*/ 1486086 h 1668966"/>
              <a:gd name="connsiteX5-317" fmla="*/ 785869 w 1503997"/>
              <a:gd name="connsiteY5-318" fmla="*/ 1668966 h 1668966"/>
              <a:gd name="connsiteX6-319" fmla="*/ 496309 w 1503997"/>
              <a:gd name="connsiteY6-320" fmla="*/ 1486086 h 1668966"/>
              <a:gd name="connsiteX7-321" fmla="*/ 16249 w 1503997"/>
              <a:gd name="connsiteY7-322" fmla="*/ 1501326 h 1668966"/>
              <a:gd name="connsiteX8-323" fmla="*/ 16249 w 1503997"/>
              <a:gd name="connsiteY8-324" fmla="*/ 449766 h 1668966"/>
              <a:gd name="connsiteX0-325" fmla="*/ 16249 w 1503997"/>
              <a:gd name="connsiteY0-326" fmla="*/ 449766 h 1669031"/>
              <a:gd name="connsiteX1-327" fmla="*/ 778249 w 1503997"/>
              <a:gd name="connsiteY1-328" fmla="*/ 186 h 1669031"/>
              <a:gd name="connsiteX2-329" fmla="*/ 1471669 w 1503997"/>
              <a:gd name="connsiteY2-330" fmla="*/ 396426 h 1669031"/>
              <a:gd name="connsiteX3-331" fmla="*/ 1494529 w 1503997"/>
              <a:gd name="connsiteY3-332" fmla="*/ 1493706 h 1669031"/>
              <a:gd name="connsiteX4-333" fmla="*/ 1037329 w 1503997"/>
              <a:gd name="connsiteY4-334" fmla="*/ 1486086 h 1669031"/>
              <a:gd name="connsiteX5-335" fmla="*/ 785869 w 1503997"/>
              <a:gd name="connsiteY5-336" fmla="*/ 1668966 h 1669031"/>
              <a:gd name="connsiteX6-337" fmla="*/ 496309 w 1503997"/>
              <a:gd name="connsiteY6-338" fmla="*/ 1486086 h 1669031"/>
              <a:gd name="connsiteX7-339" fmla="*/ 16249 w 1503997"/>
              <a:gd name="connsiteY7-340" fmla="*/ 1501326 h 1669031"/>
              <a:gd name="connsiteX8-341" fmla="*/ 16249 w 1503997"/>
              <a:gd name="connsiteY8-342" fmla="*/ 449766 h 16690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03997" h="1669031">
                <a:moveTo>
                  <a:pt x="16249" y="449766"/>
                </a:moveTo>
                <a:cubicBezTo>
                  <a:pt x="40379" y="397696"/>
                  <a:pt x="615689" y="-9974"/>
                  <a:pt x="778249" y="186"/>
                </a:cubicBezTo>
                <a:cubicBezTo>
                  <a:pt x="940809" y="10346"/>
                  <a:pt x="1448809" y="362136"/>
                  <a:pt x="1471669" y="396426"/>
                </a:cubicBezTo>
                <a:cubicBezTo>
                  <a:pt x="1494529" y="430716"/>
                  <a:pt x="1517389" y="1473386"/>
                  <a:pt x="1494529" y="1493706"/>
                </a:cubicBezTo>
                <a:cubicBezTo>
                  <a:pt x="1471669" y="1514026"/>
                  <a:pt x="1063999" y="1463226"/>
                  <a:pt x="1037329" y="1486086"/>
                </a:cubicBezTo>
                <a:cubicBezTo>
                  <a:pt x="1010659" y="1508946"/>
                  <a:pt x="1025899" y="1672776"/>
                  <a:pt x="785869" y="1668966"/>
                </a:cubicBezTo>
                <a:cubicBezTo>
                  <a:pt x="545839" y="1665156"/>
                  <a:pt x="529329" y="1502596"/>
                  <a:pt x="496309" y="1486086"/>
                </a:cubicBezTo>
                <a:cubicBezTo>
                  <a:pt x="463289" y="1469576"/>
                  <a:pt x="35299" y="1533076"/>
                  <a:pt x="16249" y="1501326"/>
                </a:cubicBezTo>
                <a:cubicBezTo>
                  <a:pt x="-2801" y="1469576"/>
                  <a:pt x="-7881" y="501836"/>
                  <a:pt x="16249" y="449766"/>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83" name="任意多边形 23"/>
          <p:cNvSpPr/>
          <p:nvPr/>
        </p:nvSpPr>
        <p:spPr>
          <a:xfrm>
            <a:off x="8747466" y="3122502"/>
            <a:ext cx="1506453" cy="2789447"/>
          </a:xfrm>
          <a:custGeom>
            <a:avLst/>
            <a:gdLst>
              <a:gd name="connsiteX0" fmla="*/ 0 w 1488440"/>
              <a:gd name="connsiteY0" fmla="*/ 25400 h 3022600"/>
              <a:gd name="connsiteX1" fmla="*/ 10160 w 1488440"/>
              <a:gd name="connsiteY1" fmla="*/ 2595880 h 3022600"/>
              <a:gd name="connsiteX2" fmla="*/ 767080 w 1488440"/>
              <a:gd name="connsiteY2" fmla="*/ 3022600 h 3022600"/>
              <a:gd name="connsiteX3" fmla="*/ 1478280 w 1488440"/>
              <a:gd name="connsiteY3" fmla="*/ 2580640 h 3022600"/>
              <a:gd name="connsiteX4" fmla="*/ 1488440 w 1488440"/>
              <a:gd name="connsiteY4" fmla="*/ 0 h 3022600"/>
              <a:gd name="connsiteX5" fmla="*/ 0 w 1488440"/>
              <a:gd name="connsiteY5" fmla="*/ 25400 h 3022600"/>
              <a:gd name="connsiteX0-1" fmla="*/ 103892 w 1592332"/>
              <a:gd name="connsiteY0-2" fmla="*/ 25400 h 3022600"/>
              <a:gd name="connsiteX1-3" fmla="*/ 114052 w 1592332"/>
              <a:gd name="connsiteY1-4" fmla="*/ 2595880 h 3022600"/>
              <a:gd name="connsiteX2-5" fmla="*/ 870972 w 1592332"/>
              <a:gd name="connsiteY2-6" fmla="*/ 3022600 h 3022600"/>
              <a:gd name="connsiteX3-7" fmla="*/ 1582172 w 1592332"/>
              <a:gd name="connsiteY3-8" fmla="*/ 2580640 h 3022600"/>
              <a:gd name="connsiteX4-9" fmla="*/ 1592332 w 1592332"/>
              <a:gd name="connsiteY4-10" fmla="*/ 0 h 3022600"/>
              <a:gd name="connsiteX5-11" fmla="*/ 103892 w 1592332"/>
              <a:gd name="connsiteY5-12" fmla="*/ 25400 h 3022600"/>
              <a:gd name="connsiteX0-13" fmla="*/ 20466 w 1508906"/>
              <a:gd name="connsiteY0-14" fmla="*/ 25400 h 3022600"/>
              <a:gd name="connsiteX1-15" fmla="*/ 30626 w 1508906"/>
              <a:gd name="connsiteY1-16" fmla="*/ 2595880 h 3022600"/>
              <a:gd name="connsiteX2-17" fmla="*/ 787546 w 1508906"/>
              <a:gd name="connsiteY2-18" fmla="*/ 3022600 h 3022600"/>
              <a:gd name="connsiteX3-19" fmla="*/ 1498746 w 1508906"/>
              <a:gd name="connsiteY3-20" fmla="*/ 2580640 h 3022600"/>
              <a:gd name="connsiteX4-21" fmla="*/ 1508906 w 1508906"/>
              <a:gd name="connsiteY4-22" fmla="*/ 0 h 3022600"/>
              <a:gd name="connsiteX5-23" fmla="*/ 20466 w 1508906"/>
              <a:gd name="connsiteY5-24" fmla="*/ 25400 h 3022600"/>
              <a:gd name="connsiteX0-25" fmla="*/ 20466 w 1508906"/>
              <a:gd name="connsiteY0-26" fmla="*/ 25400 h 3049061"/>
              <a:gd name="connsiteX1-27" fmla="*/ 30626 w 1508906"/>
              <a:gd name="connsiteY1-28" fmla="*/ 2595880 h 3049061"/>
              <a:gd name="connsiteX2-29" fmla="*/ 787546 w 1508906"/>
              <a:gd name="connsiteY2-30" fmla="*/ 3022600 h 3049061"/>
              <a:gd name="connsiteX3-31" fmla="*/ 1498746 w 1508906"/>
              <a:gd name="connsiteY3-32" fmla="*/ 2580640 h 3049061"/>
              <a:gd name="connsiteX4-33" fmla="*/ 1508906 w 1508906"/>
              <a:gd name="connsiteY4-34" fmla="*/ 0 h 3049061"/>
              <a:gd name="connsiteX5-35" fmla="*/ 20466 w 1508906"/>
              <a:gd name="connsiteY5-36" fmla="*/ 25400 h 3049061"/>
              <a:gd name="connsiteX0-37" fmla="*/ 20466 w 1508906"/>
              <a:gd name="connsiteY0-38" fmla="*/ 25400 h 3022600"/>
              <a:gd name="connsiteX1-39" fmla="*/ 30626 w 1508906"/>
              <a:gd name="connsiteY1-40" fmla="*/ 2595880 h 3022600"/>
              <a:gd name="connsiteX2-41" fmla="*/ 787546 w 1508906"/>
              <a:gd name="connsiteY2-42" fmla="*/ 3022600 h 3022600"/>
              <a:gd name="connsiteX3-43" fmla="*/ 1498746 w 1508906"/>
              <a:gd name="connsiteY3-44" fmla="*/ 2580640 h 3022600"/>
              <a:gd name="connsiteX4-45" fmla="*/ 1508906 w 1508906"/>
              <a:gd name="connsiteY4-46" fmla="*/ 0 h 3022600"/>
              <a:gd name="connsiteX5-47" fmla="*/ 20466 w 1508906"/>
              <a:gd name="connsiteY5-48" fmla="*/ 25400 h 3022600"/>
              <a:gd name="connsiteX0-49" fmla="*/ 20466 w 1508906"/>
              <a:gd name="connsiteY0-50" fmla="*/ 25400 h 3124261"/>
              <a:gd name="connsiteX1-51" fmla="*/ 30626 w 1508906"/>
              <a:gd name="connsiteY1-52" fmla="*/ 2595880 h 3124261"/>
              <a:gd name="connsiteX2-53" fmla="*/ 787546 w 1508906"/>
              <a:gd name="connsiteY2-54" fmla="*/ 3022600 h 3124261"/>
              <a:gd name="connsiteX3-55" fmla="*/ 1498746 w 1508906"/>
              <a:gd name="connsiteY3-56" fmla="*/ 2580640 h 3124261"/>
              <a:gd name="connsiteX4-57" fmla="*/ 1508906 w 1508906"/>
              <a:gd name="connsiteY4-58" fmla="*/ 0 h 3124261"/>
              <a:gd name="connsiteX5-59" fmla="*/ 20466 w 1508906"/>
              <a:gd name="connsiteY5-60" fmla="*/ 25400 h 3124261"/>
              <a:gd name="connsiteX0-61" fmla="*/ 20466 w 1515979"/>
              <a:gd name="connsiteY0-62" fmla="*/ 25400 h 3022600"/>
              <a:gd name="connsiteX1-63" fmla="*/ 30626 w 1515979"/>
              <a:gd name="connsiteY1-64" fmla="*/ 2595880 h 3022600"/>
              <a:gd name="connsiteX2-65" fmla="*/ 787546 w 1515979"/>
              <a:gd name="connsiteY2-66" fmla="*/ 3022600 h 3022600"/>
              <a:gd name="connsiteX3-67" fmla="*/ 1498746 w 1515979"/>
              <a:gd name="connsiteY3-68" fmla="*/ 2580640 h 3022600"/>
              <a:gd name="connsiteX4-69" fmla="*/ 1508906 w 1515979"/>
              <a:gd name="connsiteY4-70" fmla="*/ 0 h 3022600"/>
              <a:gd name="connsiteX5-71" fmla="*/ 20466 w 1515979"/>
              <a:gd name="connsiteY5-72" fmla="*/ 25400 h 3022600"/>
              <a:gd name="connsiteX0-73" fmla="*/ 20466 w 1522648"/>
              <a:gd name="connsiteY0-74" fmla="*/ 25400 h 3022600"/>
              <a:gd name="connsiteX1-75" fmla="*/ 30626 w 1522648"/>
              <a:gd name="connsiteY1-76" fmla="*/ 2595880 h 3022600"/>
              <a:gd name="connsiteX2-77" fmla="*/ 787546 w 1522648"/>
              <a:gd name="connsiteY2-78" fmla="*/ 3022600 h 3022600"/>
              <a:gd name="connsiteX3-79" fmla="*/ 1498746 w 1522648"/>
              <a:gd name="connsiteY3-80" fmla="*/ 2580640 h 3022600"/>
              <a:gd name="connsiteX4-81" fmla="*/ 1508906 w 1522648"/>
              <a:gd name="connsiteY4-82" fmla="*/ 0 h 3022600"/>
              <a:gd name="connsiteX5-83" fmla="*/ 20466 w 1522648"/>
              <a:gd name="connsiteY5-84" fmla="*/ 25400 h 3022600"/>
              <a:gd name="connsiteX0-85" fmla="*/ 20466 w 1737907"/>
              <a:gd name="connsiteY0-86" fmla="*/ 25421 h 3022621"/>
              <a:gd name="connsiteX1-87" fmla="*/ 30626 w 1737907"/>
              <a:gd name="connsiteY1-88" fmla="*/ 2595901 h 3022621"/>
              <a:gd name="connsiteX2-89" fmla="*/ 787546 w 1737907"/>
              <a:gd name="connsiteY2-90" fmla="*/ 3022621 h 3022621"/>
              <a:gd name="connsiteX3-91" fmla="*/ 1498746 w 1737907"/>
              <a:gd name="connsiteY3-92" fmla="*/ 2580661 h 3022621"/>
              <a:gd name="connsiteX4-93" fmla="*/ 1508906 w 1737907"/>
              <a:gd name="connsiteY4-94" fmla="*/ 21 h 3022621"/>
              <a:gd name="connsiteX5-95" fmla="*/ 20466 w 1737907"/>
              <a:gd name="connsiteY5-96" fmla="*/ 25421 h 3022621"/>
              <a:gd name="connsiteX0-97" fmla="*/ 20466 w 1529365"/>
              <a:gd name="connsiteY0-98" fmla="*/ 47052 h 3044252"/>
              <a:gd name="connsiteX1-99" fmla="*/ 30626 w 1529365"/>
              <a:gd name="connsiteY1-100" fmla="*/ 2617532 h 3044252"/>
              <a:gd name="connsiteX2-101" fmla="*/ 787546 w 1529365"/>
              <a:gd name="connsiteY2-102" fmla="*/ 3044252 h 3044252"/>
              <a:gd name="connsiteX3-103" fmla="*/ 1498746 w 1529365"/>
              <a:gd name="connsiteY3-104" fmla="*/ 2602292 h 3044252"/>
              <a:gd name="connsiteX4-105" fmla="*/ 1508906 w 1529365"/>
              <a:gd name="connsiteY4-106" fmla="*/ 21652 h 3044252"/>
              <a:gd name="connsiteX5-107" fmla="*/ 20466 w 1529365"/>
              <a:gd name="connsiteY5-108" fmla="*/ 47052 h 3044252"/>
              <a:gd name="connsiteX0-109" fmla="*/ 248532 w 1757431"/>
              <a:gd name="connsiteY0-110" fmla="*/ 47052 h 3044252"/>
              <a:gd name="connsiteX1-111" fmla="*/ 258692 w 1757431"/>
              <a:gd name="connsiteY1-112" fmla="*/ 2617532 h 3044252"/>
              <a:gd name="connsiteX2-113" fmla="*/ 1015612 w 1757431"/>
              <a:gd name="connsiteY2-114" fmla="*/ 3044252 h 3044252"/>
              <a:gd name="connsiteX3-115" fmla="*/ 1726812 w 1757431"/>
              <a:gd name="connsiteY3-116" fmla="*/ 2602292 h 3044252"/>
              <a:gd name="connsiteX4-117" fmla="*/ 1736972 w 1757431"/>
              <a:gd name="connsiteY4-118" fmla="*/ 21652 h 3044252"/>
              <a:gd name="connsiteX5-119" fmla="*/ 248532 w 1757431"/>
              <a:gd name="connsiteY5-120" fmla="*/ 47052 h 3044252"/>
              <a:gd name="connsiteX0-121" fmla="*/ 56948 w 1565847"/>
              <a:gd name="connsiteY0-122" fmla="*/ 51928 h 3049128"/>
              <a:gd name="connsiteX1-123" fmla="*/ 67108 w 1565847"/>
              <a:gd name="connsiteY1-124" fmla="*/ 2622408 h 3049128"/>
              <a:gd name="connsiteX2-125" fmla="*/ 824028 w 1565847"/>
              <a:gd name="connsiteY2-126" fmla="*/ 3049128 h 3049128"/>
              <a:gd name="connsiteX3-127" fmla="*/ 1535228 w 1565847"/>
              <a:gd name="connsiteY3-128" fmla="*/ 2607168 h 3049128"/>
              <a:gd name="connsiteX4-129" fmla="*/ 1545388 w 1565847"/>
              <a:gd name="connsiteY4-130" fmla="*/ 26528 h 3049128"/>
              <a:gd name="connsiteX5-131" fmla="*/ 56948 w 1565847"/>
              <a:gd name="connsiteY5-132" fmla="*/ 51928 h 3049128"/>
              <a:gd name="connsiteX0-133" fmla="*/ 30074 w 1538973"/>
              <a:gd name="connsiteY0-134" fmla="*/ 51928 h 3049128"/>
              <a:gd name="connsiteX1-135" fmla="*/ 40234 w 1538973"/>
              <a:gd name="connsiteY1-136" fmla="*/ 2622408 h 3049128"/>
              <a:gd name="connsiteX2-137" fmla="*/ 797154 w 1538973"/>
              <a:gd name="connsiteY2-138" fmla="*/ 3049128 h 3049128"/>
              <a:gd name="connsiteX3-139" fmla="*/ 1508354 w 1538973"/>
              <a:gd name="connsiteY3-140" fmla="*/ 2607168 h 3049128"/>
              <a:gd name="connsiteX4-141" fmla="*/ 1518514 w 1538973"/>
              <a:gd name="connsiteY4-142" fmla="*/ 26528 h 3049128"/>
              <a:gd name="connsiteX5-143" fmla="*/ 30074 w 1538973"/>
              <a:gd name="connsiteY5-144" fmla="*/ 51928 h 3049128"/>
              <a:gd name="connsiteX0-145" fmla="*/ 30074 w 1538973"/>
              <a:gd name="connsiteY0-146" fmla="*/ 49340 h 3046540"/>
              <a:gd name="connsiteX1-147" fmla="*/ 40234 w 1538973"/>
              <a:gd name="connsiteY1-148" fmla="*/ 2619820 h 3046540"/>
              <a:gd name="connsiteX2-149" fmla="*/ 797154 w 1538973"/>
              <a:gd name="connsiteY2-150" fmla="*/ 3046540 h 3046540"/>
              <a:gd name="connsiteX3-151" fmla="*/ 1508354 w 1538973"/>
              <a:gd name="connsiteY3-152" fmla="*/ 2604580 h 3046540"/>
              <a:gd name="connsiteX4-153" fmla="*/ 1518514 w 1538973"/>
              <a:gd name="connsiteY4-154" fmla="*/ 23940 h 3046540"/>
              <a:gd name="connsiteX5-155" fmla="*/ 121514 w 1538973"/>
              <a:gd name="connsiteY5-156" fmla="*/ 140780 h 3046540"/>
              <a:gd name="connsiteX0-157" fmla="*/ 30074 w 1538973"/>
              <a:gd name="connsiteY0-158" fmla="*/ 49340 h 3046540"/>
              <a:gd name="connsiteX1-159" fmla="*/ 40234 w 1538973"/>
              <a:gd name="connsiteY1-160" fmla="*/ 2619820 h 3046540"/>
              <a:gd name="connsiteX2-161" fmla="*/ 797154 w 1538973"/>
              <a:gd name="connsiteY2-162" fmla="*/ 3046540 h 3046540"/>
              <a:gd name="connsiteX3-163" fmla="*/ 1508354 w 1538973"/>
              <a:gd name="connsiteY3-164" fmla="*/ 2604580 h 3046540"/>
              <a:gd name="connsiteX4-165" fmla="*/ 1518514 w 1538973"/>
              <a:gd name="connsiteY4-166" fmla="*/ 23940 h 3046540"/>
              <a:gd name="connsiteX5-167" fmla="*/ 121514 w 1538973"/>
              <a:gd name="connsiteY5-168" fmla="*/ 140780 h 3046540"/>
              <a:gd name="connsiteX0-169" fmla="*/ 30074 w 1538973"/>
              <a:gd name="connsiteY0-170" fmla="*/ 37235 h 3034435"/>
              <a:gd name="connsiteX1-171" fmla="*/ 40234 w 1538973"/>
              <a:gd name="connsiteY1-172" fmla="*/ 2607715 h 3034435"/>
              <a:gd name="connsiteX2-173" fmla="*/ 797154 w 1538973"/>
              <a:gd name="connsiteY2-174" fmla="*/ 3034435 h 3034435"/>
              <a:gd name="connsiteX3-175" fmla="*/ 1508354 w 1538973"/>
              <a:gd name="connsiteY3-176" fmla="*/ 2592475 h 3034435"/>
              <a:gd name="connsiteX4-177" fmla="*/ 1518514 w 1538973"/>
              <a:gd name="connsiteY4-178" fmla="*/ 11835 h 3034435"/>
              <a:gd name="connsiteX5-179" fmla="*/ 121514 w 1538973"/>
              <a:gd name="connsiteY5-180" fmla="*/ 128675 h 3034435"/>
              <a:gd name="connsiteX0-181" fmla="*/ 30074 w 1593732"/>
              <a:gd name="connsiteY0-182" fmla="*/ 141296 h 3138496"/>
              <a:gd name="connsiteX1-183" fmla="*/ 40234 w 1593732"/>
              <a:gd name="connsiteY1-184" fmla="*/ 2711776 h 3138496"/>
              <a:gd name="connsiteX2-185" fmla="*/ 797154 w 1593732"/>
              <a:gd name="connsiteY2-186" fmla="*/ 3138496 h 3138496"/>
              <a:gd name="connsiteX3-187" fmla="*/ 1508354 w 1593732"/>
              <a:gd name="connsiteY3-188" fmla="*/ 2696536 h 3138496"/>
              <a:gd name="connsiteX4-189" fmla="*/ 1518514 w 1593732"/>
              <a:gd name="connsiteY4-190" fmla="*/ 115896 h 3138496"/>
              <a:gd name="connsiteX5-191" fmla="*/ 614274 w 1593732"/>
              <a:gd name="connsiteY5-192" fmla="*/ 415616 h 3138496"/>
              <a:gd name="connsiteX0-193" fmla="*/ 30074 w 1593732"/>
              <a:gd name="connsiteY0-194" fmla="*/ 25400 h 3022600"/>
              <a:gd name="connsiteX1-195" fmla="*/ 40234 w 1593732"/>
              <a:gd name="connsiteY1-196" fmla="*/ 2595880 h 3022600"/>
              <a:gd name="connsiteX2-197" fmla="*/ 797154 w 1593732"/>
              <a:gd name="connsiteY2-198" fmla="*/ 3022600 h 3022600"/>
              <a:gd name="connsiteX3-199" fmla="*/ 1508354 w 1593732"/>
              <a:gd name="connsiteY3-200" fmla="*/ 2580640 h 3022600"/>
              <a:gd name="connsiteX4-201" fmla="*/ 1518514 w 1593732"/>
              <a:gd name="connsiteY4-202" fmla="*/ 0 h 3022600"/>
              <a:gd name="connsiteX0-203" fmla="*/ 30074 w 1543927"/>
              <a:gd name="connsiteY0-204" fmla="*/ 25400 h 3022600"/>
              <a:gd name="connsiteX1-205" fmla="*/ 40234 w 1543927"/>
              <a:gd name="connsiteY1-206" fmla="*/ 2595880 h 3022600"/>
              <a:gd name="connsiteX2-207" fmla="*/ 797154 w 1543927"/>
              <a:gd name="connsiteY2-208" fmla="*/ 3022600 h 3022600"/>
              <a:gd name="connsiteX3-209" fmla="*/ 1508354 w 1543927"/>
              <a:gd name="connsiteY3-210" fmla="*/ 2580640 h 3022600"/>
              <a:gd name="connsiteX4-211" fmla="*/ 1518514 w 1543927"/>
              <a:gd name="connsiteY4-212" fmla="*/ 0 h 3022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3927" h="3022600">
                <a:moveTo>
                  <a:pt x="30074" y="25400"/>
                </a:moveTo>
                <a:cubicBezTo>
                  <a:pt x="1287" y="59267"/>
                  <a:pt x="-24113" y="2534920"/>
                  <a:pt x="40234" y="2595880"/>
                </a:cubicBezTo>
                <a:cubicBezTo>
                  <a:pt x="104581" y="2656840"/>
                  <a:pt x="621047" y="3022600"/>
                  <a:pt x="797154" y="3022600"/>
                </a:cubicBezTo>
                <a:cubicBezTo>
                  <a:pt x="973261" y="3022600"/>
                  <a:pt x="1459247" y="2673773"/>
                  <a:pt x="1508354" y="2580640"/>
                </a:cubicBezTo>
                <a:cubicBezTo>
                  <a:pt x="1557461" y="2487507"/>
                  <a:pt x="1550687" y="390313"/>
                  <a:pt x="1518514"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C3E58"/>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cxnSp>
        <p:nvCxnSpPr>
          <p:cNvPr id="786" name="直接连接符 26"/>
          <p:cNvCxnSpPr/>
          <p:nvPr/>
        </p:nvCxnSpPr>
        <p:spPr>
          <a:xfrm>
            <a:off x="9184905" y="3941823"/>
            <a:ext cx="68895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88" name="文本框 787"/>
          <p:cNvSpPr txBox="1"/>
          <p:nvPr/>
        </p:nvSpPr>
        <p:spPr>
          <a:xfrm>
            <a:off x="2144271" y="2370503"/>
            <a:ext cx="1064466"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01</a:t>
            </a: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89" name="文本框 788"/>
          <p:cNvSpPr txBox="1"/>
          <p:nvPr/>
        </p:nvSpPr>
        <p:spPr>
          <a:xfrm>
            <a:off x="2161089" y="4066588"/>
            <a:ext cx="1047648" cy="160043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790" name="文本框 789"/>
          <p:cNvSpPr txBox="1"/>
          <p:nvPr/>
        </p:nvSpPr>
        <p:spPr>
          <a:xfrm>
            <a:off x="1936960" y="3458568"/>
            <a:ext cx="1467493"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791" name="文本框 790"/>
          <p:cNvSpPr txBox="1"/>
          <p:nvPr/>
        </p:nvSpPr>
        <p:spPr>
          <a:xfrm>
            <a:off x="4435047" y="2321788"/>
            <a:ext cx="1064466"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02</a:t>
            </a: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94" name="文本框 793"/>
          <p:cNvSpPr txBox="1"/>
          <p:nvPr/>
        </p:nvSpPr>
        <p:spPr>
          <a:xfrm>
            <a:off x="6710880" y="2370503"/>
            <a:ext cx="1064466"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03</a:t>
            </a: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95" name="文本框 794"/>
          <p:cNvSpPr txBox="1"/>
          <p:nvPr/>
        </p:nvSpPr>
        <p:spPr>
          <a:xfrm>
            <a:off x="9001656" y="2321788"/>
            <a:ext cx="1064466"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04</a:t>
            </a:r>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96" name="文本框 795"/>
          <p:cNvSpPr txBox="1"/>
          <p:nvPr/>
        </p:nvSpPr>
        <p:spPr>
          <a:xfrm>
            <a:off x="4454854" y="4066588"/>
            <a:ext cx="1047648" cy="160043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797" name="文本框 796"/>
          <p:cNvSpPr txBox="1"/>
          <p:nvPr/>
        </p:nvSpPr>
        <p:spPr>
          <a:xfrm>
            <a:off x="4230725" y="3458568"/>
            <a:ext cx="1467493"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798" name="文本框 797"/>
          <p:cNvSpPr txBox="1"/>
          <p:nvPr/>
        </p:nvSpPr>
        <p:spPr>
          <a:xfrm>
            <a:off x="6747351" y="4051718"/>
            <a:ext cx="1047648" cy="160043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799" name="文本框 798"/>
          <p:cNvSpPr txBox="1"/>
          <p:nvPr/>
        </p:nvSpPr>
        <p:spPr>
          <a:xfrm>
            <a:off x="6523223" y="3443698"/>
            <a:ext cx="1467493"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800" name="文本框 799"/>
          <p:cNvSpPr txBox="1"/>
          <p:nvPr/>
        </p:nvSpPr>
        <p:spPr>
          <a:xfrm>
            <a:off x="9001656" y="4051718"/>
            <a:ext cx="1047648" cy="160043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801" name="文本框 800"/>
          <p:cNvSpPr txBox="1"/>
          <p:nvPr/>
        </p:nvSpPr>
        <p:spPr>
          <a:xfrm>
            <a:off x="8777527" y="3443698"/>
            <a:ext cx="1467493"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p>
        </p:txBody>
      </p:sp>
      <p:sp>
        <p:nvSpPr>
          <p:cNvPr id="802"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03" name="文本框 802"/>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checkerboard(across)">
                                      <p:cBhvr>
                                        <p:cTn id="7" dur="500"/>
                                        <p:tgtEl>
                                          <p:spTgt spid="76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65"/>
                                        </p:tgtEl>
                                        <p:attrNameLst>
                                          <p:attrName>style.visibility</p:attrName>
                                        </p:attrNameLst>
                                      </p:cBhvr>
                                      <p:to>
                                        <p:strVal val="visible"/>
                                      </p:to>
                                    </p:set>
                                    <p:animEffect transition="in" filter="checkerboard(across)">
                                      <p:cBhvr>
                                        <p:cTn id="10" dur="500"/>
                                        <p:tgtEl>
                                          <p:spTgt spid="765"/>
                                        </p:tgtEl>
                                      </p:cBhvr>
                                    </p:animEffect>
                                  </p:childTnLst>
                                </p:cTn>
                              </p:par>
                              <p:par>
                                <p:cTn id="11" presetID="5" presetClass="entr" presetSubtype="10" fill="hold" nodeType="withEffect">
                                  <p:stCondLst>
                                    <p:cond delay="0"/>
                                  </p:stCondLst>
                                  <p:childTnLst>
                                    <p:set>
                                      <p:cBhvr>
                                        <p:cTn id="12" dur="1" fill="hold">
                                          <p:stCondLst>
                                            <p:cond delay="0"/>
                                          </p:stCondLst>
                                        </p:cTn>
                                        <p:tgtEl>
                                          <p:spTgt spid="768"/>
                                        </p:tgtEl>
                                        <p:attrNameLst>
                                          <p:attrName>style.visibility</p:attrName>
                                        </p:attrNameLst>
                                      </p:cBhvr>
                                      <p:to>
                                        <p:strVal val="visible"/>
                                      </p:to>
                                    </p:set>
                                    <p:animEffect transition="in" filter="checkerboard(across)">
                                      <p:cBhvr>
                                        <p:cTn id="13" dur="500"/>
                                        <p:tgtEl>
                                          <p:spTgt spid="76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88"/>
                                        </p:tgtEl>
                                        <p:attrNameLst>
                                          <p:attrName>style.visibility</p:attrName>
                                        </p:attrNameLst>
                                      </p:cBhvr>
                                      <p:to>
                                        <p:strVal val="visible"/>
                                      </p:to>
                                    </p:set>
                                    <p:animEffect transition="in" filter="checkerboard(across)">
                                      <p:cBhvr>
                                        <p:cTn id="16" dur="500"/>
                                        <p:tgtEl>
                                          <p:spTgt spid="78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89"/>
                                        </p:tgtEl>
                                        <p:attrNameLst>
                                          <p:attrName>style.visibility</p:attrName>
                                        </p:attrNameLst>
                                      </p:cBhvr>
                                      <p:to>
                                        <p:strVal val="visible"/>
                                      </p:to>
                                    </p:set>
                                    <p:animEffect transition="in" filter="checkerboard(across)">
                                      <p:cBhvr>
                                        <p:cTn id="19" dur="500"/>
                                        <p:tgtEl>
                                          <p:spTgt spid="78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90"/>
                                        </p:tgtEl>
                                        <p:attrNameLst>
                                          <p:attrName>style.visibility</p:attrName>
                                        </p:attrNameLst>
                                      </p:cBhvr>
                                      <p:to>
                                        <p:strVal val="visible"/>
                                      </p:to>
                                    </p:set>
                                    <p:animEffect transition="in" filter="checkerboard(across)">
                                      <p:cBhvr>
                                        <p:cTn id="22" dur="500"/>
                                        <p:tgtEl>
                                          <p:spTgt spid="79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70"/>
                                        </p:tgtEl>
                                        <p:attrNameLst>
                                          <p:attrName>style.visibility</p:attrName>
                                        </p:attrNameLst>
                                      </p:cBhvr>
                                      <p:to>
                                        <p:strVal val="visible"/>
                                      </p:to>
                                    </p:set>
                                    <p:animEffect transition="in" filter="checkerboard(across)">
                                      <p:cBhvr>
                                        <p:cTn id="27" dur="500"/>
                                        <p:tgtEl>
                                          <p:spTgt spid="77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71"/>
                                        </p:tgtEl>
                                        <p:attrNameLst>
                                          <p:attrName>style.visibility</p:attrName>
                                        </p:attrNameLst>
                                      </p:cBhvr>
                                      <p:to>
                                        <p:strVal val="visible"/>
                                      </p:to>
                                    </p:set>
                                    <p:animEffect transition="in" filter="checkerboard(across)">
                                      <p:cBhvr>
                                        <p:cTn id="30" dur="500"/>
                                        <p:tgtEl>
                                          <p:spTgt spid="771"/>
                                        </p:tgtEl>
                                      </p:cBhvr>
                                    </p:animEffect>
                                  </p:childTnLst>
                                </p:cTn>
                              </p:par>
                              <p:par>
                                <p:cTn id="31" presetID="5" presetClass="entr" presetSubtype="10" fill="hold" nodeType="withEffect">
                                  <p:stCondLst>
                                    <p:cond delay="0"/>
                                  </p:stCondLst>
                                  <p:childTnLst>
                                    <p:set>
                                      <p:cBhvr>
                                        <p:cTn id="32" dur="1" fill="hold">
                                          <p:stCondLst>
                                            <p:cond delay="0"/>
                                          </p:stCondLst>
                                        </p:cTn>
                                        <p:tgtEl>
                                          <p:spTgt spid="774"/>
                                        </p:tgtEl>
                                        <p:attrNameLst>
                                          <p:attrName>style.visibility</p:attrName>
                                        </p:attrNameLst>
                                      </p:cBhvr>
                                      <p:to>
                                        <p:strVal val="visible"/>
                                      </p:to>
                                    </p:set>
                                    <p:animEffect transition="in" filter="checkerboard(across)">
                                      <p:cBhvr>
                                        <p:cTn id="33" dur="500"/>
                                        <p:tgtEl>
                                          <p:spTgt spid="77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791"/>
                                        </p:tgtEl>
                                        <p:attrNameLst>
                                          <p:attrName>style.visibility</p:attrName>
                                        </p:attrNameLst>
                                      </p:cBhvr>
                                      <p:to>
                                        <p:strVal val="visible"/>
                                      </p:to>
                                    </p:set>
                                    <p:animEffect transition="in" filter="checkerboard(across)">
                                      <p:cBhvr>
                                        <p:cTn id="36" dur="500"/>
                                        <p:tgtEl>
                                          <p:spTgt spid="791"/>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796"/>
                                        </p:tgtEl>
                                        <p:attrNameLst>
                                          <p:attrName>style.visibility</p:attrName>
                                        </p:attrNameLst>
                                      </p:cBhvr>
                                      <p:to>
                                        <p:strVal val="visible"/>
                                      </p:to>
                                    </p:set>
                                    <p:animEffect transition="in" filter="checkerboard(across)">
                                      <p:cBhvr>
                                        <p:cTn id="39" dur="500"/>
                                        <p:tgtEl>
                                          <p:spTgt spid="79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797"/>
                                        </p:tgtEl>
                                        <p:attrNameLst>
                                          <p:attrName>style.visibility</p:attrName>
                                        </p:attrNameLst>
                                      </p:cBhvr>
                                      <p:to>
                                        <p:strVal val="visible"/>
                                      </p:to>
                                    </p:set>
                                    <p:animEffect transition="in" filter="checkerboard(across)">
                                      <p:cBhvr>
                                        <p:cTn id="42" dur="500"/>
                                        <p:tgtEl>
                                          <p:spTgt spid="79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76"/>
                                        </p:tgtEl>
                                        <p:attrNameLst>
                                          <p:attrName>style.visibility</p:attrName>
                                        </p:attrNameLst>
                                      </p:cBhvr>
                                      <p:to>
                                        <p:strVal val="visible"/>
                                      </p:to>
                                    </p:set>
                                    <p:animEffect transition="in" filter="checkerboard(across)">
                                      <p:cBhvr>
                                        <p:cTn id="47" dur="500"/>
                                        <p:tgtEl>
                                          <p:spTgt spid="77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77"/>
                                        </p:tgtEl>
                                        <p:attrNameLst>
                                          <p:attrName>style.visibility</p:attrName>
                                        </p:attrNameLst>
                                      </p:cBhvr>
                                      <p:to>
                                        <p:strVal val="visible"/>
                                      </p:to>
                                    </p:set>
                                    <p:animEffect transition="in" filter="checkerboard(across)">
                                      <p:cBhvr>
                                        <p:cTn id="50" dur="500"/>
                                        <p:tgtEl>
                                          <p:spTgt spid="777"/>
                                        </p:tgtEl>
                                      </p:cBhvr>
                                    </p:animEffect>
                                  </p:childTnLst>
                                </p:cTn>
                              </p:par>
                              <p:par>
                                <p:cTn id="51" presetID="5" presetClass="entr" presetSubtype="10" fill="hold" nodeType="withEffect">
                                  <p:stCondLst>
                                    <p:cond delay="0"/>
                                  </p:stCondLst>
                                  <p:childTnLst>
                                    <p:set>
                                      <p:cBhvr>
                                        <p:cTn id="52" dur="1" fill="hold">
                                          <p:stCondLst>
                                            <p:cond delay="0"/>
                                          </p:stCondLst>
                                        </p:cTn>
                                        <p:tgtEl>
                                          <p:spTgt spid="780"/>
                                        </p:tgtEl>
                                        <p:attrNameLst>
                                          <p:attrName>style.visibility</p:attrName>
                                        </p:attrNameLst>
                                      </p:cBhvr>
                                      <p:to>
                                        <p:strVal val="visible"/>
                                      </p:to>
                                    </p:set>
                                    <p:animEffect transition="in" filter="checkerboard(across)">
                                      <p:cBhvr>
                                        <p:cTn id="53" dur="500"/>
                                        <p:tgtEl>
                                          <p:spTgt spid="780"/>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794"/>
                                        </p:tgtEl>
                                        <p:attrNameLst>
                                          <p:attrName>style.visibility</p:attrName>
                                        </p:attrNameLst>
                                      </p:cBhvr>
                                      <p:to>
                                        <p:strVal val="visible"/>
                                      </p:to>
                                    </p:set>
                                    <p:animEffect transition="in" filter="checkerboard(across)">
                                      <p:cBhvr>
                                        <p:cTn id="56" dur="500"/>
                                        <p:tgtEl>
                                          <p:spTgt spid="79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798"/>
                                        </p:tgtEl>
                                        <p:attrNameLst>
                                          <p:attrName>style.visibility</p:attrName>
                                        </p:attrNameLst>
                                      </p:cBhvr>
                                      <p:to>
                                        <p:strVal val="visible"/>
                                      </p:to>
                                    </p:set>
                                    <p:animEffect transition="in" filter="checkerboard(across)">
                                      <p:cBhvr>
                                        <p:cTn id="59" dur="500"/>
                                        <p:tgtEl>
                                          <p:spTgt spid="798"/>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799"/>
                                        </p:tgtEl>
                                        <p:attrNameLst>
                                          <p:attrName>style.visibility</p:attrName>
                                        </p:attrNameLst>
                                      </p:cBhvr>
                                      <p:to>
                                        <p:strVal val="visible"/>
                                      </p:to>
                                    </p:set>
                                    <p:animEffect transition="in" filter="checkerboard(across)">
                                      <p:cBhvr>
                                        <p:cTn id="62" dur="500"/>
                                        <p:tgtEl>
                                          <p:spTgt spid="79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82"/>
                                        </p:tgtEl>
                                        <p:attrNameLst>
                                          <p:attrName>style.visibility</p:attrName>
                                        </p:attrNameLst>
                                      </p:cBhvr>
                                      <p:to>
                                        <p:strVal val="visible"/>
                                      </p:to>
                                    </p:set>
                                    <p:animEffect transition="in" filter="checkerboard(across)">
                                      <p:cBhvr>
                                        <p:cTn id="67" dur="500"/>
                                        <p:tgtEl>
                                          <p:spTgt spid="782"/>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783"/>
                                        </p:tgtEl>
                                        <p:attrNameLst>
                                          <p:attrName>style.visibility</p:attrName>
                                        </p:attrNameLst>
                                      </p:cBhvr>
                                      <p:to>
                                        <p:strVal val="visible"/>
                                      </p:to>
                                    </p:set>
                                    <p:animEffect transition="in" filter="checkerboard(across)">
                                      <p:cBhvr>
                                        <p:cTn id="70" dur="500"/>
                                        <p:tgtEl>
                                          <p:spTgt spid="783"/>
                                        </p:tgtEl>
                                      </p:cBhvr>
                                    </p:animEffect>
                                  </p:childTnLst>
                                </p:cTn>
                              </p:par>
                              <p:par>
                                <p:cTn id="71" presetID="5" presetClass="entr" presetSubtype="10" fill="hold" nodeType="withEffect">
                                  <p:stCondLst>
                                    <p:cond delay="0"/>
                                  </p:stCondLst>
                                  <p:childTnLst>
                                    <p:set>
                                      <p:cBhvr>
                                        <p:cTn id="72" dur="1" fill="hold">
                                          <p:stCondLst>
                                            <p:cond delay="0"/>
                                          </p:stCondLst>
                                        </p:cTn>
                                        <p:tgtEl>
                                          <p:spTgt spid="786"/>
                                        </p:tgtEl>
                                        <p:attrNameLst>
                                          <p:attrName>style.visibility</p:attrName>
                                        </p:attrNameLst>
                                      </p:cBhvr>
                                      <p:to>
                                        <p:strVal val="visible"/>
                                      </p:to>
                                    </p:set>
                                    <p:animEffect transition="in" filter="checkerboard(across)">
                                      <p:cBhvr>
                                        <p:cTn id="73" dur="500"/>
                                        <p:tgtEl>
                                          <p:spTgt spid="786"/>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795"/>
                                        </p:tgtEl>
                                        <p:attrNameLst>
                                          <p:attrName>style.visibility</p:attrName>
                                        </p:attrNameLst>
                                      </p:cBhvr>
                                      <p:to>
                                        <p:strVal val="visible"/>
                                      </p:to>
                                    </p:set>
                                    <p:animEffect transition="in" filter="checkerboard(across)">
                                      <p:cBhvr>
                                        <p:cTn id="76" dur="500"/>
                                        <p:tgtEl>
                                          <p:spTgt spid="795"/>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800"/>
                                        </p:tgtEl>
                                        <p:attrNameLst>
                                          <p:attrName>style.visibility</p:attrName>
                                        </p:attrNameLst>
                                      </p:cBhvr>
                                      <p:to>
                                        <p:strVal val="visible"/>
                                      </p:to>
                                    </p:set>
                                    <p:animEffect transition="in" filter="checkerboard(across)">
                                      <p:cBhvr>
                                        <p:cTn id="79" dur="500"/>
                                        <p:tgtEl>
                                          <p:spTgt spid="800"/>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801"/>
                                        </p:tgtEl>
                                        <p:attrNameLst>
                                          <p:attrName>style.visibility</p:attrName>
                                        </p:attrNameLst>
                                      </p:cBhvr>
                                      <p:to>
                                        <p:strVal val="visible"/>
                                      </p:to>
                                    </p:set>
                                    <p:animEffect transition="in" filter="checkerboard(across)">
                                      <p:cBhvr>
                                        <p:cTn id="82" dur="500"/>
                                        <p:tgtEl>
                                          <p:spTgt spid="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 grpId="0" animBg="1"/>
      <p:bldP spid="765" grpId="0" animBg="1"/>
      <p:bldP spid="770" grpId="0" animBg="1"/>
      <p:bldP spid="771" grpId="0" animBg="1"/>
      <p:bldP spid="776" grpId="0" animBg="1"/>
      <p:bldP spid="777" grpId="0" animBg="1"/>
      <p:bldP spid="782" grpId="0" animBg="1"/>
      <p:bldP spid="783" grpId="0" animBg="1"/>
      <p:bldP spid="788" grpId="0"/>
      <p:bldP spid="789" grpId="0"/>
      <p:bldP spid="790" grpId="0"/>
      <p:bldP spid="791" grpId="0"/>
      <p:bldP spid="794" grpId="0"/>
      <p:bldP spid="795" grpId="0"/>
      <p:bldP spid="796" grpId="0"/>
      <p:bldP spid="797" grpId="0"/>
      <p:bldP spid="798" grpId="0"/>
      <p:bldP spid="799" grpId="0"/>
      <p:bldP spid="800" grpId="0"/>
      <p:bldP spid="8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4"/>
          <p:cNvGrpSpPr/>
          <p:nvPr/>
        </p:nvGrpSpPr>
        <p:grpSpPr>
          <a:xfrm>
            <a:off x="1678292" y="2281416"/>
            <a:ext cx="1747782" cy="1329115"/>
            <a:chOff x="4095751" y="2149476"/>
            <a:chExt cx="854074" cy="649288"/>
          </a:xfrm>
          <a:solidFill>
            <a:schemeClr val="bg1"/>
          </a:solidFill>
        </p:grpSpPr>
        <p:sp>
          <p:nvSpPr>
            <p:cNvPr id="118"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9"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0"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1"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2"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3"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4"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5"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6"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7"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8"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9"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0"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1"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2"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3"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4"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5"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6"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7"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8"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9"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0"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1"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2"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3"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4"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5"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6"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47" name="组合 34"/>
          <p:cNvGrpSpPr/>
          <p:nvPr/>
        </p:nvGrpSpPr>
        <p:grpSpPr>
          <a:xfrm>
            <a:off x="1609212" y="3890001"/>
            <a:ext cx="1747782" cy="1329115"/>
            <a:chOff x="4095751" y="2149476"/>
            <a:chExt cx="854074" cy="649288"/>
          </a:xfrm>
          <a:solidFill>
            <a:schemeClr val="bg1"/>
          </a:solidFill>
        </p:grpSpPr>
        <p:sp>
          <p:nvSpPr>
            <p:cNvPr id="148"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9"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0"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1"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2"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3"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4"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5"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6"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7"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8"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9"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0"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1"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2"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3"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4"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5"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6"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7"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8"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9"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0"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1"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2"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3"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4"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5"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6"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77" name="组合 64"/>
          <p:cNvGrpSpPr/>
          <p:nvPr/>
        </p:nvGrpSpPr>
        <p:grpSpPr>
          <a:xfrm>
            <a:off x="6415290" y="2252168"/>
            <a:ext cx="1747782" cy="1329115"/>
            <a:chOff x="4095751" y="2149476"/>
            <a:chExt cx="854074" cy="649288"/>
          </a:xfrm>
          <a:solidFill>
            <a:schemeClr val="bg1"/>
          </a:solidFill>
        </p:grpSpPr>
        <p:sp>
          <p:nvSpPr>
            <p:cNvPr id="178"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9"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0"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1"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2"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3"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4"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5"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6"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7"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8"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9"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0"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1"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2"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3"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4"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5"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6"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7"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8"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9"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0"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1"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2"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3"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4"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5"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6"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207" name="组合 94"/>
          <p:cNvGrpSpPr/>
          <p:nvPr/>
        </p:nvGrpSpPr>
        <p:grpSpPr>
          <a:xfrm>
            <a:off x="6346212" y="3860753"/>
            <a:ext cx="1747782" cy="1329115"/>
            <a:chOff x="4095751" y="2149476"/>
            <a:chExt cx="854074" cy="649288"/>
          </a:xfrm>
          <a:solidFill>
            <a:schemeClr val="bg1"/>
          </a:solidFill>
        </p:grpSpPr>
        <p:sp>
          <p:nvSpPr>
            <p:cNvPr id="208" name="Freeform 981"/>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9" name="Freeform 982"/>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0" name="Freeform 983"/>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1" name="Freeform 984"/>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2" name="Freeform 985"/>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3" name="Freeform 986"/>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4" name="Freeform 987"/>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5" name="Freeform 988"/>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6" name="Freeform 989"/>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7" name="Freeform 990"/>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8" name="Freeform 991"/>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9" name="Freeform 992"/>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0" name="Freeform 993"/>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1" name="Freeform 994"/>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2" name="Freeform 995"/>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3" name="Freeform 996"/>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4" name="Freeform 997"/>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5" name="Freeform 998"/>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6" name="Freeform 999"/>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7" name="Freeform 1000"/>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8" name="Freeform 1001"/>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9" name="Freeform 1002"/>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0" name="Freeform 1003"/>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1" name="Freeform 1004"/>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2" name="Freeform 1005"/>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3" name="Freeform 1006"/>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4" name="Freeform 1007"/>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5" name="Freeform 1008"/>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6" name="Freeform 1010"/>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vert="horz" wrap="square" lIns="162510" tIns="81255" rIns="162510" bIns="81255"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238" name="文本框 237"/>
          <p:cNvSpPr txBox="1"/>
          <p:nvPr/>
        </p:nvSpPr>
        <p:spPr>
          <a:xfrm>
            <a:off x="3698963" y="2347186"/>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39" name="文本框 238"/>
          <p:cNvSpPr txBox="1"/>
          <p:nvPr/>
        </p:nvSpPr>
        <p:spPr>
          <a:xfrm>
            <a:off x="3698963" y="2764627"/>
            <a:ext cx="1806827"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240" name="文本框 239"/>
          <p:cNvSpPr txBox="1"/>
          <p:nvPr/>
        </p:nvSpPr>
        <p:spPr>
          <a:xfrm>
            <a:off x="8504183" y="2323555"/>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41" name="文本框 240"/>
          <p:cNvSpPr txBox="1"/>
          <p:nvPr/>
        </p:nvSpPr>
        <p:spPr>
          <a:xfrm>
            <a:off x="8504183" y="2740996"/>
            <a:ext cx="1806827"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242" name="文本框 241"/>
          <p:cNvSpPr txBox="1"/>
          <p:nvPr/>
        </p:nvSpPr>
        <p:spPr>
          <a:xfrm>
            <a:off x="3674702" y="4073747"/>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43" name="文本框 242"/>
          <p:cNvSpPr txBox="1"/>
          <p:nvPr/>
        </p:nvSpPr>
        <p:spPr>
          <a:xfrm>
            <a:off x="3674702" y="4491188"/>
            <a:ext cx="1806827"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244" name="文本框 243"/>
          <p:cNvSpPr txBox="1"/>
          <p:nvPr/>
        </p:nvSpPr>
        <p:spPr>
          <a:xfrm>
            <a:off x="8479922" y="4050116"/>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45" name="文本框 244"/>
          <p:cNvSpPr txBox="1"/>
          <p:nvPr/>
        </p:nvSpPr>
        <p:spPr>
          <a:xfrm>
            <a:off x="8479922" y="4467557"/>
            <a:ext cx="1806827"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just">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247"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8" name="文本框 247"/>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blinds(horizontal)">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blinds(horizontal)">
                                      <p:cBhvr>
                                        <p:cTn id="12" dur="500"/>
                                        <p:tgtEl>
                                          <p:spTgt spid="23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linds(horizontal)">
                                      <p:cBhvr>
                                        <p:cTn id="15" dur="500"/>
                                        <p:tgtEl>
                                          <p:spTgt spid="23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7"/>
                                        </p:tgtEl>
                                        <p:attrNameLst>
                                          <p:attrName>style.visibility</p:attrName>
                                        </p:attrNameLst>
                                      </p:cBhvr>
                                      <p:to>
                                        <p:strVal val="visible"/>
                                      </p:to>
                                    </p:set>
                                    <p:animEffect transition="in" filter="blinds(horizontal)">
                                      <p:cBhvr>
                                        <p:cTn id="20" dur="500"/>
                                        <p:tgtEl>
                                          <p:spTgt spid="17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40"/>
                                        </p:tgtEl>
                                        <p:attrNameLst>
                                          <p:attrName>style.visibility</p:attrName>
                                        </p:attrNameLst>
                                      </p:cBhvr>
                                      <p:to>
                                        <p:strVal val="visible"/>
                                      </p:to>
                                    </p:set>
                                    <p:animEffect transition="in" filter="dissolve">
                                      <p:cBhvr>
                                        <p:cTn id="25" dur="500"/>
                                        <p:tgtEl>
                                          <p:spTgt spid="2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1"/>
                                        </p:tgtEl>
                                        <p:attrNameLst>
                                          <p:attrName>style.visibility</p:attrName>
                                        </p:attrNameLst>
                                      </p:cBhvr>
                                      <p:to>
                                        <p:strVal val="visible"/>
                                      </p:to>
                                    </p:set>
                                    <p:animEffect transition="in" filter="dissolve">
                                      <p:cBhvr>
                                        <p:cTn id="28" dur="500"/>
                                        <p:tgtEl>
                                          <p:spTgt spid="24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blinds(horizontal)">
                                      <p:cBhvr>
                                        <p:cTn id="33" dur="500"/>
                                        <p:tgtEl>
                                          <p:spTgt spid="14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2"/>
                                        </p:tgtEl>
                                        <p:attrNameLst>
                                          <p:attrName>style.visibility</p:attrName>
                                        </p:attrNameLst>
                                      </p:cBhvr>
                                      <p:to>
                                        <p:strVal val="visible"/>
                                      </p:to>
                                    </p:set>
                                    <p:animEffect transition="in" filter="dissolve">
                                      <p:cBhvr>
                                        <p:cTn id="38" dur="500"/>
                                        <p:tgtEl>
                                          <p:spTgt spid="24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3"/>
                                        </p:tgtEl>
                                        <p:attrNameLst>
                                          <p:attrName>style.visibility</p:attrName>
                                        </p:attrNameLst>
                                      </p:cBhvr>
                                      <p:to>
                                        <p:strVal val="visible"/>
                                      </p:to>
                                    </p:set>
                                    <p:animEffect transition="in" filter="dissolve">
                                      <p:cBhvr>
                                        <p:cTn id="41" dur="500"/>
                                        <p:tgtEl>
                                          <p:spTgt spid="24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7"/>
                                        </p:tgtEl>
                                        <p:attrNameLst>
                                          <p:attrName>style.visibility</p:attrName>
                                        </p:attrNameLst>
                                      </p:cBhvr>
                                      <p:to>
                                        <p:strVal val="visible"/>
                                      </p:to>
                                    </p:set>
                                    <p:animEffect transition="in" filter="blinds(horizontal)">
                                      <p:cBhvr>
                                        <p:cTn id="46" dur="500"/>
                                        <p:tgtEl>
                                          <p:spTgt spid="20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44"/>
                                        </p:tgtEl>
                                        <p:attrNameLst>
                                          <p:attrName>style.visibility</p:attrName>
                                        </p:attrNameLst>
                                      </p:cBhvr>
                                      <p:to>
                                        <p:strVal val="visible"/>
                                      </p:to>
                                    </p:set>
                                    <p:animEffect transition="in" filter="checkerboard(across)">
                                      <p:cBhvr>
                                        <p:cTn id="51" dur="500"/>
                                        <p:tgtEl>
                                          <p:spTgt spid="24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45"/>
                                        </p:tgtEl>
                                        <p:attrNameLst>
                                          <p:attrName>style.visibility</p:attrName>
                                        </p:attrNameLst>
                                      </p:cBhvr>
                                      <p:to>
                                        <p:strVal val="visible"/>
                                      </p:to>
                                    </p:set>
                                    <p:animEffect transition="in" filter="checkerboard(across)">
                                      <p:cBhvr>
                                        <p:cTn id="54"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39" grpId="0"/>
      <p:bldP spid="240" grpId="0"/>
      <p:bldP spid="241" grpId="0"/>
      <p:bldP spid="242" grpId="0"/>
      <p:bldP spid="243" grpId="0"/>
      <p:bldP spid="244" grpId="0"/>
      <p:bldP spid="2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246120" y="1630680"/>
            <a:ext cx="184731" cy="369332"/>
          </a:xfrm>
          <a:prstGeom prst="rect">
            <a:avLst/>
          </a:prstGeom>
          <a:noFill/>
        </p:spPr>
        <p:txBody>
          <a:bodyPr wrap="none" rtlCol="0">
            <a:spAutoFit/>
          </a:bodyPr>
          <a:lstStyle/>
          <a:p>
            <a:endParaRPr kumimoji="1"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29" name="组合 17"/>
          <p:cNvGrpSpPr/>
          <p:nvPr/>
        </p:nvGrpSpPr>
        <p:grpSpPr>
          <a:xfrm flipH="1">
            <a:off x="4808078" y="775067"/>
            <a:ext cx="6309024" cy="4502896"/>
            <a:chOff x="2000997" y="1143325"/>
            <a:chExt cx="4268759" cy="2641227"/>
          </a:xfrm>
          <a:solidFill>
            <a:schemeClr val="bg1"/>
          </a:solidFill>
        </p:grpSpPr>
        <p:sp>
          <p:nvSpPr>
            <p:cNvPr id="30" name="Freeform 51"/>
            <p:cNvSpPr>
              <a:spLocks noEditPoints="1"/>
            </p:cNvSpPr>
            <p:nvPr/>
          </p:nvSpPr>
          <p:spPr bwMode="auto">
            <a:xfrm>
              <a:off x="5892039" y="3505427"/>
              <a:ext cx="377717" cy="279125"/>
            </a:xfrm>
            <a:custGeom>
              <a:avLst/>
              <a:gdLst>
                <a:gd name="T0" fmla="*/ 186 w 188"/>
                <a:gd name="T1" fmla="*/ 58 h 156"/>
                <a:gd name="T2" fmla="*/ 153 w 188"/>
                <a:gd name="T3" fmla="*/ 21 h 156"/>
                <a:gd name="T4" fmla="*/ 107 w 188"/>
                <a:gd name="T5" fmla="*/ 2 h 156"/>
                <a:gd name="T6" fmla="*/ 53 w 188"/>
                <a:gd name="T7" fmla="*/ 4 h 156"/>
                <a:gd name="T8" fmla="*/ 48 w 188"/>
                <a:gd name="T9" fmla="*/ 12 h 156"/>
                <a:gd name="T10" fmla="*/ 56 w 188"/>
                <a:gd name="T11" fmla="*/ 18 h 156"/>
                <a:gd name="T12" fmla="*/ 33 w 188"/>
                <a:gd name="T13" fmla="*/ 38 h 156"/>
                <a:gd name="T14" fmla="*/ 15 w 188"/>
                <a:gd name="T15" fmla="*/ 67 h 156"/>
                <a:gd name="T16" fmla="*/ 4 w 188"/>
                <a:gd name="T17" fmla="*/ 97 h 156"/>
                <a:gd name="T18" fmla="*/ 0 w 188"/>
                <a:gd name="T19" fmla="*/ 106 h 156"/>
                <a:gd name="T20" fmla="*/ 11 w 188"/>
                <a:gd name="T21" fmla="*/ 115 h 156"/>
                <a:gd name="T22" fmla="*/ 15 w 188"/>
                <a:gd name="T23" fmla="*/ 127 h 156"/>
                <a:gd name="T24" fmla="*/ 24 w 188"/>
                <a:gd name="T25" fmla="*/ 127 h 156"/>
                <a:gd name="T26" fmla="*/ 53 w 188"/>
                <a:gd name="T27" fmla="*/ 143 h 156"/>
                <a:gd name="T28" fmla="*/ 62 w 188"/>
                <a:gd name="T29" fmla="*/ 146 h 156"/>
                <a:gd name="T30" fmla="*/ 129 w 188"/>
                <a:gd name="T31" fmla="*/ 155 h 156"/>
                <a:gd name="T32" fmla="*/ 162 w 188"/>
                <a:gd name="T33" fmla="*/ 138 h 156"/>
                <a:gd name="T34" fmla="*/ 181 w 188"/>
                <a:gd name="T35" fmla="*/ 111 h 156"/>
                <a:gd name="T36" fmla="*/ 181 w 188"/>
                <a:gd name="T37" fmla="*/ 102 h 156"/>
                <a:gd name="T38" fmla="*/ 188 w 188"/>
                <a:gd name="T39" fmla="*/ 76 h 156"/>
                <a:gd name="T40" fmla="*/ 26 w 188"/>
                <a:gd name="T41" fmla="*/ 82 h 156"/>
                <a:gd name="T42" fmla="*/ 24 w 188"/>
                <a:gd name="T43" fmla="*/ 110 h 156"/>
                <a:gd name="T44" fmla="*/ 35 w 188"/>
                <a:gd name="T45" fmla="*/ 98 h 156"/>
                <a:gd name="T46" fmla="*/ 46 w 188"/>
                <a:gd name="T47" fmla="*/ 129 h 156"/>
                <a:gd name="T48" fmla="*/ 46 w 188"/>
                <a:gd name="T49" fmla="*/ 129 h 156"/>
                <a:gd name="T50" fmla="*/ 36 w 188"/>
                <a:gd name="T51" fmla="*/ 118 h 156"/>
                <a:gd name="T52" fmla="*/ 52 w 188"/>
                <a:gd name="T53" fmla="*/ 111 h 156"/>
                <a:gd name="T54" fmla="*/ 65 w 188"/>
                <a:gd name="T55" fmla="*/ 121 h 156"/>
                <a:gd name="T56" fmla="*/ 66 w 188"/>
                <a:gd name="T57" fmla="*/ 118 h 156"/>
                <a:gd name="T58" fmla="*/ 74 w 188"/>
                <a:gd name="T59" fmla="*/ 140 h 156"/>
                <a:gd name="T60" fmla="*/ 74 w 188"/>
                <a:gd name="T61" fmla="*/ 140 h 156"/>
                <a:gd name="T62" fmla="*/ 80 w 188"/>
                <a:gd name="T63" fmla="*/ 126 h 156"/>
                <a:gd name="T64" fmla="*/ 70 w 188"/>
                <a:gd name="T65" fmla="*/ 129 h 156"/>
                <a:gd name="T66" fmla="*/ 76 w 188"/>
                <a:gd name="T67" fmla="*/ 122 h 156"/>
                <a:gd name="T68" fmla="*/ 93 w 188"/>
                <a:gd name="T69" fmla="*/ 144 h 156"/>
                <a:gd name="T70" fmla="*/ 95 w 188"/>
                <a:gd name="T71" fmla="*/ 140 h 156"/>
                <a:gd name="T72" fmla="*/ 98 w 188"/>
                <a:gd name="T73" fmla="*/ 134 h 156"/>
                <a:gd name="T74" fmla="*/ 89 w 188"/>
                <a:gd name="T75" fmla="*/ 132 h 156"/>
                <a:gd name="T76" fmla="*/ 107 w 188"/>
                <a:gd name="T77" fmla="*/ 127 h 156"/>
                <a:gd name="T78" fmla="*/ 111 w 188"/>
                <a:gd name="T79" fmla="*/ 146 h 156"/>
                <a:gd name="T80" fmla="*/ 111 w 188"/>
                <a:gd name="T81" fmla="*/ 145 h 156"/>
                <a:gd name="T82" fmla="*/ 117 w 188"/>
                <a:gd name="T83" fmla="*/ 127 h 156"/>
                <a:gd name="T84" fmla="*/ 117 w 188"/>
                <a:gd name="T85" fmla="*/ 128 h 156"/>
                <a:gd name="T86" fmla="*/ 127 w 188"/>
                <a:gd name="T87" fmla="*/ 145 h 156"/>
                <a:gd name="T88" fmla="*/ 133 w 188"/>
                <a:gd name="T89" fmla="*/ 128 h 156"/>
                <a:gd name="T90" fmla="*/ 136 w 188"/>
                <a:gd name="T91" fmla="*/ 124 h 156"/>
                <a:gd name="T92" fmla="*/ 164 w 188"/>
                <a:gd name="T93" fmla="*/ 118 h 156"/>
                <a:gd name="T94" fmla="*/ 153 w 188"/>
                <a:gd name="T95" fmla="*/ 120 h 156"/>
                <a:gd name="T96" fmla="*/ 164 w 188"/>
                <a:gd name="T97" fmla="*/ 118 h 156"/>
                <a:gd name="T98" fmla="*/ 174 w 188"/>
                <a:gd name="T99" fmla="*/ 90 h 156"/>
                <a:gd name="T100" fmla="*/ 127 w 188"/>
                <a:gd name="T101" fmla="*/ 114 h 156"/>
                <a:gd name="T102" fmla="*/ 65 w 188"/>
                <a:gd name="T103" fmla="*/ 104 h 156"/>
                <a:gd name="T104" fmla="*/ 34 w 188"/>
                <a:gd name="T105" fmla="*/ 70 h 156"/>
                <a:gd name="T106" fmla="*/ 39 w 188"/>
                <a:gd name="T107" fmla="*/ 50 h 156"/>
                <a:gd name="T108" fmla="*/ 86 w 188"/>
                <a:gd name="T109" fmla="*/ 22 h 156"/>
                <a:gd name="T110" fmla="*/ 141 w 188"/>
                <a:gd name="T111" fmla="*/ 29 h 156"/>
                <a:gd name="T112" fmla="*/ 176 w 188"/>
                <a:gd name="T113" fmla="*/ 64 h 156"/>
                <a:gd name="T114" fmla="*/ 178 w 188"/>
                <a:gd name="T115"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156">
                  <a:moveTo>
                    <a:pt x="188" y="76"/>
                  </a:moveTo>
                  <a:lnTo>
                    <a:pt x="188" y="76"/>
                  </a:lnTo>
                  <a:lnTo>
                    <a:pt x="188" y="70"/>
                  </a:lnTo>
                  <a:lnTo>
                    <a:pt x="188" y="64"/>
                  </a:lnTo>
                  <a:lnTo>
                    <a:pt x="186" y="58"/>
                  </a:lnTo>
                  <a:lnTo>
                    <a:pt x="183" y="52"/>
                  </a:lnTo>
                  <a:lnTo>
                    <a:pt x="176" y="41"/>
                  </a:lnTo>
                  <a:lnTo>
                    <a:pt x="165" y="29"/>
                  </a:lnTo>
                  <a:lnTo>
                    <a:pt x="165" y="29"/>
                  </a:lnTo>
                  <a:lnTo>
                    <a:pt x="153" y="21"/>
                  </a:lnTo>
                  <a:lnTo>
                    <a:pt x="137" y="10"/>
                  </a:lnTo>
                  <a:lnTo>
                    <a:pt x="129" y="6"/>
                  </a:lnTo>
                  <a:lnTo>
                    <a:pt x="121" y="3"/>
                  </a:lnTo>
                  <a:lnTo>
                    <a:pt x="113" y="2"/>
                  </a:lnTo>
                  <a:lnTo>
                    <a:pt x="107" y="2"/>
                  </a:lnTo>
                  <a:lnTo>
                    <a:pt x="107" y="2"/>
                  </a:lnTo>
                  <a:lnTo>
                    <a:pt x="94" y="0"/>
                  </a:lnTo>
                  <a:lnTo>
                    <a:pt x="72" y="2"/>
                  </a:lnTo>
                  <a:lnTo>
                    <a:pt x="62" y="3"/>
                  </a:lnTo>
                  <a:lnTo>
                    <a:pt x="53" y="4"/>
                  </a:lnTo>
                  <a:lnTo>
                    <a:pt x="51" y="6"/>
                  </a:lnTo>
                  <a:lnTo>
                    <a:pt x="48" y="8"/>
                  </a:lnTo>
                  <a:lnTo>
                    <a:pt x="48" y="10"/>
                  </a:lnTo>
                  <a:lnTo>
                    <a:pt x="48" y="12"/>
                  </a:lnTo>
                  <a:lnTo>
                    <a:pt x="48" y="12"/>
                  </a:lnTo>
                  <a:lnTo>
                    <a:pt x="47" y="16"/>
                  </a:lnTo>
                  <a:lnTo>
                    <a:pt x="47" y="17"/>
                  </a:lnTo>
                  <a:lnTo>
                    <a:pt x="50" y="18"/>
                  </a:lnTo>
                  <a:lnTo>
                    <a:pt x="51" y="18"/>
                  </a:lnTo>
                  <a:lnTo>
                    <a:pt x="56" y="18"/>
                  </a:lnTo>
                  <a:lnTo>
                    <a:pt x="59" y="18"/>
                  </a:lnTo>
                  <a:lnTo>
                    <a:pt x="59" y="18"/>
                  </a:lnTo>
                  <a:lnTo>
                    <a:pt x="47" y="25"/>
                  </a:lnTo>
                  <a:lnTo>
                    <a:pt x="36" y="33"/>
                  </a:lnTo>
                  <a:lnTo>
                    <a:pt x="33" y="38"/>
                  </a:lnTo>
                  <a:lnTo>
                    <a:pt x="29" y="44"/>
                  </a:lnTo>
                  <a:lnTo>
                    <a:pt x="26" y="50"/>
                  </a:lnTo>
                  <a:lnTo>
                    <a:pt x="24" y="56"/>
                  </a:lnTo>
                  <a:lnTo>
                    <a:pt x="24" y="56"/>
                  </a:lnTo>
                  <a:lnTo>
                    <a:pt x="15" y="67"/>
                  </a:lnTo>
                  <a:lnTo>
                    <a:pt x="11" y="71"/>
                  </a:lnTo>
                  <a:lnTo>
                    <a:pt x="7" y="78"/>
                  </a:lnTo>
                  <a:lnTo>
                    <a:pt x="5" y="84"/>
                  </a:lnTo>
                  <a:lnTo>
                    <a:pt x="4" y="91"/>
                  </a:lnTo>
                  <a:lnTo>
                    <a:pt x="4" y="97"/>
                  </a:lnTo>
                  <a:lnTo>
                    <a:pt x="5" y="104"/>
                  </a:lnTo>
                  <a:lnTo>
                    <a:pt x="5" y="104"/>
                  </a:lnTo>
                  <a:lnTo>
                    <a:pt x="1" y="104"/>
                  </a:lnTo>
                  <a:lnTo>
                    <a:pt x="0" y="105"/>
                  </a:lnTo>
                  <a:lnTo>
                    <a:pt x="0" y="106"/>
                  </a:lnTo>
                  <a:lnTo>
                    <a:pt x="3" y="108"/>
                  </a:lnTo>
                  <a:lnTo>
                    <a:pt x="9" y="111"/>
                  </a:lnTo>
                  <a:lnTo>
                    <a:pt x="9" y="111"/>
                  </a:lnTo>
                  <a:lnTo>
                    <a:pt x="11" y="115"/>
                  </a:lnTo>
                  <a:lnTo>
                    <a:pt x="11" y="115"/>
                  </a:lnTo>
                  <a:lnTo>
                    <a:pt x="10" y="121"/>
                  </a:lnTo>
                  <a:lnTo>
                    <a:pt x="10" y="123"/>
                  </a:lnTo>
                  <a:lnTo>
                    <a:pt x="11" y="126"/>
                  </a:lnTo>
                  <a:lnTo>
                    <a:pt x="12" y="126"/>
                  </a:lnTo>
                  <a:lnTo>
                    <a:pt x="15" y="127"/>
                  </a:lnTo>
                  <a:lnTo>
                    <a:pt x="17" y="126"/>
                  </a:lnTo>
                  <a:lnTo>
                    <a:pt x="21" y="124"/>
                  </a:lnTo>
                  <a:lnTo>
                    <a:pt x="21" y="124"/>
                  </a:lnTo>
                  <a:lnTo>
                    <a:pt x="24" y="127"/>
                  </a:lnTo>
                  <a:lnTo>
                    <a:pt x="24" y="127"/>
                  </a:lnTo>
                  <a:lnTo>
                    <a:pt x="27" y="131"/>
                  </a:lnTo>
                  <a:lnTo>
                    <a:pt x="29" y="131"/>
                  </a:lnTo>
                  <a:lnTo>
                    <a:pt x="29" y="131"/>
                  </a:lnTo>
                  <a:lnTo>
                    <a:pt x="41" y="138"/>
                  </a:lnTo>
                  <a:lnTo>
                    <a:pt x="53" y="143"/>
                  </a:lnTo>
                  <a:lnTo>
                    <a:pt x="53" y="143"/>
                  </a:lnTo>
                  <a:lnTo>
                    <a:pt x="54" y="145"/>
                  </a:lnTo>
                  <a:lnTo>
                    <a:pt x="57" y="146"/>
                  </a:lnTo>
                  <a:lnTo>
                    <a:pt x="62" y="146"/>
                  </a:lnTo>
                  <a:lnTo>
                    <a:pt x="62" y="146"/>
                  </a:lnTo>
                  <a:lnTo>
                    <a:pt x="76" y="150"/>
                  </a:lnTo>
                  <a:lnTo>
                    <a:pt x="92" y="153"/>
                  </a:lnTo>
                  <a:lnTo>
                    <a:pt x="107" y="156"/>
                  </a:lnTo>
                  <a:lnTo>
                    <a:pt x="122" y="156"/>
                  </a:lnTo>
                  <a:lnTo>
                    <a:pt x="129" y="155"/>
                  </a:lnTo>
                  <a:lnTo>
                    <a:pt x="136" y="152"/>
                  </a:lnTo>
                  <a:lnTo>
                    <a:pt x="142" y="150"/>
                  </a:lnTo>
                  <a:lnTo>
                    <a:pt x="150" y="146"/>
                  </a:lnTo>
                  <a:lnTo>
                    <a:pt x="156" y="143"/>
                  </a:lnTo>
                  <a:lnTo>
                    <a:pt x="162" y="138"/>
                  </a:lnTo>
                  <a:lnTo>
                    <a:pt x="166" y="132"/>
                  </a:lnTo>
                  <a:lnTo>
                    <a:pt x="171" y="124"/>
                  </a:lnTo>
                  <a:lnTo>
                    <a:pt x="171" y="124"/>
                  </a:lnTo>
                  <a:lnTo>
                    <a:pt x="178" y="116"/>
                  </a:lnTo>
                  <a:lnTo>
                    <a:pt x="181" y="111"/>
                  </a:lnTo>
                  <a:lnTo>
                    <a:pt x="181" y="109"/>
                  </a:lnTo>
                  <a:lnTo>
                    <a:pt x="180" y="106"/>
                  </a:lnTo>
                  <a:lnTo>
                    <a:pt x="180" y="106"/>
                  </a:lnTo>
                  <a:lnTo>
                    <a:pt x="181" y="104"/>
                  </a:lnTo>
                  <a:lnTo>
                    <a:pt x="181" y="102"/>
                  </a:lnTo>
                  <a:lnTo>
                    <a:pt x="181" y="102"/>
                  </a:lnTo>
                  <a:lnTo>
                    <a:pt x="184" y="96"/>
                  </a:lnTo>
                  <a:lnTo>
                    <a:pt x="187" y="90"/>
                  </a:lnTo>
                  <a:lnTo>
                    <a:pt x="188" y="84"/>
                  </a:lnTo>
                  <a:lnTo>
                    <a:pt x="188" y="76"/>
                  </a:lnTo>
                  <a:lnTo>
                    <a:pt x="188" y="76"/>
                  </a:lnTo>
                  <a:close/>
                  <a:moveTo>
                    <a:pt x="24" y="84"/>
                  </a:moveTo>
                  <a:lnTo>
                    <a:pt x="24" y="84"/>
                  </a:lnTo>
                  <a:lnTo>
                    <a:pt x="26" y="82"/>
                  </a:lnTo>
                  <a:lnTo>
                    <a:pt x="26" y="82"/>
                  </a:lnTo>
                  <a:lnTo>
                    <a:pt x="24" y="85"/>
                  </a:lnTo>
                  <a:lnTo>
                    <a:pt x="24" y="85"/>
                  </a:lnTo>
                  <a:lnTo>
                    <a:pt x="24" y="84"/>
                  </a:lnTo>
                  <a:lnTo>
                    <a:pt x="24" y="84"/>
                  </a:lnTo>
                  <a:close/>
                  <a:moveTo>
                    <a:pt x="24" y="110"/>
                  </a:moveTo>
                  <a:lnTo>
                    <a:pt x="24" y="110"/>
                  </a:lnTo>
                  <a:lnTo>
                    <a:pt x="32" y="93"/>
                  </a:lnTo>
                  <a:lnTo>
                    <a:pt x="32" y="93"/>
                  </a:lnTo>
                  <a:lnTo>
                    <a:pt x="35" y="98"/>
                  </a:lnTo>
                  <a:lnTo>
                    <a:pt x="35" y="98"/>
                  </a:lnTo>
                  <a:lnTo>
                    <a:pt x="29" y="104"/>
                  </a:lnTo>
                  <a:lnTo>
                    <a:pt x="24" y="110"/>
                  </a:lnTo>
                  <a:lnTo>
                    <a:pt x="24" y="110"/>
                  </a:lnTo>
                  <a:close/>
                  <a:moveTo>
                    <a:pt x="46" y="129"/>
                  </a:moveTo>
                  <a:lnTo>
                    <a:pt x="46" y="129"/>
                  </a:lnTo>
                  <a:lnTo>
                    <a:pt x="44" y="128"/>
                  </a:lnTo>
                  <a:lnTo>
                    <a:pt x="44" y="128"/>
                  </a:lnTo>
                  <a:lnTo>
                    <a:pt x="47" y="126"/>
                  </a:lnTo>
                  <a:lnTo>
                    <a:pt x="47" y="126"/>
                  </a:lnTo>
                  <a:lnTo>
                    <a:pt x="46" y="129"/>
                  </a:lnTo>
                  <a:lnTo>
                    <a:pt x="46" y="129"/>
                  </a:lnTo>
                  <a:close/>
                  <a:moveTo>
                    <a:pt x="36" y="121"/>
                  </a:moveTo>
                  <a:lnTo>
                    <a:pt x="36" y="121"/>
                  </a:lnTo>
                  <a:lnTo>
                    <a:pt x="36" y="118"/>
                  </a:lnTo>
                  <a:lnTo>
                    <a:pt x="36" y="118"/>
                  </a:lnTo>
                  <a:lnTo>
                    <a:pt x="39" y="111"/>
                  </a:lnTo>
                  <a:lnTo>
                    <a:pt x="42" y="104"/>
                  </a:lnTo>
                  <a:lnTo>
                    <a:pt x="42" y="104"/>
                  </a:lnTo>
                  <a:lnTo>
                    <a:pt x="52" y="111"/>
                  </a:lnTo>
                  <a:lnTo>
                    <a:pt x="52" y="111"/>
                  </a:lnTo>
                  <a:lnTo>
                    <a:pt x="44" y="117"/>
                  </a:lnTo>
                  <a:lnTo>
                    <a:pt x="36" y="121"/>
                  </a:lnTo>
                  <a:lnTo>
                    <a:pt x="36" y="121"/>
                  </a:lnTo>
                  <a:close/>
                  <a:moveTo>
                    <a:pt x="65" y="121"/>
                  </a:moveTo>
                  <a:lnTo>
                    <a:pt x="65" y="121"/>
                  </a:lnTo>
                  <a:lnTo>
                    <a:pt x="57" y="126"/>
                  </a:lnTo>
                  <a:lnTo>
                    <a:pt x="57" y="126"/>
                  </a:lnTo>
                  <a:lnTo>
                    <a:pt x="62" y="116"/>
                  </a:lnTo>
                  <a:lnTo>
                    <a:pt x="62" y="116"/>
                  </a:lnTo>
                  <a:lnTo>
                    <a:pt x="66" y="118"/>
                  </a:lnTo>
                  <a:lnTo>
                    <a:pt x="66" y="118"/>
                  </a:lnTo>
                  <a:lnTo>
                    <a:pt x="65" y="121"/>
                  </a:lnTo>
                  <a:lnTo>
                    <a:pt x="65" y="121"/>
                  </a:lnTo>
                  <a:close/>
                  <a:moveTo>
                    <a:pt x="74" y="140"/>
                  </a:moveTo>
                  <a:lnTo>
                    <a:pt x="74" y="140"/>
                  </a:lnTo>
                  <a:lnTo>
                    <a:pt x="72" y="139"/>
                  </a:lnTo>
                  <a:lnTo>
                    <a:pt x="72" y="139"/>
                  </a:lnTo>
                  <a:lnTo>
                    <a:pt x="74" y="138"/>
                  </a:lnTo>
                  <a:lnTo>
                    <a:pt x="74" y="138"/>
                  </a:lnTo>
                  <a:lnTo>
                    <a:pt x="74" y="140"/>
                  </a:lnTo>
                  <a:lnTo>
                    <a:pt x="74" y="140"/>
                  </a:lnTo>
                  <a:close/>
                  <a:moveTo>
                    <a:pt x="81" y="127"/>
                  </a:moveTo>
                  <a:lnTo>
                    <a:pt x="81" y="127"/>
                  </a:lnTo>
                  <a:lnTo>
                    <a:pt x="80" y="126"/>
                  </a:lnTo>
                  <a:lnTo>
                    <a:pt x="80" y="126"/>
                  </a:lnTo>
                  <a:lnTo>
                    <a:pt x="77" y="126"/>
                  </a:lnTo>
                  <a:lnTo>
                    <a:pt x="75" y="126"/>
                  </a:lnTo>
                  <a:lnTo>
                    <a:pt x="72" y="127"/>
                  </a:lnTo>
                  <a:lnTo>
                    <a:pt x="70" y="129"/>
                  </a:lnTo>
                  <a:lnTo>
                    <a:pt x="70" y="129"/>
                  </a:lnTo>
                  <a:lnTo>
                    <a:pt x="71" y="127"/>
                  </a:lnTo>
                  <a:lnTo>
                    <a:pt x="71" y="127"/>
                  </a:lnTo>
                  <a:lnTo>
                    <a:pt x="75" y="124"/>
                  </a:lnTo>
                  <a:lnTo>
                    <a:pt x="76" y="122"/>
                  </a:lnTo>
                  <a:lnTo>
                    <a:pt x="76" y="122"/>
                  </a:lnTo>
                  <a:lnTo>
                    <a:pt x="83" y="123"/>
                  </a:lnTo>
                  <a:lnTo>
                    <a:pt x="83" y="123"/>
                  </a:lnTo>
                  <a:lnTo>
                    <a:pt x="81" y="127"/>
                  </a:lnTo>
                  <a:lnTo>
                    <a:pt x="81" y="127"/>
                  </a:lnTo>
                  <a:close/>
                  <a:moveTo>
                    <a:pt x="93" y="144"/>
                  </a:moveTo>
                  <a:lnTo>
                    <a:pt x="93" y="144"/>
                  </a:lnTo>
                  <a:lnTo>
                    <a:pt x="91" y="144"/>
                  </a:lnTo>
                  <a:lnTo>
                    <a:pt x="91" y="144"/>
                  </a:lnTo>
                  <a:lnTo>
                    <a:pt x="95" y="140"/>
                  </a:lnTo>
                  <a:lnTo>
                    <a:pt x="95" y="140"/>
                  </a:lnTo>
                  <a:lnTo>
                    <a:pt x="93" y="144"/>
                  </a:lnTo>
                  <a:lnTo>
                    <a:pt x="93" y="144"/>
                  </a:lnTo>
                  <a:close/>
                  <a:moveTo>
                    <a:pt x="98" y="137"/>
                  </a:moveTo>
                  <a:lnTo>
                    <a:pt x="98" y="137"/>
                  </a:lnTo>
                  <a:lnTo>
                    <a:pt x="98" y="134"/>
                  </a:lnTo>
                  <a:lnTo>
                    <a:pt x="97" y="133"/>
                  </a:lnTo>
                  <a:lnTo>
                    <a:pt x="97" y="133"/>
                  </a:lnTo>
                  <a:lnTo>
                    <a:pt x="94" y="132"/>
                  </a:lnTo>
                  <a:lnTo>
                    <a:pt x="92" y="132"/>
                  </a:lnTo>
                  <a:lnTo>
                    <a:pt x="89" y="132"/>
                  </a:lnTo>
                  <a:lnTo>
                    <a:pt x="87" y="134"/>
                  </a:lnTo>
                  <a:lnTo>
                    <a:pt x="87" y="134"/>
                  </a:lnTo>
                  <a:lnTo>
                    <a:pt x="93" y="126"/>
                  </a:lnTo>
                  <a:lnTo>
                    <a:pt x="93" y="126"/>
                  </a:lnTo>
                  <a:lnTo>
                    <a:pt x="107" y="127"/>
                  </a:lnTo>
                  <a:lnTo>
                    <a:pt x="107" y="127"/>
                  </a:lnTo>
                  <a:lnTo>
                    <a:pt x="103" y="132"/>
                  </a:lnTo>
                  <a:lnTo>
                    <a:pt x="98" y="137"/>
                  </a:lnTo>
                  <a:lnTo>
                    <a:pt x="98" y="137"/>
                  </a:lnTo>
                  <a:close/>
                  <a:moveTo>
                    <a:pt x="111" y="146"/>
                  </a:moveTo>
                  <a:lnTo>
                    <a:pt x="111" y="146"/>
                  </a:lnTo>
                  <a:lnTo>
                    <a:pt x="110" y="146"/>
                  </a:lnTo>
                  <a:lnTo>
                    <a:pt x="110" y="146"/>
                  </a:lnTo>
                  <a:lnTo>
                    <a:pt x="111" y="145"/>
                  </a:lnTo>
                  <a:lnTo>
                    <a:pt x="111" y="145"/>
                  </a:lnTo>
                  <a:lnTo>
                    <a:pt x="111" y="146"/>
                  </a:lnTo>
                  <a:lnTo>
                    <a:pt x="111" y="146"/>
                  </a:lnTo>
                  <a:close/>
                  <a:moveTo>
                    <a:pt x="117" y="128"/>
                  </a:moveTo>
                  <a:lnTo>
                    <a:pt x="117" y="128"/>
                  </a:lnTo>
                  <a:lnTo>
                    <a:pt x="117" y="127"/>
                  </a:lnTo>
                  <a:lnTo>
                    <a:pt x="117" y="127"/>
                  </a:lnTo>
                  <a:lnTo>
                    <a:pt x="118" y="127"/>
                  </a:lnTo>
                  <a:lnTo>
                    <a:pt x="118" y="127"/>
                  </a:lnTo>
                  <a:lnTo>
                    <a:pt x="117" y="128"/>
                  </a:lnTo>
                  <a:lnTo>
                    <a:pt x="117" y="128"/>
                  </a:lnTo>
                  <a:close/>
                  <a:moveTo>
                    <a:pt x="127" y="146"/>
                  </a:moveTo>
                  <a:lnTo>
                    <a:pt x="127" y="146"/>
                  </a:lnTo>
                  <a:lnTo>
                    <a:pt x="127" y="145"/>
                  </a:lnTo>
                  <a:lnTo>
                    <a:pt x="127" y="145"/>
                  </a:lnTo>
                  <a:lnTo>
                    <a:pt x="127" y="145"/>
                  </a:lnTo>
                  <a:lnTo>
                    <a:pt x="127" y="145"/>
                  </a:lnTo>
                  <a:lnTo>
                    <a:pt x="127" y="146"/>
                  </a:lnTo>
                  <a:lnTo>
                    <a:pt x="127" y="146"/>
                  </a:lnTo>
                  <a:close/>
                  <a:moveTo>
                    <a:pt x="133" y="128"/>
                  </a:moveTo>
                  <a:lnTo>
                    <a:pt x="133" y="128"/>
                  </a:lnTo>
                  <a:lnTo>
                    <a:pt x="134" y="127"/>
                  </a:lnTo>
                  <a:lnTo>
                    <a:pt x="134" y="127"/>
                  </a:lnTo>
                  <a:lnTo>
                    <a:pt x="135" y="126"/>
                  </a:lnTo>
                  <a:lnTo>
                    <a:pt x="135" y="126"/>
                  </a:lnTo>
                  <a:lnTo>
                    <a:pt x="136" y="124"/>
                  </a:lnTo>
                  <a:lnTo>
                    <a:pt x="136" y="124"/>
                  </a:lnTo>
                  <a:lnTo>
                    <a:pt x="133" y="128"/>
                  </a:lnTo>
                  <a:lnTo>
                    <a:pt x="133" y="128"/>
                  </a:lnTo>
                  <a:close/>
                  <a:moveTo>
                    <a:pt x="164" y="118"/>
                  </a:moveTo>
                  <a:lnTo>
                    <a:pt x="164" y="118"/>
                  </a:lnTo>
                  <a:lnTo>
                    <a:pt x="156" y="126"/>
                  </a:lnTo>
                  <a:lnTo>
                    <a:pt x="146" y="132"/>
                  </a:lnTo>
                  <a:lnTo>
                    <a:pt x="146" y="132"/>
                  </a:lnTo>
                  <a:lnTo>
                    <a:pt x="151" y="127"/>
                  </a:lnTo>
                  <a:lnTo>
                    <a:pt x="153" y="120"/>
                  </a:lnTo>
                  <a:lnTo>
                    <a:pt x="153" y="120"/>
                  </a:lnTo>
                  <a:lnTo>
                    <a:pt x="160" y="116"/>
                  </a:lnTo>
                  <a:lnTo>
                    <a:pt x="166" y="114"/>
                  </a:lnTo>
                  <a:lnTo>
                    <a:pt x="166" y="114"/>
                  </a:lnTo>
                  <a:lnTo>
                    <a:pt x="164" y="118"/>
                  </a:lnTo>
                  <a:lnTo>
                    <a:pt x="164" y="118"/>
                  </a:lnTo>
                  <a:close/>
                  <a:moveTo>
                    <a:pt x="178" y="80"/>
                  </a:moveTo>
                  <a:lnTo>
                    <a:pt x="178" y="80"/>
                  </a:lnTo>
                  <a:lnTo>
                    <a:pt x="176" y="85"/>
                  </a:lnTo>
                  <a:lnTo>
                    <a:pt x="174" y="90"/>
                  </a:lnTo>
                  <a:lnTo>
                    <a:pt x="168" y="97"/>
                  </a:lnTo>
                  <a:lnTo>
                    <a:pt x="159" y="104"/>
                  </a:lnTo>
                  <a:lnTo>
                    <a:pt x="150" y="108"/>
                  </a:lnTo>
                  <a:lnTo>
                    <a:pt x="139" y="111"/>
                  </a:lnTo>
                  <a:lnTo>
                    <a:pt x="127" y="114"/>
                  </a:lnTo>
                  <a:lnTo>
                    <a:pt x="115" y="114"/>
                  </a:lnTo>
                  <a:lnTo>
                    <a:pt x="101" y="114"/>
                  </a:lnTo>
                  <a:lnTo>
                    <a:pt x="89" y="111"/>
                  </a:lnTo>
                  <a:lnTo>
                    <a:pt x="77" y="109"/>
                  </a:lnTo>
                  <a:lnTo>
                    <a:pt x="65" y="104"/>
                  </a:lnTo>
                  <a:lnTo>
                    <a:pt x="56" y="98"/>
                  </a:lnTo>
                  <a:lnTo>
                    <a:pt x="47" y="92"/>
                  </a:lnTo>
                  <a:lnTo>
                    <a:pt x="40" y="85"/>
                  </a:lnTo>
                  <a:lnTo>
                    <a:pt x="35" y="75"/>
                  </a:lnTo>
                  <a:lnTo>
                    <a:pt x="34" y="70"/>
                  </a:lnTo>
                  <a:lnTo>
                    <a:pt x="33" y="65"/>
                  </a:lnTo>
                  <a:lnTo>
                    <a:pt x="33" y="65"/>
                  </a:lnTo>
                  <a:lnTo>
                    <a:pt x="34" y="61"/>
                  </a:lnTo>
                  <a:lnTo>
                    <a:pt x="36" y="55"/>
                  </a:lnTo>
                  <a:lnTo>
                    <a:pt x="39" y="50"/>
                  </a:lnTo>
                  <a:lnTo>
                    <a:pt x="42" y="45"/>
                  </a:lnTo>
                  <a:lnTo>
                    <a:pt x="51" y="38"/>
                  </a:lnTo>
                  <a:lnTo>
                    <a:pt x="62" y="32"/>
                  </a:lnTo>
                  <a:lnTo>
                    <a:pt x="74" y="26"/>
                  </a:lnTo>
                  <a:lnTo>
                    <a:pt x="86" y="22"/>
                  </a:lnTo>
                  <a:lnTo>
                    <a:pt x="107" y="16"/>
                  </a:lnTo>
                  <a:lnTo>
                    <a:pt x="107" y="16"/>
                  </a:lnTo>
                  <a:lnTo>
                    <a:pt x="118" y="20"/>
                  </a:lnTo>
                  <a:lnTo>
                    <a:pt x="130" y="23"/>
                  </a:lnTo>
                  <a:lnTo>
                    <a:pt x="141" y="29"/>
                  </a:lnTo>
                  <a:lnTo>
                    <a:pt x="152" y="37"/>
                  </a:lnTo>
                  <a:lnTo>
                    <a:pt x="163" y="45"/>
                  </a:lnTo>
                  <a:lnTo>
                    <a:pt x="170" y="53"/>
                  </a:lnTo>
                  <a:lnTo>
                    <a:pt x="174" y="59"/>
                  </a:lnTo>
                  <a:lnTo>
                    <a:pt x="176" y="64"/>
                  </a:lnTo>
                  <a:lnTo>
                    <a:pt x="177" y="70"/>
                  </a:lnTo>
                  <a:lnTo>
                    <a:pt x="178" y="76"/>
                  </a:lnTo>
                  <a:lnTo>
                    <a:pt x="178" y="76"/>
                  </a:lnTo>
                  <a:lnTo>
                    <a:pt x="178" y="80"/>
                  </a:lnTo>
                  <a:lnTo>
                    <a:pt x="17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52"/>
            <p:cNvSpPr>
              <a:spLocks noEditPoints="1"/>
            </p:cNvSpPr>
            <p:nvPr/>
          </p:nvSpPr>
          <p:spPr bwMode="auto">
            <a:xfrm>
              <a:off x="2000997" y="1143325"/>
              <a:ext cx="3485932" cy="2168245"/>
            </a:xfrm>
            <a:custGeom>
              <a:avLst/>
              <a:gdLst>
                <a:gd name="T0" fmla="*/ 129 w 1647"/>
                <a:gd name="T1" fmla="*/ 862 h 1092"/>
                <a:gd name="T2" fmla="*/ 301 w 1647"/>
                <a:gd name="T3" fmla="*/ 927 h 1092"/>
                <a:gd name="T4" fmla="*/ 375 w 1647"/>
                <a:gd name="T5" fmla="*/ 1018 h 1092"/>
                <a:gd name="T6" fmla="*/ 596 w 1647"/>
                <a:gd name="T7" fmla="*/ 1088 h 1092"/>
                <a:gd name="T8" fmla="*/ 1151 w 1647"/>
                <a:gd name="T9" fmla="*/ 935 h 1092"/>
                <a:gd name="T10" fmla="*/ 1472 w 1647"/>
                <a:gd name="T11" fmla="*/ 961 h 1092"/>
                <a:gd name="T12" fmla="*/ 1629 w 1647"/>
                <a:gd name="T13" fmla="*/ 469 h 1092"/>
                <a:gd name="T14" fmla="*/ 1258 w 1647"/>
                <a:gd name="T15" fmla="*/ 81 h 1092"/>
                <a:gd name="T16" fmla="*/ 741 w 1647"/>
                <a:gd name="T17" fmla="*/ 169 h 1092"/>
                <a:gd name="T18" fmla="*/ 328 w 1647"/>
                <a:gd name="T19" fmla="*/ 233 h 1092"/>
                <a:gd name="T20" fmla="*/ 147 w 1647"/>
                <a:gd name="T21" fmla="*/ 469 h 1092"/>
                <a:gd name="T22" fmla="*/ 21 w 1647"/>
                <a:gd name="T23" fmla="*/ 735 h 1092"/>
                <a:gd name="T24" fmla="*/ 97 w 1647"/>
                <a:gd name="T25" fmla="*/ 575 h 1092"/>
                <a:gd name="T26" fmla="*/ 230 w 1647"/>
                <a:gd name="T27" fmla="*/ 831 h 1092"/>
                <a:gd name="T28" fmla="*/ 136 w 1647"/>
                <a:gd name="T29" fmla="*/ 764 h 1092"/>
                <a:gd name="T30" fmla="*/ 117 w 1647"/>
                <a:gd name="T31" fmla="*/ 713 h 1092"/>
                <a:gd name="T32" fmla="*/ 91 w 1647"/>
                <a:gd name="T33" fmla="*/ 665 h 1092"/>
                <a:gd name="T34" fmla="*/ 38 w 1647"/>
                <a:gd name="T35" fmla="*/ 771 h 1092"/>
                <a:gd name="T36" fmla="*/ 165 w 1647"/>
                <a:gd name="T37" fmla="*/ 806 h 1092"/>
                <a:gd name="T38" fmla="*/ 247 w 1647"/>
                <a:gd name="T39" fmla="*/ 851 h 1092"/>
                <a:gd name="T40" fmla="*/ 345 w 1647"/>
                <a:gd name="T41" fmla="*/ 851 h 1092"/>
                <a:gd name="T42" fmla="*/ 299 w 1647"/>
                <a:gd name="T43" fmla="*/ 870 h 1092"/>
                <a:gd name="T44" fmla="*/ 331 w 1647"/>
                <a:gd name="T45" fmla="*/ 896 h 1092"/>
                <a:gd name="T46" fmla="*/ 352 w 1647"/>
                <a:gd name="T47" fmla="*/ 918 h 1092"/>
                <a:gd name="T48" fmla="*/ 355 w 1647"/>
                <a:gd name="T49" fmla="*/ 986 h 1092"/>
                <a:gd name="T50" fmla="*/ 423 w 1647"/>
                <a:gd name="T51" fmla="*/ 971 h 1092"/>
                <a:gd name="T52" fmla="*/ 491 w 1647"/>
                <a:gd name="T53" fmla="*/ 1018 h 1092"/>
                <a:gd name="T54" fmla="*/ 460 w 1647"/>
                <a:gd name="T55" fmla="*/ 1039 h 1092"/>
                <a:gd name="T56" fmla="*/ 537 w 1647"/>
                <a:gd name="T57" fmla="*/ 1018 h 1092"/>
                <a:gd name="T58" fmla="*/ 564 w 1647"/>
                <a:gd name="T59" fmla="*/ 1042 h 1092"/>
                <a:gd name="T60" fmla="*/ 614 w 1647"/>
                <a:gd name="T61" fmla="*/ 1077 h 1092"/>
                <a:gd name="T62" fmla="*/ 665 w 1647"/>
                <a:gd name="T63" fmla="*/ 1061 h 1092"/>
                <a:gd name="T64" fmla="*/ 727 w 1647"/>
                <a:gd name="T65" fmla="*/ 1063 h 1092"/>
                <a:gd name="T66" fmla="*/ 761 w 1647"/>
                <a:gd name="T67" fmla="*/ 1075 h 1092"/>
                <a:gd name="T68" fmla="*/ 816 w 1647"/>
                <a:gd name="T69" fmla="*/ 1064 h 1092"/>
                <a:gd name="T70" fmla="*/ 899 w 1647"/>
                <a:gd name="T71" fmla="*/ 1041 h 1092"/>
                <a:gd name="T72" fmla="*/ 985 w 1647"/>
                <a:gd name="T73" fmla="*/ 980 h 1092"/>
                <a:gd name="T74" fmla="*/ 1087 w 1647"/>
                <a:gd name="T75" fmla="*/ 906 h 1092"/>
                <a:gd name="T76" fmla="*/ 1129 w 1647"/>
                <a:gd name="T77" fmla="*/ 905 h 1092"/>
                <a:gd name="T78" fmla="*/ 1186 w 1647"/>
                <a:gd name="T79" fmla="*/ 927 h 1092"/>
                <a:gd name="T80" fmla="*/ 1215 w 1647"/>
                <a:gd name="T81" fmla="*/ 935 h 1092"/>
                <a:gd name="T82" fmla="*/ 1310 w 1647"/>
                <a:gd name="T83" fmla="*/ 922 h 1092"/>
                <a:gd name="T84" fmla="*/ 1273 w 1647"/>
                <a:gd name="T85" fmla="*/ 969 h 1092"/>
                <a:gd name="T86" fmla="*/ 1440 w 1647"/>
                <a:gd name="T87" fmla="*/ 928 h 1092"/>
                <a:gd name="T88" fmla="*/ 1416 w 1647"/>
                <a:gd name="T89" fmla="*/ 965 h 1092"/>
                <a:gd name="T90" fmla="*/ 1521 w 1647"/>
                <a:gd name="T91" fmla="*/ 906 h 1092"/>
                <a:gd name="T92" fmla="*/ 843 w 1647"/>
                <a:gd name="T93" fmla="*/ 114 h 1092"/>
                <a:gd name="T94" fmla="*/ 813 w 1647"/>
                <a:gd name="T95" fmla="*/ 246 h 1092"/>
                <a:gd name="T96" fmla="*/ 774 w 1647"/>
                <a:gd name="T97" fmla="*/ 220 h 1092"/>
                <a:gd name="T98" fmla="*/ 316 w 1647"/>
                <a:gd name="T99" fmla="*/ 271 h 1092"/>
                <a:gd name="T100" fmla="*/ 288 w 1647"/>
                <a:gd name="T101" fmla="*/ 400 h 1092"/>
                <a:gd name="T102" fmla="*/ 253 w 1647"/>
                <a:gd name="T103" fmla="*/ 315 h 1092"/>
                <a:gd name="T104" fmla="*/ 314 w 1647"/>
                <a:gd name="T105" fmla="*/ 418 h 1092"/>
                <a:gd name="T106" fmla="*/ 418 w 1647"/>
                <a:gd name="T107" fmla="*/ 174 h 1092"/>
                <a:gd name="T108" fmla="*/ 827 w 1647"/>
                <a:gd name="T109" fmla="*/ 194 h 1092"/>
                <a:gd name="T110" fmla="*/ 1306 w 1647"/>
                <a:gd name="T111" fmla="*/ 174 h 1092"/>
                <a:gd name="T112" fmla="*/ 1581 w 1647"/>
                <a:gd name="T113" fmla="*/ 501 h 1092"/>
                <a:gd name="T114" fmla="*/ 1523 w 1647"/>
                <a:gd name="T115" fmla="*/ 880 h 1092"/>
                <a:gd name="T116" fmla="*/ 1066 w 1647"/>
                <a:gd name="T117" fmla="*/ 907 h 1092"/>
                <a:gd name="T118" fmla="*/ 360 w 1647"/>
                <a:gd name="T119" fmla="*/ 815 h 1092"/>
                <a:gd name="T120" fmla="*/ 1563 w 1647"/>
                <a:gd name="T121" fmla="*/ 558 h 1092"/>
                <a:gd name="T122" fmla="*/ 70 w 1647"/>
                <a:gd name="T123" fmla="*/ 536 h 1092"/>
                <a:gd name="T124" fmla="*/ 14 w 1647"/>
                <a:gd name="T125" fmla="*/ 687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7" h="1092">
                  <a:moveTo>
                    <a:pt x="5" y="717"/>
                  </a:moveTo>
                  <a:lnTo>
                    <a:pt x="5" y="717"/>
                  </a:lnTo>
                  <a:lnTo>
                    <a:pt x="5" y="721"/>
                  </a:lnTo>
                  <a:lnTo>
                    <a:pt x="6" y="724"/>
                  </a:lnTo>
                  <a:lnTo>
                    <a:pt x="6" y="724"/>
                  </a:lnTo>
                  <a:lnTo>
                    <a:pt x="9" y="729"/>
                  </a:lnTo>
                  <a:lnTo>
                    <a:pt x="9" y="729"/>
                  </a:lnTo>
                  <a:lnTo>
                    <a:pt x="4" y="734"/>
                  </a:lnTo>
                  <a:lnTo>
                    <a:pt x="3" y="739"/>
                  </a:lnTo>
                  <a:lnTo>
                    <a:pt x="4" y="741"/>
                  </a:lnTo>
                  <a:lnTo>
                    <a:pt x="5" y="741"/>
                  </a:lnTo>
                  <a:lnTo>
                    <a:pt x="8" y="741"/>
                  </a:lnTo>
                  <a:lnTo>
                    <a:pt x="11" y="740"/>
                  </a:lnTo>
                  <a:lnTo>
                    <a:pt x="11" y="740"/>
                  </a:lnTo>
                  <a:lnTo>
                    <a:pt x="20" y="759"/>
                  </a:lnTo>
                  <a:lnTo>
                    <a:pt x="30" y="777"/>
                  </a:lnTo>
                  <a:lnTo>
                    <a:pt x="30" y="777"/>
                  </a:lnTo>
                  <a:lnTo>
                    <a:pt x="28" y="778"/>
                  </a:lnTo>
                  <a:lnTo>
                    <a:pt x="27" y="781"/>
                  </a:lnTo>
                  <a:lnTo>
                    <a:pt x="27" y="782"/>
                  </a:lnTo>
                  <a:lnTo>
                    <a:pt x="28" y="783"/>
                  </a:lnTo>
                  <a:lnTo>
                    <a:pt x="32" y="786"/>
                  </a:lnTo>
                  <a:lnTo>
                    <a:pt x="35" y="786"/>
                  </a:lnTo>
                  <a:lnTo>
                    <a:pt x="35" y="786"/>
                  </a:lnTo>
                  <a:lnTo>
                    <a:pt x="42" y="794"/>
                  </a:lnTo>
                  <a:lnTo>
                    <a:pt x="42" y="794"/>
                  </a:lnTo>
                  <a:lnTo>
                    <a:pt x="40" y="796"/>
                  </a:lnTo>
                  <a:lnTo>
                    <a:pt x="40" y="799"/>
                  </a:lnTo>
                  <a:lnTo>
                    <a:pt x="40" y="801"/>
                  </a:lnTo>
                  <a:lnTo>
                    <a:pt x="41" y="803"/>
                  </a:lnTo>
                  <a:lnTo>
                    <a:pt x="45" y="804"/>
                  </a:lnTo>
                  <a:lnTo>
                    <a:pt x="50" y="803"/>
                  </a:lnTo>
                  <a:lnTo>
                    <a:pt x="50" y="803"/>
                  </a:lnTo>
                  <a:lnTo>
                    <a:pt x="58" y="811"/>
                  </a:lnTo>
                  <a:lnTo>
                    <a:pt x="68" y="819"/>
                  </a:lnTo>
                  <a:lnTo>
                    <a:pt x="76" y="827"/>
                  </a:lnTo>
                  <a:lnTo>
                    <a:pt x="87" y="834"/>
                  </a:lnTo>
                  <a:lnTo>
                    <a:pt x="97" y="840"/>
                  </a:lnTo>
                  <a:lnTo>
                    <a:pt x="109" y="846"/>
                  </a:lnTo>
                  <a:lnTo>
                    <a:pt x="119" y="851"/>
                  </a:lnTo>
                  <a:lnTo>
                    <a:pt x="131" y="856"/>
                  </a:lnTo>
                  <a:lnTo>
                    <a:pt x="131" y="856"/>
                  </a:lnTo>
                  <a:lnTo>
                    <a:pt x="129" y="859"/>
                  </a:lnTo>
                  <a:lnTo>
                    <a:pt x="129" y="862"/>
                  </a:lnTo>
                  <a:lnTo>
                    <a:pt x="131" y="862"/>
                  </a:lnTo>
                  <a:lnTo>
                    <a:pt x="135" y="863"/>
                  </a:lnTo>
                  <a:lnTo>
                    <a:pt x="146" y="860"/>
                  </a:lnTo>
                  <a:lnTo>
                    <a:pt x="146" y="860"/>
                  </a:lnTo>
                  <a:lnTo>
                    <a:pt x="158" y="864"/>
                  </a:lnTo>
                  <a:lnTo>
                    <a:pt x="158" y="864"/>
                  </a:lnTo>
                  <a:lnTo>
                    <a:pt x="158" y="866"/>
                  </a:lnTo>
                  <a:lnTo>
                    <a:pt x="159" y="868"/>
                  </a:lnTo>
                  <a:lnTo>
                    <a:pt x="160" y="869"/>
                  </a:lnTo>
                  <a:lnTo>
                    <a:pt x="163" y="869"/>
                  </a:lnTo>
                  <a:lnTo>
                    <a:pt x="166" y="868"/>
                  </a:lnTo>
                  <a:lnTo>
                    <a:pt x="170" y="866"/>
                  </a:lnTo>
                  <a:lnTo>
                    <a:pt x="170" y="866"/>
                  </a:lnTo>
                  <a:lnTo>
                    <a:pt x="184" y="869"/>
                  </a:lnTo>
                  <a:lnTo>
                    <a:pt x="199" y="870"/>
                  </a:lnTo>
                  <a:lnTo>
                    <a:pt x="213" y="870"/>
                  </a:lnTo>
                  <a:lnTo>
                    <a:pt x="228" y="870"/>
                  </a:lnTo>
                  <a:lnTo>
                    <a:pt x="242" y="869"/>
                  </a:lnTo>
                  <a:lnTo>
                    <a:pt x="255" y="866"/>
                  </a:lnTo>
                  <a:lnTo>
                    <a:pt x="270" y="864"/>
                  </a:lnTo>
                  <a:lnTo>
                    <a:pt x="283" y="859"/>
                  </a:lnTo>
                  <a:lnTo>
                    <a:pt x="283" y="859"/>
                  </a:lnTo>
                  <a:lnTo>
                    <a:pt x="283" y="863"/>
                  </a:lnTo>
                  <a:lnTo>
                    <a:pt x="283" y="863"/>
                  </a:lnTo>
                  <a:lnTo>
                    <a:pt x="283" y="864"/>
                  </a:lnTo>
                  <a:lnTo>
                    <a:pt x="283" y="864"/>
                  </a:lnTo>
                  <a:lnTo>
                    <a:pt x="283" y="868"/>
                  </a:lnTo>
                  <a:lnTo>
                    <a:pt x="286" y="870"/>
                  </a:lnTo>
                  <a:lnTo>
                    <a:pt x="286" y="870"/>
                  </a:lnTo>
                  <a:lnTo>
                    <a:pt x="293" y="899"/>
                  </a:lnTo>
                  <a:lnTo>
                    <a:pt x="293" y="899"/>
                  </a:lnTo>
                  <a:lnTo>
                    <a:pt x="292" y="902"/>
                  </a:lnTo>
                  <a:lnTo>
                    <a:pt x="290" y="907"/>
                  </a:lnTo>
                  <a:lnTo>
                    <a:pt x="290" y="910"/>
                  </a:lnTo>
                  <a:lnTo>
                    <a:pt x="292" y="911"/>
                  </a:lnTo>
                  <a:lnTo>
                    <a:pt x="294" y="912"/>
                  </a:lnTo>
                  <a:lnTo>
                    <a:pt x="296" y="912"/>
                  </a:lnTo>
                  <a:lnTo>
                    <a:pt x="296" y="912"/>
                  </a:lnTo>
                  <a:lnTo>
                    <a:pt x="299" y="919"/>
                  </a:lnTo>
                  <a:lnTo>
                    <a:pt x="299" y="919"/>
                  </a:lnTo>
                  <a:lnTo>
                    <a:pt x="299" y="922"/>
                  </a:lnTo>
                  <a:lnTo>
                    <a:pt x="299" y="924"/>
                  </a:lnTo>
                  <a:lnTo>
                    <a:pt x="300" y="925"/>
                  </a:lnTo>
                  <a:lnTo>
                    <a:pt x="301" y="927"/>
                  </a:lnTo>
                  <a:lnTo>
                    <a:pt x="301" y="927"/>
                  </a:lnTo>
                  <a:lnTo>
                    <a:pt x="308" y="942"/>
                  </a:lnTo>
                  <a:lnTo>
                    <a:pt x="308" y="942"/>
                  </a:lnTo>
                  <a:lnTo>
                    <a:pt x="306" y="946"/>
                  </a:lnTo>
                  <a:lnTo>
                    <a:pt x="306" y="949"/>
                  </a:lnTo>
                  <a:lnTo>
                    <a:pt x="308" y="951"/>
                  </a:lnTo>
                  <a:lnTo>
                    <a:pt x="311" y="952"/>
                  </a:lnTo>
                  <a:lnTo>
                    <a:pt x="313" y="951"/>
                  </a:lnTo>
                  <a:lnTo>
                    <a:pt x="313" y="951"/>
                  </a:lnTo>
                  <a:lnTo>
                    <a:pt x="317" y="957"/>
                  </a:lnTo>
                  <a:lnTo>
                    <a:pt x="317" y="957"/>
                  </a:lnTo>
                  <a:lnTo>
                    <a:pt x="314" y="959"/>
                  </a:lnTo>
                  <a:lnTo>
                    <a:pt x="313" y="961"/>
                  </a:lnTo>
                  <a:lnTo>
                    <a:pt x="313" y="963"/>
                  </a:lnTo>
                  <a:lnTo>
                    <a:pt x="314" y="964"/>
                  </a:lnTo>
                  <a:lnTo>
                    <a:pt x="317" y="966"/>
                  </a:lnTo>
                  <a:lnTo>
                    <a:pt x="323" y="965"/>
                  </a:lnTo>
                  <a:lnTo>
                    <a:pt x="323" y="965"/>
                  </a:lnTo>
                  <a:lnTo>
                    <a:pt x="326" y="971"/>
                  </a:lnTo>
                  <a:lnTo>
                    <a:pt x="326" y="971"/>
                  </a:lnTo>
                  <a:lnTo>
                    <a:pt x="322" y="981"/>
                  </a:lnTo>
                  <a:lnTo>
                    <a:pt x="320" y="983"/>
                  </a:lnTo>
                  <a:lnTo>
                    <a:pt x="320" y="986"/>
                  </a:lnTo>
                  <a:lnTo>
                    <a:pt x="322" y="987"/>
                  </a:lnTo>
                  <a:lnTo>
                    <a:pt x="325" y="986"/>
                  </a:lnTo>
                  <a:lnTo>
                    <a:pt x="325" y="986"/>
                  </a:lnTo>
                  <a:lnTo>
                    <a:pt x="336" y="981"/>
                  </a:lnTo>
                  <a:lnTo>
                    <a:pt x="336" y="981"/>
                  </a:lnTo>
                  <a:lnTo>
                    <a:pt x="339" y="984"/>
                  </a:lnTo>
                  <a:lnTo>
                    <a:pt x="339" y="984"/>
                  </a:lnTo>
                  <a:lnTo>
                    <a:pt x="337" y="986"/>
                  </a:lnTo>
                  <a:lnTo>
                    <a:pt x="337" y="988"/>
                  </a:lnTo>
                  <a:lnTo>
                    <a:pt x="339" y="989"/>
                  </a:lnTo>
                  <a:lnTo>
                    <a:pt x="340" y="990"/>
                  </a:lnTo>
                  <a:lnTo>
                    <a:pt x="342" y="992"/>
                  </a:lnTo>
                  <a:lnTo>
                    <a:pt x="346" y="990"/>
                  </a:lnTo>
                  <a:lnTo>
                    <a:pt x="346" y="990"/>
                  </a:lnTo>
                  <a:lnTo>
                    <a:pt x="359" y="1001"/>
                  </a:lnTo>
                  <a:lnTo>
                    <a:pt x="373" y="1011"/>
                  </a:lnTo>
                  <a:lnTo>
                    <a:pt x="373" y="1011"/>
                  </a:lnTo>
                  <a:lnTo>
                    <a:pt x="372" y="1013"/>
                  </a:lnTo>
                  <a:lnTo>
                    <a:pt x="371" y="1016"/>
                  </a:lnTo>
                  <a:lnTo>
                    <a:pt x="372" y="1018"/>
                  </a:lnTo>
                  <a:lnTo>
                    <a:pt x="375" y="1018"/>
                  </a:lnTo>
                  <a:lnTo>
                    <a:pt x="379" y="1018"/>
                  </a:lnTo>
                  <a:lnTo>
                    <a:pt x="384" y="1017"/>
                  </a:lnTo>
                  <a:lnTo>
                    <a:pt x="384" y="1017"/>
                  </a:lnTo>
                  <a:lnTo>
                    <a:pt x="393" y="1022"/>
                  </a:lnTo>
                  <a:lnTo>
                    <a:pt x="393" y="1022"/>
                  </a:lnTo>
                  <a:lnTo>
                    <a:pt x="393" y="1025"/>
                  </a:lnTo>
                  <a:lnTo>
                    <a:pt x="395" y="1027"/>
                  </a:lnTo>
                  <a:lnTo>
                    <a:pt x="399" y="1027"/>
                  </a:lnTo>
                  <a:lnTo>
                    <a:pt x="401" y="1025"/>
                  </a:lnTo>
                  <a:lnTo>
                    <a:pt x="401" y="1025"/>
                  </a:lnTo>
                  <a:lnTo>
                    <a:pt x="424" y="1035"/>
                  </a:lnTo>
                  <a:lnTo>
                    <a:pt x="448" y="1045"/>
                  </a:lnTo>
                  <a:lnTo>
                    <a:pt x="495" y="1059"/>
                  </a:lnTo>
                  <a:lnTo>
                    <a:pt x="495" y="1059"/>
                  </a:lnTo>
                  <a:lnTo>
                    <a:pt x="496" y="1061"/>
                  </a:lnTo>
                  <a:lnTo>
                    <a:pt x="499" y="1063"/>
                  </a:lnTo>
                  <a:lnTo>
                    <a:pt x="500" y="1063"/>
                  </a:lnTo>
                  <a:lnTo>
                    <a:pt x="502" y="1061"/>
                  </a:lnTo>
                  <a:lnTo>
                    <a:pt x="502" y="1061"/>
                  </a:lnTo>
                  <a:lnTo>
                    <a:pt x="509" y="1064"/>
                  </a:lnTo>
                  <a:lnTo>
                    <a:pt x="509" y="1064"/>
                  </a:lnTo>
                  <a:lnTo>
                    <a:pt x="507" y="1069"/>
                  </a:lnTo>
                  <a:lnTo>
                    <a:pt x="506" y="1071"/>
                  </a:lnTo>
                  <a:lnTo>
                    <a:pt x="507" y="1073"/>
                  </a:lnTo>
                  <a:lnTo>
                    <a:pt x="509" y="1073"/>
                  </a:lnTo>
                  <a:lnTo>
                    <a:pt x="517" y="1072"/>
                  </a:lnTo>
                  <a:lnTo>
                    <a:pt x="524" y="1067"/>
                  </a:lnTo>
                  <a:lnTo>
                    <a:pt x="524" y="1067"/>
                  </a:lnTo>
                  <a:lnTo>
                    <a:pt x="536" y="1071"/>
                  </a:lnTo>
                  <a:lnTo>
                    <a:pt x="536" y="1071"/>
                  </a:lnTo>
                  <a:lnTo>
                    <a:pt x="537" y="1073"/>
                  </a:lnTo>
                  <a:lnTo>
                    <a:pt x="538" y="1075"/>
                  </a:lnTo>
                  <a:lnTo>
                    <a:pt x="541" y="1075"/>
                  </a:lnTo>
                  <a:lnTo>
                    <a:pt x="543" y="1073"/>
                  </a:lnTo>
                  <a:lnTo>
                    <a:pt x="544" y="1073"/>
                  </a:lnTo>
                  <a:lnTo>
                    <a:pt x="544" y="1073"/>
                  </a:lnTo>
                  <a:lnTo>
                    <a:pt x="567" y="1078"/>
                  </a:lnTo>
                  <a:lnTo>
                    <a:pt x="590" y="1083"/>
                  </a:lnTo>
                  <a:lnTo>
                    <a:pt x="590" y="1083"/>
                  </a:lnTo>
                  <a:lnTo>
                    <a:pt x="588" y="1086"/>
                  </a:lnTo>
                  <a:lnTo>
                    <a:pt x="587" y="1088"/>
                  </a:lnTo>
                  <a:lnTo>
                    <a:pt x="588" y="1089"/>
                  </a:lnTo>
                  <a:lnTo>
                    <a:pt x="590" y="1089"/>
                  </a:lnTo>
                  <a:lnTo>
                    <a:pt x="596" y="1088"/>
                  </a:lnTo>
                  <a:lnTo>
                    <a:pt x="602" y="1084"/>
                  </a:lnTo>
                  <a:lnTo>
                    <a:pt x="602" y="1084"/>
                  </a:lnTo>
                  <a:lnTo>
                    <a:pt x="641" y="1089"/>
                  </a:lnTo>
                  <a:lnTo>
                    <a:pt x="660" y="1092"/>
                  </a:lnTo>
                  <a:lnTo>
                    <a:pt x="679" y="1092"/>
                  </a:lnTo>
                  <a:lnTo>
                    <a:pt x="698" y="1092"/>
                  </a:lnTo>
                  <a:lnTo>
                    <a:pt x="718" y="1090"/>
                  </a:lnTo>
                  <a:lnTo>
                    <a:pt x="737" y="1089"/>
                  </a:lnTo>
                  <a:lnTo>
                    <a:pt x="756" y="1086"/>
                  </a:lnTo>
                  <a:lnTo>
                    <a:pt x="756" y="1086"/>
                  </a:lnTo>
                  <a:lnTo>
                    <a:pt x="782" y="1083"/>
                  </a:lnTo>
                  <a:lnTo>
                    <a:pt x="806" y="1078"/>
                  </a:lnTo>
                  <a:lnTo>
                    <a:pt x="830" y="1075"/>
                  </a:lnTo>
                  <a:lnTo>
                    <a:pt x="854" y="1069"/>
                  </a:lnTo>
                  <a:lnTo>
                    <a:pt x="878" y="1061"/>
                  </a:lnTo>
                  <a:lnTo>
                    <a:pt x="902" y="1054"/>
                  </a:lnTo>
                  <a:lnTo>
                    <a:pt x="925" y="1046"/>
                  </a:lnTo>
                  <a:lnTo>
                    <a:pt x="948" y="1035"/>
                  </a:lnTo>
                  <a:lnTo>
                    <a:pt x="948" y="1035"/>
                  </a:lnTo>
                  <a:lnTo>
                    <a:pt x="968" y="1023"/>
                  </a:lnTo>
                  <a:lnTo>
                    <a:pt x="987" y="1011"/>
                  </a:lnTo>
                  <a:lnTo>
                    <a:pt x="1005" y="996"/>
                  </a:lnTo>
                  <a:lnTo>
                    <a:pt x="1023" y="981"/>
                  </a:lnTo>
                  <a:lnTo>
                    <a:pt x="1057" y="948"/>
                  </a:lnTo>
                  <a:lnTo>
                    <a:pt x="1074" y="933"/>
                  </a:lnTo>
                  <a:lnTo>
                    <a:pt x="1092" y="917"/>
                  </a:lnTo>
                  <a:lnTo>
                    <a:pt x="1092" y="917"/>
                  </a:lnTo>
                  <a:lnTo>
                    <a:pt x="1096" y="917"/>
                  </a:lnTo>
                  <a:lnTo>
                    <a:pt x="1096" y="917"/>
                  </a:lnTo>
                  <a:lnTo>
                    <a:pt x="1096" y="921"/>
                  </a:lnTo>
                  <a:lnTo>
                    <a:pt x="1096" y="922"/>
                  </a:lnTo>
                  <a:lnTo>
                    <a:pt x="1097" y="923"/>
                  </a:lnTo>
                  <a:lnTo>
                    <a:pt x="1099" y="923"/>
                  </a:lnTo>
                  <a:lnTo>
                    <a:pt x="1104" y="922"/>
                  </a:lnTo>
                  <a:lnTo>
                    <a:pt x="1107" y="921"/>
                  </a:lnTo>
                  <a:lnTo>
                    <a:pt x="1107" y="921"/>
                  </a:lnTo>
                  <a:lnTo>
                    <a:pt x="1137" y="930"/>
                  </a:lnTo>
                  <a:lnTo>
                    <a:pt x="1137" y="930"/>
                  </a:lnTo>
                  <a:lnTo>
                    <a:pt x="1138" y="933"/>
                  </a:lnTo>
                  <a:lnTo>
                    <a:pt x="1140" y="934"/>
                  </a:lnTo>
                  <a:lnTo>
                    <a:pt x="1143" y="934"/>
                  </a:lnTo>
                  <a:lnTo>
                    <a:pt x="1145" y="933"/>
                  </a:lnTo>
                  <a:lnTo>
                    <a:pt x="1145" y="933"/>
                  </a:lnTo>
                  <a:lnTo>
                    <a:pt x="1151" y="935"/>
                  </a:lnTo>
                  <a:lnTo>
                    <a:pt x="1151" y="935"/>
                  </a:lnTo>
                  <a:lnTo>
                    <a:pt x="1151" y="937"/>
                  </a:lnTo>
                  <a:lnTo>
                    <a:pt x="1151" y="940"/>
                  </a:lnTo>
                  <a:lnTo>
                    <a:pt x="1152" y="940"/>
                  </a:lnTo>
                  <a:lnTo>
                    <a:pt x="1155" y="941"/>
                  </a:lnTo>
                  <a:lnTo>
                    <a:pt x="1159" y="940"/>
                  </a:lnTo>
                  <a:lnTo>
                    <a:pt x="1162" y="940"/>
                  </a:lnTo>
                  <a:lnTo>
                    <a:pt x="1162" y="940"/>
                  </a:lnTo>
                  <a:lnTo>
                    <a:pt x="1173" y="943"/>
                  </a:lnTo>
                  <a:lnTo>
                    <a:pt x="1173" y="943"/>
                  </a:lnTo>
                  <a:lnTo>
                    <a:pt x="1170" y="948"/>
                  </a:lnTo>
                  <a:lnTo>
                    <a:pt x="1170" y="951"/>
                  </a:lnTo>
                  <a:lnTo>
                    <a:pt x="1172" y="952"/>
                  </a:lnTo>
                  <a:lnTo>
                    <a:pt x="1174" y="953"/>
                  </a:lnTo>
                  <a:lnTo>
                    <a:pt x="1181" y="952"/>
                  </a:lnTo>
                  <a:lnTo>
                    <a:pt x="1187" y="949"/>
                  </a:lnTo>
                  <a:lnTo>
                    <a:pt x="1187" y="949"/>
                  </a:lnTo>
                  <a:lnTo>
                    <a:pt x="1202" y="954"/>
                  </a:lnTo>
                  <a:lnTo>
                    <a:pt x="1202" y="954"/>
                  </a:lnTo>
                  <a:lnTo>
                    <a:pt x="1202" y="957"/>
                  </a:lnTo>
                  <a:lnTo>
                    <a:pt x="1202" y="958"/>
                  </a:lnTo>
                  <a:lnTo>
                    <a:pt x="1204" y="959"/>
                  </a:lnTo>
                  <a:lnTo>
                    <a:pt x="1208" y="959"/>
                  </a:lnTo>
                  <a:lnTo>
                    <a:pt x="1211" y="958"/>
                  </a:lnTo>
                  <a:lnTo>
                    <a:pt x="1211" y="958"/>
                  </a:lnTo>
                  <a:lnTo>
                    <a:pt x="1224" y="963"/>
                  </a:lnTo>
                  <a:lnTo>
                    <a:pt x="1224" y="963"/>
                  </a:lnTo>
                  <a:lnTo>
                    <a:pt x="1226" y="965"/>
                  </a:lnTo>
                  <a:lnTo>
                    <a:pt x="1229" y="968"/>
                  </a:lnTo>
                  <a:lnTo>
                    <a:pt x="1239" y="972"/>
                  </a:lnTo>
                  <a:lnTo>
                    <a:pt x="1253" y="977"/>
                  </a:lnTo>
                  <a:lnTo>
                    <a:pt x="1269" y="981"/>
                  </a:lnTo>
                  <a:lnTo>
                    <a:pt x="1299" y="986"/>
                  </a:lnTo>
                  <a:lnTo>
                    <a:pt x="1321" y="989"/>
                  </a:lnTo>
                  <a:lnTo>
                    <a:pt x="1321" y="989"/>
                  </a:lnTo>
                  <a:lnTo>
                    <a:pt x="1346" y="992"/>
                  </a:lnTo>
                  <a:lnTo>
                    <a:pt x="1373" y="990"/>
                  </a:lnTo>
                  <a:lnTo>
                    <a:pt x="1399" y="987"/>
                  </a:lnTo>
                  <a:lnTo>
                    <a:pt x="1424" y="981"/>
                  </a:lnTo>
                  <a:lnTo>
                    <a:pt x="1424" y="981"/>
                  </a:lnTo>
                  <a:lnTo>
                    <a:pt x="1436" y="977"/>
                  </a:lnTo>
                  <a:lnTo>
                    <a:pt x="1450" y="972"/>
                  </a:lnTo>
                  <a:lnTo>
                    <a:pt x="1460" y="968"/>
                  </a:lnTo>
                  <a:lnTo>
                    <a:pt x="1472" y="961"/>
                  </a:lnTo>
                  <a:lnTo>
                    <a:pt x="1483" y="954"/>
                  </a:lnTo>
                  <a:lnTo>
                    <a:pt x="1493" y="947"/>
                  </a:lnTo>
                  <a:lnTo>
                    <a:pt x="1503" y="939"/>
                  </a:lnTo>
                  <a:lnTo>
                    <a:pt x="1512" y="929"/>
                  </a:lnTo>
                  <a:lnTo>
                    <a:pt x="1512" y="929"/>
                  </a:lnTo>
                  <a:lnTo>
                    <a:pt x="1545" y="895"/>
                  </a:lnTo>
                  <a:lnTo>
                    <a:pt x="1562" y="875"/>
                  </a:lnTo>
                  <a:lnTo>
                    <a:pt x="1566" y="868"/>
                  </a:lnTo>
                  <a:lnTo>
                    <a:pt x="1568" y="866"/>
                  </a:lnTo>
                  <a:lnTo>
                    <a:pt x="1568" y="865"/>
                  </a:lnTo>
                  <a:lnTo>
                    <a:pt x="1568" y="865"/>
                  </a:lnTo>
                  <a:lnTo>
                    <a:pt x="1581" y="849"/>
                  </a:lnTo>
                  <a:lnTo>
                    <a:pt x="1592" y="834"/>
                  </a:lnTo>
                  <a:lnTo>
                    <a:pt x="1601" y="816"/>
                  </a:lnTo>
                  <a:lnTo>
                    <a:pt x="1608" y="798"/>
                  </a:lnTo>
                  <a:lnTo>
                    <a:pt x="1613" y="778"/>
                  </a:lnTo>
                  <a:lnTo>
                    <a:pt x="1617" y="759"/>
                  </a:lnTo>
                  <a:lnTo>
                    <a:pt x="1618" y="739"/>
                  </a:lnTo>
                  <a:lnTo>
                    <a:pt x="1619" y="718"/>
                  </a:lnTo>
                  <a:lnTo>
                    <a:pt x="1617" y="699"/>
                  </a:lnTo>
                  <a:lnTo>
                    <a:pt x="1615" y="678"/>
                  </a:lnTo>
                  <a:lnTo>
                    <a:pt x="1610" y="658"/>
                  </a:lnTo>
                  <a:lnTo>
                    <a:pt x="1605" y="639"/>
                  </a:lnTo>
                  <a:lnTo>
                    <a:pt x="1598" y="619"/>
                  </a:lnTo>
                  <a:lnTo>
                    <a:pt x="1589" y="601"/>
                  </a:lnTo>
                  <a:lnTo>
                    <a:pt x="1581" y="585"/>
                  </a:lnTo>
                  <a:lnTo>
                    <a:pt x="1571" y="569"/>
                  </a:lnTo>
                  <a:lnTo>
                    <a:pt x="1571" y="569"/>
                  </a:lnTo>
                  <a:lnTo>
                    <a:pt x="1571" y="566"/>
                  </a:lnTo>
                  <a:lnTo>
                    <a:pt x="1571" y="566"/>
                  </a:lnTo>
                  <a:lnTo>
                    <a:pt x="1581" y="562"/>
                  </a:lnTo>
                  <a:lnTo>
                    <a:pt x="1589" y="554"/>
                  </a:lnTo>
                  <a:lnTo>
                    <a:pt x="1596" y="547"/>
                  </a:lnTo>
                  <a:lnTo>
                    <a:pt x="1602" y="539"/>
                  </a:lnTo>
                  <a:lnTo>
                    <a:pt x="1602" y="539"/>
                  </a:lnTo>
                  <a:lnTo>
                    <a:pt x="1605" y="539"/>
                  </a:lnTo>
                  <a:lnTo>
                    <a:pt x="1607" y="536"/>
                  </a:lnTo>
                  <a:lnTo>
                    <a:pt x="1608" y="534"/>
                  </a:lnTo>
                  <a:lnTo>
                    <a:pt x="1610" y="532"/>
                  </a:lnTo>
                  <a:lnTo>
                    <a:pt x="1611" y="526"/>
                  </a:lnTo>
                  <a:lnTo>
                    <a:pt x="1611" y="522"/>
                  </a:lnTo>
                  <a:lnTo>
                    <a:pt x="1611" y="522"/>
                  </a:lnTo>
                  <a:lnTo>
                    <a:pt x="1618" y="503"/>
                  </a:lnTo>
                  <a:lnTo>
                    <a:pt x="1629" y="469"/>
                  </a:lnTo>
                  <a:lnTo>
                    <a:pt x="1639" y="436"/>
                  </a:lnTo>
                  <a:lnTo>
                    <a:pt x="1641" y="426"/>
                  </a:lnTo>
                  <a:lnTo>
                    <a:pt x="1641" y="422"/>
                  </a:lnTo>
                  <a:lnTo>
                    <a:pt x="1641" y="421"/>
                  </a:lnTo>
                  <a:lnTo>
                    <a:pt x="1641" y="421"/>
                  </a:lnTo>
                  <a:lnTo>
                    <a:pt x="1645" y="405"/>
                  </a:lnTo>
                  <a:lnTo>
                    <a:pt x="1647" y="388"/>
                  </a:lnTo>
                  <a:lnTo>
                    <a:pt x="1647" y="373"/>
                  </a:lnTo>
                  <a:lnTo>
                    <a:pt x="1647" y="356"/>
                  </a:lnTo>
                  <a:lnTo>
                    <a:pt x="1645" y="340"/>
                  </a:lnTo>
                  <a:lnTo>
                    <a:pt x="1641" y="324"/>
                  </a:lnTo>
                  <a:lnTo>
                    <a:pt x="1636" y="310"/>
                  </a:lnTo>
                  <a:lnTo>
                    <a:pt x="1630" y="295"/>
                  </a:lnTo>
                  <a:lnTo>
                    <a:pt x="1624" y="281"/>
                  </a:lnTo>
                  <a:lnTo>
                    <a:pt x="1616" y="267"/>
                  </a:lnTo>
                  <a:lnTo>
                    <a:pt x="1607" y="253"/>
                  </a:lnTo>
                  <a:lnTo>
                    <a:pt x="1596" y="240"/>
                  </a:lnTo>
                  <a:lnTo>
                    <a:pt x="1587" y="228"/>
                  </a:lnTo>
                  <a:lnTo>
                    <a:pt x="1575" y="217"/>
                  </a:lnTo>
                  <a:lnTo>
                    <a:pt x="1563" y="205"/>
                  </a:lnTo>
                  <a:lnTo>
                    <a:pt x="1550" y="196"/>
                  </a:lnTo>
                  <a:lnTo>
                    <a:pt x="1536" y="186"/>
                  </a:lnTo>
                  <a:lnTo>
                    <a:pt x="1522" y="177"/>
                  </a:lnTo>
                  <a:lnTo>
                    <a:pt x="1507" y="169"/>
                  </a:lnTo>
                  <a:lnTo>
                    <a:pt x="1493" y="162"/>
                  </a:lnTo>
                  <a:lnTo>
                    <a:pt x="1477" y="156"/>
                  </a:lnTo>
                  <a:lnTo>
                    <a:pt x="1462" y="151"/>
                  </a:lnTo>
                  <a:lnTo>
                    <a:pt x="1446" y="146"/>
                  </a:lnTo>
                  <a:lnTo>
                    <a:pt x="1430" y="143"/>
                  </a:lnTo>
                  <a:lnTo>
                    <a:pt x="1413" y="141"/>
                  </a:lnTo>
                  <a:lnTo>
                    <a:pt x="1398" y="140"/>
                  </a:lnTo>
                  <a:lnTo>
                    <a:pt x="1381" y="140"/>
                  </a:lnTo>
                  <a:lnTo>
                    <a:pt x="1365" y="141"/>
                  </a:lnTo>
                  <a:lnTo>
                    <a:pt x="1350" y="144"/>
                  </a:lnTo>
                  <a:lnTo>
                    <a:pt x="1334" y="147"/>
                  </a:lnTo>
                  <a:lnTo>
                    <a:pt x="1318" y="152"/>
                  </a:lnTo>
                  <a:lnTo>
                    <a:pt x="1304" y="159"/>
                  </a:lnTo>
                  <a:lnTo>
                    <a:pt x="1304" y="159"/>
                  </a:lnTo>
                  <a:lnTo>
                    <a:pt x="1299" y="144"/>
                  </a:lnTo>
                  <a:lnTo>
                    <a:pt x="1293" y="130"/>
                  </a:lnTo>
                  <a:lnTo>
                    <a:pt x="1286" y="117"/>
                  </a:lnTo>
                  <a:lnTo>
                    <a:pt x="1277" y="104"/>
                  </a:lnTo>
                  <a:lnTo>
                    <a:pt x="1269" y="92"/>
                  </a:lnTo>
                  <a:lnTo>
                    <a:pt x="1258" y="81"/>
                  </a:lnTo>
                  <a:lnTo>
                    <a:pt x="1247" y="70"/>
                  </a:lnTo>
                  <a:lnTo>
                    <a:pt x="1237" y="61"/>
                  </a:lnTo>
                  <a:lnTo>
                    <a:pt x="1224" y="51"/>
                  </a:lnTo>
                  <a:lnTo>
                    <a:pt x="1211" y="43"/>
                  </a:lnTo>
                  <a:lnTo>
                    <a:pt x="1198" y="35"/>
                  </a:lnTo>
                  <a:lnTo>
                    <a:pt x="1185" y="28"/>
                  </a:lnTo>
                  <a:lnTo>
                    <a:pt x="1170" y="22"/>
                  </a:lnTo>
                  <a:lnTo>
                    <a:pt x="1155" y="17"/>
                  </a:lnTo>
                  <a:lnTo>
                    <a:pt x="1140" y="12"/>
                  </a:lnTo>
                  <a:lnTo>
                    <a:pt x="1125" y="9"/>
                  </a:lnTo>
                  <a:lnTo>
                    <a:pt x="1109" y="5"/>
                  </a:lnTo>
                  <a:lnTo>
                    <a:pt x="1093" y="3"/>
                  </a:lnTo>
                  <a:lnTo>
                    <a:pt x="1078" y="2"/>
                  </a:lnTo>
                  <a:lnTo>
                    <a:pt x="1062" y="0"/>
                  </a:lnTo>
                  <a:lnTo>
                    <a:pt x="1046" y="0"/>
                  </a:lnTo>
                  <a:lnTo>
                    <a:pt x="1031" y="2"/>
                  </a:lnTo>
                  <a:lnTo>
                    <a:pt x="1015" y="3"/>
                  </a:lnTo>
                  <a:lnTo>
                    <a:pt x="999" y="5"/>
                  </a:lnTo>
                  <a:lnTo>
                    <a:pt x="985" y="9"/>
                  </a:lnTo>
                  <a:lnTo>
                    <a:pt x="971" y="12"/>
                  </a:lnTo>
                  <a:lnTo>
                    <a:pt x="956" y="17"/>
                  </a:lnTo>
                  <a:lnTo>
                    <a:pt x="942" y="23"/>
                  </a:lnTo>
                  <a:lnTo>
                    <a:pt x="928" y="31"/>
                  </a:lnTo>
                  <a:lnTo>
                    <a:pt x="916" y="38"/>
                  </a:lnTo>
                  <a:lnTo>
                    <a:pt x="904" y="46"/>
                  </a:lnTo>
                  <a:lnTo>
                    <a:pt x="892" y="55"/>
                  </a:lnTo>
                  <a:lnTo>
                    <a:pt x="892" y="55"/>
                  </a:lnTo>
                  <a:lnTo>
                    <a:pt x="890" y="55"/>
                  </a:lnTo>
                  <a:lnTo>
                    <a:pt x="886" y="56"/>
                  </a:lnTo>
                  <a:lnTo>
                    <a:pt x="875" y="61"/>
                  </a:lnTo>
                  <a:lnTo>
                    <a:pt x="862" y="68"/>
                  </a:lnTo>
                  <a:lnTo>
                    <a:pt x="848" y="77"/>
                  </a:lnTo>
                  <a:lnTo>
                    <a:pt x="802" y="109"/>
                  </a:lnTo>
                  <a:lnTo>
                    <a:pt x="802" y="109"/>
                  </a:lnTo>
                  <a:lnTo>
                    <a:pt x="790" y="117"/>
                  </a:lnTo>
                  <a:lnTo>
                    <a:pt x="778" y="127"/>
                  </a:lnTo>
                  <a:lnTo>
                    <a:pt x="768" y="137"/>
                  </a:lnTo>
                  <a:lnTo>
                    <a:pt x="759" y="149"/>
                  </a:lnTo>
                  <a:lnTo>
                    <a:pt x="759" y="149"/>
                  </a:lnTo>
                  <a:lnTo>
                    <a:pt x="753" y="152"/>
                  </a:lnTo>
                  <a:lnTo>
                    <a:pt x="744" y="161"/>
                  </a:lnTo>
                  <a:lnTo>
                    <a:pt x="742" y="164"/>
                  </a:lnTo>
                  <a:lnTo>
                    <a:pt x="741" y="168"/>
                  </a:lnTo>
                  <a:lnTo>
                    <a:pt x="741" y="169"/>
                  </a:lnTo>
                  <a:lnTo>
                    <a:pt x="742" y="169"/>
                  </a:lnTo>
                  <a:lnTo>
                    <a:pt x="748" y="169"/>
                  </a:lnTo>
                  <a:lnTo>
                    <a:pt x="748" y="169"/>
                  </a:lnTo>
                  <a:lnTo>
                    <a:pt x="747" y="171"/>
                  </a:lnTo>
                  <a:lnTo>
                    <a:pt x="747" y="171"/>
                  </a:lnTo>
                  <a:lnTo>
                    <a:pt x="739" y="176"/>
                  </a:lnTo>
                  <a:lnTo>
                    <a:pt x="732" y="182"/>
                  </a:lnTo>
                  <a:lnTo>
                    <a:pt x="731" y="186"/>
                  </a:lnTo>
                  <a:lnTo>
                    <a:pt x="732" y="187"/>
                  </a:lnTo>
                  <a:lnTo>
                    <a:pt x="736" y="187"/>
                  </a:lnTo>
                  <a:lnTo>
                    <a:pt x="742" y="186"/>
                  </a:lnTo>
                  <a:lnTo>
                    <a:pt x="742" y="186"/>
                  </a:lnTo>
                  <a:lnTo>
                    <a:pt x="739" y="198"/>
                  </a:lnTo>
                  <a:lnTo>
                    <a:pt x="739" y="198"/>
                  </a:lnTo>
                  <a:lnTo>
                    <a:pt x="718" y="185"/>
                  </a:lnTo>
                  <a:lnTo>
                    <a:pt x="694" y="173"/>
                  </a:lnTo>
                  <a:lnTo>
                    <a:pt x="668" y="162"/>
                  </a:lnTo>
                  <a:lnTo>
                    <a:pt x="643" y="153"/>
                  </a:lnTo>
                  <a:lnTo>
                    <a:pt x="617" y="145"/>
                  </a:lnTo>
                  <a:lnTo>
                    <a:pt x="589" y="139"/>
                  </a:lnTo>
                  <a:lnTo>
                    <a:pt x="561" y="134"/>
                  </a:lnTo>
                  <a:lnTo>
                    <a:pt x="534" y="133"/>
                  </a:lnTo>
                  <a:lnTo>
                    <a:pt x="507" y="133"/>
                  </a:lnTo>
                  <a:lnTo>
                    <a:pt x="479" y="135"/>
                  </a:lnTo>
                  <a:lnTo>
                    <a:pt x="466" y="138"/>
                  </a:lnTo>
                  <a:lnTo>
                    <a:pt x="454" y="141"/>
                  </a:lnTo>
                  <a:lnTo>
                    <a:pt x="441" y="145"/>
                  </a:lnTo>
                  <a:lnTo>
                    <a:pt x="429" y="150"/>
                  </a:lnTo>
                  <a:lnTo>
                    <a:pt x="417" y="155"/>
                  </a:lnTo>
                  <a:lnTo>
                    <a:pt x="405" y="161"/>
                  </a:lnTo>
                  <a:lnTo>
                    <a:pt x="394" y="168"/>
                  </a:lnTo>
                  <a:lnTo>
                    <a:pt x="382" y="175"/>
                  </a:lnTo>
                  <a:lnTo>
                    <a:pt x="372" y="185"/>
                  </a:lnTo>
                  <a:lnTo>
                    <a:pt x="361" y="194"/>
                  </a:lnTo>
                  <a:lnTo>
                    <a:pt x="352" y="204"/>
                  </a:lnTo>
                  <a:lnTo>
                    <a:pt x="343" y="216"/>
                  </a:lnTo>
                  <a:lnTo>
                    <a:pt x="343" y="216"/>
                  </a:lnTo>
                  <a:lnTo>
                    <a:pt x="341" y="216"/>
                  </a:lnTo>
                  <a:lnTo>
                    <a:pt x="339" y="217"/>
                  </a:lnTo>
                  <a:lnTo>
                    <a:pt x="333" y="222"/>
                  </a:lnTo>
                  <a:lnTo>
                    <a:pt x="329" y="228"/>
                  </a:lnTo>
                  <a:lnTo>
                    <a:pt x="328" y="230"/>
                  </a:lnTo>
                  <a:lnTo>
                    <a:pt x="328" y="233"/>
                  </a:lnTo>
                  <a:lnTo>
                    <a:pt x="328" y="233"/>
                  </a:lnTo>
                  <a:lnTo>
                    <a:pt x="318" y="242"/>
                  </a:lnTo>
                  <a:lnTo>
                    <a:pt x="308" y="251"/>
                  </a:lnTo>
                  <a:lnTo>
                    <a:pt x="287" y="267"/>
                  </a:lnTo>
                  <a:lnTo>
                    <a:pt x="276" y="274"/>
                  </a:lnTo>
                  <a:lnTo>
                    <a:pt x="266" y="282"/>
                  </a:lnTo>
                  <a:lnTo>
                    <a:pt x="257" y="292"/>
                  </a:lnTo>
                  <a:lnTo>
                    <a:pt x="248" y="303"/>
                  </a:lnTo>
                  <a:lnTo>
                    <a:pt x="248" y="303"/>
                  </a:lnTo>
                  <a:lnTo>
                    <a:pt x="243" y="306"/>
                  </a:lnTo>
                  <a:lnTo>
                    <a:pt x="242" y="310"/>
                  </a:lnTo>
                  <a:lnTo>
                    <a:pt x="243" y="312"/>
                  </a:lnTo>
                  <a:lnTo>
                    <a:pt x="243" y="312"/>
                  </a:lnTo>
                  <a:lnTo>
                    <a:pt x="237" y="327"/>
                  </a:lnTo>
                  <a:lnTo>
                    <a:pt x="237" y="327"/>
                  </a:lnTo>
                  <a:lnTo>
                    <a:pt x="235" y="329"/>
                  </a:lnTo>
                  <a:lnTo>
                    <a:pt x="230" y="334"/>
                  </a:lnTo>
                  <a:lnTo>
                    <a:pt x="229" y="336"/>
                  </a:lnTo>
                  <a:lnTo>
                    <a:pt x="229" y="338"/>
                  </a:lnTo>
                  <a:lnTo>
                    <a:pt x="230" y="340"/>
                  </a:lnTo>
                  <a:lnTo>
                    <a:pt x="234" y="341"/>
                  </a:lnTo>
                  <a:lnTo>
                    <a:pt x="234" y="341"/>
                  </a:lnTo>
                  <a:lnTo>
                    <a:pt x="230" y="358"/>
                  </a:lnTo>
                  <a:lnTo>
                    <a:pt x="229" y="368"/>
                  </a:lnTo>
                  <a:lnTo>
                    <a:pt x="229" y="371"/>
                  </a:lnTo>
                  <a:lnTo>
                    <a:pt x="230" y="374"/>
                  </a:lnTo>
                  <a:lnTo>
                    <a:pt x="230" y="374"/>
                  </a:lnTo>
                  <a:lnTo>
                    <a:pt x="231" y="393"/>
                  </a:lnTo>
                  <a:lnTo>
                    <a:pt x="231" y="393"/>
                  </a:lnTo>
                  <a:lnTo>
                    <a:pt x="229" y="397"/>
                  </a:lnTo>
                  <a:lnTo>
                    <a:pt x="228" y="400"/>
                  </a:lnTo>
                  <a:lnTo>
                    <a:pt x="228" y="401"/>
                  </a:lnTo>
                  <a:lnTo>
                    <a:pt x="228" y="403"/>
                  </a:lnTo>
                  <a:lnTo>
                    <a:pt x="230" y="404"/>
                  </a:lnTo>
                  <a:lnTo>
                    <a:pt x="233" y="404"/>
                  </a:lnTo>
                  <a:lnTo>
                    <a:pt x="233" y="404"/>
                  </a:lnTo>
                  <a:lnTo>
                    <a:pt x="234" y="416"/>
                  </a:lnTo>
                  <a:lnTo>
                    <a:pt x="234" y="416"/>
                  </a:lnTo>
                  <a:lnTo>
                    <a:pt x="218" y="424"/>
                  </a:lnTo>
                  <a:lnTo>
                    <a:pt x="204" y="434"/>
                  </a:lnTo>
                  <a:lnTo>
                    <a:pt x="189" y="445"/>
                  </a:lnTo>
                  <a:lnTo>
                    <a:pt x="175" y="456"/>
                  </a:lnTo>
                  <a:lnTo>
                    <a:pt x="175" y="456"/>
                  </a:lnTo>
                  <a:lnTo>
                    <a:pt x="157" y="464"/>
                  </a:lnTo>
                  <a:lnTo>
                    <a:pt x="147" y="469"/>
                  </a:lnTo>
                  <a:lnTo>
                    <a:pt x="139" y="474"/>
                  </a:lnTo>
                  <a:lnTo>
                    <a:pt x="139" y="474"/>
                  </a:lnTo>
                  <a:lnTo>
                    <a:pt x="116" y="488"/>
                  </a:lnTo>
                  <a:lnTo>
                    <a:pt x="93" y="504"/>
                  </a:lnTo>
                  <a:lnTo>
                    <a:pt x="71" y="521"/>
                  </a:lnTo>
                  <a:lnTo>
                    <a:pt x="62" y="530"/>
                  </a:lnTo>
                  <a:lnTo>
                    <a:pt x="52" y="540"/>
                  </a:lnTo>
                  <a:lnTo>
                    <a:pt x="44" y="551"/>
                  </a:lnTo>
                  <a:lnTo>
                    <a:pt x="35" y="562"/>
                  </a:lnTo>
                  <a:lnTo>
                    <a:pt x="28" y="574"/>
                  </a:lnTo>
                  <a:lnTo>
                    <a:pt x="21" y="586"/>
                  </a:lnTo>
                  <a:lnTo>
                    <a:pt x="15" y="598"/>
                  </a:lnTo>
                  <a:lnTo>
                    <a:pt x="10" y="611"/>
                  </a:lnTo>
                  <a:lnTo>
                    <a:pt x="6" y="625"/>
                  </a:lnTo>
                  <a:lnTo>
                    <a:pt x="3" y="640"/>
                  </a:lnTo>
                  <a:lnTo>
                    <a:pt x="3" y="640"/>
                  </a:lnTo>
                  <a:lnTo>
                    <a:pt x="1" y="642"/>
                  </a:lnTo>
                  <a:lnTo>
                    <a:pt x="3" y="646"/>
                  </a:lnTo>
                  <a:lnTo>
                    <a:pt x="3" y="646"/>
                  </a:lnTo>
                  <a:lnTo>
                    <a:pt x="0" y="664"/>
                  </a:lnTo>
                  <a:lnTo>
                    <a:pt x="0" y="682"/>
                  </a:lnTo>
                  <a:lnTo>
                    <a:pt x="1" y="700"/>
                  </a:lnTo>
                  <a:lnTo>
                    <a:pt x="5" y="717"/>
                  </a:lnTo>
                  <a:lnTo>
                    <a:pt x="5" y="717"/>
                  </a:lnTo>
                  <a:close/>
                  <a:moveTo>
                    <a:pt x="14" y="709"/>
                  </a:moveTo>
                  <a:lnTo>
                    <a:pt x="14" y="709"/>
                  </a:lnTo>
                  <a:lnTo>
                    <a:pt x="24" y="703"/>
                  </a:lnTo>
                  <a:lnTo>
                    <a:pt x="24" y="703"/>
                  </a:lnTo>
                  <a:lnTo>
                    <a:pt x="14" y="710"/>
                  </a:lnTo>
                  <a:lnTo>
                    <a:pt x="14" y="710"/>
                  </a:lnTo>
                  <a:lnTo>
                    <a:pt x="14" y="709"/>
                  </a:lnTo>
                  <a:lnTo>
                    <a:pt x="14" y="709"/>
                  </a:lnTo>
                  <a:close/>
                  <a:moveTo>
                    <a:pt x="16" y="723"/>
                  </a:moveTo>
                  <a:lnTo>
                    <a:pt x="16" y="723"/>
                  </a:lnTo>
                  <a:lnTo>
                    <a:pt x="16" y="722"/>
                  </a:lnTo>
                  <a:lnTo>
                    <a:pt x="16" y="722"/>
                  </a:lnTo>
                  <a:lnTo>
                    <a:pt x="17" y="722"/>
                  </a:lnTo>
                  <a:lnTo>
                    <a:pt x="17" y="722"/>
                  </a:lnTo>
                  <a:lnTo>
                    <a:pt x="16" y="723"/>
                  </a:lnTo>
                  <a:lnTo>
                    <a:pt x="16" y="723"/>
                  </a:lnTo>
                  <a:close/>
                  <a:moveTo>
                    <a:pt x="30" y="759"/>
                  </a:moveTo>
                  <a:lnTo>
                    <a:pt x="30" y="759"/>
                  </a:lnTo>
                  <a:lnTo>
                    <a:pt x="26" y="747"/>
                  </a:lnTo>
                  <a:lnTo>
                    <a:pt x="21" y="735"/>
                  </a:lnTo>
                  <a:lnTo>
                    <a:pt x="21" y="735"/>
                  </a:lnTo>
                  <a:lnTo>
                    <a:pt x="48" y="724"/>
                  </a:lnTo>
                  <a:lnTo>
                    <a:pt x="48" y="724"/>
                  </a:lnTo>
                  <a:lnTo>
                    <a:pt x="42" y="728"/>
                  </a:lnTo>
                  <a:lnTo>
                    <a:pt x="34" y="736"/>
                  </a:lnTo>
                  <a:lnTo>
                    <a:pt x="29" y="740"/>
                  </a:lnTo>
                  <a:lnTo>
                    <a:pt x="28" y="745"/>
                  </a:lnTo>
                  <a:lnTo>
                    <a:pt x="27" y="746"/>
                  </a:lnTo>
                  <a:lnTo>
                    <a:pt x="28" y="747"/>
                  </a:lnTo>
                  <a:lnTo>
                    <a:pt x="29" y="747"/>
                  </a:lnTo>
                  <a:lnTo>
                    <a:pt x="32" y="748"/>
                  </a:lnTo>
                  <a:lnTo>
                    <a:pt x="32" y="748"/>
                  </a:lnTo>
                  <a:lnTo>
                    <a:pt x="38" y="747"/>
                  </a:lnTo>
                  <a:lnTo>
                    <a:pt x="45" y="745"/>
                  </a:lnTo>
                  <a:lnTo>
                    <a:pt x="59" y="737"/>
                  </a:lnTo>
                  <a:lnTo>
                    <a:pt x="73" y="730"/>
                  </a:lnTo>
                  <a:lnTo>
                    <a:pt x="85" y="723"/>
                  </a:lnTo>
                  <a:lnTo>
                    <a:pt x="85" y="723"/>
                  </a:lnTo>
                  <a:lnTo>
                    <a:pt x="58" y="741"/>
                  </a:lnTo>
                  <a:lnTo>
                    <a:pt x="44" y="750"/>
                  </a:lnTo>
                  <a:lnTo>
                    <a:pt x="30" y="759"/>
                  </a:lnTo>
                  <a:lnTo>
                    <a:pt x="30" y="759"/>
                  </a:lnTo>
                  <a:close/>
                  <a:moveTo>
                    <a:pt x="85" y="603"/>
                  </a:moveTo>
                  <a:lnTo>
                    <a:pt x="85" y="603"/>
                  </a:lnTo>
                  <a:lnTo>
                    <a:pt x="82" y="601"/>
                  </a:lnTo>
                  <a:lnTo>
                    <a:pt x="79" y="601"/>
                  </a:lnTo>
                  <a:lnTo>
                    <a:pt x="74" y="604"/>
                  </a:lnTo>
                  <a:lnTo>
                    <a:pt x="68" y="606"/>
                  </a:lnTo>
                  <a:lnTo>
                    <a:pt x="58" y="612"/>
                  </a:lnTo>
                  <a:lnTo>
                    <a:pt x="51" y="617"/>
                  </a:lnTo>
                  <a:lnTo>
                    <a:pt x="51" y="617"/>
                  </a:lnTo>
                  <a:lnTo>
                    <a:pt x="64" y="606"/>
                  </a:lnTo>
                  <a:lnTo>
                    <a:pt x="81" y="591"/>
                  </a:lnTo>
                  <a:lnTo>
                    <a:pt x="86" y="585"/>
                  </a:lnTo>
                  <a:lnTo>
                    <a:pt x="87" y="582"/>
                  </a:lnTo>
                  <a:lnTo>
                    <a:pt x="86" y="580"/>
                  </a:lnTo>
                  <a:lnTo>
                    <a:pt x="85" y="580"/>
                  </a:lnTo>
                  <a:lnTo>
                    <a:pt x="81" y="580"/>
                  </a:lnTo>
                  <a:lnTo>
                    <a:pt x="69" y="585"/>
                  </a:lnTo>
                  <a:lnTo>
                    <a:pt x="69" y="585"/>
                  </a:lnTo>
                  <a:lnTo>
                    <a:pt x="86" y="571"/>
                  </a:lnTo>
                  <a:lnTo>
                    <a:pt x="101" y="559"/>
                  </a:lnTo>
                  <a:lnTo>
                    <a:pt x="101" y="559"/>
                  </a:lnTo>
                  <a:lnTo>
                    <a:pt x="97" y="575"/>
                  </a:lnTo>
                  <a:lnTo>
                    <a:pt x="93" y="591"/>
                  </a:lnTo>
                  <a:lnTo>
                    <a:pt x="91" y="606"/>
                  </a:lnTo>
                  <a:lnTo>
                    <a:pt x="91" y="622"/>
                  </a:lnTo>
                  <a:lnTo>
                    <a:pt x="91" y="622"/>
                  </a:lnTo>
                  <a:lnTo>
                    <a:pt x="89" y="621"/>
                  </a:lnTo>
                  <a:lnTo>
                    <a:pt x="88" y="621"/>
                  </a:lnTo>
                  <a:lnTo>
                    <a:pt x="81" y="623"/>
                  </a:lnTo>
                  <a:lnTo>
                    <a:pt x="71" y="627"/>
                  </a:lnTo>
                  <a:lnTo>
                    <a:pt x="60" y="633"/>
                  </a:lnTo>
                  <a:lnTo>
                    <a:pt x="28" y="652"/>
                  </a:lnTo>
                  <a:lnTo>
                    <a:pt x="28" y="652"/>
                  </a:lnTo>
                  <a:lnTo>
                    <a:pt x="40" y="644"/>
                  </a:lnTo>
                  <a:lnTo>
                    <a:pt x="62" y="629"/>
                  </a:lnTo>
                  <a:lnTo>
                    <a:pt x="71" y="621"/>
                  </a:lnTo>
                  <a:lnTo>
                    <a:pt x="80" y="613"/>
                  </a:lnTo>
                  <a:lnTo>
                    <a:pt x="85" y="607"/>
                  </a:lnTo>
                  <a:lnTo>
                    <a:pt x="86" y="605"/>
                  </a:lnTo>
                  <a:lnTo>
                    <a:pt x="85" y="603"/>
                  </a:lnTo>
                  <a:lnTo>
                    <a:pt x="85" y="603"/>
                  </a:lnTo>
                  <a:close/>
                  <a:moveTo>
                    <a:pt x="166" y="841"/>
                  </a:moveTo>
                  <a:lnTo>
                    <a:pt x="166" y="841"/>
                  </a:lnTo>
                  <a:lnTo>
                    <a:pt x="174" y="835"/>
                  </a:lnTo>
                  <a:lnTo>
                    <a:pt x="174" y="835"/>
                  </a:lnTo>
                  <a:lnTo>
                    <a:pt x="184" y="828"/>
                  </a:lnTo>
                  <a:lnTo>
                    <a:pt x="201" y="817"/>
                  </a:lnTo>
                  <a:lnTo>
                    <a:pt x="209" y="811"/>
                  </a:lnTo>
                  <a:lnTo>
                    <a:pt x="216" y="805"/>
                  </a:lnTo>
                  <a:lnTo>
                    <a:pt x="219" y="800"/>
                  </a:lnTo>
                  <a:lnTo>
                    <a:pt x="221" y="798"/>
                  </a:lnTo>
                  <a:lnTo>
                    <a:pt x="222" y="795"/>
                  </a:lnTo>
                  <a:lnTo>
                    <a:pt x="222" y="795"/>
                  </a:lnTo>
                  <a:lnTo>
                    <a:pt x="237" y="801"/>
                  </a:lnTo>
                  <a:lnTo>
                    <a:pt x="237" y="801"/>
                  </a:lnTo>
                  <a:lnTo>
                    <a:pt x="219" y="811"/>
                  </a:lnTo>
                  <a:lnTo>
                    <a:pt x="201" y="821"/>
                  </a:lnTo>
                  <a:lnTo>
                    <a:pt x="184" y="831"/>
                  </a:lnTo>
                  <a:lnTo>
                    <a:pt x="166" y="841"/>
                  </a:lnTo>
                  <a:lnTo>
                    <a:pt x="166" y="841"/>
                  </a:lnTo>
                  <a:close/>
                  <a:moveTo>
                    <a:pt x="246" y="805"/>
                  </a:moveTo>
                  <a:lnTo>
                    <a:pt x="246" y="805"/>
                  </a:lnTo>
                  <a:lnTo>
                    <a:pt x="271" y="812"/>
                  </a:lnTo>
                  <a:lnTo>
                    <a:pt x="271" y="812"/>
                  </a:lnTo>
                  <a:lnTo>
                    <a:pt x="251" y="822"/>
                  </a:lnTo>
                  <a:lnTo>
                    <a:pt x="230" y="831"/>
                  </a:lnTo>
                  <a:lnTo>
                    <a:pt x="188" y="848"/>
                  </a:lnTo>
                  <a:lnTo>
                    <a:pt x="188" y="848"/>
                  </a:lnTo>
                  <a:lnTo>
                    <a:pt x="211" y="833"/>
                  </a:lnTo>
                  <a:lnTo>
                    <a:pt x="211" y="833"/>
                  </a:lnTo>
                  <a:lnTo>
                    <a:pt x="231" y="821"/>
                  </a:lnTo>
                  <a:lnTo>
                    <a:pt x="242" y="812"/>
                  </a:lnTo>
                  <a:lnTo>
                    <a:pt x="245" y="809"/>
                  </a:lnTo>
                  <a:lnTo>
                    <a:pt x="246" y="805"/>
                  </a:lnTo>
                  <a:lnTo>
                    <a:pt x="246" y="805"/>
                  </a:lnTo>
                  <a:close/>
                  <a:moveTo>
                    <a:pt x="142" y="807"/>
                  </a:moveTo>
                  <a:lnTo>
                    <a:pt x="142" y="807"/>
                  </a:lnTo>
                  <a:lnTo>
                    <a:pt x="164" y="792"/>
                  </a:lnTo>
                  <a:lnTo>
                    <a:pt x="186" y="777"/>
                  </a:lnTo>
                  <a:lnTo>
                    <a:pt x="186" y="777"/>
                  </a:lnTo>
                  <a:lnTo>
                    <a:pt x="186" y="777"/>
                  </a:lnTo>
                  <a:lnTo>
                    <a:pt x="186" y="777"/>
                  </a:lnTo>
                  <a:lnTo>
                    <a:pt x="196" y="782"/>
                  </a:lnTo>
                  <a:lnTo>
                    <a:pt x="196" y="782"/>
                  </a:lnTo>
                  <a:lnTo>
                    <a:pt x="169" y="794"/>
                  </a:lnTo>
                  <a:lnTo>
                    <a:pt x="142" y="807"/>
                  </a:lnTo>
                  <a:lnTo>
                    <a:pt x="142" y="807"/>
                  </a:lnTo>
                  <a:close/>
                  <a:moveTo>
                    <a:pt x="206" y="789"/>
                  </a:moveTo>
                  <a:lnTo>
                    <a:pt x="206" y="789"/>
                  </a:lnTo>
                  <a:lnTo>
                    <a:pt x="206" y="788"/>
                  </a:lnTo>
                  <a:lnTo>
                    <a:pt x="206" y="788"/>
                  </a:lnTo>
                  <a:lnTo>
                    <a:pt x="213" y="792"/>
                  </a:lnTo>
                  <a:lnTo>
                    <a:pt x="213" y="792"/>
                  </a:lnTo>
                  <a:lnTo>
                    <a:pt x="177" y="810"/>
                  </a:lnTo>
                  <a:lnTo>
                    <a:pt x="177" y="810"/>
                  </a:lnTo>
                  <a:lnTo>
                    <a:pt x="206" y="789"/>
                  </a:lnTo>
                  <a:lnTo>
                    <a:pt x="206" y="789"/>
                  </a:lnTo>
                  <a:close/>
                  <a:moveTo>
                    <a:pt x="156" y="781"/>
                  </a:moveTo>
                  <a:lnTo>
                    <a:pt x="156" y="781"/>
                  </a:lnTo>
                  <a:lnTo>
                    <a:pt x="175" y="770"/>
                  </a:lnTo>
                  <a:lnTo>
                    <a:pt x="175" y="770"/>
                  </a:lnTo>
                  <a:lnTo>
                    <a:pt x="176" y="771"/>
                  </a:lnTo>
                  <a:lnTo>
                    <a:pt x="176" y="771"/>
                  </a:lnTo>
                  <a:lnTo>
                    <a:pt x="156" y="781"/>
                  </a:lnTo>
                  <a:lnTo>
                    <a:pt x="156" y="781"/>
                  </a:lnTo>
                  <a:close/>
                  <a:moveTo>
                    <a:pt x="94" y="795"/>
                  </a:moveTo>
                  <a:lnTo>
                    <a:pt x="94" y="795"/>
                  </a:lnTo>
                  <a:lnTo>
                    <a:pt x="107" y="784"/>
                  </a:lnTo>
                  <a:lnTo>
                    <a:pt x="122" y="775"/>
                  </a:lnTo>
                  <a:lnTo>
                    <a:pt x="136" y="764"/>
                  </a:lnTo>
                  <a:lnTo>
                    <a:pt x="152" y="756"/>
                  </a:lnTo>
                  <a:lnTo>
                    <a:pt x="152" y="756"/>
                  </a:lnTo>
                  <a:lnTo>
                    <a:pt x="153" y="753"/>
                  </a:lnTo>
                  <a:lnTo>
                    <a:pt x="153" y="753"/>
                  </a:lnTo>
                  <a:lnTo>
                    <a:pt x="165" y="763"/>
                  </a:lnTo>
                  <a:lnTo>
                    <a:pt x="165" y="763"/>
                  </a:lnTo>
                  <a:lnTo>
                    <a:pt x="129" y="778"/>
                  </a:lnTo>
                  <a:lnTo>
                    <a:pt x="94" y="795"/>
                  </a:lnTo>
                  <a:lnTo>
                    <a:pt x="94" y="795"/>
                  </a:lnTo>
                  <a:close/>
                  <a:moveTo>
                    <a:pt x="68" y="784"/>
                  </a:moveTo>
                  <a:lnTo>
                    <a:pt x="68" y="784"/>
                  </a:lnTo>
                  <a:lnTo>
                    <a:pt x="105" y="762"/>
                  </a:lnTo>
                  <a:lnTo>
                    <a:pt x="116" y="753"/>
                  </a:lnTo>
                  <a:lnTo>
                    <a:pt x="125" y="746"/>
                  </a:lnTo>
                  <a:lnTo>
                    <a:pt x="130" y="740"/>
                  </a:lnTo>
                  <a:lnTo>
                    <a:pt x="131" y="737"/>
                  </a:lnTo>
                  <a:lnTo>
                    <a:pt x="131" y="735"/>
                  </a:lnTo>
                  <a:lnTo>
                    <a:pt x="131" y="735"/>
                  </a:lnTo>
                  <a:lnTo>
                    <a:pt x="130" y="735"/>
                  </a:lnTo>
                  <a:lnTo>
                    <a:pt x="128" y="735"/>
                  </a:lnTo>
                  <a:lnTo>
                    <a:pt x="122" y="737"/>
                  </a:lnTo>
                  <a:lnTo>
                    <a:pt x="103" y="746"/>
                  </a:lnTo>
                  <a:lnTo>
                    <a:pt x="71" y="763"/>
                  </a:lnTo>
                  <a:lnTo>
                    <a:pt x="71" y="763"/>
                  </a:lnTo>
                  <a:lnTo>
                    <a:pt x="85" y="756"/>
                  </a:lnTo>
                  <a:lnTo>
                    <a:pt x="101" y="746"/>
                  </a:lnTo>
                  <a:lnTo>
                    <a:pt x="110" y="740"/>
                  </a:lnTo>
                  <a:lnTo>
                    <a:pt x="116" y="733"/>
                  </a:lnTo>
                  <a:lnTo>
                    <a:pt x="121" y="727"/>
                  </a:lnTo>
                  <a:lnTo>
                    <a:pt x="122" y="724"/>
                  </a:lnTo>
                  <a:lnTo>
                    <a:pt x="122" y="721"/>
                  </a:lnTo>
                  <a:lnTo>
                    <a:pt x="122" y="721"/>
                  </a:lnTo>
                  <a:lnTo>
                    <a:pt x="134" y="734"/>
                  </a:lnTo>
                  <a:lnTo>
                    <a:pt x="146" y="747"/>
                  </a:lnTo>
                  <a:lnTo>
                    <a:pt x="146" y="747"/>
                  </a:lnTo>
                  <a:lnTo>
                    <a:pt x="106" y="766"/>
                  </a:lnTo>
                  <a:lnTo>
                    <a:pt x="68" y="784"/>
                  </a:lnTo>
                  <a:lnTo>
                    <a:pt x="68" y="784"/>
                  </a:lnTo>
                  <a:close/>
                  <a:moveTo>
                    <a:pt x="83" y="739"/>
                  </a:moveTo>
                  <a:lnTo>
                    <a:pt x="83" y="739"/>
                  </a:lnTo>
                  <a:lnTo>
                    <a:pt x="82" y="736"/>
                  </a:lnTo>
                  <a:lnTo>
                    <a:pt x="82" y="736"/>
                  </a:lnTo>
                  <a:lnTo>
                    <a:pt x="100" y="725"/>
                  </a:lnTo>
                  <a:lnTo>
                    <a:pt x="117" y="713"/>
                  </a:lnTo>
                  <a:lnTo>
                    <a:pt x="117" y="713"/>
                  </a:lnTo>
                  <a:lnTo>
                    <a:pt x="119" y="717"/>
                  </a:lnTo>
                  <a:lnTo>
                    <a:pt x="119" y="717"/>
                  </a:lnTo>
                  <a:lnTo>
                    <a:pt x="116" y="718"/>
                  </a:lnTo>
                  <a:lnTo>
                    <a:pt x="107" y="723"/>
                  </a:lnTo>
                  <a:lnTo>
                    <a:pt x="83" y="739"/>
                  </a:lnTo>
                  <a:lnTo>
                    <a:pt x="83" y="739"/>
                  </a:lnTo>
                  <a:close/>
                  <a:moveTo>
                    <a:pt x="110" y="707"/>
                  </a:moveTo>
                  <a:lnTo>
                    <a:pt x="110" y="707"/>
                  </a:lnTo>
                  <a:lnTo>
                    <a:pt x="106" y="706"/>
                  </a:lnTo>
                  <a:lnTo>
                    <a:pt x="103" y="706"/>
                  </a:lnTo>
                  <a:lnTo>
                    <a:pt x="93" y="710"/>
                  </a:lnTo>
                  <a:lnTo>
                    <a:pt x="76" y="717"/>
                  </a:lnTo>
                  <a:lnTo>
                    <a:pt x="76" y="717"/>
                  </a:lnTo>
                  <a:lnTo>
                    <a:pt x="93" y="706"/>
                  </a:lnTo>
                  <a:lnTo>
                    <a:pt x="101" y="700"/>
                  </a:lnTo>
                  <a:lnTo>
                    <a:pt x="105" y="697"/>
                  </a:lnTo>
                  <a:lnTo>
                    <a:pt x="106" y="694"/>
                  </a:lnTo>
                  <a:lnTo>
                    <a:pt x="106" y="694"/>
                  </a:lnTo>
                  <a:lnTo>
                    <a:pt x="112" y="705"/>
                  </a:lnTo>
                  <a:lnTo>
                    <a:pt x="112" y="705"/>
                  </a:lnTo>
                  <a:lnTo>
                    <a:pt x="110" y="707"/>
                  </a:lnTo>
                  <a:lnTo>
                    <a:pt x="110" y="707"/>
                  </a:lnTo>
                  <a:close/>
                  <a:moveTo>
                    <a:pt x="42" y="716"/>
                  </a:moveTo>
                  <a:lnTo>
                    <a:pt x="42" y="716"/>
                  </a:lnTo>
                  <a:lnTo>
                    <a:pt x="73" y="698"/>
                  </a:lnTo>
                  <a:lnTo>
                    <a:pt x="82" y="692"/>
                  </a:lnTo>
                  <a:lnTo>
                    <a:pt x="89" y="686"/>
                  </a:lnTo>
                  <a:lnTo>
                    <a:pt x="94" y="681"/>
                  </a:lnTo>
                  <a:lnTo>
                    <a:pt x="95" y="678"/>
                  </a:lnTo>
                  <a:lnTo>
                    <a:pt x="94" y="677"/>
                  </a:lnTo>
                  <a:lnTo>
                    <a:pt x="94" y="677"/>
                  </a:lnTo>
                  <a:lnTo>
                    <a:pt x="93" y="676"/>
                  </a:lnTo>
                  <a:lnTo>
                    <a:pt x="92" y="676"/>
                  </a:lnTo>
                  <a:lnTo>
                    <a:pt x="87" y="676"/>
                  </a:lnTo>
                  <a:lnTo>
                    <a:pt x="82" y="678"/>
                  </a:lnTo>
                  <a:lnTo>
                    <a:pt x="75" y="682"/>
                  </a:lnTo>
                  <a:lnTo>
                    <a:pt x="56" y="694"/>
                  </a:lnTo>
                  <a:lnTo>
                    <a:pt x="56" y="694"/>
                  </a:lnTo>
                  <a:lnTo>
                    <a:pt x="73" y="682"/>
                  </a:lnTo>
                  <a:lnTo>
                    <a:pt x="88" y="669"/>
                  </a:lnTo>
                  <a:lnTo>
                    <a:pt x="88" y="669"/>
                  </a:lnTo>
                  <a:lnTo>
                    <a:pt x="89" y="666"/>
                  </a:lnTo>
                  <a:lnTo>
                    <a:pt x="91" y="665"/>
                  </a:lnTo>
                  <a:lnTo>
                    <a:pt x="91" y="663"/>
                  </a:lnTo>
                  <a:lnTo>
                    <a:pt x="89" y="662"/>
                  </a:lnTo>
                  <a:lnTo>
                    <a:pt x="88" y="660"/>
                  </a:lnTo>
                  <a:lnTo>
                    <a:pt x="86" y="660"/>
                  </a:lnTo>
                  <a:lnTo>
                    <a:pt x="83" y="660"/>
                  </a:lnTo>
                  <a:lnTo>
                    <a:pt x="82" y="662"/>
                  </a:lnTo>
                  <a:lnTo>
                    <a:pt x="82" y="662"/>
                  </a:lnTo>
                  <a:lnTo>
                    <a:pt x="34" y="687"/>
                  </a:lnTo>
                  <a:lnTo>
                    <a:pt x="34" y="687"/>
                  </a:lnTo>
                  <a:lnTo>
                    <a:pt x="48" y="675"/>
                  </a:lnTo>
                  <a:lnTo>
                    <a:pt x="63" y="664"/>
                  </a:lnTo>
                  <a:lnTo>
                    <a:pt x="92" y="646"/>
                  </a:lnTo>
                  <a:lnTo>
                    <a:pt x="92" y="646"/>
                  </a:lnTo>
                  <a:lnTo>
                    <a:pt x="93" y="657"/>
                  </a:lnTo>
                  <a:lnTo>
                    <a:pt x="97" y="669"/>
                  </a:lnTo>
                  <a:lnTo>
                    <a:pt x="99" y="678"/>
                  </a:lnTo>
                  <a:lnTo>
                    <a:pt x="104" y="689"/>
                  </a:lnTo>
                  <a:lnTo>
                    <a:pt x="104" y="689"/>
                  </a:lnTo>
                  <a:lnTo>
                    <a:pt x="103" y="689"/>
                  </a:lnTo>
                  <a:lnTo>
                    <a:pt x="100" y="689"/>
                  </a:lnTo>
                  <a:lnTo>
                    <a:pt x="93" y="692"/>
                  </a:lnTo>
                  <a:lnTo>
                    <a:pt x="74" y="700"/>
                  </a:lnTo>
                  <a:lnTo>
                    <a:pt x="42" y="716"/>
                  </a:lnTo>
                  <a:lnTo>
                    <a:pt x="42" y="716"/>
                  </a:lnTo>
                  <a:close/>
                  <a:moveTo>
                    <a:pt x="63" y="646"/>
                  </a:moveTo>
                  <a:lnTo>
                    <a:pt x="63" y="646"/>
                  </a:lnTo>
                  <a:lnTo>
                    <a:pt x="81" y="633"/>
                  </a:lnTo>
                  <a:lnTo>
                    <a:pt x="88" y="627"/>
                  </a:lnTo>
                  <a:lnTo>
                    <a:pt x="89" y="624"/>
                  </a:lnTo>
                  <a:lnTo>
                    <a:pt x="91" y="622"/>
                  </a:lnTo>
                  <a:lnTo>
                    <a:pt x="91" y="622"/>
                  </a:lnTo>
                  <a:lnTo>
                    <a:pt x="91" y="636"/>
                  </a:lnTo>
                  <a:lnTo>
                    <a:pt x="91" y="636"/>
                  </a:lnTo>
                  <a:lnTo>
                    <a:pt x="86" y="638"/>
                  </a:lnTo>
                  <a:lnTo>
                    <a:pt x="80" y="641"/>
                  </a:lnTo>
                  <a:lnTo>
                    <a:pt x="70" y="648"/>
                  </a:lnTo>
                  <a:lnTo>
                    <a:pt x="70" y="648"/>
                  </a:lnTo>
                  <a:lnTo>
                    <a:pt x="70" y="648"/>
                  </a:lnTo>
                  <a:lnTo>
                    <a:pt x="70" y="648"/>
                  </a:lnTo>
                  <a:lnTo>
                    <a:pt x="69" y="646"/>
                  </a:lnTo>
                  <a:lnTo>
                    <a:pt x="66" y="646"/>
                  </a:lnTo>
                  <a:lnTo>
                    <a:pt x="63" y="646"/>
                  </a:lnTo>
                  <a:lnTo>
                    <a:pt x="63" y="646"/>
                  </a:lnTo>
                  <a:close/>
                  <a:moveTo>
                    <a:pt x="38" y="771"/>
                  </a:moveTo>
                  <a:lnTo>
                    <a:pt x="38" y="771"/>
                  </a:lnTo>
                  <a:lnTo>
                    <a:pt x="35" y="768"/>
                  </a:lnTo>
                  <a:lnTo>
                    <a:pt x="35" y="768"/>
                  </a:lnTo>
                  <a:lnTo>
                    <a:pt x="53" y="760"/>
                  </a:lnTo>
                  <a:lnTo>
                    <a:pt x="53" y="760"/>
                  </a:lnTo>
                  <a:lnTo>
                    <a:pt x="38" y="771"/>
                  </a:lnTo>
                  <a:lnTo>
                    <a:pt x="38" y="771"/>
                  </a:lnTo>
                  <a:close/>
                  <a:moveTo>
                    <a:pt x="50" y="787"/>
                  </a:moveTo>
                  <a:lnTo>
                    <a:pt x="50" y="787"/>
                  </a:lnTo>
                  <a:lnTo>
                    <a:pt x="45" y="782"/>
                  </a:lnTo>
                  <a:lnTo>
                    <a:pt x="45" y="782"/>
                  </a:lnTo>
                  <a:lnTo>
                    <a:pt x="64" y="776"/>
                  </a:lnTo>
                  <a:lnTo>
                    <a:pt x="64" y="776"/>
                  </a:lnTo>
                  <a:lnTo>
                    <a:pt x="50" y="787"/>
                  </a:lnTo>
                  <a:lnTo>
                    <a:pt x="50" y="787"/>
                  </a:lnTo>
                  <a:close/>
                  <a:moveTo>
                    <a:pt x="59" y="799"/>
                  </a:moveTo>
                  <a:lnTo>
                    <a:pt x="59" y="799"/>
                  </a:lnTo>
                  <a:lnTo>
                    <a:pt x="92" y="783"/>
                  </a:lnTo>
                  <a:lnTo>
                    <a:pt x="92" y="783"/>
                  </a:lnTo>
                  <a:lnTo>
                    <a:pt x="79" y="795"/>
                  </a:lnTo>
                  <a:lnTo>
                    <a:pt x="66" y="806"/>
                  </a:lnTo>
                  <a:lnTo>
                    <a:pt x="66" y="806"/>
                  </a:lnTo>
                  <a:lnTo>
                    <a:pt x="59" y="799"/>
                  </a:lnTo>
                  <a:lnTo>
                    <a:pt x="59" y="799"/>
                  </a:lnTo>
                  <a:close/>
                  <a:moveTo>
                    <a:pt x="75" y="813"/>
                  </a:moveTo>
                  <a:lnTo>
                    <a:pt x="75" y="813"/>
                  </a:lnTo>
                  <a:lnTo>
                    <a:pt x="105" y="800"/>
                  </a:lnTo>
                  <a:lnTo>
                    <a:pt x="105" y="800"/>
                  </a:lnTo>
                  <a:lnTo>
                    <a:pt x="93" y="810"/>
                  </a:lnTo>
                  <a:lnTo>
                    <a:pt x="82" y="818"/>
                  </a:lnTo>
                  <a:lnTo>
                    <a:pt x="82" y="818"/>
                  </a:lnTo>
                  <a:lnTo>
                    <a:pt x="75" y="813"/>
                  </a:lnTo>
                  <a:lnTo>
                    <a:pt x="75" y="813"/>
                  </a:lnTo>
                  <a:close/>
                  <a:moveTo>
                    <a:pt x="92" y="825"/>
                  </a:moveTo>
                  <a:lnTo>
                    <a:pt x="92" y="825"/>
                  </a:lnTo>
                  <a:lnTo>
                    <a:pt x="122" y="810"/>
                  </a:lnTo>
                  <a:lnTo>
                    <a:pt x="122" y="810"/>
                  </a:lnTo>
                  <a:lnTo>
                    <a:pt x="98" y="829"/>
                  </a:lnTo>
                  <a:lnTo>
                    <a:pt x="98" y="829"/>
                  </a:lnTo>
                  <a:lnTo>
                    <a:pt x="92" y="825"/>
                  </a:lnTo>
                  <a:lnTo>
                    <a:pt x="92" y="825"/>
                  </a:lnTo>
                  <a:close/>
                  <a:moveTo>
                    <a:pt x="107" y="835"/>
                  </a:moveTo>
                  <a:lnTo>
                    <a:pt x="107" y="835"/>
                  </a:lnTo>
                  <a:lnTo>
                    <a:pt x="165" y="806"/>
                  </a:lnTo>
                  <a:lnTo>
                    <a:pt x="165" y="806"/>
                  </a:lnTo>
                  <a:lnTo>
                    <a:pt x="140" y="822"/>
                  </a:lnTo>
                  <a:lnTo>
                    <a:pt x="128" y="830"/>
                  </a:lnTo>
                  <a:lnTo>
                    <a:pt x="116" y="839"/>
                  </a:lnTo>
                  <a:lnTo>
                    <a:pt x="116" y="839"/>
                  </a:lnTo>
                  <a:lnTo>
                    <a:pt x="107" y="835"/>
                  </a:lnTo>
                  <a:lnTo>
                    <a:pt x="107" y="835"/>
                  </a:lnTo>
                  <a:close/>
                  <a:moveTo>
                    <a:pt x="140" y="848"/>
                  </a:moveTo>
                  <a:lnTo>
                    <a:pt x="140" y="848"/>
                  </a:lnTo>
                  <a:lnTo>
                    <a:pt x="128" y="843"/>
                  </a:lnTo>
                  <a:lnTo>
                    <a:pt x="128" y="843"/>
                  </a:lnTo>
                  <a:lnTo>
                    <a:pt x="154" y="833"/>
                  </a:lnTo>
                  <a:lnTo>
                    <a:pt x="180" y="819"/>
                  </a:lnTo>
                  <a:lnTo>
                    <a:pt x="180" y="819"/>
                  </a:lnTo>
                  <a:lnTo>
                    <a:pt x="160" y="834"/>
                  </a:lnTo>
                  <a:lnTo>
                    <a:pt x="140" y="848"/>
                  </a:lnTo>
                  <a:lnTo>
                    <a:pt x="140" y="848"/>
                  </a:lnTo>
                  <a:close/>
                  <a:moveTo>
                    <a:pt x="164" y="856"/>
                  </a:moveTo>
                  <a:lnTo>
                    <a:pt x="164" y="856"/>
                  </a:lnTo>
                  <a:lnTo>
                    <a:pt x="160" y="854"/>
                  </a:lnTo>
                  <a:lnTo>
                    <a:pt x="160" y="854"/>
                  </a:lnTo>
                  <a:lnTo>
                    <a:pt x="170" y="849"/>
                  </a:lnTo>
                  <a:lnTo>
                    <a:pt x="170" y="849"/>
                  </a:lnTo>
                  <a:lnTo>
                    <a:pt x="164" y="856"/>
                  </a:lnTo>
                  <a:lnTo>
                    <a:pt x="164" y="856"/>
                  </a:lnTo>
                  <a:close/>
                  <a:moveTo>
                    <a:pt x="210" y="860"/>
                  </a:moveTo>
                  <a:lnTo>
                    <a:pt x="210" y="860"/>
                  </a:lnTo>
                  <a:lnTo>
                    <a:pt x="187" y="859"/>
                  </a:lnTo>
                  <a:lnTo>
                    <a:pt x="187" y="859"/>
                  </a:lnTo>
                  <a:lnTo>
                    <a:pt x="213" y="848"/>
                  </a:lnTo>
                  <a:lnTo>
                    <a:pt x="213" y="848"/>
                  </a:lnTo>
                  <a:lnTo>
                    <a:pt x="239" y="839"/>
                  </a:lnTo>
                  <a:lnTo>
                    <a:pt x="239" y="839"/>
                  </a:lnTo>
                  <a:lnTo>
                    <a:pt x="222" y="848"/>
                  </a:lnTo>
                  <a:lnTo>
                    <a:pt x="213" y="854"/>
                  </a:lnTo>
                  <a:lnTo>
                    <a:pt x="210" y="858"/>
                  </a:lnTo>
                  <a:lnTo>
                    <a:pt x="210" y="860"/>
                  </a:lnTo>
                  <a:lnTo>
                    <a:pt x="210" y="860"/>
                  </a:lnTo>
                  <a:close/>
                  <a:moveTo>
                    <a:pt x="241" y="859"/>
                  </a:moveTo>
                  <a:lnTo>
                    <a:pt x="241" y="859"/>
                  </a:lnTo>
                  <a:lnTo>
                    <a:pt x="227" y="860"/>
                  </a:lnTo>
                  <a:lnTo>
                    <a:pt x="227" y="860"/>
                  </a:lnTo>
                  <a:lnTo>
                    <a:pt x="247" y="851"/>
                  </a:lnTo>
                  <a:lnTo>
                    <a:pt x="247" y="851"/>
                  </a:lnTo>
                  <a:lnTo>
                    <a:pt x="243" y="854"/>
                  </a:lnTo>
                  <a:lnTo>
                    <a:pt x="241" y="859"/>
                  </a:lnTo>
                  <a:lnTo>
                    <a:pt x="241" y="859"/>
                  </a:lnTo>
                  <a:close/>
                  <a:moveTo>
                    <a:pt x="286" y="816"/>
                  </a:moveTo>
                  <a:lnTo>
                    <a:pt x="286" y="816"/>
                  </a:lnTo>
                  <a:lnTo>
                    <a:pt x="289" y="816"/>
                  </a:lnTo>
                  <a:lnTo>
                    <a:pt x="289" y="816"/>
                  </a:lnTo>
                  <a:lnTo>
                    <a:pt x="271" y="827"/>
                  </a:lnTo>
                  <a:lnTo>
                    <a:pt x="271" y="827"/>
                  </a:lnTo>
                  <a:lnTo>
                    <a:pt x="278" y="821"/>
                  </a:lnTo>
                  <a:lnTo>
                    <a:pt x="286" y="816"/>
                  </a:lnTo>
                  <a:lnTo>
                    <a:pt x="286" y="816"/>
                  </a:lnTo>
                  <a:close/>
                  <a:moveTo>
                    <a:pt x="306" y="819"/>
                  </a:moveTo>
                  <a:lnTo>
                    <a:pt x="306" y="819"/>
                  </a:lnTo>
                  <a:lnTo>
                    <a:pt x="324" y="822"/>
                  </a:lnTo>
                  <a:lnTo>
                    <a:pt x="324" y="822"/>
                  </a:lnTo>
                  <a:lnTo>
                    <a:pt x="278" y="841"/>
                  </a:lnTo>
                  <a:lnTo>
                    <a:pt x="278" y="841"/>
                  </a:lnTo>
                  <a:lnTo>
                    <a:pt x="293" y="831"/>
                  </a:lnTo>
                  <a:lnTo>
                    <a:pt x="300" y="825"/>
                  </a:lnTo>
                  <a:lnTo>
                    <a:pt x="306" y="819"/>
                  </a:lnTo>
                  <a:lnTo>
                    <a:pt x="306" y="819"/>
                  </a:lnTo>
                  <a:close/>
                  <a:moveTo>
                    <a:pt x="329" y="836"/>
                  </a:moveTo>
                  <a:lnTo>
                    <a:pt x="331" y="833"/>
                  </a:lnTo>
                  <a:lnTo>
                    <a:pt x="331" y="833"/>
                  </a:lnTo>
                  <a:lnTo>
                    <a:pt x="330" y="831"/>
                  </a:lnTo>
                  <a:lnTo>
                    <a:pt x="330" y="831"/>
                  </a:lnTo>
                  <a:lnTo>
                    <a:pt x="343" y="827"/>
                  </a:lnTo>
                  <a:lnTo>
                    <a:pt x="343" y="827"/>
                  </a:lnTo>
                  <a:lnTo>
                    <a:pt x="345" y="843"/>
                  </a:lnTo>
                  <a:lnTo>
                    <a:pt x="345" y="843"/>
                  </a:lnTo>
                  <a:lnTo>
                    <a:pt x="342" y="841"/>
                  </a:lnTo>
                  <a:lnTo>
                    <a:pt x="340" y="840"/>
                  </a:lnTo>
                  <a:lnTo>
                    <a:pt x="336" y="841"/>
                  </a:lnTo>
                  <a:lnTo>
                    <a:pt x="333" y="842"/>
                  </a:lnTo>
                  <a:lnTo>
                    <a:pt x="325" y="847"/>
                  </a:lnTo>
                  <a:lnTo>
                    <a:pt x="320" y="851"/>
                  </a:lnTo>
                  <a:lnTo>
                    <a:pt x="320" y="851"/>
                  </a:lnTo>
                  <a:lnTo>
                    <a:pt x="333" y="840"/>
                  </a:lnTo>
                  <a:lnTo>
                    <a:pt x="329" y="836"/>
                  </a:lnTo>
                  <a:close/>
                  <a:moveTo>
                    <a:pt x="345" y="845"/>
                  </a:moveTo>
                  <a:lnTo>
                    <a:pt x="345" y="845"/>
                  </a:lnTo>
                  <a:lnTo>
                    <a:pt x="345" y="851"/>
                  </a:lnTo>
                  <a:lnTo>
                    <a:pt x="345" y="851"/>
                  </a:lnTo>
                  <a:lnTo>
                    <a:pt x="337" y="856"/>
                  </a:lnTo>
                  <a:lnTo>
                    <a:pt x="333" y="862"/>
                  </a:lnTo>
                  <a:lnTo>
                    <a:pt x="333" y="862"/>
                  </a:lnTo>
                  <a:lnTo>
                    <a:pt x="331" y="860"/>
                  </a:lnTo>
                  <a:lnTo>
                    <a:pt x="329" y="860"/>
                  </a:lnTo>
                  <a:lnTo>
                    <a:pt x="329" y="860"/>
                  </a:lnTo>
                  <a:lnTo>
                    <a:pt x="337" y="853"/>
                  </a:lnTo>
                  <a:lnTo>
                    <a:pt x="342" y="849"/>
                  </a:lnTo>
                  <a:lnTo>
                    <a:pt x="343" y="847"/>
                  </a:lnTo>
                  <a:lnTo>
                    <a:pt x="345" y="845"/>
                  </a:lnTo>
                  <a:lnTo>
                    <a:pt x="345" y="845"/>
                  </a:lnTo>
                  <a:close/>
                  <a:moveTo>
                    <a:pt x="308" y="847"/>
                  </a:moveTo>
                  <a:lnTo>
                    <a:pt x="308" y="847"/>
                  </a:lnTo>
                  <a:lnTo>
                    <a:pt x="307" y="843"/>
                  </a:lnTo>
                  <a:lnTo>
                    <a:pt x="307" y="843"/>
                  </a:lnTo>
                  <a:lnTo>
                    <a:pt x="323" y="836"/>
                  </a:lnTo>
                  <a:lnTo>
                    <a:pt x="323" y="836"/>
                  </a:lnTo>
                  <a:lnTo>
                    <a:pt x="308" y="847"/>
                  </a:lnTo>
                  <a:lnTo>
                    <a:pt x="308" y="847"/>
                  </a:lnTo>
                  <a:close/>
                  <a:moveTo>
                    <a:pt x="282" y="849"/>
                  </a:moveTo>
                  <a:lnTo>
                    <a:pt x="282" y="849"/>
                  </a:lnTo>
                  <a:lnTo>
                    <a:pt x="289" y="847"/>
                  </a:lnTo>
                  <a:lnTo>
                    <a:pt x="289" y="847"/>
                  </a:lnTo>
                  <a:lnTo>
                    <a:pt x="289" y="847"/>
                  </a:lnTo>
                  <a:lnTo>
                    <a:pt x="289" y="847"/>
                  </a:lnTo>
                  <a:lnTo>
                    <a:pt x="282" y="849"/>
                  </a:lnTo>
                  <a:lnTo>
                    <a:pt x="282" y="849"/>
                  </a:lnTo>
                  <a:close/>
                  <a:moveTo>
                    <a:pt x="294" y="863"/>
                  </a:moveTo>
                  <a:lnTo>
                    <a:pt x="294" y="863"/>
                  </a:lnTo>
                  <a:lnTo>
                    <a:pt x="294" y="863"/>
                  </a:lnTo>
                  <a:lnTo>
                    <a:pt x="294" y="863"/>
                  </a:lnTo>
                  <a:lnTo>
                    <a:pt x="294" y="859"/>
                  </a:lnTo>
                  <a:lnTo>
                    <a:pt x="293" y="857"/>
                  </a:lnTo>
                  <a:lnTo>
                    <a:pt x="293" y="857"/>
                  </a:lnTo>
                  <a:lnTo>
                    <a:pt x="302" y="852"/>
                  </a:lnTo>
                  <a:lnTo>
                    <a:pt x="302" y="852"/>
                  </a:lnTo>
                  <a:lnTo>
                    <a:pt x="298" y="858"/>
                  </a:lnTo>
                  <a:lnTo>
                    <a:pt x="294" y="863"/>
                  </a:lnTo>
                  <a:lnTo>
                    <a:pt x="294" y="863"/>
                  </a:lnTo>
                  <a:close/>
                  <a:moveTo>
                    <a:pt x="296" y="874"/>
                  </a:moveTo>
                  <a:lnTo>
                    <a:pt x="296" y="874"/>
                  </a:lnTo>
                  <a:lnTo>
                    <a:pt x="295" y="869"/>
                  </a:lnTo>
                  <a:lnTo>
                    <a:pt x="295" y="869"/>
                  </a:lnTo>
                  <a:lnTo>
                    <a:pt x="299" y="870"/>
                  </a:lnTo>
                  <a:lnTo>
                    <a:pt x="302" y="869"/>
                  </a:lnTo>
                  <a:lnTo>
                    <a:pt x="302" y="869"/>
                  </a:lnTo>
                  <a:lnTo>
                    <a:pt x="296" y="874"/>
                  </a:lnTo>
                  <a:lnTo>
                    <a:pt x="296" y="874"/>
                  </a:lnTo>
                  <a:close/>
                  <a:moveTo>
                    <a:pt x="301" y="890"/>
                  </a:moveTo>
                  <a:lnTo>
                    <a:pt x="301" y="890"/>
                  </a:lnTo>
                  <a:lnTo>
                    <a:pt x="300" y="888"/>
                  </a:lnTo>
                  <a:lnTo>
                    <a:pt x="300" y="888"/>
                  </a:lnTo>
                  <a:lnTo>
                    <a:pt x="300" y="886"/>
                  </a:lnTo>
                  <a:lnTo>
                    <a:pt x="300" y="886"/>
                  </a:lnTo>
                  <a:lnTo>
                    <a:pt x="311" y="881"/>
                  </a:lnTo>
                  <a:lnTo>
                    <a:pt x="311" y="881"/>
                  </a:lnTo>
                  <a:lnTo>
                    <a:pt x="301" y="890"/>
                  </a:lnTo>
                  <a:lnTo>
                    <a:pt x="301" y="890"/>
                  </a:lnTo>
                  <a:close/>
                  <a:moveTo>
                    <a:pt x="306" y="910"/>
                  </a:moveTo>
                  <a:lnTo>
                    <a:pt x="306" y="910"/>
                  </a:lnTo>
                  <a:lnTo>
                    <a:pt x="305" y="906"/>
                  </a:lnTo>
                  <a:lnTo>
                    <a:pt x="305" y="906"/>
                  </a:lnTo>
                  <a:lnTo>
                    <a:pt x="305" y="904"/>
                  </a:lnTo>
                  <a:lnTo>
                    <a:pt x="304" y="901"/>
                  </a:lnTo>
                  <a:lnTo>
                    <a:pt x="304" y="901"/>
                  </a:lnTo>
                  <a:lnTo>
                    <a:pt x="314" y="890"/>
                  </a:lnTo>
                  <a:lnTo>
                    <a:pt x="325" y="881"/>
                  </a:lnTo>
                  <a:lnTo>
                    <a:pt x="336" y="872"/>
                  </a:lnTo>
                  <a:lnTo>
                    <a:pt x="346" y="862"/>
                  </a:lnTo>
                  <a:lnTo>
                    <a:pt x="346" y="862"/>
                  </a:lnTo>
                  <a:lnTo>
                    <a:pt x="347" y="868"/>
                  </a:lnTo>
                  <a:lnTo>
                    <a:pt x="347" y="868"/>
                  </a:lnTo>
                  <a:lnTo>
                    <a:pt x="345" y="869"/>
                  </a:lnTo>
                  <a:lnTo>
                    <a:pt x="340" y="872"/>
                  </a:lnTo>
                  <a:lnTo>
                    <a:pt x="326" y="886"/>
                  </a:lnTo>
                  <a:lnTo>
                    <a:pt x="306" y="910"/>
                  </a:lnTo>
                  <a:lnTo>
                    <a:pt x="306" y="910"/>
                  </a:lnTo>
                  <a:close/>
                  <a:moveTo>
                    <a:pt x="331" y="896"/>
                  </a:moveTo>
                  <a:lnTo>
                    <a:pt x="331" y="896"/>
                  </a:lnTo>
                  <a:lnTo>
                    <a:pt x="342" y="887"/>
                  </a:lnTo>
                  <a:lnTo>
                    <a:pt x="346" y="881"/>
                  </a:lnTo>
                  <a:lnTo>
                    <a:pt x="349" y="875"/>
                  </a:lnTo>
                  <a:lnTo>
                    <a:pt x="349" y="875"/>
                  </a:lnTo>
                  <a:lnTo>
                    <a:pt x="352" y="886"/>
                  </a:lnTo>
                  <a:lnTo>
                    <a:pt x="352" y="886"/>
                  </a:lnTo>
                  <a:lnTo>
                    <a:pt x="341" y="890"/>
                  </a:lnTo>
                  <a:lnTo>
                    <a:pt x="331" y="896"/>
                  </a:lnTo>
                  <a:lnTo>
                    <a:pt x="331" y="896"/>
                  </a:lnTo>
                  <a:close/>
                  <a:moveTo>
                    <a:pt x="355" y="894"/>
                  </a:moveTo>
                  <a:lnTo>
                    <a:pt x="355" y="894"/>
                  </a:lnTo>
                  <a:lnTo>
                    <a:pt x="358" y="899"/>
                  </a:lnTo>
                  <a:lnTo>
                    <a:pt x="358" y="899"/>
                  </a:lnTo>
                  <a:lnTo>
                    <a:pt x="352" y="900"/>
                  </a:lnTo>
                  <a:lnTo>
                    <a:pt x="347" y="904"/>
                  </a:lnTo>
                  <a:lnTo>
                    <a:pt x="347" y="904"/>
                  </a:lnTo>
                  <a:lnTo>
                    <a:pt x="355" y="894"/>
                  </a:lnTo>
                  <a:lnTo>
                    <a:pt x="355" y="894"/>
                  </a:lnTo>
                  <a:close/>
                  <a:moveTo>
                    <a:pt x="311" y="924"/>
                  </a:moveTo>
                  <a:lnTo>
                    <a:pt x="311" y="924"/>
                  </a:lnTo>
                  <a:lnTo>
                    <a:pt x="311" y="923"/>
                  </a:lnTo>
                  <a:lnTo>
                    <a:pt x="311" y="923"/>
                  </a:lnTo>
                  <a:lnTo>
                    <a:pt x="317" y="919"/>
                  </a:lnTo>
                  <a:lnTo>
                    <a:pt x="317" y="919"/>
                  </a:lnTo>
                  <a:lnTo>
                    <a:pt x="311" y="924"/>
                  </a:lnTo>
                  <a:lnTo>
                    <a:pt x="311" y="924"/>
                  </a:lnTo>
                  <a:close/>
                  <a:moveTo>
                    <a:pt x="316" y="936"/>
                  </a:moveTo>
                  <a:lnTo>
                    <a:pt x="316" y="936"/>
                  </a:lnTo>
                  <a:lnTo>
                    <a:pt x="316" y="935"/>
                  </a:lnTo>
                  <a:lnTo>
                    <a:pt x="316" y="935"/>
                  </a:lnTo>
                  <a:lnTo>
                    <a:pt x="319" y="934"/>
                  </a:lnTo>
                  <a:lnTo>
                    <a:pt x="319" y="934"/>
                  </a:lnTo>
                  <a:lnTo>
                    <a:pt x="316" y="936"/>
                  </a:lnTo>
                  <a:lnTo>
                    <a:pt x="316" y="936"/>
                  </a:lnTo>
                  <a:close/>
                  <a:moveTo>
                    <a:pt x="324" y="949"/>
                  </a:moveTo>
                  <a:lnTo>
                    <a:pt x="324" y="949"/>
                  </a:lnTo>
                  <a:lnTo>
                    <a:pt x="322" y="947"/>
                  </a:lnTo>
                  <a:lnTo>
                    <a:pt x="322" y="947"/>
                  </a:lnTo>
                  <a:lnTo>
                    <a:pt x="331" y="943"/>
                  </a:lnTo>
                  <a:lnTo>
                    <a:pt x="331" y="943"/>
                  </a:lnTo>
                  <a:lnTo>
                    <a:pt x="324" y="949"/>
                  </a:lnTo>
                  <a:lnTo>
                    <a:pt x="324" y="949"/>
                  </a:lnTo>
                  <a:close/>
                  <a:moveTo>
                    <a:pt x="334" y="964"/>
                  </a:moveTo>
                  <a:lnTo>
                    <a:pt x="334" y="964"/>
                  </a:lnTo>
                  <a:lnTo>
                    <a:pt x="333" y="961"/>
                  </a:lnTo>
                  <a:lnTo>
                    <a:pt x="333" y="961"/>
                  </a:lnTo>
                  <a:lnTo>
                    <a:pt x="341" y="957"/>
                  </a:lnTo>
                  <a:lnTo>
                    <a:pt x="341" y="957"/>
                  </a:lnTo>
                  <a:lnTo>
                    <a:pt x="334" y="964"/>
                  </a:lnTo>
                  <a:lnTo>
                    <a:pt x="334" y="964"/>
                  </a:lnTo>
                  <a:close/>
                  <a:moveTo>
                    <a:pt x="340" y="929"/>
                  </a:moveTo>
                  <a:lnTo>
                    <a:pt x="340" y="929"/>
                  </a:lnTo>
                  <a:lnTo>
                    <a:pt x="352" y="918"/>
                  </a:lnTo>
                  <a:lnTo>
                    <a:pt x="360" y="906"/>
                  </a:lnTo>
                  <a:lnTo>
                    <a:pt x="360" y="906"/>
                  </a:lnTo>
                  <a:lnTo>
                    <a:pt x="361" y="906"/>
                  </a:lnTo>
                  <a:lnTo>
                    <a:pt x="361" y="906"/>
                  </a:lnTo>
                  <a:lnTo>
                    <a:pt x="366" y="915"/>
                  </a:lnTo>
                  <a:lnTo>
                    <a:pt x="366" y="915"/>
                  </a:lnTo>
                  <a:lnTo>
                    <a:pt x="360" y="917"/>
                  </a:lnTo>
                  <a:lnTo>
                    <a:pt x="353" y="921"/>
                  </a:lnTo>
                  <a:lnTo>
                    <a:pt x="340" y="929"/>
                  </a:lnTo>
                  <a:lnTo>
                    <a:pt x="340" y="929"/>
                  </a:lnTo>
                  <a:close/>
                  <a:moveTo>
                    <a:pt x="345" y="976"/>
                  </a:moveTo>
                  <a:lnTo>
                    <a:pt x="345" y="976"/>
                  </a:lnTo>
                  <a:lnTo>
                    <a:pt x="345" y="976"/>
                  </a:lnTo>
                  <a:lnTo>
                    <a:pt x="345" y="976"/>
                  </a:lnTo>
                  <a:lnTo>
                    <a:pt x="346" y="976"/>
                  </a:lnTo>
                  <a:lnTo>
                    <a:pt x="346" y="976"/>
                  </a:lnTo>
                  <a:lnTo>
                    <a:pt x="345" y="976"/>
                  </a:lnTo>
                  <a:lnTo>
                    <a:pt x="345" y="976"/>
                  </a:lnTo>
                  <a:close/>
                  <a:moveTo>
                    <a:pt x="345" y="945"/>
                  </a:moveTo>
                  <a:lnTo>
                    <a:pt x="345" y="945"/>
                  </a:lnTo>
                  <a:lnTo>
                    <a:pt x="349" y="941"/>
                  </a:lnTo>
                  <a:lnTo>
                    <a:pt x="349" y="941"/>
                  </a:lnTo>
                  <a:lnTo>
                    <a:pt x="361" y="931"/>
                  </a:lnTo>
                  <a:lnTo>
                    <a:pt x="367" y="927"/>
                  </a:lnTo>
                  <a:lnTo>
                    <a:pt x="371" y="922"/>
                  </a:lnTo>
                  <a:lnTo>
                    <a:pt x="371" y="922"/>
                  </a:lnTo>
                  <a:lnTo>
                    <a:pt x="373" y="925"/>
                  </a:lnTo>
                  <a:lnTo>
                    <a:pt x="373" y="925"/>
                  </a:lnTo>
                  <a:lnTo>
                    <a:pt x="359" y="935"/>
                  </a:lnTo>
                  <a:lnTo>
                    <a:pt x="345" y="945"/>
                  </a:lnTo>
                  <a:lnTo>
                    <a:pt x="345" y="945"/>
                  </a:lnTo>
                  <a:close/>
                  <a:moveTo>
                    <a:pt x="351" y="961"/>
                  </a:moveTo>
                  <a:lnTo>
                    <a:pt x="351" y="961"/>
                  </a:lnTo>
                  <a:lnTo>
                    <a:pt x="365" y="948"/>
                  </a:lnTo>
                  <a:lnTo>
                    <a:pt x="379" y="933"/>
                  </a:lnTo>
                  <a:lnTo>
                    <a:pt x="379" y="933"/>
                  </a:lnTo>
                  <a:lnTo>
                    <a:pt x="387" y="941"/>
                  </a:lnTo>
                  <a:lnTo>
                    <a:pt x="387" y="941"/>
                  </a:lnTo>
                  <a:lnTo>
                    <a:pt x="367" y="953"/>
                  </a:lnTo>
                  <a:lnTo>
                    <a:pt x="348" y="964"/>
                  </a:lnTo>
                  <a:lnTo>
                    <a:pt x="348" y="964"/>
                  </a:lnTo>
                  <a:lnTo>
                    <a:pt x="351" y="961"/>
                  </a:lnTo>
                  <a:lnTo>
                    <a:pt x="351" y="961"/>
                  </a:lnTo>
                  <a:close/>
                  <a:moveTo>
                    <a:pt x="355" y="986"/>
                  </a:moveTo>
                  <a:lnTo>
                    <a:pt x="355" y="986"/>
                  </a:lnTo>
                  <a:lnTo>
                    <a:pt x="370" y="977"/>
                  </a:lnTo>
                  <a:lnTo>
                    <a:pt x="370" y="977"/>
                  </a:lnTo>
                  <a:lnTo>
                    <a:pt x="366" y="981"/>
                  </a:lnTo>
                  <a:lnTo>
                    <a:pt x="365" y="984"/>
                  </a:lnTo>
                  <a:lnTo>
                    <a:pt x="364" y="988"/>
                  </a:lnTo>
                  <a:lnTo>
                    <a:pt x="364" y="993"/>
                  </a:lnTo>
                  <a:lnTo>
                    <a:pt x="364" y="993"/>
                  </a:lnTo>
                  <a:lnTo>
                    <a:pt x="355" y="986"/>
                  </a:lnTo>
                  <a:lnTo>
                    <a:pt x="355" y="986"/>
                  </a:lnTo>
                  <a:close/>
                  <a:moveTo>
                    <a:pt x="370" y="996"/>
                  </a:moveTo>
                  <a:lnTo>
                    <a:pt x="370" y="996"/>
                  </a:lnTo>
                  <a:lnTo>
                    <a:pt x="366" y="994"/>
                  </a:lnTo>
                  <a:lnTo>
                    <a:pt x="366" y="994"/>
                  </a:lnTo>
                  <a:lnTo>
                    <a:pt x="369" y="994"/>
                  </a:lnTo>
                  <a:lnTo>
                    <a:pt x="372" y="993"/>
                  </a:lnTo>
                  <a:lnTo>
                    <a:pt x="377" y="989"/>
                  </a:lnTo>
                  <a:lnTo>
                    <a:pt x="377" y="989"/>
                  </a:lnTo>
                  <a:lnTo>
                    <a:pt x="370" y="996"/>
                  </a:lnTo>
                  <a:lnTo>
                    <a:pt x="370" y="996"/>
                  </a:lnTo>
                  <a:close/>
                  <a:moveTo>
                    <a:pt x="367" y="969"/>
                  </a:moveTo>
                  <a:lnTo>
                    <a:pt x="367" y="969"/>
                  </a:lnTo>
                  <a:lnTo>
                    <a:pt x="389" y="952"/>
                  </a:lnTo>
                  <a:lnTo>
                    <a:pt x="393" y="949"/>
                  </a:lnTo>
                  <a:lnTo>
                    <a:pt x="393" y="949"/>
                  </a:lnTo>
                  <a:lnTo>
                    <a:pt x="394" y="948"/>
                  </a:lnTo>
                  <a:lnTo>
                    <a:pt x="394" y="948"/>
                  </a:lnTo>
                  <a:lnTo>
                    <a:pt x="396" y="951"/>
                  </a:lnTo>
                  <a:lnTo>
                    <a:pt x="396" y="951"/>
                  </a:lnTo>
                  <a:lnTo>
                    <a:pt x="367" y="969"/>
                  </a:lnTo>
                  <a:lnTo>
                    <a:pt x="367" y="969"/>
                  </a:lnTo>
                  <a:close/>
                  <a:moveTo>
                    <a:pt x="405" y="958"/>
                  </a:moveTo>
                  <a:lnTo>
                    <a:pt x="405" y="958"/>
                  </a:lnTo>
                  <a:lnTo>
                    <a:pt x="410" y="961"/>
                  </a:lnTo>
                  <a:lnTo>
                    <a:pt x="410" y="961"/>
                  </a:lnTo>
                  <a:lnTo>
                    <a:pt x="405" y="968"/>
                  </a:lnTo>
                  <a:lnTo>
                    <a:pt x="405" y="968"/>
                  </a:lnTo>
                  <a:lnTo>
                    <a:pt x="399" y="968"/>
                  </a:lnTo>
                  <a:lnTo>
                    <a:pt x="393" y="970"/>
                  </a:lnTo>
                  <a:lnTo>
                    <a:pt x="393" y="970"/>
                  </a:lnTo>
                  <a:lnTo>
                    <a:pt x="405" y="958"/>
                  </a:lnTo>
                  <a:lnTo>
                    <a:pt x="405" y="958"/>
                  </a:lnTo>
                  <a:close/>
                  <a:moveTo>
                    <a:pt x="423" y="971"/>
                  </a:moveTo>
                  <a:lnTo>
                    <a:pt x="423" y="971"/>
                  </a:lnTo>
                  <a:lnTo>
                    <a:pt x="432" y="977"/>
                  </a:lnTo>
                  <a:lnTo>
                    <a:pt x="432" y="977"/>
                  </a:lnTo>
                  <a:lnTo>
                    <a:pt x="429" y="977"/>
                  </a:lnTo>
                  <a:lnTo>
                    <a:pt x="424" y="980"/>
                  </a:lnTo>
                  <a:lnTo>
                    <a:pt x="414" y="986"/>
                  </a:lnTo>
                  <a:lnTo>
                    <a:pt x="398" y="998"/>
                  </a:lnTo>
                  <a:lnTo>
                    <a:pt x="398" y="998"/>
                  </a:lnTo>
                  <a:lnTo>
                    <a:pt x="408" y="988"/>
                  </a:lnTo>
                  <a:lnTo>
                    <a:pt x="408" y="988"/>
                  </a:lnTo>
                  <a:lnTo>
                    <a:pt x="417" y="981"/>
                  </a:lnTo>
                  <a:lnTo>
                    <a:pt x="422" y="975"/>
                  </a:lnTo>
                  <a:lnTo>
                    <a:pt x="423" y="972"/>
                  </a:lnTo>
                  <a:lnTo>
                    <a:pt x="423" y="971"/>
                  </a:lnTo>
                  <a:lnTo>
                    <a:pt x="423" y="971"/>
                  </a:lnTo>
                  <a:close/>
                  <a:moveTo>
                    <a:pt x="437" y="980"/>
                  </a:moveTo>
                  <a:lnTo>
                    <a:pt x="437" y="980"/>
                  </a:lnTo>
                  <a:lnTo>
                    <a:pt x="446" y="984"/>
                  </a:lnTo>
                  <a:lnTo>
                    <a:pt x="446" y="984"/>
                  </a:lnTo>
                  <a:lnTo>
                    <a:pt x="417" y="1005"/>
                  </a:lnTo>
                  <a:lnTo>
                    <a:pt x="417" y="1005"/>
                  </a:lnTo>
                  <a:lnTo>
                    <a:pt x="423" y="1000"/>
                  </a:lnTo>
                  <a:lnTo>
                    <a:pt x="423" y="1000"/>
                  </a:lnTo>
                  <a:lnTo>
                    <a:pt x="432" y="990"/>
                  </a:lnTo>
                  <a:lnTo>
                    <a:pt x="437" y="984"/>
                  </a:lnTo>
                  <a:lnTo>
                    <a:pt x="437" y="982"/>
                  </a:lnTo>
                  <a:lnTo>
                    <a:pt x="437" y="980"/>
                  </a:lnTo>
                  <a:lnTo>
                    <a:pt x="437" y="980"/>
                  </a:lnTo>
                  <a:close/>
                  <a:moveTo>
                    <a:pt x="464" y="1016"/>
                  </a:moveTo>
                  <a:lnTo>
                    <a:pt x="464" y="1016"/>
                  </a:lnTo>
                  <a:lnTo>
                    <a:pt x="470" y="1010"/>
                  </a:lnTo>
                  <a:lnTo>
                    <a:pt x="470" y="1010"/>
                  </a:lnTo>
                  <a:lnTo>
                    <a:pt x="478" y="999"/>
                  </a:lnTo>
                  <a:lnTo>
                    <a:pt x="478" y="999"/>
                  </a:lnTo>
                  <a:lnTo>
                    <a:pt x="485" y="1001"/>
                  </a:lnTo>
                  <a:lnTo>
                    <a:pt x="485" y="1001"/>
                  </a:lnTo>
                  <a:lnTo>
                    <a:pt x="464" y="1016"/>
                  </a:lnTo>
                  <a:lnTo>
                    <a:pt x="464" y="1016"/>
                  </a:lnTo>
                  <a:close/>
                  <a:moveTo>
                    <a:pt x="493" y="1007"/>
                  </a:moveTo>
                  <a:lnTo>
                    <a:pt x="493" y="1007"/>
                  </a:lnTo>
                  <a:lnTo>
                    <a:pt x="494" y="1004"/>
                  </a:lnTo>
                  <a:lnTo>
                    <a:pt x="494" y="1004"/>
                  </a:lnTo>
                  <a:lnTo>
                    <a:pt x="506" y="1008"/>
                  </a:lnTo>
                  <a:lnTo>
                    <a:pt x="506" y="1008"/>
                  </a:lnTo>
                  <a:lnTo>
                    <a:pt x="491" y="1018"/>
                  </a:lnTo>
                  <a:lnTo>
                    <a:pt x="475" y="1029"/>
                  </a:lnTo>
                  <a:lnTo>
                    <a:pt x="475" y="1029"/>
                  </a:lnTo>
                  <a:lnTo>
                    <a:pt x="484" y="1018"/>
                  </a:lnTo>
                  <a:lnTo>
                    <a:pt x="493" y="1007"/>
                  </a:lnTo>
                  <a:lnTo>
                    <a:pt x="493" y="1007"/>
                  </a:lnTo>
                  <a:close/>
                  <a:moveTo>
                    <a:pt x="435" y="1013"/>
                  </a:moveTo>
                  <a:lnTo>
                    <a:pt x="435" y="1013"/>
                  </a:lnTo>
                  <a:lnTo>
                    <a:pt x="446" y="1001"/>
                  </a:lnTo>
                  <a:lnTo>
                    <a:pt x="452" y="994"/>
                  </a:lnTo>
                  <a:lnTo>
                    <a:pt x="453" y="990"/>
                  </a:lnTo>
                  <a:lnTo>
                    <a:pt x="454" y="988"/>
                  </a:lnTo>
                  <a:lnTo>
                    <a:pt x="454" y="988"/>
                  </a:lnTo>
                  <a:lnTo>
                    <a:pt x="467" y="994"/>
                  </a:lnTo>
                  <a:lnTo>
                    <a:pt x="467" y="994"/>
                  </a:lnTo>
                  <a:lnTo>
                    <a:pt x="452" y="1005"/>
                  </a:lnTo>
                  <a:lnTo>
                    <a:pt x="435" y="1013"/>
                  </a:lnTo>
                  <a:lnTo>
                    <a:pt x="435" y="1013"/>
                  </a:lnTo>
                  <a:close/>
                  <a:moveTo>
                    <a:pt x="398" y="1013"/>
                  </a:moveTo>
                  <a:lnTo>
                    <a:pt x="398" y="1013"/>
                  </a:lnTo>
                  <a:lnTo>
                    <a:pt x="394" y="1011"/>
                  </a:lnTo>
                  <a:lnTo>
                    <a:pt x="394" y="1011"/>
                  </a:lnTo>
                  <a:lnTo>
                    <a:pt x="402" y="1006"/>
                  </a:lnTo>
                  <a:lnTo>
                    <a:pt x="402" y="1006"/>
                  </a:lnTo>
                  <a:lnTo>
                    <a:pt x="398" y="1013"/>
                  </a:lnTo>
                  <a:lnTo>
                    <a:pt x="398" y="1013"/>
                  </a:lnTo>
                  <a:close/>
                  <a:moveTo>
                    <a:pt x="417" y="1022"/>
                  </a:moveTo>
                  <a:lnTo>
                    <a:pt x="417" y="1022"/>
                  </a:lnTo>
                  <a:lnTo>
                    <a:pt x="412" y="1019"/>
                  </a:lnTo>
                  <a:lnTo>
                    <a:pt x="412" y="1019"/>
                  </a:lnTo>
                  <a:lnTo>
                    <a:pt x="424" y="1011"/>
                  </a:lnTo>
                  <a:lnTo>
                    <a:pt x="424" y="1011"/>
                  </a:lnTo>
                  <a:lnTo>
                    <a:pt x="417" y="1022"/>
                  </a:lnTo>
                  <a:lnTo>
                    <a:pt x="417" y="1022"/>
                  </a:lnTo>
                  <a:close/>
                  <a:moveTo>
                    <a:pt x="440" y="1031"/>
                  </a:moveTo>
                  <a:lnTo>
                    <a:pt x="440" y="1031"/>
                  </a:lnTo>
                  <a:lnTo>
                    <a:pt x="429" y="1027"/>
                  </a:lnTo>
                  <a:lnTo>
                    <a:pt x="429" y="1027"/>
                  </a:lnTo>
                  <a:lnTo>
                    <a:pt x="440" y="1022"/>
                  </a:lnTo>
                  <a:lnTo>
                    <a:pt x="450" y="1016"/>
                  </a:lnTo>
                  <a:lnTo>
                    <a:pt x="450" y="1016"/>
                  </a:lnTo>
                  <a:lnTo>
                    <a:pt x="440" y="1031"/>
                  </a:lnTo>
                  <a:lnTo>
                    <a:pt x="440" y="1031"/>
                  </a:lnTo>
                  <a:close/>
                  <a:moveTo>
                    <a:pt x="460" y="1039"/>
                  </a:moveTo>
                  <a:lnTo>
                    <a:pt x="460" y="1039"/>
                  </a:lnTo>
                  <a:lnTo>
                    <a:pt x="453" y="1035"/>
                  </a:lnTo>
                  <a:lnTo>
                    <a:pt x="453" y="1035"/>
                  </a:lnTo>
                  <a:lnTo>
                    <a:pt x="465" y="1028"/>
                  </a:lnTo>
                  <a:lnTo>
                    <a:pt x="465" y="1028"/>
                  </a:lnTo>
                  <a:lnTo>
                    <a:pt x="461" y="1033"/>
                  </a:lnTo>
                  <a:lnTo>
                    <a:pt x="460" y="1039"/>
                  </a:lnTo>
                  <a:lnTo>
                    <a:pt x="460" y="1039"/>
                  </a:lnTo>
                  <a:close/>
                  <a:moveTo>
                    <a:pt x="499" y="1051"/>
                  </a:moveTo>
                  <a:lnTo>
                    <a:pt x="499" y="1051"/>
                  </a:lnTo>
                  <a:lnTo>
                    <a:pt x="470" y="1041"/>
                  </a:lnTo>
                  <a:lnTo>
                    <a:pt x="470" y="1041"/>
                  </a:lnTo>
                  <a:lnTo>
                    <a:pt x="478" y="1037"/>
                  </a:lnTo>
                  <a:lnTo>
                    <a:pt x="487" y="1033"/>
                  </a:lnTo>
                  <a:lnTo>
                    <a:pt x="487" y="1033"/>
                  </a:lnTo>
                  <a:lnTo>
                    <a:pt x="483" y="1039"/>
                  </a:lnTo>
                  <a:lnTo>
                    <a:pt x="483" y="1043"/>
                  </a:lnTo>
                  <a:lnTo>
                    <a:pt x="484" y="1045"/>
                  </a:lnTo>
                  <a:lnTo>
                    <a:pt x="485" y="1045"/>
                  </a:lnTo>
                  <a:lnTo>
                    <a:pt x="489" y="1045"/>
                  </a:lnTo>
                  <a:lnTo>
                    <a:pt x="500" y="1041"/>
                  </a:lnTo>
                  <a:lnTo>
                    <a:pt x="508" y="1036"/>
                  </a:lnTo>
                  <a:lnTo>
                    <a:pt x="508" y="1036"/>
                  </a:lnTo>
                  <a:lnTo>
                    <a:pt x="499" y="1051"/>
                  </a:lnTo>
                  <a:lnTo>
                    <a:pt x="499" y="1051"/>
                  </a:lnTo>
                  <a:close/>
                  <a:moveTo>
                    <a:pt x="514" y="1055"/>
                  </a:moveTo>
                  <a:lnTo>
                    <a:pt x="514" y="1055"/>
                  </a:lnTo>
                  <a:lnTo>
                    <a:pt x="512" y="1054"/>
                  </a:lnTo>
                  <a:lnTo>
                    <a:pt x="512" y="1054"/>
                  </a:lnTo>
                  <a:lnTo>
                    <a:pt x="517" y="1051"/>
                  </a:lnTo>
                  <a:lnTo>
                    <a:pt x="517" y="1051"/>
                  </a:lnTo>
                  <a:lnTo>
                    <a:pt x="514" y="1055"/>
                  </a:lnTo>
                  <a:lnTo>
                    <a:pt x="514" y="1055"/>
                  </a:lnTo>
                  <a:close/>
                  <a:moveTo>
                    <a:pt x="501" y="1029"/>
                  </a:moveTo>
                  <a:lnTo>
                    <a:pt x="501" y="1029"/>
                  </a:lnTo>
                  <a:lnTo>
                    <a:pt x="509" y="1020"/>
                  </a:lnTo>
                  <a:lnTo>
                    <a:pt x="519" y="1012"/>
                  </a:lnTo>
                  <a:lnTo>
                    <a:pt x="519" y="1012"/>
                  </a:lnTo>
                  <a:lnTo>
                    <a:pt x="528" y="1014"/>
                  </a:lnTo>
                  <a:lnTo>
                    <a:pt x="528" y="1014"/>
                  </a:lnTo>
                  <a:lnTo>
                    <a:pt x="501" y="1029"/>
                  </a:lnTo>
                  <a:lnTo>
                    <a:pt x="501" y="1029"/>
                  </a:lnTo>
                  <a:close/>
                  <a:moveTo>
                    <a:pt x="536" y="1020"/>
                  </a:moveTo>
                  <a:lnTo>
                    <a:pt x="536" y="1020"/>
                  </a:lnTo>
                  <a:lnTo>
                    <a:pt x="537" y="1018"/>
                  </a:lnTo>
                  <a:lnTo>
                    <a:pt x="537" y="1017"/>
                  </a:lnTo>
                  <a:lnTo>
                    <a:pt x="537" y="1017"/>
                  </a:lnTo>
                  <a:lnTo>
                    <a:pt x="543" y="1018"/>
                  </a:lnTo>
                  <a:lnTo>
                    <a:pt x="543" y="1018"/>
                  </a:lnTo>
                  <a:lnTo>
                    <a:pt x="524" y="1033"/>
                  </a:lnTo>
                  <a:lnTo>
                    <a:pt x="524" y="1033"/>
                  </a:lnTo>
                  <a:lnTo>
                    <a:pt x="536" y="1020"/>
                  </a:lnTo>
                  <a:lnTo>
                    <a:pt x="536" y="1020"/>
                  </a:lnTo>
                  <a:close/>
                  <a:moveTo>
                    <a:pt x="538" y="1061"/>
                  </a:moveTo>
                  <a:lnTo>
                    <a:pt x="538" y="1061"/>
                  </a:lnTo>
                  <a:lnTo>
                    <a:pt x="532" y="1060"/>
                  </a:lnTo>
                  <a:lnTo>
                    <a:pt x="532" y="1060"/>
                  </a:lnTo>
                  <a:lnTo>
                    <a:pt x="540" y="1054"/>
                  </a:lnTo>
                  <a:lnTo>
                    <a:pt x="540" y="1054"/>
                  </a:lnTo>
                  <a:lnTo>
                    <a:pt x="544" y="1049"/>
                  </a:lnTo>
                  <a:lnTo>
                    <a:pt x="544" y="1049"/>
                  </a:lnTo>
                  <a:lnTo>
                    <a:pt x="541" y="1055"/>
                  </a:lnTo>
                  <a:lnTo>
                    <a:pt x="538" y="1061"/>
                  </a:lnTo>
                  <a:lnTo>
                    <a:pt x="538" y="1061"/>
                  </a:lnTo>
                  <a:close/>
                  <a:moveTo>
                    <a:pt x="530" y="1049"/>
                  </a:moveTo>
                  <a:lnTo>
                    <a:pt x="530" y="1049"/>
                  </a:lnTo>
                  <a:lnTo>
                    <a:pt x="544" y="1034"/>
                  </a:lnTo>
                  <a:lnTo>
                    <a:pt x="544" y="1034"/>
                  </a:lnTo>
                  <a:lnTo>
                    <a:pt x="550" y="1028"/>
                  </a:lnTo>
                  <a:lnTo>
                    <a:pt x="554" y="1020"/>
                  </a:lnTo>
                  <a:lnTo>
                    <a:pt x="554" y="1020"/>
                  </a:lnTo>
                  <a:lnTo>
                    <a:pt x="565" y="1023"/>
                  </a:lnTo>
                  <a:lnTo>
                    <a:pt x="565" y="1023"/>
                  </a:lnTo>
                  <a:lnTo>
                    <a:pt x="556" y="1029"/>
                  </a:lnTo>
                  <a:lnTo>
                    <a:pt x="547" y="1035"/>
                  </a:lnTo>
                  <a:lnTo>
                    <a:pt x="530" y="1049"/>
                  </a:lnTo>
                  <a:lnTo>
                    <a:pt x="530" y="1049"/>
                  </a:lnTo>
                  <a:close/>
                  <a:moveTo>
                    <a:pt x="564" y="1042"/>
                  </a:moveTo>
                  <a:lnTo>
                    <a:pt x="564" y="1042"/>
                  </a:lnTo>
                  <a:lnTo>
                    <a:pt x="572" y="1034"/>
                  </a:lnTo>
                  <a:lnTo>
                    <a:pt x="576" y="1029"/>
                  </a:lnTo>
                  <a:lnTo>
                    <a:pt x="578" y="1025"/>
                  </a:lnTo>
                  <a:lnTo>
                    <a:pt x="578" y="1025"/>
                  </a:lnTo>
                  <a:lnTo>
                    <a:pt x="593" y="1028"/>
                  </a:lnTo>
                  <a:lnTo>
                    <a:pt x="593" y="1028"/>
                  </a:lnTo>
                  <a:lnTo>
                    <a:pt x="552" y="1057"/>
                  </a:lnTo>
                  <a:lnTo>
                    <a:pt x="552" y="1057"/>
                  </a:lnTo>
                  <a:lnTo>
                    <a:pt x="556" y="1049"/>
                  </a:lnTo>
                  <a:lnTo>
                    <a:pt x="564" y="1042"/>
                  </a:lnTo>
                  <a:lnTo>
                    <a:pt x="564" y="1042"/>
                  </a:lnTo>
                  <a:close/>
                  <a:moveTo>
                    <a:pt x="559" y="1066"/>
                  </a:moveTo>
                  <a:lnTo>
                    <a:pt x="559" y="1066"/>
                  </a:lnTo>
                  <a:lnTo>
                    <a:pt x="555" y="1065"/>
                  </a:lnTo>
                  <a:lnTo>
                    <a:pt x="555" y="1065"/>
                  </a:lnTo>
                  <a:lnTo>
                    <a:pt x="568" y="1057"/>
                  </a:lnTo>
                  <a:lnTo>
                    <a:pt x="568" y="1057"/>
                  </a:lnTo>
                  <a:lnTo>
                    <a:pt x="559" y="1066"/>
                  </a:lnTo>
                  <a:lnTo>
                    <a:pt x="559" y="1066"/>
                  </a:lnTo>
                  <a:close/>
                  <a:moveTo>
                    <a:pt x="583" y="1071"/>
                  </a:moveTo>
                  <a:lnTo>
                    <a:pt x="583" y="1071"/>
                  </a:lnTo>
                  <a:lnTo>
                    <a:pt x="573" y="1070"/>
                  </a:lnTo>
                  <a:lnTo>
                    <a:pt x="573" y="1070"/>
                  </a:lnTo>
                  <a:lnTo>
                    <a:pt x="594" y="1054"/>
                  </a:lnTo>
                  <a:lnTo>
                    <a:pt x="594" y="1054"/>
                  </a:lnTo>
                  <a:lnTo>
                    <a:pt x="583" y="1071"/>
                  </a:lnTo>
                  <a:lnTo>
                    <a:pt x="583" y="1071"/>
                  </a:lnTo>
                  <a:close/>
                  <a:moveTo>
                    <a:pt x="601" y="1063"/>
                  </a:moveTo>
                  <a:lnTo>
                    <a:pt x="601" y="1063"/>
                  </a:lnTo>
                  <a:lnTo>
                    <a:pt x="612" y="1047"/>
                  </a:lnTo>
                  <a:lnTo>
                    <a:pt x="624" y="1034"/>
                  </a:lnTo>
                  <a:lnTo>
                    <a:pt x="624" y="1034"/>
                  </a:lnTo>
                  <a:lnTo>
                    <a:pt x="625" y="1031"/>
                  </a:lnTo>
                  <a:lnTo>
                    <a:pt x="625" y="1031"/>
                  </a:lnTo>
                  <a:lnTo>
                    <a:pt x="642" y="1034"/>
                  </a:lnTo>
                  <a:lnTo>
                    <a:pt x="642" y="1034"/>
                  </a:lnTo>
                  <a:lnTo>
                    <a:pt x="621" y="1048"/>
                  </a:lnTo>
                  <a:lnTo>
                    <a:pt x="601" y="1063"/>
                  </a:lnTo>
                  <a:lnTo>
                    <a:pt x="601" y="1063"/>
                  </a:lnTo>
                  <a:close/>
                  <a:moveTo>
                    <a:pt x="599" y="1039"/>
                  </a:moveTo>
                  <a:lnTo>
                    <a:pt x="599" y="1039"/>
                  </a:lnTo>
                  <a:lnTo>
                    <a:pt x="608" y="1030"/>
                  </a:lnTo>
                  <a:lnTo>
                    <a:pt x="608" y="1030"/>
                  </a:lnTo>
                  <a:lnTo>
                    <a:pt x="612" y="1030"/>
                  </a:lnTo>
                  <a:lnTo>
                    <a:pt x="612" y="1030"/>
                  </a:lnTo>
                  <a:lnTo>
                    <a:pt x="599" y="1039"/>
                  </a:lnTo>
                  <a:lnTo>
                    <a:pt x="599" y="1039"/>
                  </a:lnTo>
                  <a:close/>
                  <a:moveTo>
                    <a:pt x="611" y="1076"/>
                  </a:moveTo>
                  <a:lnTo>
                    <a:pt x="611" y="1076"/>
                  </a:lnTo>
                  <a:lnTo>
                    <a:pt x="613" y="1073"/>
                  </a:lnTo>
                  <a:lnTo>
                    <a:pt x="613" y="1073"/>
                  </a:lnTo>
                  <a:lnTo>
                    <a:pt x="613" y="1075"/>
                  </a:lnTo>
                  <a:lnTo>
                    <a:pt x="614" y="1077"/>
                  </a:lnTo>
                  <a:lnTo>
                    <a:pt x="614" y="1077"/>
                  </a:lnTo>
                  <a:lnTo>
                    <a:pt x="611" y="1076"/>
                  </a:lnTo>
                  <a:lnTo>
                    <a:pt x="611" y="1076"/>
                  </a:lnTo>
                  <a:close/>
                  <a:moveTo>
                    <a:pt x="654" y="1035"/>
                  </a:moveTo>
                  <a:lnTo>
                    <a:pt x="654" y="1035"/>
                  </a:lnTo>
                  <a:lnTo>
                    <a:pt x="670" y="1036"/>
                  </a:lnTo>
                  <a:lnTo>
                    <a:pt x="670" y="1036"/>
                  </a:lnTo>
                  <a:lnTo>
                    <a:pt x="659" y="1051"/>
                  </a:lnTo>
                  <a:lnTo>
                    <a:pt x="659" y="1051"/>
                  </a:lnTo>
                  <a:lnTo>
                    <a:pt x="656" y="1048"/>
                  </a:lnTo>
                  <a:lnTo>
                    <a:pt x="656" y="1048"/>
                  </a:lnTo>
                  <a:lnTo>
                    <a:pt x="654" y="1048"/>
                  </a:lnTo>
                  <a:lnTo>
                    <a:pt x="650" y="1049"/>
                  </a:lnTo>
                  <a:lnTo>
                    <a:pt x="638" y="1057"/>
                  </a:lnTo>
                  <a:lnTo>
                    <a:pt x="625" y="1065"/>
                  </a:lnTo>
                  <a:lnTo>
                    <a:pt x="618" y="1070"/>
                  </a:lnTo>
                  <a:lnTo>
                    <a:pt x="618" y="1070"/>
                  </a:lnTo>
                  <a:lnTo>
                    <a:pt x="626" y="1063"/>
                  </a:lnTo>
                  <a:lnTo>
                    <a:pt x="637" y="1053"/>
                  </a:lnTo>
                  <a:lnTo>
                    <a:pt x="648" y="1043"/>
                  </a:lnTo>
                  <a:lnTo>
                    <a:pt x="652" y="1039"/>
                  </a:lnTo>
                  <a:lnTo>
                    <a:pt x="654" y="1035"/>
                  </a:lnTo>
                  <a:lnTo>
                    <a:pt x="654" y="1035"/>
                  </a:lnTo>
                  <a:close/>
                  <a:moveTo>
                    <a:pt x="643" y="1081"/>
                  </a:moveTo>
                  <a:lnTo>
                    <a:pt x="643" y="1081"/>
                  </a:lnTo>
                  <a:lnTo>
                    <a:pt x="623" y="1078"/>
                  </a:lnTo>
                  <a:lnTo>
                    <a:pt x="623" y="1078"/>
                  </a:lnTo>
                  <a:lnTo>
                    <a:pt x="633" y="1072"/>
                  </a:lnTo>
                  <a:lnTo>
                    <a:pt x="642" y="1067"/>
                  </a:lnTo>
                  <a:lnTo>
                    <a:pt x="650" y="1063"/>
                  </a:lnTo>
                  <a:lnTo>
                    <a:pt x="650" y="1063"/>
                  </a:lnTo>
                  <a:lnTo>
                    <a:pt x="644" y="1072"/>
                  </a:lnTo>
                  <a:lnTo>
                    <a:pt x="643" y="1077"/>
                  </a:lnTo>
                  <a:lnTo>
                    <a:pt x="643" y="1081"/>
                  </a:lnTo>
                  <a:lnTo>
                    <a:pt x="643" y="1081"/>
                  </a:lnTo>
                  <a:close/>
                  <a:moveTo>
                    <a:pt x="659" y="1082"/>
                  </a:moveTo>
                  <a:lnTo>
                    <a:pt x="659" y="1082"/>
                  </a:lnTo>
                  <a:lnTo>
                    <a:pt x="655" y="1081"/>
                  </a:lnTo>
                  <a:lnTo>
                    <a:pt x="655" y="1081"/>
                  </a:lnTo>
                  <a:lnTo>
                    <a:pt x="661" y="1077"/>
                  </a:lnTo>
                  <a:lnTo>
                    <a:pt x="661" y="1077"/>
                  </a:lnTo>
                  <a:lnTo>
                    <a:pt x="659" y="1082"/>
                  </a:lnTo>
                  <a:lnTo>
                    <a:pt x="659" y="1082"/>
                  </a:lnTo>
                  <a:close/>
                  <a:moveTo>
                    <a:pt x="665" y="1061"/>
                  </a:moveTo>
                  <a:lnTo>
                    <a:pt x="665" y="1061"/>
                  </a:lnTo>
                  <a:lnTo>
                    <a:pt x="680" y="1037"/>
                  </a:lnTo>
                  <a:lnTo>
                    <a:pt x="680" y="1037"/>
                  </a:lnTo>
                  <a:lnTo>
                    <a:pt x="695" y="1037"/>
                  </a:lnTo>
                  <a:lnTo>
                    <a:pt x="695" y="1037"/>
                  </a:lnTo>
                  <a:lnTo>
                    <a:pt x="679" y="1052"/>
                  </a:lnTo>
                  <a:lnTo>
                    <a:pt x="671" y="1059"/>
                  </a:lnTo>
                  <a:lnTo>
                    <a:pt x="661" y="1066"/>
                  </a:lnTo>
                  <a:lnTo>
                    <a:pt x="661" y="1066"/>
                  </a:lnTo>
                  <a:lnTo>
                    <a:pt x="665" y="1061"/>
                  </a:lnTo>
                  <a:lnTo>
                    <a:pt x="665" y="1061"/>
                  </a:lnTo>
                  <a:close/>
                  <a:moveTo>
                    <a:pt x="674" y="1082"/>
                  </a:moveTo>
                  <a:lnTo>
                    <a:pt x="674" y="1082"/>
                  </a:lnTo>
                  <a:lnTo>
                    <a:pt x="688" y="1073"/>
                  </a:lnTo>
                  <a:lnTo>
                    <a:pt x="701" y="1063"/>
                  </a:lnTo>
                  <a:lnTo>
                    <a:pt x="701" y="1063"/>
                  </a:lnTo>
                  <a:lnTo>
                    <a:pt x="694" y="1072"/>
                  </a:lnTo>
                  <a:lnTo>
                    <a:pt x="691" y="1077"/>
                  </a:lnTo>
                  <a:lnTo>
                    <a:pt x="691" y="1081"/>
                  </a:lnTo>
                  <a:lnTo>
                    <a:pt x="691" y="1082"/>
                  </a:lnTo>
                  <a:lnTo>
                    <a:pt x="691" y="1082"/>
                  </a:lnTo>
                  <a:lnTo>
                    <a:pt x="674" y="1082"/>
                  </a:lnTo>
                  <a:lnTo>
                    <a:pt x="674" y="1082"/>
                  </a:lnTo>
                  <a:close/>
                  <a:moveTo>
                    <a:pt x="701" y="1049"/>
                  </a:moveTo>
                  <a:lnTo>
                    <a:pt x="701" y="1049"/>
                  </a:lnTo>
                  <a:lnTo>
                    <a:pt x="708" y="1039"/>
                  </a:lnTo>
                  <a:lnTo>
                    <a:pt x="708" y="1039"/>
                  </a:lnTo>
                  <a:lnTo>
                    <a:pt x="708" y="1039"/>
                  </a:lnTo>
                  <a:lnTo>
                    <a:pt x="708" y="1039"/>
                  </a:lnTo>
                  <a:lnTo>
                    <a:pt x="713" y="1039"/>
                  </a:lnTo>
                  <a:lnTo>
                    <a:pt x="713" y="1039"/>
                  </a:lnTo>
                  <a:lnTo>
                    <a:pt x="701" y="1049"/>
                  </a:lnTo>
                  <a:lnTo>
                    <a:pt x="701" y="1049"/>
                  </a:lnTo>
                  <a:close/>
                  <a:moveTo>
                    <a:pt x="718" y="1076"/>
                  </a:moveTo>
                  <a:lnTo>
                    <a:pt x="718" y="1076"/>
                  </a:lnTo>
                  <a:lnTo>
                    <a:pt x="717" y="1078"/>
                  </a:lnTo>
                  <a:lnTo>
                    <a:pt x="717" y="1078"/>
                  </a:lnTo>
                  <a:lnTo>
                    <a:pt x="713" y="1078"/>
                  </a:lnTo>
                  <a:lnTo>
                    <a:pt x="709" y="1078"/>
                  </a:lnTo>
                  <a:lnTo>
                    <a:pt x="707" y="1080"/>
                  </a:lnTo>
                  <a:lnTo>
                    <a:pt x="703" y="1082"/>
                  </a:lnTo>
                  <a:lnTo>
                    <a:pt x="703" y="1082"/>
                  </a:lnTo>
                  <a:lnTo>
                    <a:pt x="700" y="1082"/>
                  </a:lnTo>
                  <a:lnTo>
                    <a:pt x="700" y="1082"/>
                  </a:lnTo>
                  <a:lnTo>
                    <a:pt x="727" y="1063"/>
                  </a:lnTo>
                  <a:lnTo>
                    <a:pt x="727" y="1063"/>
                  </a:lnTo>
                  <a:lnTo>
                    <a:pt x="732" y="1059"/>
                  </a:lnTo>
                  <a:lnTo>
                    <a:pt x="732" y="1059"/>
                  </a:lnTo>
                  <a:lnTo>
                    <a:pt x="718" y="1076"/>
                  </a:lnTo>
                  <a:lnTo>
                    <a:pt x="718" y="1076"/>
                  </a:lnTo>
                  <a:close/>
                  <a:moveTo>
                    <a:pt x="714" y="1060"/>
                  </a:moveTo>
                  <a:lnTo>
                    <a:pt x="714" y="1060"/>
                  </a:lnTo>
                  <a:lnTo>
                    <a:pt x="721" y="1051"/>
                  </a:lnTo>
                  <a:lnTo>
                    <a:pt x="721" y="1051"/>
                  </a:lnTo>
                  <a:lnTo>
                    <a:pt x="730" y="1040"/>
                  </a:lnTo>
                  <a:lnTo>
                    <a:pt x="730" y="1040"/>
                  </a:lnTo>
                  <a:lnTo>
                    <a:pt x="742" y="1040"/>
                  </a:lnTo>
                  <a:lnTo>
                    <a:pt x="742" y="1040"/>
                  </a:lnTo>
                  <a:lnTo>
                    <a:pt x="714" y="1060"/>
                  </a:lnTo>
                  <a:lnTo>
                    <a:pt x="714" y="1060"/>
                  </a:lnTo>
                  <a:close/>
                  <a:moveTo>
                    <a:pt x="748" y="1071"/>
                  </a:moveTo>
                  <a:lnTo>
                    <a:pt x="748" y="1071"/>
                  </a:lnTo>
                  <a:lnTo>
                    <a:pt x="745" y="1073"/>
                  </a:lnTo>
                  <a:lnTo>
                    <a:pt x="744" y="1077"/>
                  </a:lnTo>
                  <a:lnTo>
                    <a:pt x="744" y="1077"/>
                  </a:lnTo>
                  <a:lnTo>
                    <a:pt x="733" y="1077"/>
                  </a:lnTo>
                  <a:lnTo>
                    <a:pt x="733" y="1077"/>
                  </a:lnTo>
                  <a:lnTo>
                    <a:pt x="744" y="1070"/>
                  </a:lnTo>
                  <a:lnTo>
                    <a:pt x="755" y="1060"/>
                  </a:lnTo>
                  <a:lnTo>
                    <a:pt x="755" y="1060"/>
                  </a:lnTo>
                  <a:lnTo>
                    <a:pt x="748" y="1071"/>
                  </a:lnTo>
                  <a:lnTo>
                    <a:pt x="748" y="1071"/>
                  </a:lnTo>
                  <a:close/>
                  <a:moveTo>
                    <a:pt x="747" y="1054"/>
                  </a:moveTo>
                  <a:lnTo>
                    <a:pt x="747" y="1054"/>
                  </a:lnTo>
                  <a:lnTo>
                    <a:pt x="747" y="1055"/>
                  </a:lnTo>
                  <a:lnTo>
                    <a:pt x="747" y="1055"/>
                  </a:lnTo>
                  <a:lnTo>
                    <a:pt x="751" y="1048"/>
                  </a:lnTo>
                  <a:lnTo>
                    <a:pt x="754" y="1043"/>
                  </a:lnTo>
                  <a:lnTo>
                    <a:pt x="755" y="1040"/>
                  </a:lnTo>
                  <a:lnTo>
                    <a:pt x="755" y="1040"/>
                  </a:lnTo>
                  <a:lnTo>
                    <a:pt x="766" y="1040"/>
                  </a:lnTo>
                  <a:lnTo>
                    <a:pt x="766" y="1040"/>
                  </a:lnTo>
                  <a:lnTo>
                    <a:pt x="756" y="1047"/>
                  </a:lnTo>
                  <a:lnTo>
                    <a:pt x="747" y="1054"/>
                  </a:lnTo>
                  <a:lnTo>
                    <a:pt x="747" y="1054"/>
                  </a:lnTo>
                  <a:close/>
                  <a:moveTo>
                    <a:pt x="774" y="1073"/>
                  </a:moveTo>
                  <a:lnTo>
                    <a:pt x="774" y="1073"/>
                  </a:lnTo>
                  <a:lnTo>
                    <a:pt x="761" y="1075"/>
                  </a:lnTo>
                  <a:lnTo>
                    <a:pt x="761" y="1075"/>
                  </a:lnTo>
                  <a:lnTo>
                    <a:pt x="771" y="1069"/>
                  </a:lnTo>
                  <a:lnTo>
                    <a:pt x="780" y="1063"/>
                  </a:lnTo>
                  <a:lnTo>
                    <a:pt x="780" y="1063"/>
                  </a:lnTo>
                  <a:lnTo>
                    <a:pt x="775" y="1067"/>
                  </a:lnTo>
                  <a:lnTo>
                    <a:pt x="774" y="1073"/>
                  </a:lnTo>
                  <a:lnTo>
                    <a:pt x="774" y="1073"/>
                  </a:lnTo>
                  <a:close/>
                  <a:moveTo>
                    <a:pt x="804" y="1040"/>
                  </a:moveTo>
                  <a:lnTo>
                    <a:pt x="804" y="1040"/>
                  </a:lnTo>
                  <a:lnTo>
                    <a:pt x="803" y="1039"/>
                  </a:lnTo>
                  <a:lnTo>
                    <a:pt x="801" y="1039"/>
                  </a:lnTo>
                  <a:lnTo>
                    <a:pt x="796" y="1039"/>
                  </a:lnTo>
                  <a:lnTo>
                    <a:pt x="791" y="1042"/>
                  </a:lnTo>
                  <a:lnTo>
                    <a:pt x="785" y="1046"/>
                  </a:lnTo>
                  <a:lnTo>
                    <a:pt x="767" y="1060"/>
                  </a:lnTo>
                  <a:lnTo>
                    <a:pt x="767" y="1060"/>
                  </a:lnTo>
                  <a:lnTo>
                    <a:pt x="774" y="1051"/>
                  </a:lnTo>
                  <a:lnTo>
                    <a:pt x="778" y="1045"/>
                  </a:lnTo>
                  <a:lnTo>
                    <a:pt x="779" y="1039"/>
                  </a:lnTo>
                  <a:lnTo>
                    <a:pt x="779" y="1039"/>
                  </a:lnTo>
                  <a:lnTo>
                    <a:pt x="801" y="1037"/>
                  </a:lnTo>
                  <a:lnTo>
                    <a:pt x="822" y="1035"/>
                  </a:lnTo>
                  <a:lnTo>
                    <a:pt x="822" y="1035"/>
                  </a:lnTo>
                  <a:lnTo>
                    <a:pt x="800" y="1054"/>
                  </a:lnTo>
                  <a:lnTo>
                    <a:pt x="800" y="1054"/>
                  </a:lnTo>
                  <a:lnTo>
                    <a:pt x="802" y="1051"/>
                  </a:lnTo>
                  <a:lnTo>
                    <a:pt x="804" y="1047"/>
                  </a:lnTo>
                  <a:lnTo>
                    <a:pt x="804" y="1043"/>
                  </a:lnTo>
                  <a:lnTo>
                    <a:pt x="804" y="1040"/>
                  </a:lnTo>
                  <a:lnTo>
                    <a:pt x="804" y="1040"/>
                  </a:lnTo>
                  <a:close/>
                  <a:moveTo>
                    <a:pt x="830" y="1057"/>
                  </a:moveTo>
                  <a:lnTo>
                    <a:pt x="830" y="1057"/>
                  </a:lnTo>
                  <a:lnTo>
                    <a:pt x="827" y="1060"/>
                  </a:lnTo>
                  <a:lnTo>
                    <a:pt x="826" y="1063"/>
                  </a:lnTo>
                  <a:lnTo>
                    <a:pt x="827" y="1065"/>
                  </a:lnTo>
                  <a:lnTo>
                    <a:pt x="827" y="1065"/>
                  </a:lnTo>
                  <a:lnTo>
                    <a:pt x="791" y="1071"/>
                  </a:lnTo>
                  <a:lnTo>
                    <a:pt x="791" y="1071"/>
                  </a:lnTo>
                  <a:lnTo>
                    <a:pt x="802" y="1065"/>
                  </a:lnTo>
                  <a:lnTo>
                    <a:pt x="810" y="1058"/>
                  </a:lnTo>
                  <a:lnTo>
                    <a:pt x="810" y="1058"/>
                  </a:lnTo>
                  <a:lnTo>
                    <a:pt x="809" y="1061"/>
                  </a:lnTo>
                  <a:lnTo>
                    <a:pt x="810" y="1064"/>
                  </a:lnTo>
                  <a:lnTo>
                    <a:pt x="813" y="1064"/>
                  </a:lnTo>
                  <a:lnTo>
                    <a:pt x="816" y="1064"/>
                  </a:lnTo>
                  <a:lnTo>
                    <a:pt x="824" y="1060"/>
                  </a:lnTo>
                  <a:lnTo>
                    <a:pt x="830" y="1057"/>
                  </a:lnTo>
                  <a:lnTo>
                    <a:pt x="830" y="1057"/>
                  </a:lnTo>
                  <a:lnTo>
                    <a:pt x="830" y="1057"/>
                  </a:lnTo>
                  <a:lnTo>
                    <a:pt x="830" y="1057"/>
                  </a:lnTo>
                  <a:close/>
                  <a:moveTo>
                    <a:pt x="833" y="1034"/>
                  </a:moveTo>
                  <a:lnTo>
                    <a:pt x="833" y="1034"/>
                  </a:lnTo>
                  <a:lnTo>
                    <a:pt x="848" y="1031"/>
                  </a:lnTo>
                  <a:lnTo>
                    <a:pt x="848" y="1031"/>
                  </a:lnTo>
                  <a:lnTo>
                    <a:pt x="828" y="1046"/>
                  </a:lnTo>
                  <a:lnTo>
                    <a:pt x="828" y="1046"/>
                  </a:lnTo>
                  <a:lnTo>
                    <a:pt x="832" y="1039"/>
                  </a:lnTo>
                  <a:lnTo>
                    <a:pt x="832" y="1039"/>
                  </a:lnTo>
                  <a:lnTo>
                    <a:pt x="833" y="1036"/>
                  </a:lnTo>
                  <a:lnTo>
                    <a:pt x="833" y="1034"/>
                  </a:lnTo>
                  <a:lnTo>
                    <a:pt x="833" y="1034"/>
                  </a:lnTo>
                  <a:close/>
                  <a:moveTo>
                    <a:pt x="860" y="1057"/>
                  </a:moveTo>
                  <a:lnTo>
                    <a:pt x="860" y="1057"/>
                  </a:lnTo>
                  <a:lnTo>
                    <a:pt x="838" y="1063"/>
                  </a:lnTo>
                  <a:lnTo>
                    <a:pt x="838" y="1063"/>
                  </a:lnTo>
                  <a:lnTo>
                    <a:pt x="860" y="1048"/>
                  </a:lnTo>
                  <a:lnTo>
                    <a:pt x="860" y="1048"/>
                  </a:lnTo>
                  <a:lnTo>
                    <a:pt x="867" y="1043"/>
                  </a:lnTo>
                  <a:lnTo>
                    <a:pt x="867" y="1043"/>
                  </a:lnTo>
                  <a:lnTo>
                    <a:pt x="863" y="1049"/>
                  </a:lnTo>
                  <a:lnTo>
                    <a:pt x="860" y="1057"/>
                  </a:lnTo>
                  <a:lnTo>
                    <a:pt x="860" y="1057"/>
                  </a:lnTo>
                  <a:close/>
                  <a:moveTo>
                    <a:pt x="857" y="1039"/>
                  </a:moveTo>
                  <a:lnTo>
                    <a:pt x="857" y="1039"/>
                  </a:lnTo>
                  <a:lnTo>
                    <a:pt x="863" y="1030"/>
                  </a:lnTo>
                  <a:lnTo>
                    <a:pt x="863" y="1030"/>
                  </a:lnTo>
                  <a:lnTo>
                    <a:pt x="865" y="1028"/>
                  </a:lnTo>
                  <a:lnTo>
                    <a:pt x="865" y="1028"/>
                  </a:lnTo>
                  <a:lnTo>
                    <a:pt x="879" y="1024"/>
                  </a:lnTo>
                  <a:lnTo>
                    <a:pt x="879" y="1024"/>
                  </a:lnTo>
                  <a:lnTo>
                    <a:pt x="857" y="1039"/>
                  </a:lnTo>
                  <a:lnTo>
                    <a:pt x="857" y="1039"/>
                  </a:lnTo>
                  <a:close/>
                  <a:moveTo>
                    <a:pt x="899" y="1045"/>
                  </a:moveTo>
                  <a:lnTo>
                    <a:pt x="899" y="1045"/>
                  </a:lnTo>
                  <a:lnTo>
                    <a:pt x="887" y="1048"/>
                  </a:lnTo>
                  <a:lnTo>
                    <a:pt x="887" y="1048"/>
                  </a:lnTo>
                  <a:lnTo>
                    <a:pt x="901" y="1037"/>
                  </a:lnTo>
                  <a:lnTo>
                    <a:pt x="901" y="1037"/>
                  </a:lnTo>
                  <a:lnTo>
                    <a:pt x="899" y="1041"/>
                  </a:lnTo>
                  <a:lnTo>
                    <a:pt x="899" y="1045"/>
                  </a:lnTo>
                  <a:lnTo>
                    <a:pt x="899" y="1045"/>
                  </a:lnTo>
                  <a:close/>
                  <a:moveTo>
                    <a:pt x="880" y="1041"/>
                  </a:moveTo>
                  <a:lnTo>
                    <a:pt x="880" y="1041"/>
                  </a:lnTo>
                  <a:lnTo>
                    <a:pt x="890" y="1031"/>
                  </a:lnTo>
                  <a:lnTo>
                    <a:pt x="895" y="1025"/>
                  </a:lnTo>
                  <a:lnTo>
                    <a:pt x="895" y="1022"/>
                  </a:lnTo>
                  <a:lnTo>
                    <a:pt x="895" y="1019"/>
                  </a:lnTo>
                  <a:lnTo>
                    <a:pt x="895" y="1019"/>
                  </a:lnTo>
                  <a:lnTo>
                    <a:pt x="912" y="1014"/>
                  </a:lnTo>
                  <a:lnTo>
                    <a:pt x="912" y="1014"/>
                  </a:lnTo>
                  <a:lnTo>
                    <a:pt x="897" y="1029"/>
                  </a:lnTo>
                  <a:lnTo>
                    <a:pt x="880" y="1041"/>
                  </a:lnTo>
                  <a:lnTo>
                    <a:pt x="880" y="1041"/>
                  </a:lnTo>
                  <a:close/>
                  <a:moveTo>
                    <a:pt x="933" y="1031"/>
                  </a:moveTo>
                  <a:lnTo>
                    <a:pt x="933" y="1031"/>
                  </a:lnTo>
                  <a:lnTo>
                    <a:pt x="920" y="1036"/>
                  </a:lnTo>
                  <a:lnTo>
                    <a:pt x="920" y="1036"/>
                  </a:lnTo>
                  <a:lnTo>
                    <a:pt x="933" y="1027"/>
                  </a:lnTo>
                  <a:lnTo>
                    <a:pt x="933" y="1027"/>
                  </a:lnTo>
                  <a:lnTo>
                    <a:pt x="932" y="1028"/>
                  </a:lnTo>
                  <a:lnTo>
                    <a:pt x="933" y="1031"/>
                  </a:lnTo>
                  <a:lnTo>
                    <a:pt x="933" y="1031"/>
                  </a:lnTo>
                  <a:close/>
                  <a:moveTo>
                    <a:pt x="920" y="1024"/>
                  </a:moveTo>
                  <a:lnTo>
                    <a:pt x="920" y="1024"/>
                  </a:lnTo>
                  <a:lnTo>
                    <a:pt x="925" y="1013"/>
                  </a:lnTo>
                  <a:lnTo>
                    <a:pt x="925" y="1013"/>
                  </a:lnTo>
                  <a:lnTo>
                    <a:pt x="926" y="1011"/>
                  </a:lnTo>
                  <a:lnTo>
                    <a:pt x="926" y="1008"/>
                  </a:lnTo>
                  <a:lnTo>
                    <a:pt x="926" y="1008"/>
                  </a:lnTo>
                  <a:lnTo>
                    <a:pt x="950" y="998"/>
                  </a:lnTo>
                  <a:lnTo>
                    <a:pt x="950" y="998"/>
                  </a:lnTo>
                  <a:lnTo>
                    <a:pt x="936" y="1011"/>
                  </a:lnTo>
                  <a:lnTo>
                    <a:pt x="920" y="1024"/>
                  </a:lnTo>
                  <a:lnTo>
                    <a:pt x="920" y="1024"/>
                  </a:lnTo>
                  <a:close/>
                  <a:moveTo>
                    <a:pt x="951" y="1016"/>
                  </a:moveTo>
                  <a:lnTo>
                    <a:pt x="951" y="1016"/>
                  </a:lnTo>
                  <a:lnTo>
                    <a:pt x="958" y="1005"/>
                  </a:lnTo>
                  <a:lnTo>
                    <a:pt x="966" y="995"/>
                  </a:lnTo>
                  <a:lnTo>
                    <a:pt x="966" y="995"/>
                  </a:lnTo>
                  <a:lnTo>
                    <a:pt x="967" y="993"/>
                  </a:lnTo>
                  <a:lnTo>
                    <a:pt x="966" y="989"/>
                  </a:lnTo>
                  <a:lnTo>
                    <a:pt x="966" y="989"/>
                  </a:lnTo>
                  <a:lnTo>
                    <a:pt x="985" y="980"/>
                  </a:lnTo>
                  <a:lnTo>
                    <a:pt x="1004" y="968"/>
                  </a:lnTo>
                  <a:lnTo>
                    <a:pt x="1004" y="968"/>
                  </a:lnTo>
                  <a:lnTo>
                    <a:pt x="1001" y="971"/>
                  </a:lnTo>
                  <a:lnTo>
                    <a:pt x="1001" y="971"/>
                  </a:lnTo>
                  <a:lnTo>
                    <a:pt x="995" y="976"/>
                  </a:lnTo>
                  <a:lnTo>
                    <a:pt x="987" y="982"/>
                  </a:lnTo>
                  <a:lnTo>
                    <a:pt x="975" y="994"/>
                  </a:lnTo>
                  <a:lnTo>
                    <a:pt x="963" y="1006"/>
                  </a:lnTo>
                  <a:lnTo>
                    <a:pt x="957" y="1011"/>
                  </a:lnTo>
                  <a:lnTo>
                    <a:pt x="951" y="1016"/>
                  </a:lnTo>
                  <a:lnTo>
                    <a:pt x="951" y="1016"/>
                  </a:lnTo>
                  <a:close/>
                  <a:moveTo>
                    <a:pt x="996" y="992"/>
                  </a:moveTo>
                  <a:lnTo>
                    <a:pt x="996" y="992"/>
                  </a:lnTo>
                  <a:lnTo>
                    <a:pt x="997" y="990"/>
                  </a:lnTo>
                  <a:lnTo>
                    <a:pt x="997" y="990"/>
                  </a:lnTo>
                  <a:lnTo>
                    <a:pt x="1011" y="975"/>
                  </a:lnTo>
                  <a:lnTo>
                    <a:pt x="1011" y="975"/>
                  </a:lnTo>
                  <a:lnTo>
                    <a:pt x="1014" y="975"/>
                  </a:lnTo>
                  <a:lnTo>
                    <a:pt x="1017" y="974"/>
                  </a:lnTo>
                  <a:lnTo>
                    <a:pt x="1017" y="974"/>
                  </a:lnTo>
                  <a:lnTo>
                    <a:pt x="996" y="992"/>
                  </a:lnTo>
                  <a:lnTo>
                    <a:pt x="996" y="992"/>
                  </a:lnTo>
                  <a:close/>
                  <a:moveTo>
                    <a:pt x="1032" y="949"/>
                  </a:moveTo>
                  <a:lnTo>
                    <a:pt x="1032" y="949"/>
                  </a:lnTo>
                  <a:lnTo>
                    <a:pt x="1032" y="949"/>
                  </a:lnTo>
                  <a:lnTo>
                    <a:pt x="1032" y="949"/>
                  </a:lnTo>
                  <a:lnTo>
                    <a:pt x="1036" y="947"/>
                  </a:lnTo>
                  <a:lnTo>
                    <a:pt x="1036" y="947"/>
                  </a:lnTo>
                  <a:lnTo>
                    <a:pt x="1032" y="949"/>
                  </a:lnTo>
                  <a:lnTo>
                    <a:pt x="1032" y="949"/>
                  </a:lnTo>
                  <a:close/>
                  <a:moveTo>
                    <a:pt x="1079" y="916"/>
                  </a:moveTo>
                  <a:lnTo>
                    <a:pt x="1079" y="916"/>
                  </a:lnTo>
                  <a:lnTo>
                    <a:pt x="1078" y="915"/>
                  </a:lnTo>
                  <a:lnTo>
                    <a:pt x="1078" y="915"/>
                  </a:lnTo>
                  <a:lnTo>
                    <a:pt x="1079" y="913"/>
                  </a:lnTo>
                  <a:lnTo>
                    <a:pt x="1079" y="913"/>
                  </a:lnTo>
                  <a:lnTo>
                    <a:pt x="1080" y="915"/>
                  </a:lnTo>
                  <a:lnTo>
                    <a:pt x="1080" y="915"/>
                  </a:lnTo>
                  <a:lnTo>
                    <a:pt x="1079" y="916"/>
                  </a:lnTo>
                  <a:lnTo>
                    <a:pt x="1079" y="916"/>
                  </a:lnTo>
                  <a:close/>
                  <a:moveTo>
                    <a:pt x="1090" y="906"/>
                  </a:moveTo>
                  <a:lnTo>
                    <a:pt x="1090" y="906"/>
                  </a:lnTo>
                  <a:lnTo>
                    <a:pt x="1087" y="906"/>
                  </a:lnTo>
                  <a:lnTo>
                    <a:pt x="1087" y="906"/>
                  </a:lnTo>
                  <a:lnTo>
                    <a:pt x="1091" y="901"/>
                  </a:lnTo>
                  <a:lnTo>
                    <a:pt x="1091" y="901"/>
                  </a:lnTo>
                  <a:lnTo>
                    <a:pt x="1090" y="906"/>
                  </a:lnTo>
                  <a:lnTo>
                    <a:pt x="1090" y="906"/>
                  </a:lnTo>
                  <a:close/>
                  <a:moveTo>
                    <a:pt x="1109" y="889"/>
                  </a:moveTo>
                  <a:lnTo>
                    <a:pt x="1109" y="889"/>
                  </a:lnTo>
                  <a:lnTo>
                    <a:pt x="1114" y="882"/>
                  </a:lnTo>
                  <a:lnTo>
                    <a:pt x="1114" y="882"/>
                  </a:lnTo>
                  <a:lnTo>
                    <a:pt x="1123" y="866"/>
                  </a:lnTo>
                  <a:lnTo>
                    <a:pt x="1132" y="851"/>
                  </a:lnTo>
                  <a:lnTo>
                    <a:pt x="1132" y="851"/>
                  </a:lnTo>
                  <a:lnTo>
                    <a:pt x="1135" y="854"/>
                  </a:lnTo>
                  <a:lnTo>
                    <a:pt x="1140" y="856"/>
                  </a:lnTo>
                  <a:lnTo>
                    <a:pt x="1140" y="856"/>
                  </a:lnTo>
                  <a:lnTo>
                    <a:pt x="1135" y="858"/>
                  </a:lnTo>
                  <a:lnTo>
                    <a:pt x="1132" y="862"/>
                  </a:lnTo>
                  <a:lnTo>
                    <a:pt x="1123" y="871"/>
                  </a:lnTo>
                  <a:lnTo>
                    <a:pt x="1116" y="882"/>
                  </a:lnTo>
                  <a:lnTo>
                    <a:pt x="1109" y="889"/>
                  </a:lnTo>
                  <a:lnTo>
                    <a:pt x="1109" y="889"/>
                  </a:lnTo>
                  <a:close/>
                  <a:moveTo>
                    <a:pt x="1127" y="887"/>
                  </a:moveTo>
                  <a:lnTo>
                    <a:pt x="1127" y="887"/>
                  </a:lnTo>
                  <a:lnTo>
                    <a:pt x="1139" y="875"/>
                  </a:lnTo>
                  <a:lnTo>
                    <a:pt x="1145" y="866"/>
                  </a:lnTo>
                  <a:lnTo>
                    <a:pt x="1146" y="863"/>
                  </a:lnTo>
                  <a:lnTo>
                    <a:pt x="1146" y="859"/>
                  </a:lnTo>
                  <a:lnTo>
                    <a:pt x="1146" y="859"/>
                  </a:lnTo>
                  <a:lnTo>
                    <a:pt x="1157" y="865"/>
                  </a:lnTo>
                  <a:lnTo>
                    <a:pt x="1157" y="865"/>
                  </a:lnTo>
                  <a:lnTo>
                    <a:pt x="1151" y="869"/>
                  </a:lnTo>
                  <a:lnTo>
                    <a:pt x="1145" y="874"/>
                  </a:lnTo>
                  <a:lnTo>
                    <a:pt x="1134" y="886"/>
                  </a:lnTo>
                  <a:lnTo>
                    <a:pt x="1122" y="898"/>
                  </a:lnTo>
                  <a:lnTo>
                    <a:pt x="1116" y="902"/>
                  </a:lnTo>
                  <a:lnTo>
                    <a:pt x="1110" y="907"/>
                  </a:lnTo>
                  <a:lnTo>
                    <a:pt x="1110" y="907"/>
                  </a:lnTo>
                  <a:lnTo>
                    <a:pt x="1119" y="898"/>
                  </a:lnTo>
                  <a:lnTo>
                    <a:pt x="1127" y="887"/>
                  </a:lnTo>
                  <a:lnTo>
                    <a:pt x="1127" y="887"/>
                  </a:lnTo>
                  <a:close/>
                  <a:moveTo>
                    <a:pt x="1123" y="916"/>
                  </a:moveTo>
                  <a:lnTo>
                    <a:pt x="1123" y="916"/>
                  </a:lnTo>
                  <a:lnTo>
                    <a:pt x="1119" y="913"/>
                  </a:lnTo>
                  <a:lnTo>
                    <a:pt x="1119" y="913"/>
                  </a:lnTo>
                  <a:lnTo>
                    <a:pt x="1129" y="905"/>
                  </a:lnTo>
                  <a:lnTo>
                    <a:pt x="1129" y="905"/>
                  </a:lnTo>
                  <a:lnTo>
                    <a:pt x="1123" y="916"/>
                  </a:lnTo>
                  <a:lnTo>
                    <a:pt x="1123" y="916"/>
                  </a:lnTo>
                  <a:close/>
                  <a:moveTo>
                    <a:pt x="1141" y="922"/>
                  </a:moveTo>
                  <a:lnTo>
                    <a:pt x="1141" y="922"/>
                  </a:lnTo>
                  <a:lnTo>
                    <a:pt x="1137" y="919"/>
                  </a:lnTo>
                  <a:lnTo>
                    <a:pt x="1137" y="919"/>
                  </a:lnTo>
                  <a:lnTo>
                    <a:pt x="1150" y="911"/>
                  </a:lnTo>
                  <a:lnTo>
                    <a:pt x="1150" y="911"/>
                  </a:lnTo>
                  <a:lnTo>
                    <a:pt x="1141" y="922"/>
                  </a:lnTo>
                  <a:lnTo>
                    <a:pt x="1141" y="922"/>
                  </a:lnTo>
                  <a:close/>
                  <a:moveTo>
                    <a:pt x="1140" y="906"/>
                  </a:moveTo>
                  <a:lnTo>
                    <a:pt x="1140" y="906"/>
                  </a:lnTo>
                  <a:lnTo>
                    <a:pt x="1155" y="886"/>
                  </a:lnTo>
                  <a:lnTo>
                    <a:pt x="1155" y="886"/>
                  </a:lnTo>
                  <a:lnTo>
                    <a:pt x="1158" y="882"/>
                  </a:lnTo>
                  <a:lnTo>
                    <a:pt x="1161" y="878"/>
                  </a:lnTo>
                  <a:lnTo>
                    <a:pt x="1163" y="874"/>
                  </a:lnTo>
                  <a:lnTo>
                    <a:pt x="1164" y="869"/>
                  </a:lnTo>
                  <a:lnTo>
                    <a:pt x="1164" y="869"/>
                  </a:lnTo>
                  <a:lnTo>
                    <a:pt x="1176" y="875"/>
                  </a:lnTo>
                  <a:lnTo>
                    <a:pt x="1176" y="875"/>
                  </a:lnTo>
                  <a:lnTo>
                    <a:pt x="1159" y="890"/>
                  </a:lnTo>
                  <a:lnTo>
                    <a:pt x="1140" y="906"/>
                  </a:lnTo>
                  <a:lnTo>
                    <a:pt x="1140" y="906"/>
                  </a:lnTo>
                  <a:close/>
                  <a:moveTo>
                    <a:pt x="1186" y="880"/>
                  </a:moveTo>
                  <a:lnTo>
                    <a:pt x="1186" y="880"/>
                  </a:lnTo>
                  <a:lnTo>
                    <a:pt x="1190" y="881"/>
                  </a:lnTo>
                  <a:lnTo>
                    <a:pt x="1190" y="881"/>
                  </a:lnTo>
                  <a:lnTo>
                    <a:pt x="1186" y="883"/>
                  </a:lnTo>
                  <a:lnTo>
                    <a:pt x="1182" y="886"/>
                  </a:lnTo>
                  <a:lnTo>
                    <a:pt x="1176" y="894"/>
                  </a:lnTo>
                  <a:lnTo>
                    <a:pt x="1169" y="902"/>
                  </a:lnTo>
                  <a:lnTo>
                    <a:pt x="1163" y="910"/>
                  </a:lnTo>
                  <a:lnTo>
                    <a:pt x="1163" y="910"/>
                  </a:lnTo>
                  <a:lnTo>
                    <a:pt x="1175" y="895"/>
                  </a:lnTo>
                  <a:lnTo>
                    <a:pt x="1186" y="880"/>
                  </a:lnTo>
                  <a:lnTo>
                    <a:pt x="1186" y="880"/>
                  </a:lnTo>
                  <a:close/>
                  <a:moveTo>
                    <a:pt x="1179" y="935"/>
                  </a:moveTo>
                  <a:lnTo>
                    <a:pt x="1179" y="935"/>
                  </a:lnTo>
                  <a:lnTo>
                    <a:pt x="1175" y="934"/>
                  </a:lnTo>
                  <a:lnTo>
                    <a:pt x="1175" y="934"/>
                  </a:lnTo>
                  <a:lnTo>
                    <a:pt x="1186" y="927"/>
                  </a:lnTo>
                  <a:lnTo>
                    <a:pt x="1186" y="927"/>
                  </a:lnTo>
                  <a:lnTo>
                    <a:pt x="1179" y="935"/>
                  </a:lnTo>
                  <a:lnTo>
                    <a:pt x="1179" y="935"/>
                  </a:lnTo>
                  <a:close/>
                  <a:moveTo>
                    <a:pt x="1166" y="928"/>
                  </a:moveTo>
                  <a:lnTo>
                    <a:pt x="1166" y="928"/>
                  </a:lnTo>
                  <a:lnTo>
                    <a:pt x="1172" y="917"/>
                  </a:lnTo>
                  <a:lnTo>
                    <a:pt x="1180" y="906"/>
                  </a:lnTo>
                  <a:lnTo>
                    <a:pt x="1180" y="906"/>
                  </a:lnTo>
                  <a:lnTo>
                    <a:pt x="1190" y="896"/>
                  </a:lnTo>
                  <a:lnTo>
                    <a:pt x="1194" y="889"/>
                  </a:lnTo>
                  <a:lnTo>
                    <a:pt x="1196" y="887"/>
                  </a:lnTo>
                  <a:lnTo>
                    <a:pt x="1196" y="884"/>
                  </a:lnTo>
                  <a:lnTo>
                    <a:pt x="1196" y="884"/>
                  </a:lnTo>
                  <a:lnTo>
                    <a:pt x="1211" y="890"/>
                  </a:lnTo>
                  <a:lnTo>
                    <a:pt x="1211" y="890"/>
                  </a:lnTo>
                  <a:lnTo>
                    <a:pt x="1200" y="901"/>
                  </a:lnTo>
                  <a:lnTo>
                    <a:pt x="1190" y="912"/>
                  </a:lnTo>
                  <a:lnTo>
                    <a:pt x="1178" y="921"/>
                  </a:lnTo>
                  <a:lnTo>
                    <a:pt x="1166" y="928"/>
                  </a:lnTo>
                  <a:lnTo>
                    <a:pt x="1166" y="928"/>
                  </a:lnTo>
                  <a:close/>
                  <a:moveTo>
                    <a:pt x="1206" y="946"/>
                  </a:moveTo>
                  <a:lnTo>
                    <a:pt x="1206" y="946"/>
                  </a:lnTo>
                  <a:lnTo>
                    <a:pt x="1198" y="942"/>
                  </a:lnTo>
                  <a:lnTo>
                    <a:pt x="1198" y="942"/>
                  </a:lnTo>
                  <a:lnTo>
                    <a:pt x="1209" y="936"/>
                  </a:lnTo>
                  <a:lnTo>
                    <a:pt x="1212" y="931"/>
                  </a:lnTo>
                  <a:lnTo>
                    <a:pt x="1214" y="929"/>
                  </a:lnTo>
                  <a:lnTo>
                    <a:pt x="1212" y="927"/>
                  </a:lnTo>
                  <a:lnTo>
                    <a:pt x="1212" y="927"/>
                  </a:lnTo>
                  <a:lnTo>
                    <a:pt x="1211" y="925"/>
                  </a:lnTo>
                  <a:lnTo>
                    <a:pt x="1208" y="925"/>
                  </a:lnTo>
                  <a:lnTo>
                    <a:pt x="1204" y="927"/>
                  </a:lnTo>
                  <a:lnTo>
                    <a:pt x="1202" y="928"/>
                  </a:lnTo>
                  <a:lnTo>
                    <a:pt x="1191" y="936"/>
                  </a:lnTo>
                  <a:lnTo>
                    <a:pt x="1191" y="936"/>
                  </a:lnTo>
                  <a:lnTo>
                    <a:pt x="1208" y="916"/>
                  </a:lnTo>
                  <a:lnTo>
                    <a:pt x="1215" y="905"/>
                  </a:lnTo>
                  <a:lnTo>
                    <a:pt x="1220" y="894"/>
                  </a:lnTo>
                  <a:lnTo>
                    <a:pt x="1220" y="894"/>
                  </a:lnTo>
                  <a:lnTo>
                    <a:pt x="1243" y="902"/>
                  </a:lnTo>
                  <a:lnTo>
                    <a:pt x="1243" y="902"/>
                  </a:lnTo>
                  <a:lnTo>
                    <a:pt x="1239" y="908"/>
                  </a:lnTo>
                  <a:lnTo>
                    <a:pt x="1235" y="915"/>
                  </a:lnTo>
                  <a:lnTo>
                    <a:pt x="1224" y="924"/>
                  </a:lnTo>
                  <a:lnTo>
                    <a:pt x="1215" y="935"/>
                  </a:lnTo>
                  <a:lnTo>
                    <a:pt x="1206" y="946"/>
                  </a:lnTo>
                  <a:lnTo>
                    <a:pt x="1206" y="946"/>
                  </a:lnTo>
                  <a:close/>
                  <a:moveTo>
                    <a:pt x="1252" y="906"/>
                  </a:moveTo>
                  <a:lnTo>
                    <a:pt x="1252" y="906"/>
                  </a:lnTo>
                  <a:lnTo>
                    <a:pt x="1267" y="911"/>
                  </a:lnTo>
                  <a:lnTo>
                    <a:pt x="1267" y="911"/>
                  </a:lnTo>
                  <a:lnTo>
                    <a:pt x="1255" y="918"/>
                  </a:lnTo>
                  <a:lnTo>
                    <a:pt x="1244" y="927"/>
                  </a:lnTo>
                  <a:lnTo>
                    <a:pt x="1233" y="935"/>
                  </a:lnTo>
                  <a:lnTo>
                    <a:pt x="1221" y="942"/>
                  </a:lnTo>
                  <a:lnTo>
                    <a:pt x="1221" y="942"/>
                  </a:lnTo>
                  <a:lnTo>
                    <a:pt x="1229" y="934"/>
                  </a:lnTo>
                  <a:lnTo>
                    <a:pt x="1238" y="925"/>
                  </a:lnTo>
                  <a:lnTo>
                    <a:pt x="1246" y="916"/>
                  </a:lnTo>
                  <a:lnTo>
                    <a:pt x="1250" y="911"/>
                  </a:lnTo>
                  <a:lnTo>
                    <a:pt x="1252" y="906"/>
                  </a:lnTo>
                  <a:lnTo>
                    <a:pt x="1252" y="906"/>
                  </a:lnTo>
                  <a:close/>
                  <a:moveTo>
                    <a:pt x="1273" y="912"/>
                  </a:moveTo>
                  <a:lnTo>
                    <a:pt x="1273" y="912"/>
                  </a:lnTo>
                  <a:lnTo>
                    <a:pt x="1289" y="917"/>
                  </a:lnTo>
                  <a:lnTo>
                    <a:pt x="1289" y="917"/>
                  </a:lnTo>
                  <a:lnTo>
                    <a:pt x="1279" y="927"/>
                  </a:lnTo>
                  <a:lnTo>
                    <a:pt x="1268" y="935"/>
                  </a:lnTo>
                  <a:lnTo>
                    <a:pt x="1256" y="941"/>
                  </a:lnTo>
                  <a:lnTo>
                    <a:pt x="1243" y="948"/>
                  </a:lnTo>
                  <a:lnTo>
                    <a:pt x="1243" y="948"/>
                  </a:lnTo>
                  <a:lnTo>
                    <a:pt x="1258" y="931"/>
                  </a:lnTo>
                  <a:lnTo>
                    <a:pt x="1258" y="931"/>
                  </a:lnTo>
                  <a:lnTo>
                    <a:pt x="1268" y="923"/>
                  </a:lnTo>
                  <a:lnTo>
                    <a:pt x="1273" y="918"/>
                  </a:lnTo>
                  <a:lnTo>
                    <a:pt x="1274" y="916"/>
                  </a:lnTo>
                  <a:lnTo>
                    <a:pt x="1273" y="912"/>
                  </a:lnTo>
                  <a:lnTo>
                    <a:pt x="1273" y="912"/>
                  </a:lnTo>
                  <a:close/>
                  <a:moveTo>
                    <a:pt x="1297" y="935"/>
                  </a:moveTo>
                  <a:lnTo>
                    <a:pt x="1297" y="935"/>
                  </a:lnTo>
                  <a:lnTo>
                    <a:pt x="1276" y="949"/>
                  </a:lnTo>
                  <a:lnTo>
                    <a:pt x="1276" y="949"/>
                  </a:lnTo>
                  <a:lnTo>
                    <a:pt x="1289" y="935"/>
                  </a:lnTo>
                  <a:lnTo>
                    <a:pt x="1296" y="927"/>
                  </a:lnTo>
                  <a:lnTo>
                    <a:pt x="1298" y="923"/>
                  </a:lnTo>
                  <a:lnTo>
                    <a:pt x="1299" y="919"/>
                  </a:lnTo>
                  <a:lnTo>
                    <a:pt x="1299" y="919"/>
                  </a:lnTo>
                  <a:lnTo>
                    <a:pt x="1310" y="922"/>
                  </a:lnTo>
                  <a:lnTo>
                    <a:pt x="1310" y="922"/>
                  </a:lnTo>
                  <a:lnTo>
                    <a:pt x="1297" y="935"/>
                  </a:lnTo>
                  <a:lnTo>
                    <a:pt x="1297" y="935"/>
                  </a:lnTo>
                  <a:close/>
                  <a:moveTo>
                    <a:pt x="1322" y="924"/>
                  </a:moveTo>
                  <a:lnTo>
                    <a:pt x="1322" y="924"/>
                  </a:lnTo>
                  <a:lnTo>
                    <a:pt x="1340" y="928"/>
                  </a:lnTo>
                  <a:lnTo>
                    <a:pt x="1340" y="928"/>
                  </a:lnTo>
                  <a:lnTo>
                    <a:pt x="1315" y="946"/>
                  </a:lnTo>
                  <a:lnTo>
                    <a:pt x="1302" y="954"/>
                  </a:lnTo>
                  <a:lnTo>
                    <a:pt x="1287" y="960"/>
                  </a:lnTo>
                  <a:lnTo>
                    <a:pt x="1287" y="960"/>
                  </a:lnTo>
                  <a:lnTo>
                    <a:pt x="1294" y="951"/>
                  </a:lnTo>
                  <a:lnTo>
                    <a:pt x="1303" y="942"/>
                  </a:lnTo>
                  <a:lnTo>
                    <a:pt x="1303" y="942"/>
                  </a:lnTo>
                  <a:lnTo>
                    <a:pt x="1312" y="934"/>
                  </a:lnTo>
                  <a:lnTo>
                    <a:pt x="1322" y="924"/>
                  </a:lnTo>
                  <a:lnTo>
                    <a:pt x="1322" y="924"/>
                  </a:lnTo>
                  <a:close/>
                  <a:moveTo>
                    <a:pt x="1227" y="953"/>
                  </a:moveTo>
                  <a:lnTo>
                    <a:pt x="1227" y="953"/>
                  </a:lnTo>
                  <a:lnTo>
                    <a:pt x="1223" y="952"/>
                  </a:lnTo>
                  <a:lnTo>
                    <a:pt x="1223" y="952"/>
                  </a:lnTo>
                  <a:lnTo>
                    <a:pt x="1231" y="947"/>
                  </a:lnTo>
                  <a:lnTo>
                    <a:pt x="1231" y="947"/>
                  </a:lnTo>
                  <a:lnTo>
                    <a:pt x="1227" y="953"/>
                  </a:lnTo>
                  <a:lnTo>
                    <a:pt x="1227" y="953"/>
                  </a:lnTo>
                  <a:close/>
                  <a:moveTo>
                    <a:pt x="1243" y="959"/>
                  </a:moveTo>
                  <a:lnTo>
                    <a:pt x="1243" y="959"/>
                  </a:lnTo>
                  <a:lnTo>
                    <a:pt x="1246" y="958"/>
                  </a:lnTo>
                  <a:lnTo>
                    <a:pt x="1246" y="958"/>
                  </a:lnTo>
                  <a:lnTo>
                    <a:pt x="1265" y="947"/>
                  </a:lnTo>
                  <a:lnTo>
                    <a:pt x="1265" y="947"/>
                  </a:lnTo>
                  <a:lnTo>
                    <a:pt x="1259" y="954"/>
                  </a:lnTo>
                  <a:lnTo>
                    <a:pt x="1256" y="959"/>
                  </a:lnTo>
                  <a:lnTo>
                    <a:pt x="1255" y="963"/>
                  </a:lnTo>
                  <a:lnTo>
                    <a:pt x="1255" y="963"/>
                  </a:lnTo>
                  <a:lnTo>
                    <a:pt x="1243" y="959"/>
                  </a:lnTo>
                  <a:lnTo>
                    <a:pt x="1243" y="959"/>
                  </a:lnTo>
                  <a:close/>
                  <a:moveTo>
                    <a:pt x="1273" y="969"/>
                  </a:moveTo>
                  <a:lnTo>
                    <a:pt x="1273" y="969"/>
                  </a:lnTo>
                  <a:lnTo>
                    <a:pt x="1264" y="966"/>
                  </a:lnTo>
                  <a:lnTo>
                    <a:pt x="1264" y="966"/>
                  </a:lnTo>
                  <a:lnTo>
                    <a:pt x="1276" y="960"/>
                  </a:lnTo>
                  <a:lnTo>
                    <a:pt x="1276" y="960"/>
                  </a:lnTo>
                  <a:lnTo>
                    <a:pt x="1274" y="964"/>
                  </a:lnTo>
                  <a:lnTo>
                    <a:pt x="1273" y="969"/>
                  </a:lnTo>
                  <a:lnTo>
                    <a:pt x="1273" y="969"/>
                  </a:lnTo>
                  <a:close/>
                  <a:moveTo>
                    <a:pt x="1302" y="976"/>
                  </a:moveTo>
                  <a:lnTo>
                    <a:pt x="1302" y="976"/>
                  </a:lnTo>
                  <a:lnTo>
                    <a:pt x="1285" y="972"/>
                  </a:lnTo>
                  <a:lnTo>
                    <a:pt x="1285" y="972"/>
                  </a:lnTo>
                  <a:lnTo>
                    <a:pt x="1300" y="965"/>
                  </a:lnTo>
                  <a:lnTo>
                    <a:pt x="1316" y="957"/>
                  </a:lnTo>
                  <a:lnTo>
                    <a:pt x="1316" y="957"/>
                  </a:lnTo>
                  <a:lnTo>
                    <a:pt x="1309" y="965"/>
                  </a:lnTo>
                  <a:lnTo>
                    <a:pt x="1304" y="971"/>
                  </a:lnTo>
                  <a:lnTo>
                    <a:pt x="1302" y="976"/>
                  </a:lnTo>
                  <a:lnTo>
                    <a:pt x="1302" y="976"/>
                  </a:lnTo>
                  <a:close/>
                  <a:moveTo>
                    <a:pt x="1346" y="935"/>
                  </a:moveTo>
                  <a:lnTo>
                    <a:pt x="1346" y="935"/>
                  </a:lnTo>
                  <a:lnTo>
                    <a:pt x="1348" y="933"/>
                  </a:lnTo>
                  <a:lnTo>
                    <a:pt x="1347" y="929"/>
                  </a:lnTo>
                  <a:lnTo>
                    <a:pt x="1347" y="929"/>
                  </a:lnTo>
                  <a:lnTo>
                    <a:pt x="1373" y="931"/>
                  </a:lnTo>
                  <a:lnTo>
                    <a:pt x="1373" y="931"/>
                  </a:lnTo>
                  <a:lnTo>
                    <a:pt x="1346" y="952"/>
                  </a:lnTo>
                  <a:lnTo>
                    <a:pt x="1333" y="961"/>
                  </a:lnTo>
                  <a:lnTo>
                    <a:pt x="1326" y="965"/>
                  </a:lnTo>
                  <a:lnTo>
                    <a:pt x="1318" y="969"/>
                  </a:lnTo>
                  <a:lnTo>
                    <a:pt x="1318" y="969"/>
                  </a:lnTo>
                  <a:lnTo>
                    <a:pt x="1333" y="951"/>
                  </a:lnTo>
                  <a:lnTo>
                    <a:pt x="1346" y="935"/>
                  </a:lnTo>
                  <a:lnTo>
                    <a:pt x="1346" y="935"/>
                  </a:lnTo>
                  <a:close/>
                  <a:moveTo>
                    <a:pt x="1352" y="966"/>
                  </a:moveTo>
                  <a:lnTo>
                    <a:pt x="1352" y="966"/>
                  </a:lnTo>
                  <a:lnTo>
                    <a:pt x="1370" y="948"/>
                  </a:lnTo>
                  <a:lnTo>
                    <a:pt x="1370" y="948"/>
                  </a:lnTo>
                  <a:lnTo>
                    <a:pt x="1375" y="945"/>
                  </a:lnTo>
                  <a:lnTo>
                    <a:pt x="1379" y="941"/>
                  </a:lnTo>
                  <a:lnTo>
                    <a:pt x="1381" y="937"/>
                  </a:lnTo>
                  <a:lnTo>
                    <a:pt x="1382" y="931"/>
                  </a:lnTo>
                  <a:lnTo>
                    <a:pt x="1382" y="931"/>
                  </a:lnTo>
                  <a:lnTo>
                    <a:pt x="1398" y="933"/>
                  </a:lnTo>
                  <a:lnTo>
                    <a:pt x="1398" y="933"/>
                  </a:lnTo>
                  <a:lnTo>
                    <a:pt x="1375" y="951"/>
                  </a:lnTo>
                  <a:lnTo>
                    <a:pt x="1352" y="966"/>
                  </a:lnTo>
                  <a:lnTo>
                    <a:pt x="1352" y="966"/>
                  </a:lnTo>
                  <a:close/>
                  <a:moveTo>
                    <a:pt x="1413" y="931"/>
                  </a:moveTo>
                  <a:lnTo>
                    <a:pt x="1413" y="931"/>
                  </a:lnTo>
                  <a:lnTo>
                    <a:pt x="1440" y="928"/>
                  </a:lnTo>
                  <a:lnTo>
                    <a:pt x="1440" y="928"/>
                  </a:lnTo>
                  <a:lnTo>
                    <a:pt x="1430" y="936"/>
                  </a:lnTo>
                  <a:lnTo>
                    <a:pt x="1421" y="946"/>
                  </a:lnTo>
                  <a:lnTo>
                    <a:pt x="1421" y="946"/>
                  </a:lnTo>
                  <a:lnTo>
                    <a:pt x="1399" y="959"/>
                  </a:lnTo>
                  <a:lnTo>
                    <a:pt x="1379" y="969"/>
                  </a:lnTo>
                  <a:lnTo>
                    <a:pt x="1379" y="969"/>
                  </a:lnTo>
                  <a:lnTo>
                    <a:pt x="1394" y="952"/>
                  </a:lnTo>
                  <a:lnTo>
                    <a:pt x="1394" y="952"/>
                  </a:lnTo>
                  <a:lnTo>
                    <a:pt x="1404" y="942"/>
                  </a:lnTo>
                  <a:lnTo>
                    <a:pt x="1413" y="931"/>
                  </a:lnTo>
                  <a:lnTo>
                    <a:pt x="1413" y="931"/>
                  </a:lnTo>
                  <a:close/>
                  <a:moveTo>
                    <a:pt x="1330" y="981"/>
                  </a:moveTo>
                  <a:lnTo>
                    <a:pt x="1330" y="981"/>
                  </a:lnTo>
                  <a:lnTo>
                    <a:pt x="1320" y="980"/>
                  </a:lnTo>
                  <a:lnTo>
                    <a:pt x="1320" y="980"/>
                  </a:lnTo>
                  <a:lnTo>
                    <a:pt x="1328" y="975"/>
                  </a:lnTo>
                  <a:lnTo>
                    <a:pt x="1336" y="970"/>
                  </a:lnTo>
                  <a:lnTo>
                    <a:pt x="1336" y="970"/>
                  </a:lnTo>
                  <a:lnTo>
                    <a:pt x="1333" y="975"/>
                  </a:lnTo>
                  <a:lnTo>
                    <a:pt x="1330" y="981"/>
                  </a:lnTo>
                  <a:lnTo>
                    <a:pt x="1330" y="981"/>
                  </a:lnTo>
                  <a:close/>
                  <a:moveTo>
                    <a:pt x="1359" y="982"/>
                  </a:moveTo>
                  <a:lnTo>
                    <a:pt x="1359" y="982"/>
                  </a:lnTo>
                  <a:lnTo>
                    <a:pt x="1346" y="982"/>
                  </a:lnTo>
                  <a:lnTo>
                    <a:pt x="1346" y="982"/>
                  </a:lnTo>
                  <a:lnTo>
                    <a:pt x="1367" y="969"/>
                  </a:lnTo>
                  <a:lnTo>
                    <a:pt x="1367" y="969"/>
                  </a:lnTo>
                  <a:lnTo>
                    <a:pt x="1362" y="975"/>
                  </a:lnTo>
                  <a:lnTo>
                    <a:pt x="1361" y="978"/>
                  </a:lnTo>
                  <a:lnTo>
                    <a:pt x="1359" y="982"/>
                  </a:lnTo>
                  <a:lnTo>
                    <a:pt x="1359" y="982"/>
                  </a:lnTo>
                  <a:close/>
                  <a:moveTo>
                    <a:pt x="1395" y="975"/>
                  </a:moveTo>
                  <a:lnTo>
                    <a:pt x="1395" y="975"/>
                  </a:lnTo>
                  <a:lnTo>
                    <a:pt x="1394" y="976"/>
                  </a:lnTo>
                  <a:lnTo>
                    <a:pt x="1394" y="978"/>
                  </a:lnTo>
                  <a:lnTo>
                    <a:pt x="1394" y="978"/>
                  </a:lnTo>
                  <a:lnTo>
                    <a:pt x="1377" y="981"/>
                  </a:lnTo>
                  <a:lnTo>
                    <a:pt x="1377" y="981"/>
                  </a:lnTo>
                  <a:lnTo>
                    <a:pt x="1399" y="970"/>
                  </a:lnTo>
                  <a:lnTo>
                    <a:pt x="1399" y="970"/>
                  </a:lnTo>
                  <a:lnTo>
                    <a:pt x="1395" y="975"/>
                  </a:lnTo>
                  <a:lnTo>
                    <a:pt x="1395" y="975"/>
                  </a:lnTo>
                  <a:close/>
                  <a:moveTo>
                    <a:pt x="1416" y="965"/>
                  </a:moveTo>
                  <a:lnTo>
                    <a:pt x="1416" y="965"/>
                  </a:lnTo>
                  <a:lnTo>
                    <a:pt x="1427" y="953"/>
                  </a:lnTo>
                  <a:lnTo>
                    <a:pt x="1427" y="953"/>
                  </a:lnTo>
                  <a:lnTo>
                    <a:pt x="1434" y="948"/>
                  </a:lnTo>
                  <a:lnTo>
                    <a:pt x="1444" y="941"/>
                  </a:lnTo>
                  <a:lnTo>
                    <a:pt x="1448" y="937"/>
                  </a:lnTo>
                  <a:lnTo>
                    <a:pt x="1452" y="933"/>
                  </a:lnTo>
                  <a:lnTo>
                    <a:pt x="1453" y="929"/>
                  </a:lnTo>
                  <a:lnTo>
                    <a:pt x="1453" y="925"/>
                  </a:lnTo>
                  <a:lnTo>
                    <a:pt x="1453" y="925"/>
                  </a:lnTo>
                  <a:lnTo>
                    <a:pt x="1465" y="922"/>
                  </a:lnTo>
                  <a:lnTo>
                    <a:pt x="1478" y="918"/>
                  </a:lnTo>
                  <a:lnTo>
                    <a:pt x="1478" y="918"/>
                  </a:lnTo>
                  <a:lnTo>
                    <a:pt x="1477" y="921"/>
                  </a:lnTo>
                  <a:lnTo>
                    <a:pt x="1477" y="921"/>
                  </a:lnTo>
                  <a:lnTo>
                    <a:pt x="1464" y="933"/>
                  </a:lnTo>
                  <a:lnTo>
                    <a:pt x="1450" y="945"/>
                  </a:lnTo>
                  <a:lnTo>
                    <a:pt x="1433" y="955"/>
                  </a:lnTo>
                  <a:lnTo>
                    <a:pt x="1416" y="965"/>
                  </a:lnTo>
                  <a:lnTo>
                    <a:pt x="1416" y="965"/>
                  </a:lnTo>
                  <a:close/>
                  <a:moveTo>
                    <a:pt x="1432" y="969"/>
                  </a:moveTo>
                  <a:lnTo>
                    <a:pt x="1432" y="969"/>
                  </a:lnTo>
                  <a:lnTo>
                    <a:pt x="1426" y="971"/>
                  </a:lnTo>
                  <a:lnTo>
                    <a:pt x="1426" y="971"/>
                  </a:lnTo>
                  <a:lnTo>
                    <a:pt x="1433" y="968"/>
                  </a:lnTo>
                  <a:lnTo>
                    <a:pt x="1433" y="968"/>
                  </a:lnTo>
                  <a:lnTo>
                    <a:pt x="1432" y="969"/>
                  </a:lnTo>
                  <a:lnTo>
                    <a:pt x="1432" y="969"/>
                  </a:lnTo>
                  <a:close/>
                  <a:moveTo>
                    <a:pt x="1486" y="916"/>
                  </a:moveTo>
                  <a:lnTo>
                    <a:pt x="1486" y="916"/>
                  </a:lnTo>
                  <a:lnTo>
                    <a:pt x="1504" y="907"/>
                  </a:lnTo>
                  <a:lnTo>
                    <a:pt x="1504" y="907"/>
                  </a:lnTo>
                  <a:lnTo>
                    <a:pt x="1497" y="917"/>
                  </a:lnTo>
                  <a:lnTo>
                    <a:pt x="1488" y="925"/>
                  </a:lnTo>
                  <a:lnTo>
                    <a:pt x="1470" y="942"/>
                  </a:lnTo>
                  <a:lnTo>
                    <a:pt x="1470" y="942"/>
                  </a:lnTo>
                  <a:lnTo>
                    <a:pt x="1475" y="937"/>
                  </a:lnTo>
                  <a:lnTo>
                    <a:pt x="1482" y="930"/>
                  </a:lnTo>
                  <a:lnTo>
                    <a:pt x="1486" y="925"/>
                  </a:lnTo>
                  <a:lnTo>
                    <a:pt x="1487" y="922"/>
                  </a:lnTo>
                  <a:lnTo>
                    <a:pt x="1488" y="918"/>
                  </a:lnTo>
                  <a:lnTo>
                    <a:pt x="1486" y="916"/>
                  </a:lnTo>
                  <a:lnTo>
                    <a:pt x="1486" y="916"/>
                  </a:lnTo>
                  <a:close/>
                  <a:moveTo>
                    <a:pt x="1521" y="906"/>
                  </a:moveTo>
                  <a:lnTo>
                    <a:pt x="1521" y="906"/>
                  </a:lnTo>
                  <a:lnTo>
                    <a:pt x="1504" y="924"/>
                  </a:lnTo>
                  <a:lnTo>
                    <a:pt x="1495" y="933"/>
                  </a:lnTo>
                  <a:lnTo>
                    <a:pt x="1486" y="941"/>
                  </a:lnTo>
                  <a:lnTo>
                    <a:pt x="1486" y="941"/>
                  </a:lnTo>
                  <a:lnTo>
                    <a:pt x="1495" y="931"/>
                  </a:lnTo>
                  <a:lnTo>
                    <a:pt x="1505" y="921"/>
                  </a:lnTo>
                  <a:lnTo>
                    <a:pt x="1515" y="910"/>
                  </a:lnTo>
                  <a:lnTo>
                    <a:pt x="1522" y="899"/>
                  </a:lnTo>
                  <a:lnTo>
                    <a:pt x="1522" y="899"/>
                  </a:lnTo>
                  <a:lnTo>
                    <a:pt x="1534" y="892"/>
                  </a:lnTo>
                  <a:lnTo>
                    <a:pt x="1534" y="892"/>
                  </a:lnTo>
                  <a:lnTo>
                    <a:pt x="1521" y="906"/>
                  </a:lnTo>
                  <a:lnTo>
                    <a:pt x="1521" y="906"/>
                  </a:lnTo>
                  <a:close/>
                  <a:moveTo>
                    <a:pt x="1599" y="526"/>
                  </a:moveTo>
                  <a:lnTo>
                    <a:pt x="1599" y="526"/>
                  </a:lnTo>
                  <a:lnTo>
                    <a:pt x="1593" y="535"/>
                  </a:lnTo>
                  <a:lnTo>
                    <a:pt x="1586" y="545"/>
                  </a:lnTo>
                  <a:lnTo>
                    <a:pt x="1586" y="545"/>
                  </a:lnTo>
                  <a:lnTo>
                    <a:pt x="1592" y="532"/>
                  </a:lnTo>
                  <a:lnTo>
                    <a:pt x="1600" y="517"/>
                  </a:lnTo>
                  <a:lnTo>
                    <a:pt x="1600" y="517"/>
                  </a:lnTo>
                  <a:lnTo>
                    <a:pt x="1599" y="526"/>
                  </a:lnTo>
                  <a:lnTo>
                    <a:pt x="1599" y="526"/>
                  </a:lnTo>
                  <a:close/>
                  <a:moveTo>
                    <a:pt x="838" y="99"/>
                  </a:moveTo>
                  <a:lnTo>
                    <a:pt x="838" y="99"/>
                  </a:lnTo>
                  <a:lnTo>
                    <a:pt x="854" y="90"/>
                  </a:lnTo>
                  <a:lnTo>
                    <a:pt x="854" y="90"/>
                  </a:lnTo>
                  <a:lnTo>
                    <a:pt x="842" y="98"/>
                  </a:lnTo>
                  <a:lnTo>
                    <a:pt x="828" y="106"/>
                  </a:lnTo>
                  <a:lnTo>
                    <a:pt x="802" y="121"/>
                  </a:lnTo>
                  <a:lnTo>
                    <a:pt x="802" y="121"/>
                  </a:lnTo>
                  <a:lnTo>
                    <a:pt x="819" y="110"/>
                  </a:lnTo>
                  <a:lnTo>
                    <a:pt x="838" y="99"/>
                  </a:lnTo>
                  <a:lnTo>
                    <a:pt x="838" y="99"/>
                  </a:lnTo>
                  <a:close/>
                  <a:moveTo>
                    <a:pt x="816" y="140"/>
                  </a:moveTo>
                  <a:lnTo>
                    <a:pt x="816" y="140"/>
                  </a:lnTo>
                  <a:lnTo>
                    <a:pt x="825" y="132"/>
                  </a:lnTo>
                  <a:lnTo>
                    <a:pt x="827" y="127"/>
                  </a:lnTo>
                  <a:lnTo>
                    <a:pt x="828" y="124"/>
                  </a:lnTo>
                  <a:lnTo>
                    <a:pt x="827" y="122"/>
                  </a:lnTo>
                  <a:lnTo>
                    <a:pt x="827" y="122"/>
                  </a:lnTo>
                  <a:lnTo>
                    <a:pt x="843" y="114"/>
                  </a:lnTo>
                  <a:lnTo>
                    <a:pt x="843" y="114"/>
                  </a:lnTo>
                  <a:lnTo>
                    <a:pt x="837" y="124"/>
                  </a:lnTo>
                  <a:lnTo>
                    <a:pt x="832" y="137"/>
                  </a:lnTo>
                  <a:lnTo>
                    <a:pt x="832" y="137"/>
                  </a:lnTo>
                  <a:lnTo>
                    <a:pt x="827" y="135"/>
                  </a:lnTo>
                  <a:lnTo>
                    <a:pt x="824" y="137"/>
                  </a:lnTo>
                  <a:lnTo>
                    <a:pt x="820" y="138"/>
                  </a:lnTo>
                  <a:lnTo>
                    <a:pt x="816" y="140"/>
                  </a:lnTo>
                  <a:lnTo>
                    <a:pt x="816" y="140"/>
                  </a:lnTo>
                  <a:close/>
                  <a:moveTo>
                    <a:pt x="827" y="147"/>
                  </a:moveTo>
                  <a:lnTo>
                    <a:pt x="827" y="147"/>
                  </a:lnTo>
                  <a:lnTo>
                    <a:pt x="824" y="158"/>
                  </a:lnTo>
                  <a:lnTo>
                    <a:pt x="824" y="158"/>
                  </a:lnTo>
                  <a:lnTo>
                    <a:pt x="821" y="156"/>
                  </a:lnTo>
                  <a:lnTo>
                    <a:pt x="819" y="156"/>
                  </a:lnTo>
                  <a:lnTo>
                    <a:pt x="815" y="157"/>
                  </a:lnTo>
                  <a:lnTo>
                    <a:pt x="810" y="158"/>
                  </a:lnTo>
                  <a:lnTo>
                    <a:pt x="810" y="158"/>
                  </a:lnTo>
                  <a:lnTo>
                    <a:pt x="827" y="147"/>
                  </a:lnTo>
                  <a:lnTo>
                    <a:pt x="827" y="147"/>
                  </a:lnTo>
                  <a:close/>
                  <a:moveTo>
                    <a:pt x="822" y="164"/>
                  </a:moveTo>
                  <a:lnTo>
                    <a:pt x="822" y="164"/>
                  </a:lnTo>
                  <a:lnTo>
                    <a:pt x="821" y="168"/>
                  </a:lnTo>
                  <a:lnTo>
                    <a:pt x="821" y="168"/>
                  </a:lnTo>
                  <a:lnTo>
                    <a:pt x="820" y="175"/>
                  </a:lnTo>
                  <a:lnTo>
                    <a:pt x="820" y="175"/>
                  </a:lnTo>
                  <a:lnTo>
                    <a:pt x="774" y="193"/>
                  </a:lnTo>
                  <a:lnTo>
                    <a:pt x="774" y="193"/>
                  </a:lnTo>
                  <a:lnTo>
                    <a:pt x="786" y="186"/>
                  </a:lnTo>
                  <a:lnTo>
                    <a:pt x="798" y="179"/>
                  </a:lnTo>
                  <a:lnTo>
                    <a:pt x="810" y="171"/>
                  </a:lnTo>
                  <a:lnTo>
                    <a:pt x="822" y="164"/>
                  </a:lnTo>
                  <a:lnTo>
                    <a:pt x="822" y="164"/>
                  </a:lnTo>
                  <a:close/>
                  <a:moveTo>
                    <a:pt x="809" y="228"/>
                  </a:moveTo>
                  <a:lnTo>
                    <a:pt x="809" y="228"/>
                  </a:lnTo>
                  <a:lnTo>
                    <a:pt x="815" y="222"/>
                  </a:lnTo>
                  <a:lnTo>
                    <a:pt x="815" y="222"/>
                  </a:lnTo>
                  <a:lnTo>
                    <a:pt x="815" y="229"/>
                  </a:lnTo>
                  <a:lnTo>
                    <a:pt x="815" y="229"/>
                  </a:lnTo>
                  <a:lnTo>
                    <a:pt x="812" y="228"/>
                  </a:lnTo>
                  <a:lnTo>
                    <a:pt x="809" y="228"/>
                  </a:lnTo>
                  <a:lnTo>
                    <a:pt x="809" y="228"/>
                  </a:lnTo>
                  <a:close/>
                  <a:moveTo>
                    <a:pt x="813" y="244"/>
                  </a:moveTo>
                  <a:lnTo>
                    <a:pt x="813" y="244"/>
                  </a:lnTo>
                  <a:lnTo>
                    <a:pt x="813" y="246"/>
                  </a:lnTo>
                  <a:lnTo>
                    <a:pt x="813" y="246"/>
                  </a:lnTo>
                  <a:lnTo>
                    <a:pt x="802" y="239"/>
                  </a:lnTo>
                  <a:lnTo>
                    <a:pt x="802" y="239"/>
                  </a:lnTo>
                  <a:lnTo>
                    <a:pt x="806" y="239"/>
                  </a:lnTo>
                  <a:lnTo>
                    <a:pt x="806" y="239"/>
                  </a:lnTo>
                  <a:lnTo>
                    <a:pt x="807" y="241"/>
                  </a:lnTo>
                  <a:lnTo>
                    <a:pt x="808" y="242"/>
                  </a:lnTo>
                  <a:lnTo>
                    <a:pt x="810" y="244"/>
                  </a:lnTo>
                  <a:lnTo>
                    <a:pt x="813" y="244"/>
                  </a:lnTo>
                  <a:lnTo>
                    <a:pt x="813" y="244"/>
                  </a:lnTo>
                  <a:close/>
                  <a:moveTo>
                    <a:pt x="803" y="216"/>
                  </a:moveTo>
                  <a:lnTo>
                    <a:pt x="803" y="216"/>
                  </a:lnTo>
                  <a:lnTo>
                    <a:pt x="816" y="208"/>
                  </a:lnTo>
                  <a:lnTo>
                    <a:pt x="816" y="208"/>
                  </a:lnTo>
                  <a:lnTo>
                    <a:pt x="816" y="214"/>
                  </a:lnTo>
                  <a:lnTo>
                    <a:pt x="816" y="214"/>
                  </a:lnTo>
                  <a:lnTo>
                    <a:pt x="813" y="212"/>
                  </a:lnTo>
                  <a:lnTo>
                    <a:pt x="809" y="212"/>
                  </a:lnTo>
                  <a:lnTo>
                    <a:pt x="807" y="214"/>
                  </a:lnTo>
                  <a:lnTo>
                    <a:pt x="803" y="216"/>
                  </a:lnTo>
                  <a:lnTo>
                    <a:pt x="803" y="216"/>
                  </a:lnTo>
                  <a:close/>
                  <a:moveTo>
                    <a:pt x="791" y="205"/>
                  </a:moveTo>
                  <a:lnTo>
                    <a:pt x="791" y="205"/>
                  </a:lnTo>
                  <a:lnTo>
                    <a:pt x="804" y="197"/>
                  </a:lnTo>
                  <a:lnTo>
                    <a:pt x="818" y="188"/>
                  </a:lnTo>
                  <a:lnTo>
                    <a:pt x="818" y="188"/>
                  </a:lnTo>
                  <a:lnTo>
                    <a:pt x="818" y="194"/>
                  </a:lnTo>
                  <a:lnTo>
                    <a:pt x="818" y="194"/>
                  </a:lnTo>
                  <a:lnTo>
                    <a:pt x="791" y="205"/>
                  </a:lnTo>
                  <a:lnTo>
                    <a:pt x="791" y="205"/>
                  </a:lnTo>
                  <a:close/>
                  <a:moveTo>
                    <a:pt x="794" y="229"/>
                  </a:moveTo>
                  <a:lnTo>
                    <a:pt x="794" y="229"/>
                  </a:lnTo>
                  <a:lnTo>
                    <a:pt x="791" y="232"/>
                  </a:lnTo>
                  <a:lnTo>
                    <a:pt x="791" y="232"/>
                  </a:lnTo>
                  <a:lnTo>
                    <a:pt x="790" y="230"/>
                  </a:lnTo>
                  <a:lnTo>
                    <a:pt x="790" y="230"/>
                  </a:lnTo>
                  <a:lnTo>
                    <a:pt x="794" y="229"/>
                  </a:lnTo>
                  <a:lnTo>
                    <a:pt x="794" y="229"/>
                  </a:lnTo>
                  <a:close/>
                  <a:moveTo>
                    <a:pt x="784" y="217"/>
                  </a:moveTo>
                  <a:lnTo>
                    <a:pt x="784" y="217"/>
                  </a:lnTo>
                  <a:lnTo>
                    <a:pt x="778" y="223"/>
                  </a:lnTo>
                  <a:lnTo>
                    <a:pt x="778" y="223"/>
                  </a:lnTo>
                  <a:lnTo>
                    <a:pt x="774" y="220"/>
                  </a:lnTo>
                  <a:lnTo>
                    <a:pt x="774" y="220"/>
                  </a:lnTo>
                  <a:lnTo>
                    <a:pt x="784" y="217"/>
                  </a:lnTo>
                  <a:lnTo>
                    <a:pt x="784" y="217"/>
                  </a:lnTo>
                  <a:close/>
                  <a:moveTo>
                    <a:pt x="801" y="164"/>
                  </a:moveTo>
                  <a:lnTo>
                    <a:pt x="801" y="164"/>
                  </a:lnTo>
                  <a:lnTo>
                    <a:pt x="798" y="167"/>
                  </a:lnTo>
                  <a:lnTo>
                    <a:pt x="798" y="167"/>
                  </a:lnTo>
                  <a:lnTo>
                    <a:pt x="801" y="164"/>
                  </a:lnTo>
                  <a:lnTo>
                    <a:pt x="801" y="164"/>
                  </a:lnTo>
                  <a:close/>
                  <a:moveTo>
                    <a:pt x="796" y="138"/>
                  </a:moveTo>
                  <a:lnTo>
                    <a:pt x="796" y="138"/>
                  </a:lnTo>
                  <a:lnTo>
                    <a:pt x="784" y="145"/>
                  </a:lnTo>
                  <a:lnTo>
                    <a:pt x="772" y="151"/>
                  </a:lnTo>
                  <a:lnTo>
                    <a:pt x="772" y="151"/>
                  </a:lnTo>
                  <a:lnTo>
                    <a:pt x="796" y="138"/>
                  </a:lnTo>
                  <a:lnTo>
                    <a:pt x="796" y="138"/>
                  </a:lnTo>
                  <a:close/>
                  <a:moveTo>
                    <a:pt x="772" y="205"/>
                  </a:moveTo>
                  <a:lnTo>
                    <a:pt x="772" y="205"/>
                  </a:lnTo>
                  <a:lnTo>
                    <a:pt x="762" y="211"/>
                  </a:lnTo>
                  <a:lnTo>
                    <a:pt x="762" y="211"/>
                  </a:lnTo>
                  <a:lnTo>
                    <a:pt x="759" y="210"/>
                  </a:lnTo>
                  <a:lnTo>
                    <a:pt x="759" y="210"/>
                  </a:lnTo>
                  <a:lnTo>
                    <a:pt x="772" y="205"/>
                  </a:lnTo>
                  <a:lnTo>
                    <a:pt x="772" y="205"/>
                  </a:lnTo>
                  <a:close/>
                  <a:moveTo>
                    <a:pt x="753" y="182"/>
                  </a:moveTo>
                  <a:lnTo>
                    <a:pt x="753" y="182"/>
                  </a:lnTo>
                  <a:lnTo>
                    <a:pt x="755" y="182"/>
                  </a:lnTo>
                  <a:lnTo>
                    <a:pt x="755" y="182"/>
                  </a:lnTo>
                  <a:lnTo>
                    <a:pt x="753" y="183"/>
                  </a:lnTo>
                  <a:lnTo>
                    <a:pt x="753" y="183"/>
                  </a:lnTo>
                  <a:lnTo>
                    <a:pt x="753" y="182"/>
                  </a:lnTo>
                  <a:lnTo>
                    <a:pt x="753" y="182"/>
                  </a:lnTo>
                  <a:close/>
                  <a:moveTo>
                    <a:pt x="750" y="192"/>
                  </a:moveTo>
                  <a:lnTo>
                    <a:pt x="750" y="192"/>
                  </a:lnTo>
                  <a:lnTo>
                    <a:pt x="755" y="193"/>
                  </a:lnTo>
                  <a:lnTo>
                    <a:pt x="761" y="191"/>
                  </a:lnTo>
                  <a:lnTo>
                    <a:pt x="761" y="191"/>
                  </a:lnTo>
                  <a:lnTo>
                    <a:pt x="749" y="199"/>
                  </a:lnTo>
                  <a:lnTo>
                    <a:pt x="749" y="199"/>
                  </a:lnTo>
                  <a:lnTo>
                    <a:pt x="750" y="192"/>
                  </a:lnTo>
                  <a:lnTo>
                    <a:pt x="750" y="192"/>
                  </a:lnTo>
                  <a:close/>
                  <a:moveTo>
                    <a:pt x="320" y="257"/>
                  </a:moveTo>
                  <a:lnTo>
                    <a:pt x="320" y="257"/>
                  </a:lnTo>
                  <a:lnTo>
                    <a:pt x="316" y="271"/>
                  </a:lnTo>
                  <a:lnTo>
                    <a:pt x="316" y="271"/>
                  </a:lnTo>
                  <a:lnTo>
                    <a:pt x="307" y="277"/>
                  </a:lnTo>
                  <a:lnTo>
                    <a:pt x="307" y="277"/>
                  </a:lnTo>
                  <a:lnTo>
                    <a:pt x="305" y="276"/>
                  </a:lnTo>
                  <a:lnTo>
                    <a:pt x="301" y="276"/>
                  </a:lnTo>
                  <a:lnTo>
                    <a:pt x="294" y="280"/>
                  </a:lnTo>
                  <a:lnTo>
                    <a:pt x="283" y="287"/>
                  </a:lnTo>
                  <a:lnTo>
                    <a:pt x="283" y="287"/>
                  </a:lnTo>
                  <a:lnTo>
                    <a:pt x="301" y="271"/>
                  </a:lnTo>
                  <a:lnTo>
                    <a:pt x="320" y="257"/>
                  </a:lnTo>
                  <a:lnTo>
                    <a:pt x="320" y="257"/>
                  </a:lnTo>
                  <a:close/>
                  <a:moveTo>
                    <a:pt x="304" y="364"/>
                  </a:moveTo>
                  <a:lnTo>
                    <a:pt x="304" y="364"/>
                  </a:lnTo>
                  <a:lnTo>
                    <a:pt x="305" y="375"/>
                  </a:lnTo>
                  <a:lnTo>
                    <a:pt x="305" y="375"/>
                  </a:lnTo>
                  <a:lnTo>
                    <a:pt x="299" y="377"/>
                  </a:lnTo>
                  <a:lnTo>
                    <a:pt x="293" y="381"/>
                  </a:lnTo>
                  <a:lnTo>
                    <a:pt x="282" y="389"/>
                  </a:lnTo>
                  <a:lnTo>
                    <a:pt x="270" y="398"/>
                  </a:lnTo>
                  <a:lnTo>
                    <a:pt x="264" y="401"/>
                  </a:lnTo>
                  <a:lnTo>
                    <a:pt x="258" y="405"/>
                  </a:lnTo>
                  <a:lnTo>
                    <a:pt x="258" y="405"/>
                  </a:lnTo>
                  <a:lnTo>
                    <a:pt x="281" y="385"/>
                  </a:lnTo>
                  <a:lnTo>
                    <a:pt x="293" y="375"/>
                  </a:lnTo>
                  <a:lnTo>
                    <a:pt x="304" y="364"/>
                  </a:lnTo>
                  <a:lnTo>
                    <a:pt x="304" y="364"/>
                  </a:lnTo>
                  <a:close/>
                  <a:moveTo>
                    <a:pt x="242" y="406"/>
                  </a:moveTo>
                  <a:lnTo>
                    <a:pt x="242" y="406"/>
                  </a:lnTo>
                  <a:lnTo>
                    <a:pt x="241" y="400"/>
                  </a:lnTo>
                  <a:lnTo>
                    <a:pt x="241" y="400"/>
                  </a:lnTo>
                  <a:lnTo>
                    <a:pt x="261" y="389"/>
                  </a:lnTo>
                  <a:lnTo>
                    <a:pt x="261" y="389"/>
                  </a:lnTo>
                  <a:lnTo>
                    <a:pt x="242" y="406"/>
                  </a:lnTo>
                  <a:lnTo>
                    <a:pt x="242" y="406"/>
                  </a:lnTo>
                  <a:close/>
                  <a:moveTo>
                    <a:pt x="306" y="386"/>
                  </a:moveTo>
                  <a:lnTo>
                    <a:pt x="306" y="386"/>
                  </a:lnTo>
                  <a:lnTo>
                    <a:pt x="310" y="401"/>
                  </a:lnTo>
                  <a:lnTo>
                    <a:pt x="310" y="401"/>
                  </a:lnTo>
                  <a:lnTo>
                    <a:pt x="308" y="401"/>
                  </a:lnTo>
                  <a:lnTo>
                    <a:pt x="308" y="401"/>
                  </a:lnTo>
                  <a:lnTo>
                    <a:pt x="307" y="399"/>
                  </a:lnTo>
                  <a:lnTo>
                    <a:pt x="304" y="398"/>
                  </a:lnTo>
                  <a:lnTo>
                    <a:pt x="304" y="398"/>
                  </a:lnTo>
                  <a:lnTo>
                    <a:pt x="298" y="399"/>
                  </a:lnTo>
                  <a:lnTo>
                    <a:pt x="288" y="400"/>
                  </a:lnTo>
                  <a:lnTo>
                    <a:pt x="288" y="400"/>
                  </a:lnTo>
                  <a:lnTo>
                    <a:pt x="306" y="386"/>
                  </a:lnTo>
                  <a:lnTo>
                    <a:pt x="306" y="386"/>
                  </a:lnTo>
                  <a:close/>
                  <a:moveTo>
                    <a:pt x="304" y="311"/>
                  </a:moveTo>
                  <a:lnTo>
                    <a:pt x="304" y="311"/>
                  </a:lnTo>
                  <a:lnTo>
                    <a:pt x="293" y="318"/>
                  </a:lnTo>
                  <a:lnTo>
                    <a:pt x="293" y="318"/>
                  </a:lnTo>
                  <a:lnTo>
                    <a:pt x="306" y="306"/>
                  </a:lnTo>
                  <a:lnTo>
                    <a:pt x="306" y="306"/>
                  </a:lnTo>
                  <a:lnTo>
                    <a:pt x="306" y="311"/>
                  </a:lnTo>
                  <a:lnTo>
                    <a:pt x="306" y="311"/>
                  </a:lnTo>
                  <a:lnTo>
                    <a:pt x="304" y="311"/>
                  </a:lnTo>
                  <a:lnTo>
                    <a:pt x="304" y="311"/>
                  </a:lnTo>
                  <a:close/>
                  <a:moveTo>
                    <a:pt x="304" y="323"/>
                  </a:moveTo>
                  <a:lnTo>
                    <a:pt x="304" y="323"/>
                  </a:lnTo>
                  <a:lnTo>
                    <a:pt x="304" y="328"/>
                  </a:lnTo>
                  <a:lnTo>
                    <a:pt x="304" y="328"/>
                  </a:lnTo>
                  <a:lnTo>
                    <a:pt x="299" y="329"/>
                  </a:lnTo>
                  <a:lnTo>
                    <a:pt x="294" y="334"/>
                  </a:lnTo>
                  <a:lnTo>
                    <a:pt x="294" y="334"/>
                  </a:lnTo>
                  <a:lnTo>
                    <a:pt x="292" y="334"/>
                  </a:lnTo>
                  <a:lnTo>
                    <a:pt x="292" y="334"/>
                  </a:lnTo>
                  <a:lnTo>
                    <a:pt x="282" y="340"/>
                  </a:lnTo>
                  <a:lnTo>
                    <a:pt x="282" y="340"/>
                  </a:lnTo>
                  <a:lnTo>
                    <a:pt x="304" y="323"/>
                  </a:lnTo>
                  <a:lnTo>
                    <a:pt x="304" y="323"/>
                  </a:lnTo>
                  <a:close/>
                  <a:moveTo>
                    <a:pt x="302" y="339"/>
                  </a:moveTo>
                  <a:lnTo>
                    <a:pt x="302" y="339"/>
                  </a:lnTo>
                  <a:lnTo>
                    <a:pt x="302" y="353"/>
                  </a:lnTo>
                  <a:lnTo>
                    <a:pt x="302" y="353"/>
                  </a:lnTo>
                  <a:lnTo>
                    <a:pt x="298" y="353"/>
                  </a:lnTo>
                  <a:lnTo>
                    <a:pt x="292" y="356"/>
                  </a:lnTo>
                  <a:lnTo>
                    <a:pt x="278" y="364"/>
                  </a:lnTo>
                  <a:lnTo>
                    <a:pt x="265" y="374"/>
                  </a:lnTo>
                  <a:lnTo>
                    <a:pt x="255" y="381"/>
                  </a:lnTo>
                  <a:lnTo>
                    <a:pt x="255" y="381"/>
                  </a:lnTo>
                  <a:lnTo>
                    <a:pt x="278" y="361"/>
                  </a:lnTo>
                  <a:lnTo>
                    <a:pt x="302" y="339"/>
                  </a:lnTo>
                  <a:lnTo>
                    <a:pt x="302" y="339"/>
                  </a:lnTo>
                  <a:close/>
                  <a:moveTo>
                    <a:pt x="254" y="312"/>
                  </a:moveTo>
                  <a:lnTo>
                    <a:pt x="254" y="312"/>
                  </a:lnTo>
                  <a:lnTo>
                    <a:pt x="260" y="309"/>
                  </a:lnTo>
                  <a:lnTo>
                    <a:pt x="260" y="309"/>
                  </a:lnTo>
                  <a:lnTo>
                    <a:pt x="253" y="315"/>
                  </a:lnTo>
                  <a:lnTo>
                    <a:pt x="253" y="315"/>
                  </a:lnTo>
                  <a:lnTo>
                    <a:pt x="254" y="312"/>
                  </a:lnTo>
                  <a:lnTo>
                    <a:pt x="254" y="312"/>
                  </a:lnTo>
                  <a:close/>
                  <a:moveTo>
                    <a:pt x="245" y="336"/>
                  </a:moveTo>
                  <a:lnTo>
                    <a:pt x="245" y="336"/>
                  </a:lnTo>
                  <a:lnTo>
                    <a:pt x="253" y="333"/>
                  </a:lnTo>
                  <a:lnTo>
                    <a:pt x="253" y="333"/>
                  </a:lnTo>
                  <a:lnTo>
                    <a:pt x="243" y="339"/>
                  </a:lnTo>
                  <a:lnTo>
                    <a:pt x="243" y="339"/>
                  </a:lnTo>
                  <a:lnTo>
                    <a:pt x="245" y="336"/>
                  </a:lnTo>
                  <a:lnTo>
                    <a:pt x="245" y="336"/>
                  </a:lnTo>
                  <a:close/>
                  <a:moveTo>
                    <a:pt x="241" y="354"/>
                  </a:moveTo>
                  <a:lnTo>
                    <a:pt x="241" y="354"/>
                  </a:lnTo>
                  <a:lnTo>
                    <a:pt x="255" y="350"/>
                  </a:lnTo>
                  <a:lnTo>
                    <a:pt x="255" y="350"/>
                  </a:lnTo>
                  <a:lnTo>
                    <a:pt x="240" y="361"/>
                  </a:lnTo>
                  <a:lnTo>
                    <a:pt x="240" y="361"/>
                  </a:lnTo>
                  <a:lnTo>
                    <a:pt x="241" y="354"/>
                  </a:lnTo>
                  <a:lnTo>
                    <a:pt x="241" y="354"/>
                  </a:lnTo>
                  <a:close/>
                  <a:moveTo>
                    <a:pt x="255" y="368"/>
                  </a:moveTo>
                  <a:lnTo>
                    <a:pt x="255" y="368"/>
                  </a:lnTo>
                  <a:lnTo>
                    <a:pt x="240" y="383"/>
                  </a:lnTo>
                  <a:lnTo>
                    <a:pt x="240" y="383"/>
                  </a:lnTo>
                  <a:lnTo>
                    <a:pt x="240" y="375"/>
                  </a:lnTo>
                  <a:lnTo>
                    <a:pt x="240" y="375"/>
                  </a:lnTo>
                  <a:lnTo>
                    <a:pt x="248" y="371"/>
                  </a:lnTo>
                  <a:lnTo>
                    <a:pt x="255" y="368"/>
                  </a:lnTo>
                  <a:lnTo>
                    <a:pt x="255" y="368"/>
                  </a:lnTo>
                  <a:close/>
                  <a:moveTo>
                    <a:pt x="192" y="459"/>
                  </a:moveTo>
                  <a:lnTo>
                    <a:pt x="192" y="459"/>
                  </a:lnTo>
                  <a:lnTo>
                    <a:pt x="193" y="459"/>
                  </a:lnTo>
                  <a:lnTo>
                    <a:pt x="193" y="459"/>
                  </a:lnTo>
                  <a:lnTo>
                    <a:pt x="194" y="458"/>
                  </a:lnTo>
                  <a:lnTo>
                    <a:pt x="195" y="456"/>
                  </a:lnTo>
                  <a:lnTo>
                    <a:pt x="195" y="456"/>
                  </a:lnTo>
                  <a:lnTo>
                    <a:pt x="209" y="447"/>
                  </a:lnTo>
                  <a:lnTo>
                    <a:pt x="222" y="438"/>
                  </a:lnTo>
                  <a:lnTo>
                    <a:pt x="236" y="430"/>
                  </a:lnTo>
                  <a:lnTo>
                    <a:pt x="252" y="423"/>
                  </a:lnTo>
                  <a:lnTo>
                    <a:pt x="268" y="418"/>
                  </a:lnTo>
                  <a:lnTo>
                    <a:pt x="283" y="416"/>
                  </a:lnTo>
                  <a:lnTo>
                    <a:pt x="299" y="415"/>
                  </a:lnTo>
                  <a:lnTo>
                    <a:pt x="307" y="416"/>
                  </a:lnTo>
                  <a:lnTo>
                    <a:pt x="314" y="418"/>
                  </a:lnTo>
                  <a:lnTo>
                    <a:pt x="314" y="418"/>
                  </a:lnTo>
                  <a:lnTo>
                    <a:pt x="318" y="422"/>
                  </a:lnTo>
                  <a:lnTo>
                    <a:pt x="324" y="427"/>
                  </a:lnTo>
                  <a:lnTo>
                    <a:pt x="326" y="427"/>
                  </a:lnTo>
                  <a:lnTo>
                    <a:pt x="328" y="427"/>
                  </a:lnTo>
                  <a:lnTo>
                    <a:pt x="328" y="426"/>
                  </a:lnTo>
                  <a:lnTo>
                    <a:pt x="328" y="422"/>
                  </a:lnTo>
                  <a:lnTo>
                    <a:pt x="328" y="422"/>
                  </a:lnTo>
                  <a:lnTo>
                    <a:pt x="331" y="423"/>
                  </a:lnTo>
                  <a:lnTo>
                    <a:pt x="336" y="424"/>
                  </a:lnTo>
                  <a:lnTo>
                    <a:pt x="339" y="424"/>
                  </a:lnTo>
                  <a:lnTo>
                    <a:pt x="341" y="423"/>
                  </a:lnTo>
                  <a:lnTo>
                    <a:pt x="341" y="422"/>
                  </a:lnTo>
                  <a:lnTo>
                    <a:pt x="340" y="418"/>
                  </a:lnTo>
                  <a:lnTo>
                    <a:pt x="340" y="418"/>
                  </a:lnTo>
                  <a:lnTo>
                    <a:pt x="341" y="416"/>
                  </a:lnTo>
                  <a:lnTo>
                    <a:pt x="340" y="414"/>
                  </a:lnTo>
                  <a:lnTo>
                    <a:pt x="337" y="411"/>
                  </a:lnTo>
                  <a:lnTo>
                    <a:pt x="334" y="409"/>
                  </a:lnTo>
                  <a:lnTo>
                    <a:pt x="328" y="406"/>
                  </a:lnTo>
                  <a:lnTo>
                    <a:pt x="322" y="405"/>
                  </a:lnTo>
                  <a:lnTo>
                    <a:pt x="322" y="405"/>
                  </a:lnTo>
                  <a:lnTo>
                    <a:pt x="317" y="389"/>
                  </a:lnTo>
                  <a:lnTo>
                    <a:pt x="314" y="373"/>
                  </a:lnTo>
                  <a:lnTo>
                    <a:pt x="313" y="357"/>
                  </a:lnTo>
                  <a:lnTo>
                    <a:pt x="313" y="340"/>
                  </a:lnTo>
                  <a:lnTo>
                    <a:pt x="314" y="323"/>
                  </a:lnTo>
                  <a:lnTo>
                    <a:pt x="317" y="308"/>
                  </a:lnTo>
                  <a:lnTo>
                    <a:pt x="320" y="291"/>
                  </a:lnTo>
                  <a:lnTo>
                    <a:pt x="325" y="275"/>
                  </a:lnTo>
                  <a:lnTo>
                    <a:pt x="325" y="275"/>
                  </a:lnTo>
                  <a:lnTo>
                    <a:pt x="328" y="273"/>
                  </a:lnTo>
                  <a:lnTo>
                    <a:pt x="328" y="270"/>
                  </a:lnTo>
                  <a:lnTo>
                    <a:pt x="328" y="270"/>
                  </a:lnTo>
                  <a:lnTo>
                    <a:pt x="333" y="257"/>
                  </a:lnTo>
                  <a:lnTo>
                    <a:pt x="340" y="245"/>
                  </a:lnTo>
                  <a:lnTo>
                    <a:pt x="347" y="233"/>
                  </a:lnTo>
                  <a:lnTo>
                    <a:pt x="355" y="222"/>
                  </a:lnTo>
                  <a:lnTo>
                    <a:pt x="364" y="212"/>
                  </a:lnTo>
                  <a:lnTo>
                    <a:pt x="373" y="204"/>
                  </a:lnTo>
                  <a:lnTo>
                    <a:pt x="383" y="194"/>
                  </a:lnTo>
                  <a:lnTo>
                    <a:pt x="394" y="187"/>
                  </a:lnTo>
                  <a:lnTo>
                    <a:pt x="406" y="180"/>
                  </a:lnTo>
                  <a:lnTo>
                    <a:pt x="418" y="174"/>
                  </a:lnTo>
                  <a:lnTo>
                    <a:pt x="430" y="168"/>
                  </a:lnTo>
                  <a:lnTo>
                    <a:pt x="442" y="163"/>
                  </a:lnTo>
                  <a:lnTo>
                    <a:pt x="469" y="155"/>
                  </a:lnTo>
                  <a:lnTo>
                    <a:pt x="496" y="150"/>
                  </a:lnTo>
                  <a:lnTo>
                    <a:pt x="496" y="150"/>
                  </a:lnTo>
                  <a:lnTo>
                    <a:pt x="512" y="147"/>
                  </a:lnTo>
                  <a:lnTo>
                    <a:pt x="528" y="146"/>
                  </a:lnTo>
                  <a:lnTo>
                    <a:pt x="544" y="146"/>
                  </a:lnTo>
                  <a:lnTo>
                    <a:pt x="560" y="147"/>
                  </a:lnTo>
                  <a:lnTo>
                    <a:pt x="576" y="149"/>
                  </a:lnTo>
                  <a:lnTo>
                    <a:pt x="590" y="151"/>
                  </a:lnTo>
                  <a:lnTo>
                    <a:pt x="606" y="155"/>
                  </a:lnTo>
                  <a:lnTo>
                    <a:pt x="621" y="158"/>
                  </a:lnTo>
                  <a:lnTo>
                    <a:pt x="650" y="169"/>
                  </a:lnTo>
                  <a:lnTo>
                    <a:pt x="680" y="181"/>
                  </a:lnTo>
                  <a:lnTo>
                    <a:pt x="708" y="196"/>
                  </a:lnTo>
                  <a:lnTo>
                    <a:pt x="736" y="211"/>
                  </a:lnTo>
                  <a:lnTo>
                    <a:pt x="736" y="211"/>
                  </a:lnTo>
                  <a:lnTo>
                    <a:pt x="737" y="214"/>
                  </a:lnTo>
                  <a:lnTo>
                    <a:pt x="738" y="215"/>
                  </a:lnTo>
                  <a:lnTo>
                    <a:pt x="741" y="216"/>
                  </a:lnTo>
                  <a:lnTo>
                    <a:pt x="743" y="216"/>
                  </a:lnTo>
                  <a:lnTo>
                    <a:pt x="743" y="216"/>
                  </a:lnTo>
                  <a:lnTo>
                    <a:pt x="777" y="238"/>
                  </a:lnTo>
                  <a:lnTo>
                    <a:pt x="809" y="262"/>
                  </a:lnTo>
                  <a:lnTo>
                    <a:pt x="809" y="262"/>
                  </a:lnTo>
                  <a:lnTo>
                    <a:pt x="809" y="264"/>
                  </a:lnTo>
                  <a:lnTo>
                    <a:pt x="812" y="267"/>
                  </a:lnTo>
                  <a:lnTo>
                    <a:pt x="814" y="268"/>
                  </a:lnTo>
                  <a:lnTo>
                    <a:pt x="818" y="267"/>
                  </a:lnTo>
                  <a:lnTo>
                    <a:pt x="818" y="267"/>
                  </a:lnTo>
                  <a:lnTo>
                    <a:pt x="820" y="268"/>
                  </a:lnTo>
                  <a:lnTo>
                    <a:pt x="824" y="267"/>
                  </a:lnTo>
                  <a:lnTo>
                    <a:pt x="825" y="264"/>
                  </a:lnTo>
                  <a:lnTo>
                    <a:pt x="825" y="263"/>
                  </a:lnTo>
                  <a:lnTo>
                    <a:pt x="825" y="261"/>
                  </a:lnTo>
                  <a:lnTo>
                    <a:pt x="825" y="261"/>
                  </a:lnTo>
                  <a:lnTo>
                    <a:pt x="825" y="256"/>
                  </a:lnTo>
                  <a:lnTo>
                    <a:pt x="824" y="255"/>
                  </a:lnTo>
                  <a:lnTo>
                    <a:pt x="821" y="253"/>
                  </a:lnTo>
                  <a:lnTo>
                    <a:pt x="821" y="253"/>
                  </a:lnTo>
                  <a:lnTo>
                    <a:pt x="825" y="234"/>
                  </a:lnTo>
                  <a:lnTo>
                    <a:pt x="826" y="214"/>
                  </a:lnTo>
                  <a:lnTo>
                    <a:pt x="827" y="194"/>
                  </a:lnTo>
                  <a:lnTo>
                    <a:pt x="828" y="185"/>
                  </a:lnTo>
                  <a:lnTo>
                    <a:pt x="831" y="175"/>
                  </a:lnTo>
                  <a:lnTo>
                    <a:pt x="831" y="175"/>
                  </a:lnTo>
                  <a:lnTo>
                    <a:pt x="833" y="163"/>
                  </a:lnTo>
                  <a:lnTo>
                    <a:pt x="838" y="152"/>
                  </a:lnTo>
                  <a:lnTo>
                    <a:pt x="848" y="130"/>
                  </a:lnTo>
                  <a:lnTo>
                    <a:pt x="860" y="110"/>
                  </a:lnTo>
                  <a:lnTo>
                    <a:pt x="874" y="92"/>
                  </a:lnTo>
                  <a:lnTo>
                    <a:pt x="874" y="92"/>
                  </a:lnTo>
                  <a:lnTo>
                    <a:pt x="891" y="74"/>
                  </a:lnTo>
                  <a:lnTo>
                    <a:pt x="910" y="58"/>
                  </a:lnTo>
                  <a:lnTo>
                    <a:pt x="930" y="44"/>
                  </a:lnTo>
                  <a:lnTo>
                    <a:pt x="950" y="33"/>
                  </a:lnTo>
                  <a:lnTo>
                    <a:pt x="972" y="25"/>
                  </a:lnTo>
                  <a:lnTo>
                    <a:pt x="995" y="18"/>
                  </a:lnTo>
                  <a:lnTo>
                    <a:pt x="1019" y="14"/>
                  </a:lnTo>
                  <a:lnTo>
                    <a:pt x="1044" y="14"/>
                  </a:lnTo>
                  <a:lnTo>
                    <a:pt x="1044" y="14"/>
                  </a:lnTo>
                  <a:lnTo>
                    <a:pt x="1069" y="15"/>
                  </a:lnTo>
                  <a:lnTo>
                    <a:pt x="1094" y="18"/>
                  </a:lnTo>
                  <a:lnTo>
                    <a:pt x="1121" y="23"/>
                  </a:lnTo>
                  <a:lnTo>
                    <a:pt x="1146" y="32"/>
                  </a:lnTo>
                  <a:lnTo>
                    <a:pt x="1170" y="41"/>
                  </a:lnTo>
                  <a:lnTo>
                    <a:pt x="1193" y="53"/>
                  </a:lnTo>
                  <a:lnTo>
                    <a:pt x="1216" y="67"/>
                  </a:lnTo>
                  <a:lnTo>
                    <a:pt x="1237" y="82"/>
                  </a:lnTo>
                  <a:lnTo>
                    <a:pt x="1237" y="82"/>
                  </a:lnTo>
                  <a:lnTo>
                    <a:pt x="1252" y="97"/>
                  </a:lnTo>
                  <a:lnTo>
                    <a:pt x="1267" y="112"/>
                  </a:lnTo>
                  <a:lnTo>
                    <a:pt x="1279" y="130"/>
                  </a:lnTo>
                  <a:lnTo>
                    <a:pt x="1283" y="140"/>
                  </a:lnTo>
                  <a:lnTo>
                    <a:pt x="1288" y="150"/>
                  </a:lnTo>
                  <a:lnTo>
                    <a:pt x="1288" y="150"/>
                  </a:lnTo>
                  <a:lnTo>
                    <a:pt x="1291" y="157"/>
                  </a:lnTo>
                  <a:lnTo>
                    <a:pt x="1293" y="165"/>
                  </a:lnTo>
                  <a:lnTo>
                    <a:pt x="1296" y="175"/>
                  </a:lnTo>
                  <a:lnTo>
                    <a:pt x="1297" y="179"/>
                  </a:lnTo>
                  <a:lnTo>
                    <a:pt x="1299" y="181"/>
                  </a:lnTo>
                  <a:lnTo>
                    <a:pt x="1299" y="181"/>
                  </a:lnTo>
                  <a:lnTo>
                    <a:pt x="1302" y="181"/>
                  </a:lnTo>
                  <a:lnTo>
                    <a:pt x="1303" y="181"/>
                  </a:lnTo>
                  <a:lnTo>
                    <a:pt x="1305" y="180"/>
                  </a:lnTo>
                  <a:lnTo>
                    <a:pt x="1306" y="177"/>
                  </a:lnTo>
                  <a:lnTo>
                    <a:pt x="1306" y="174"/>
                  </a:lnTo>
                  <a:lnTo>
                    <a:pt x="1306" y="174"/>
                  </a:lnTo>
                  <a:lnTo>
                    <a:pt x="1306" y="174"/>
                  </a:lnTo>
                  <a:lnTo>
                    <a:pt x="1306" y="174"/>
                  </a:lnTo>
                  <a:lnTo>
                    <a:pt x="1318" y="168"/>
                  </a:lnTo>
                  <a:lnTo>
                    <a:pt x="1332" y="163"/>
                  </a:lnTo>
                  <a:lnTo>
                    <a:pt x="1344" y="159"/>
                  </a:lnTo>
                  <a:lnTo>
                    <a:pt x="1357" y="157"/>
                  </a:lnTo>
                  <a:lnTo>
                    <a:pt x="1370" y="156"/>
                  </a:lnTo>
                  <a:lnTo>
                    <a:pt x="1385" y="155"/>
                  </a:lnTo>
                  <a:lnTo>
                    <a:pt x="1398" y="155"/>
                  </a:lnTo>
                  <a:lnTo>
                    <a:pt x="1412" y="156"/>
                  </a:lnTo>
                  <a:lnTo>
                    <a:pt x="1426" y="158"/>
                  </a:lnTo>
                  <a:lnTo>
                    <a:pt x="1440" y="161"/>
                  </a:lnTo>
                  <a:lnTo>
                    <a:pt x="1453" y="164"/>
                  </a:lnTo>
                  <a:lnTo>
                    <a:pt x="1468" y="168"/>
                  </a:lnTo>
                  <a:lnTo>
                    <a:pt x="1481" y="173"/>
                  </a:lnTo>
                  <a:lnTo>
                    <a:pt x="1494" y="179"/>
                  </a:lnTo>
                  <a:lnTo>
                    <a:pt x="1521" y="192"/>
                  </a:lnTo>
                  <a:lnTo>
                    <a:pt x="1533" y="199"/>
                  </a:lnTo>
                  <a:lnTo>
                    <a:pt x="1545" y="208"/>
                  </a:lnTo>
                  <a:lnTo>
                    <a:pt x="1556" y="216"/>
                  </a:lnTo>
                  <a:lnTo>
                    <a:pt x="1566" y="226"/>
                  </a:lnTo>
                  <a:lnTo>
                    <a:pt x="1577" y="235"/>
                  </a:lnTo>
                  <a:lnTo>
                    <a:pt x="1587" y="245"/>
                  </a:lnTo>
                  <a:lnTo>
                    <a:pt x="1596" y="256"/>
                  </a:lnTo>
                  <a:lnTo>
                    <a:pt x="1605" y="267"/>
                  </a:lnTo>
                  <a:lnTo>
                    <a:pt x="1612" y="279"/>
                  </a:lnTo>
                  <a:lnTo>
                    <a:pt x="1618" y="291"/>
                  </a:lnTo>
                  <a:lnTo>
                    <a:pt x="1624" y="303"/>
                  </a:lnTo>
                  <a:lnTo>
                    <a:pt x="1629" y="316"/>
                  </a:lnTo>
                  <a:lnTo>
                    <a:pt x="1634" y="328"/>
                  </a:lnTo>
                  <a:lnTo>
                    <a:pt x="1636" y="341"/>
                  </a:lnTo>
                  <a:lnTo>
                    <a:pt x="1637" y="356"/>
                  </a:lnTo>
                  <a:lnTo>
                    <a:pt x="1639" y="369"/>
                  </a:lnTo>
                  <a:lnTo>
                    <a:pt x="1639" y="369"/>
                  </a:lnTo>
                  <a:lnTo>
                    <a:pt x="1637" y="382"/>
                  </a:lnTo>
                  <a:lnTo>
                    <a:pt x="1636" y="395"/>
                  </a:lnTo>
                  <a:lnTo>
                    <a:pt x="1633" y="407"/>
                  </a:lnTo>
                  <a:lnTo>
                    <a:pt x="1629" y="420"/>
                  </a:lnTo>
                  <a:lnTo>
                    <a:pt x="1625" y="430"/>
                  </a:lnTo>
                  <a:lnTo>
                    <a:pt x="1621" y="441"/>
                  </a:lnTo>
                  <a:lnTo>
                    <a:pt x="1608" y="462"/>
                  </a:lnTo>
                  <a:lnTo>
                    <a:pt x="1595" y="482"/>
                  </a:lnTo>
                  <a:lnTo>
                    <a:pt x="1581" y="501"/>
                  </a:lnTo>
                  <a:lnTo>
                    <a:pt x="1566" y="521"/>
                  </a:lnTo>
                  <a:lnTo>
                    <a:pt x="1552" y="542"/>
                  </a:lnTo>
                  <a:lnTo>
                    <a:pt x="1552" y="542"/>
                  </a:lnTo>
                  <a:lnTo>
                    <a:pt x="1550" y="540"/>
                  </a:lnTo>
                  <a:lnTo>
                    <a:pt x="1541" y="535"/>
                  </a:lnTo>
                  <a:lnTo>
                    <a:pt x="1537" y="533"/>
                  </a:lnTo>
                  <a:lnTo>
                    <a:pt x="1534" y="532"/>
                  </a:lnTo>
                  <a:lnTo>
                    <a:pt x="1534" y="532"/>
                  </a:lnTo>
                  <a:lnTo>
                    <a:pt x="1534" y="533"/>
                  </a:lnTo>
                  <a:lnTo>
                    <a:pt x="1535" y="538"/>
                  </a:lnTo>
                  <a:lnTo>
                    <a:pt x="1535" y="538"/>
                  </a:lnTo>
                  <a:lnTo>
                    <a:pt x="1535" y="540"/>
                  </a:lnTo>
                  <a:lnTo>
                    <a:pt x="1536" y="544"/>
                  </a:lnTo>
                  <a:lnTo>
                    <a:pt x="1541" y="551"/>
                  </a:lnTo>
                  <a:lnTo>
                    <a:pt x="1551" y="562"/>
                  </a:lnTo>
                  <a:lnTo>
                    <a:pt x="1551" y="562"/>
                  </a:lnTo>
                  <a:lnTo>
                    <a:pt x="1548" y="563"/>
                  </a:lnTo>
                  <a:lnTo>
                    <a:pt x="1547" y="564"/>
                  </a:lnTo>
                  <a:lnTo>
                    <a:pt x="1547" y="566"/>
                  </a:lnTo>
                  <a:lnTo>
                    <a:pt x="1548" y="568"/>
                  </a:lnTo>
                  <a:lnTo>
                    <a:pt x="1553" y="570"/>
                  </a:lnTo>
                  <a:lnTo>
                    <a:pt x="1558" y="570"/>
                  </a:lnTo>
                  <a:lnTo>
                    <a:pt x="1558" y="570"/>
                  </a:lnTo>
                  <a:lnTo>
                    <a:pt x="1569" y="588"/>
                  </a:lnTo>
                  <a:lnTo>
                    <a:pt x="1580" y="607"/>
                  </a:lnTo>
                  <a:lnTo>
                    <a:pt x="1588" y="628"/>
                  </a:lnTo>
                  <a:lnTo>
                    <a:pt x="1595" y="648"/>
                  </a:lnTo>
                  <a:lnTo>
                    <a:pt x="1601" y="670"/>
                  </a:lnTo>
                  <a:lnTo>
                    <a:pt x="1605" y="692"/>
                  </a:lnTo>
                  <a:lnTo>
                    <a:pt x="1607" y="713"/>
                  </a:lnTo>
                  <a:lnTo>
                    <a:pt x="1607" y="735"/>
                  </a:lnTo>
                  <a:lnTo>
                    <a:pt x="1605" y="757"/>
                  </a:lnTo>
                  <a:lnTo>
                    <a:pt x="1601" y="778"/>
                  </a:lnTo>
                  <a:lnTo>
                    <a:pt x="1594" y="798"/>
                  </a:lnTo>
                  <a:lnTo>
                    <a:pt x="1586" y="817"/>
                  </a:lnTo>
                  <a:lnTo>
                    <a:pt x="1575" y="835"/>
                  </a:lnTo>
                  <a:lnTo>
                    <a:pt x="1568" y="843"/>
                  </a:lnTo>
                  <a:lnTo>
                    <a:pt x="1560" y="852"/>
                  </a:lnTo>
                  <a:lnTo>
                    <a:pt x="1553" y="859"/>
                  </a:lnTo>
                  <a:lnTo>
                    <a:pt x="1545" y="868"/>
                  </a:lnTo>
                  <a:lnTo>
                    <a:pt x="1535" y="874"/>
                  </a:lnTo>
                  <a:lnTo>
                    <a:pt x="1525" y="881"/>
                  </a:lnTo>
                  <a:lnTo>
                    <a:pt x="1525" y="881"/>
                  </a:lnTo>
                  <a:lnTo>
                    <a:pt x="1523" y="880"/>
                  </a:lnTo>
                  <a:lnTo>
                    <a:pt x="1521" y="881"/>
                  </a:lnTo>
                  <a:lnTo>
                    <a:pt x="1518" y="884"/>
                  </a:lnTo>
                  <a:lnTo>
                    <a:pt x="1518" y="884"/>
                  </a:lnTo>
                  <a:lnTo>
                    <a:pt x="1505" y="892"/>
                  </a:lnTo>
                  <a:lnTo>
                    <a:pt x="1493" y="896"/>
                  </a:lnTo>
                  <a:lnTo>
                    <a:pt x="1480" y="902"/>
                  </a:lnTo>
                  <a:lnTo>
                    <a:pt x="1466" y="906"/>
                  </a:lnTo>
                  <a:lnTo>
                    <a:pt x="1453" y="910"/>
                  </a:lnTo>
                  <a:lnTo>
                    <a:pt x="1440" y="912"/>
                  </a:lnTo>
                  <a:lnTo>
                    <a:pt x="1412" y="916"/>
                  </a:lnTo>
                  <a:lnTo>
                    <a:pt x="1386" y="917"/>
                  </a:lnTo>
                  <a:lnTo>
                    <a:pt x="1358" y="916"/>
                  </a:lnTo>
                  <a:lnTo>
                    <a:pt x="1330" y="912"/>
                  </a:lnTo>
                  <a:lnTo>
                    <a:pt x="1303" y="906"/>
                  </a:lnTo>
                  <a:lnTo>
                    <a:pt x="1303" y="906"/>
                  </a:lnTo>
                  <a:lnTo>
                    <a:pt x="1277" y="899"/>
                  </a:lnTo>
                  <a:lnTo>
                    <a:pt x="1253" y="892"/>
                  </a:lnTo>
                  <a:lnTo>
                    <a:pt x="1231" y="883"/>
                  </a:lnTo>
                  <a:lnTo>
                    <a:pt x="1206" y="874"/>
                  </a:lnTo>
                  <a:lnTo>
                    <a:pt x="1206" y="874"/>
                  </a:lnTo>
                  <a:lnTo>
                    <a:pt x="1192" y="865"/>
                  </a:lnTo>
                  <a:lnTo>
                    <a:pt x="1170" y="852"/>
                  </a:lnTo>
                  <a:lnTo>
                    <a:pt x="1158" y="846"/>
                  </a:lnTo>
                  <a:lnTo>
                    <a:pt x="1147" y="841"/>
                  </a:lnTo>
                  <a:lnTo>
                    <a:pt x="1139" y="839"/>
                  </a:lnTo>
                  <a:lnTo>
                    <a:pt x="1135" y="839"/>
                  </a:lnTo>
                  <a:lnTo>
                    <a:pt x="1133" y="839"/>
                  </a:lnTo>
                  <a:lnTo>
                    <a:pt x="1133" y="839"/>
                  </a:lnTo>
                  <a:lnTo>
                    <a:pt x="1132" y="835"/>
                  </a:lnTo>
                  <a:lnTo>
                    <a:pt x="1129" y="834"/>
                  </a:lnTo>
                  <a:lnTo>
                    <a:pt x="1127" y="836"/>
                  </a:lnTo>
                  <a:lnTo>
                    <a:pt x="1125" y="839"/>
                  </a:lnTo>
                  <a:lnTo>
                    <a:pt x="1120" y="846"/>
                  </a:lnTo>
                  <a:lnTo>
                    <a:pt x="1119" y="848"/>
                  </a:lnTo>
                  <a:lnTo>
                    <a:pt x="1119" y="848"/>
                  </a:lnTo>
                  <a:lnTo>
                    <a:pt x="1108" y="864"/>
                  </a:lnTo>
                  <a:lnTo>
                    <a:pt x="1097" y="877"/>
                  </a:lnTo>
                  <a:lnTo>
                    <a:pt x="1085" y="890"/>
                  </a:lnTo>
                  <a:lnTo>
                    <a:pt x="1072" y="902"/>
                  </a:lnTo>
                  <a:lnTo>
                    <a:pt x="1072" y="902"/>
                  </a:lnTo>
                  <a:lnTo>
                    <a:pt x="1067" y="904"/>
                  </a:lnTo>
                  <a:lnTo>
                    <a:pt x="1067" y="905"/>
                  </a:lnTo>
                  <a:lnTo>
                    <a:pt x="1066" y="907"/>
                  </a:lnTo>
                  <a:lnTo>
                    <a:pt x="1066" y="907"/>
                  </a:lnTo>
                  <a:lnTo>
                    <a:pt x="1040" y="927"/>
                  </a:lnTo>
                  <a:lnTo>
                    <a:pt x="1015" y="945"/>
                  </a:lnTo>
                  <a:lnTo>
                    <a:pt x="989" y="960"/>
                  </a:lnTo>
                  <a:lnTo>
                    <a:pt x="962" y="975"/>
                  </a:lnTo>
                  <a:lnTo>
                    <a:pt x="936" y="987"/>
                  </a:lnTo>
                  <a:lnTo>
                    <a:pt x="908" y="996"/>
                  </a:lnTo>
                  <a:lnTo>
                    <a:pt x="879" y="1005"/>
                  </a:lnTo>
                  <a:lnTo>
                    <a:pt x="850" y="1012"/>
                  </a:lnTo>
                  <a:lnTo>
                    <a:pt x="821" y="1017"/>
                  </a:lnTo>
                  <a:lnTo>
                    <a:pt x="792" y="1020"/>
                  </a:lnTo>
                  <a:lnTo>
                    <a:pt x="762" y="1023"/>
                  </a:lnTo>
                  <a:lnTo>
                    <a:pt x="732" y="1024"/>
                  </a:lnTo>
                  <a:lnTo>
                    <a:pt x="702" y="1023"/>
                  </a:lnTo>
                  <a:lnTo>
                    <a:pt x="672" y="1022"/>
                  </a:lnTo>
                  <a:lnTo>
                    <a:pt x="641" y="1019"/>
                  </a:lnTo>
                  <a:lnTo>
                    <a:pt x="611" y="1016"/>
                  </a:lnTo>
                  <a:lnTo>
                    <a:pt x="611" y="1016"/>
                  </a:lnTo>
                  <a:lnTo>
                    <a:pt x="568" y="1008"/>
                  </a:lnTo>
                  <a:lnTo>
                    <a:pt x="546" y="1004"/>
                  </a:lnTo>
                  <a:lnTo>
                    <a:pt x="524" y="998"/>
                  </a:lnTo>
                  <a:lnTo>
                    <a:pt x="502" y="992"/>
                  </a:lnTo>
                  <a:lnTo>
                    <a:pt x="481" y="983"/>
                  </a:lnTo>
                  <a:lnTo>
                    <a:pt x="460" y="975"/>
                  </a:lnTo>
                  <a:lnTo>
                    <a:pt x="441" y="964"/>
                  </a:lnTo>
                  <a:lnTo>
                    <a:pt x="422" y="953"/>
                  </a:lnTo>
                  <a:lnTo>
                    <a:pt x="405" y="940"/>
                  </a:lnTo>
                  <a:lnTo>
                    <a:pt x="390" y="925"/>
                  </a:lnTo>
                  <a:lnTo>
                    <a:pt x="383" y="917"/>
                  </a:lnTo>
                  <a:lnTo>
                    <a:pt x="377" y="908"/>
                  </a:lnTo>
                  <a:lnTo>
                    <a:pt x="372" y="899"/>
                  </a:lnTo>
                  <a:lnTo>
                    <a:pt x="367" y="890"/>
                  </a:lnTo>
                  <a:lnTo>
                    <a:pt x="363" y="881"/>
                  </a:lnTo>
                  <a:lnTo>
                    <a:pt x="359" y="870"/>
                  </a:lnTo>
                  <a:lnTo>
                    <a:pt x="357" y="859"/>
                  </a:lnTo>
                  <a:lnTo>
                    <a:pt x="354" y="848"/>
                  </a:lnTo>
                  <a:lnTo>
                    <a:pt x="353" y="836"/>
                  </a:lnTo>
                  <a:lnTo>
                    <a:pt x="353" y="824"/>
                  </a:lnTo>
                  <a:lnTo>
                    <a:pt x="353" y="824"/>
                  </a:lnTo>
                  <a:lnTo>
                    <a:pt x="357" y="823"/>
                  </a:lnTo>
                  <a:lnTo>
                    <a:pt x="359" y="822"/>
                  </a:lnTo>
                  <a:lnTo>
                    <a:pt x="360" y="819"/>
                  </a:lnTo>
                  <a:lnTo>
                    <a:pt x="359" y="817"/>
                  </a:lnTo>
                  <a:lnTo>
                    <a:pt x="359" y="817"/>
                  </a:lnTo>
                  <a:lnTo>
                    <a:pt x="360" y="815"/>
                  </a:lnTo>
                  <a:lnTo>
                    <a:pt x="359" y="813"/>
                  </a:lnTo>
                  <a:lnTo>
                    <a:pt x="355" y="811"/>
                  </a:lnTo>
                  <a:lnTo>
                    <a:pt x="349" y="809"/>
                  </a:lnTo>
                  <a:lnTo>
                    <a:pt x="342" y="807"/>
                  </a:lnTo>
                  <a:lnTo>
                    <a:pt x="325" y="806"/>
                  </a:lnTo>
                  <a:lnTo>
                    <a:pt x="316" y="806"/>
                  </a:lnTo>
                  <a:lnTo>
                    <a:pt x="316" y="806"/>
                  </a:lnTo>
                  <a:lnTo>
                    <a:pt x="296" y="804"/>
                  </a:lnTo>
                  <a:lnTo>
                    <a:pt x="278" y="799"/>
                  </a:lnTo>
                  <a:lnTo>
                    <a:pt x="260" y="794"/>
                  </a:lnTo>
                  <a:lnTo>
                    <a:pt x="242" y="788"/>
                  </a:lnTo>
                  <a:lnTo>
                    <a:pt x="242" y="788"/>
                  </a:lnTo>
                  <a:lnTo>
                    <a:pt x="225" y="781"/>
                  </a:lnTo>
                  <a:lnTo>
                    <a:pt x="209" y="774"/>
                  </a:lnTo>
                  <a:lnTo>
                    <a:pt x="192" y="765"/>
                  </a:lnTo>
                  <a:lnTo>
                    <a:pt x="177" y="754"/>
                  </a:lnTo>
                  <a:lnTo>
                    <a:pt x="162" y="743"/>
                  </a:lnTo>
                  <a:lnTo>
                    <a:pt x="148" y="731"/>
                  </a:lnTo>
                  <a:lnTo>
                    <a:pt x="136" y="718"/>
                  </a:lnTo>
                  <a:lnTo>
                    <a:pt x="125" y="704"/>
                  </a:lnTo>
                  <a:lnTo>
                    <a:pt x="125" y="704"/>
                  </a:lnTo>
                  <a:lnTo>
                    <a:pt x="124" y="701"/>
                  </a:lnTo>
                  <a:lnTo>
                    <a:pt x="124" y="701"/>
                  </a:lnTo>
                  <a:lnTo>
                    <a:pt x="115" y="686"/>
                  </a:lnTo>
                  <a:lnTo>
                    <a:pt x="107" y="669"/>
                  </a:lnTo>
                  <a:lnTo>
                    <a:pt x="104" y="652"/>
                  </a:lnTo>
                  <a:lnTo>
                    <a:pt x="101" y="635"/>
                  </a:lnTo>
                  <a:lnTo>
                    <a:pt x="100" y="619"/>
                  </a:lnTo>
                  <a:lnTo>
                    <a:pt x="103" y="603"/>
                  </a:lnTo>
                  <a:lnTo>
                    <a:pt x="105" y="586"/>
                  </a:lnTo>
                  <a:lnTo>
                    <a:pt x="110" y="570"/>
                  </a:lnTo>
                  <a:lnTo>
                    <a:pt x="117" y="554"/>
                  </a:lnTo>
                  <a:lnTo>
                    <a:pt x="124" y="539"/>
                  </a:lnTo>
                  <a:lnTo>
                    <a:pt x="133" y="523"/>
                  </a:lnTo>
                  <a:lnTo>
                    <a:pt x="144" y="510"/>
                  </a:lnTo>
                  <a:lnTo>
                    <a:pt x="154" y="495"/>
                  </a:lnTo>
                  <a:lnTo>
                    <a:pt x="166" y="482"/>
                  </a:lnTo>
                  <a:lnTo>
                    <a:pt x="178" y="470"/>
                  </a:lnTo>
                  <a:lnTo>
                    <a:pt x="192" y="459"/>
                  </a:lnTo>
                  <a:lnTo>
                    <a:pt x="192" y="459"/>
                  </a:lnTo>
                  <a:close/>
                  <a:moveTo>
                    <a:pt x="1566" y="542"/>
                  </a:moveTo>
                  <a:lnTo>
                    <a:pt x="1566" y="542"/>
                  </a:lnTo>
                  <a:lnTo>
                    <a:pt x="1563" y="558"/>
                  </a:lnTo>
                  <a:lnTo>
                    <a:pt x="1563" y="558"/>
                  </a:lnTo>
                  <a:lnTo>
                    <a:pt x="1559" y="553"/>
                  </a:lnTo>
                  <a:lnTo>
                    <a:pt x="1559" y="553"/>
                  </a:lnTo>
                  <a:lnTo>
                    <a:pt x="1566" y="542"/>
                  </a:lnTo>
                  <a:lnTo>
                    <a:pt x="1566" y="542"/>
                  </a:lnTo>
                  <a:close/>
                  <a:moveTo>
                    <a:pt x="144" y="482"/>
                  </a:moveTo>
                  <a:lnTo>
                    <a:pt x="144" y="482"/>
                  </a:lnTo>
                  <a:lnTo>
                    <a:pt x="153" y="477"/>
                  </a:lnTo>
                  <a:lnTo>
                    <a:pt x="153" y="477"/>
                  </a:lnTo>
                  <a:lnTo>
                    <a:pt x="139" y="493"/>
                  </a:lnTo>
                  <a:lnTo>
                    <a:pt x="139" y="493"/>
                  </a:lnTo>
                  <a:lnTo>
                    <a:pt x="136" y="493"/>
                  </a:lnTo>
                  <a:lnTo>
                    <a:pt x="134" y="493"/>
                  </a:lnTo>
                  <a:lnTo>
                    <a:pt x="127" y="497"/>
                  </a:lnTo>
                  <a:lnTo>
                    <a:pt x="116" y="504"/>
                  </a:lnTo>
                  <a:lnTo>
                    <a:pt x="116" y="504"/>
                  </a:lnTo>
                  <a:lnTo>
                    <a:pt x="144" y="482"/>
                  </a:lnTo>
                  <a:lnTo>
                    <a:pt x="144" y="482"/>
                  </a:lnTo>
                  <a:close/>
                  <a:moveTo>
                    <a:pt x="110" y="524"/>
                  </a:moveTo>
                  <a:lnTo>
                    <a:pt x="110" y="524"/>
                  </a:lnTo>
                  <a:lnTo>
                    <a:pt x="110" y="524"/>
                  </a:lnTo>
                  <a:lnTo>
                    <a:pt x="110" y="524"/>
                  </a:lnTo>
                  <a:lnTo>
                    <a:pt x="124" y="512"/>
                  </a:lnTo>
                  <a:lnTo>
                    <a:pt x="124" y="512"/>
                  </a:lnTo>
                  <a:lnTo>
                    <a:pt x="118" y="522"/>
                  </a:lnTo>
                  <a:lnTo>
                    <a:pt x="112" y="533"/>
                  </a:lnTo>
                  <a:lnTo>
                    <a:pt x="104" y="554"/>
                  </a:lnTo>
                  <a:lnTo>
                    <a:pt x="104" y="554"/>
                  </a:lnTo>
                  <a:lnTo>
                    <a:pt x="103" y="553"/>
                  </a:lnTo>
                  <a:lnTo>
                    <a:pt x="101" y="552"/>
                  </a:lnTo>
                  <a:lnTo>
                    <a:pt x="98" y="551"/>
                  </a:lnTo>
                  <a:lnTo>
                    <a:pt x="93" y="552"/>
                  </a:lnTo>
                  <a:lnTo>
                    <a:pt x="87" y="553"/>
                  </a:lnTo>
                  <a:lnTo>
                    <a:pt x="76" y="559"/>
                  </a:lnTo>
                  <a:lnTo>
                    <a:pt x="70" y="562"/>
                  </a:lnTo>
                  <a:lnTo>
                    <a:pt x="70" y="562"/>
                  </a:lnTo>
                  <a:lnTo>
                    <a:pt x="80" y="556"/>
                  </a:lnTo>
                  <a:lnTo>
                    <a:pt x="95" y="545"/>
                  </a:lnTo>
                  <a:lnTo>
                    <a:pt x="101" y="539"/>
                  </a:lnTo>
                  <a:lnTo>
                    <a:pt x="107" y="533"/>
                  </a:lnTo>
                  <a:lnTo>
                    <a:pt x="111" y="528"/>
                  </a:lnTo>
                  <a:lnTo>
                    <a:pt x="111" y="527"/>
                  </a:lnTo>
                  <a:lnTo>
                    <a:pt x="110" y="524"/>
                  </a:lnTo>
                  <a:lnTo>
                    <a:pt x="110" y="524"/>
                  </a:lnTo>
                  <a:close/>
                  <a:moveTo>
                    <a:pt x="70" y="536"/>
                  </a:moveTo>
                  <a:lnTo>
                    <a:pt x="70" y="536"/>
                  </a:lnTo>
                  <a:lnTo>
                    <a:pt x="77" y="535"/>
                  </a:lnTo>
                  <a:lnTo>
                    <a:pt x="85" y="532"/>
                  </a:lnTo>
                  <a:lnTo>
                    <a:pt x="85" y="532"/>
                  </a:lnTo>
                  <a:lnTo>
                    <a:pt x="65" y="546"/>
                  </a:lnTo>
                  <a:lnTo>
                    <a:pt x="48" y="560"/>
                  </a:lnTo>
                  <a:lnTo>
                    <a:pt x="48" y="560"/>
                  </a:lnTo>
                  <a:lnTo>
                    <a:pt x="58" y="548"/>
                  </a:lnTo>
                  <a:lnTo>
                    <a:pt x="70" y="536"/>
                  </a:lnTo>
                  <a:lnTo>
                    <a:pt x="70" y="536"/>
                  </a:lnTo>
                  <a:close/>
                  <a:moveTo>
                    <a:pt x="28" y="594"/>
                  </a:moveTo>
                  <a:lnTo>
                    <a:pt x="28" y="594"/>
                  </a:lnTo>
                  <a:lnTo>
                    <a:pt x="65" y="575"/>
                  </a:lnTo>
                  <a:lnTo>
                    <a:pt x="65" y="575"/>
                  </a:lnTo>
                  <a:lnTo>
                    <a:pt x="23" y="604"/>
                  </a:lnTo>
                  <a:lnTo>
                    <a:pt x="23" y="604"/>
                  </a:lnTo>
                  <a:lnTo>
                    <a:pt x="28" y="594"/>
                  </a:lnTo>
                  <a:lnTo>
                    <a:pt x="28" y="594"/>
                  </a:lnTo>
                  <a:close/>
                  <a:moveTo>
                    <a:pt x="17" y="619"/>
                  </a:moveTo>
                  <a:lnTo>
                    <a:pt x="17" y="619"/>
                  </a:lnTo>
                  <a:lnTo>
                    <a:pt x="38" y="610"/>
                  </a:lnTo>
                  <a:lnTo>
                    <a:pt x="58" y="600"/>
                  </a:lnTo>
                  <a:lnTo>
                    <a:pt x="58" y="600"/>
                  </a:lnTo>
                  <a:lnTo>
                    <a:pt x="36" y="615"/>
                  </a:lnTo>
                  <a:lnTo>
                    <a:pt x="15" y="630"/>
                  </a:lnTo>
                  <a:lnTo>
                    <a:pt x="15" y="630"/>
                  </a:lnTo>
                  <a:lnTo>
                    <a:pt x="17" y="619"/>
                  </a:lnTo>
                  <a:lnTo>
                    <a:pt x="17" y="619"/>
                  </a:lnTo>
                  <a:close/>
                  <a:moveTo>
                    <a:pt x="12" y="647"/>
                  </a:moveTo>
                  <a:lnTo>
                    <a:pt x="12" y="647"/>
                  </a:lnTo>
                  <a:lnTo>
                    <a:pt x="27" y="641"/>
                  </a:lnTo>
                  <a:lnTo>
                    <a:pt x="27" y="641"/>
                  </a:lnTo>
                  <a:lnTo>
                    <a:pt x="11" y="653"/>
                  </a:lnTo>
                  <a:lnTo>
                    <a:pt x="11" y="653"/>
                  </a:lnTo>
                  <a:lnTo>
                    <a:pt x="12" y="647"/>
                  </a:lnTo>
                  <a:lnTo>
                    <a:pt x="12" y="647"/>
                  </a:lnTo>
                  <a:close/>
                  <a:moveTo>
                    <a:pt x="27" y="663"/>
                  </a:moveTo>
                  <a:lnTo>
                    <a:pt x="27" y="663"/>
                  </a:lnTo>
                  <a:lnTo>
                    <a:pt x="16" y="672"/>
                  </a:lnTo>
                  <a:lnTo>
                    <a:pt x="11" y="678"/>
                  </a:lnTo>
                  <a:lnTo>
                    <a:pt x="10" y="682"/>
                  </a:lnTo>
                  <a:lnTo>
                    <a:pt x="11" y="684"/>
                  </a:lnTo>
                  <a:lnTo>
                    <a:pt x="11" y="684"/>
                  </a:lnTo>
                  <a:lnTo>
                    <a:pt x="14" y="687"/>
                  </a:lnTo>
                  <a:lnTo>
                    <a:pt x="16" y="687"/>
                  </a:lnTo>
                  <a:lnTo>
                    <a:pt x="22" y="684"/>
                  </a:lnTo>
                  <a:lnTo>
                    <a:pt x="22" y="684"/>
                  </a:lnTo>
                  <a:lnTo>
                    <a:pt x="11" y="695"/>
                  </a:lnTo>
                  <a:lnTo>
                    <a:pt x="11" y="695"/>
                  </a:lnTo>
                  <a:lnTo>
                    <a:pt x="10" y="682"/>
                  </a:lnTo>
                  <a:lnTo>
                    <a:pt x="10" y="668"/>
                  </a:lnTo>
                  <a:lnTo>
                    <a:pt x="10" y="668"/>
                  </a:lnTo>
                  <a:lnTo>
                    <a:pt x="18" y="665"/>
                  </a:lnTo>
                  <a:lnTo>
                    <a:pt x="27" y="663"/>
                  </a:lnTo>
                  <a:lnTo>
                    <a:pt x="27" y="6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2" name="Freeform 53"/>
            <p:cNvSpPr>
              <a:spLocks noEditPoints="1"/>
            </p:cNvSpPr>
            <p:nvPr/>
          </p:nvSpPr>
          <p:spPr bwMode="auto">
            <a:xfrm>
              <a:off x="4902860" y="3069955"/>
              <a:ext cx="888038" cy="507497"/>
            </a:xfrm>
            <a:custGeom>
              <a:avLst/>
              <a:gdLst>
                <a:gd name="T0" fmla="*/ 443 w 443"/>
                <a:gd name="T1" fmla="*/ 123 h 278"/>
                <a:gd name="T2" fmla="*/ 389 w 443"/>
                <a:gd name="T3" fmla="*/ 31 h 278"/>
                <a:gd name="T4" fmla="*/ 237 w 443"/>
                <a:gd name="T5" fmla="*/ 3 h 278"/>
                <a:gd name="T6" fmla="*/ 147 w 443"/>
                <a:gd name="T7" fmla="*/ 35 h 278"/>
                <a:gd name="T8" fmla="*/ 67 w 443"/>
                <a:gd name="T9" fmla="*/ 84 h 278"/>
                <a:gd name="T10" fmla="*/ 18 w 443"/>
                <a:gd name="T11" fmla="*/ 154 h 278"/>
                <a:gd name="T12" fmla="*/ 8 w 443"/>
                <a:gd name="T13" fmla="*/ 217 h 278"/>
                <a:gd name="T14" fmla="*/ 35 w 443"/>
                <a:gd name="T15" fmla="*/ 255 h 278"/>
                <a:gd name="T16" fmla="*/ 175 w 443"/>
                <a:gd name="T17" fmla="*/ 266 h 278"/>
                <a:gd name="T18" fmla="*/ 208 w 443"/>
                <a:gd name="T19" fmla="*/ 267 h 278"/>
                <a:gd name="T20" fmla="*/ 242 w 443"/>
                <a:gd name="T21" fmla="*/ 272 h 278"/>
                <a:gd name="T22" fmla="*/ 358 w 443"/>
                <a:gd name="T23" fmla="*/ 255 h 278"/>
                <a:gd name="T24" fmla="*/ 129 w 443"/>
                <a:gd name="T25" fmla="*/ 62 h 278"/>
                <a:gd name="T26" fmla="*/ 208 w 443"/>
                <a:gd name="T27" fmla="*/ 34 h 278"/>
                <a:gd name="T28" fmla="*/ 231 w 443"/>
                <a:gd name="T29" fmla="*/ 19 h 278"/>
                <a:gd name="T30" fmla="*/ 396 w 443"/>
                <a:gd name="T31" fmla="*/ 55 h 278"/>
                <a:gd name="T32" fmla="*/ 433 w 443"/>
                <a:gd name="T33" fmla="*/ 129 h 278"/>
                <a:gd name="T34" fmla="*/ 411 w 443"/>
                <a:gd name="T35" fmla="*/ 159 h 278"/>
                <a:gd name="T36" fmla="*/ 260 w 443"/>
                <a:gd name="T37" fmla="*/ 209 h 278"/>
                <a:gd name="T38" fmla="*/ 127 w 443"/>
                <a:gd name="T39" fmla="*/ 199 h 278"/>
                <a:gd name="T40" fmla="*/ 76 w 443"/>
                <a:gd name="T41" fmla="*/ 174 h 278"/>
                <a:gd name="T42" fmla="*/ 61 w 443"/>
                <a:gd name="T43" fmla="*/ 166 h 278"/>
                <a:gd name="T44" fmla="*/ 53 w 443"/>
                <a:gd name="T45" fmla="*/ 140 h 278"/>
                <a:gd name="T46" fmla="*/ 129 w 443"/>
                <a:gd name="T47" fmla="*/ 62 h 278"/>
                <a:gd name="T48" fmla="*/ 333 w 443"/>
                <a:gd name="T49" fmla="*/ 207 h 278"/>
                <a:gd name="T50" fmla="*/ 284 w 443"/>
                <a:gd name="T51" fmla="*/ 217 h 278"/>
                <a:gd name="T52" fmla="*/ 187 w 443"/>
                <a:gd name="T53" fmla="*/ 223 h 278"/>
                <a:gd name="T54" fmla="*/ 115 w 443"/>
                <a:gd name="T55" fmla="*/ 227 h 278"/>
                <a:gd name="T56" fmla="*/ 73 w 443"/>
                <a:gd name="T57" fmla="*/ 196 h 278"/>
                <a:gd name="T58" fmla="*/ 57 w 443"/>
                <a:gd name="T59" fmla="*/ 182 h 278"/>
                <a:gd name="T60" fmla="*/ 43 w 443"/>
                <a:gd name="T61" fmla="*/ 147 h 278"/>
                <a:gd name="T62" fmla="*/ 14 w 443"/>
                <a:gd name="T63" fmla="*/ 185 h 278"/>
                <a:gd name="T64" fmla="*/ 18 w 443"/>
                <a:gd name="T65" fmla="*/ 215 h 278"/>
                <a:gd name="T66" fmla="*/ 47 w 443"/>
                <a:gd name="T67" fmla="*/ 162 h 278"/>
                <a:gd name="T68" fmla="*/ 45 w 443"/>
                <a:gd name="T69" fmla="*/ 165 h 278"/>
                <a:gd name="T70" fmla="*/ 25 w 443"/>
                <a:gd name="T71" fmla="*/ 224 h 278"/>
                <a:gd name="T72" fmla="*/ 36 w 443"/>
                <a:gd name="T73" fmla="*/ 231 h 278"/>
                <a:gd name="T74" fmla="*/ 90 w 443"/>
                <a:gd name="T75" fmla="*/ 205 h 278"/>
                <a:gd name="T76" fmla="*/ 110 w 443"/>
                <a:gd name="T77" fmla="*/ 213 h 278"/>
                <a:gd name="T78" fmla="*/ 78 w 443"/>
                <a:gd name="T79" fmla="*/ 246 h 278"/>
                <a:gd name="T80" fmla="*/ 115 w 443"/>
                <a:gd name="T81" fmla="*/ 252 h 278"/>
                <a:gd name="T82" fmla="*/ 173 w 443"/>
                <a:gd name="T83" fmla="*/ 223 h 278"/>
                <a:gd name="T84" fmla="*/ 153 w 443"/>
                <a:gd name="T85" fmla="*/ 255 h 278"/>
                <a:gd name="T86" fmla="*/ 178 w 443"/>
                <a:gd name="T87" fmla="*/ 256 h 278"/>
                <a:gd name="T88" fmla="*/ 178 w 443"/>
                <a:gd name="T89" fmla="*/ 256 h 278"/>
                <a:gd name="T90" fmla="*/ 198 w 443"/>
                <a:gd name="T91" fmla="*/ 248 h 278"/>
                <a:gd name="T92" fmla="*/ 202 w 443"/>
                <a:gd name="T93" fmla="*/ 258 h 278"/>
                <a:gd name="T94" fmla="*/ 269 w 443"/>
                <a:gd name="T95" fmla="*/ 219 h 278"/>
                <a:gd name="T96" fmla="*/ 260 w 443"/>
                <a:gd name="T97" fmla="*/ 241 h 278"/>
                <a:gd name="T98" fmla="*/ 297 w 443"/>
                <a:gd name="T99" fmla="*/ 225 h 278"/>
                <a:gd name="T100" fmla="*/ 292 w 443"/>
                <a:gd name="T101" fmla="*/ 260 h 278"/>
                <a:gd name="T102" fmla="*/ 322 w 443"/>
                <a:gd name="T103" fmla="*/ 250 h 278"/>
                <a:gd name="T104" fmla="*/ 349 w 443"/>
                <a:gd name="T105" fmla="*/ 203 h 278"/>
                <a:gd name="T106" fmla="*/ 334 w 443"/>
                <a:gd name="T107" fmla="*/ 254 h 278"/>
                <a:gd name="T108" fmla="*/ 345 w 443"/>
                <a:gd name="T109" fmla="*/ 250 h 278"/>
                <a:gd name="T110" fmla="*/ 378 w 443"/>
                <a:gd name="T111" fmla="*/ 194 h 278"/>
                <a:gd name="T112" fmla="*/ 398 w 443"/>
                <a:gd name="T113" fmla="*/ 194 h 278"/>
                <a:gd name="T114" fmla="*/ 378 w 443"/>
                <a:gd name="T115" fmla="*/ 21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3" h="278">
                  <a:moveTo>
                    <a:pt x="417" y="172"/>
                  </a:moveTo>
                  <a:lnTo>
                    <a:pt x="417" y="172"/>
                  </a:lnTo>
                  <a:lnTo>
                    <a:pt x="428" y="162"/>
                  </a:lnTo>
                  <a:lnTo>
                    <a:pt x="432" y="156"/>
                  </a:lnTo>
                  <a:lnTo>
                    <a:pt x="437" y="150"/>
                  </a:lnTo>
                  <a:lnTo>
                    <a:pt x="439" y="144"/>
                  </a:lnTo>
                  <a:lnTo>
                    <a:pt x="441" y="137"/>
                  </a:lnTo>
                  <a:lnTo>
                    <a:pt x="443" y="131"/>
                  </a:lnTo>
                  <a:lnTo>
                    <a:pt x="443" y="123"/>
                  </a:lnTo>
                  <a:lnTo>
                    <a:pt x="443" y="123"/>
                  </a:lnTo>
                  <a:lnTo>
                    <a:pt x="443" y="112"/>
                  </a:lnTo>
                  <a:lnTo>
                    <a:pt x="441" y="101"/>
                  </a:lnTo>
                  <a:lnTo>
                    <a:pt x="438" y="91"/>
                  </a:lnTo>
                  <a:lnTo>
                    <a:pt x="434" y="82"/>
                  </a:lnTo>
                  <a:lnTo>
                    <a:pt x="428" y="72"/>
                  </a:lnTo>
                  <a:lnTo>
                    <a:pt x="422" y="62"/>
                  </a:lnTo>
                  <a:lnTo>
                    <a:pt x="415" y="54"/>
                  </a:lnTo>
                  <a:lnTo>
                    <a:pt x="407" y="46"/>
                  </a:lnTo>
                  <a:lnTo>
                    <a:pt x="398" y="38"/>
                  </a:lnTo>
                  <a:lnTo>
                    <a:pt x="389" y="31"/>
                  </a:lnTo>
                  <a:lnTo>
                    <a:pt x="379" y="25"/>
                  </a:lnTo>
                  <a:lnTo>
                    <a:pt x="368" y="19"/>
                  </a:lnTo>
                  <a:lnTo>
                    <a:pt x="349" y="11"/>
                  </a:lnTo>
                  <a:lnTo>
                    <a:pt x="338" y="7"/>
                  </a:lnTo>
                  <a:lnTo>
                    <a:pt x="328" y="5"/>
                  </a:lnTo>
                  <a:lnTo>
                    <a:pt x="328" y="5"/>
                  </a:lnTo>
                  <a:lnTo>
                    <a:pt x="305" y="1"/>
                  </a:lnTo>
                  <a:lnTo>
                    <a:pt x="283" y="0"/>
                  </a:lnTo>
                  <a:lnTo>
                    <a:pt x="260" y="1"/>
                  </a:lnTo>
                  <a:lnTo>
                    <a:pt x="237" y="3"/>
                  </a:lnTo>
                  <a:lnTo>
                    <a:pt x="237" y="3"/>
                  </a:lnTo>
                  <a:lnTo>
                    <a:pt x="218" y="7"/>
                  </a:lnTo>
                  <a:lnTo>
                    <a:pt x="185" y="15"/>
                  </a:lnTo>
                  <a:lnTo>
                    <a:pt x="169" y="19"/>
                  </a:lnTo>
                  <a:lnTo>
                    <a:pt x="157" y="24"/>
                  </a:lnTo>
                  <a:lnTo>
                    <a:pt x="149" y="29"/>
                  </a:lnTo>
                  <a:lnTo>
                    <a:pt x="147" y="31"/>
                  </a:lnTo>
                  <a:lnTo>
                    <a:pt x="147" y="32"/>
                  </a:lnTo>
                  <a:lnTo>
                    <a:pt x="147" y="32"/>
                  </a:lnTo>
                  <a:lnTo>
                    <a:pt x="147" y="35"/>
                  </a:lnTo>
                  <a:lnTo>
                    <a:pt x="147" y="37"/>
                  </a:lnTo>
                  <a:lnTo>
                    <a:pt x="148" y="38"/>
                  </a:lnTo>
                  <a:lnTo>
                    <a:pt x="150" y="40"/>
                  </a:lnTo>
                  <a:lnTo>
                    <a:pt x="150" y="40"/>
                  </a:lnTo>
                  <a:lnTo>
                    <a:pt x="136" y="44"/>
                  </a:lnTo>
                  <a:lnTo>
                    <a:pt x="121" y="50"/>
                  </a:lnTo>
                  <a:lnTo>
                    <a:pt x="107" y="56"/>
                  </a:lnTo>
                  <a:lnTo>
                    <a:pt x="92" y="65"/>
                  </a:lnTo>
                  <a:lnTo>
                    <a:pt x="79" y="73"/>
                  </a:lnTo>
                  <a:lnTo>
                    <a:pt x="67" y="84"/>
                  </a:lnTo>
                  <a:lnTo>
                    <a:pt x="56" y="96"/>
                  </a:lnTo>
                  <a:lnTo>
                    <a:pt x="53" y="102"/>
                  </a:lnTo>
                  <a:lnTo>
                    <a:pt x="49" y="109"/>
                  </a:lnTo>
                  <a:lnTo>
                    <a:pt x="49" y="109"/>
                  </a:lnTo>
                  <a:lnTo>
                    <a:pt x="45" y="112"/>
                  </a:lnTo>
                  <a:lnTo>
                    <a:pt x="42" y="117"/>
                  </a:lnTo>
                  <a:lnTo>
                    <a:pt x="35" y="125"/>
                  </a:lnTo>
                  <a:lnTo>
                    <a:pt x="24" y="144"/>
                  </a:lnTo>
                  <a:lnTo>
                    <a:pt x="24" y="144"/>
                  </a:lnTo>
                  <a:lnTo>
                    <a:pt x="18" y="154"/>
                  </a:lnTo>
                  <a:lnTo>
                    <a:pt x="7" y="171"/>
                  </a:lnTo>
                  <a:lnTo>
                    <a:pt x="3" y="180"/>
                  </a:lnTo>
                  <a:lnTo>
                    <a:pt x="0" y="186"/>
                  </a:lnTo>
                  <a:lnTo>
                    <a:pt x="0" y="191"/>
                  </a:lnTo>
                  <a:lnTo>
                    <a:pt x="1" y="193"/>
                  </a:lnTo>
                  <a:lnTo>
                    <a:pt x="3" y="191"/>
                  </a:lnTo>
                  <a:lnTo>
                    <a:pt x="3" y="191"/>
                  </a:lnTo>
                  <a:lnTo>
                    <a:pt x="3" y="201"/>
                  </a:lnTo>
                  <a:lnTo>
                    <a:pt x="5" y="209"/>
                  </a:lnTo>
                  <a:lnTo>
                    <a:pt x="8" y="217"/>
                  </a:lnTo>
                  <a:lnTo>
                    <a:pt x="12" y="224"/>
                  </a:lnTo>
                  <a:lnTo>
                    <a:pt x="18" y="230"/>
                  </a:lnTo>
                  <a:lnTo>
                    <a:pt x="24" y="235"/>
                  </a:lnTo>
                  <a:lnTo>
                    <a:pt x="31" y="239"/>
                  </a:lnTo>
                  <a:lnTo>
                    <a:pt x="39" y="244"/>
                  </a:lnTo>
                  <a:lnTo>
                    <a:pt x="39" y="244"/>
                  </a:lnTo>
                  <a:lnTo>
                    <a:pt x="36" y="249"/>
                  </a:lnTo>
                  <a:lnTo>
                    <a:pt x="36" y="249"/>
                  </a:lnTo>
                  <a:lnTo>
                    <a:pt x="35" y="253"/>
                  </a:lnTo>
                  <a:lnTo>
                    <a:pt x="35" y="255"/>
                  </a:lnTo>
                  <a:lnTo>
                    <a:pt x="38" y="255"/>
                  </a:lnTo>
                  <a:lnTo>
                    <a:pt x="42" y="255"/>
                  </a:lnTo>
                  <a:lnTo>
                    <a:pt x="50" y="253"/>
                  </a:lnTo>
                  <a:lnTo>
                    <a:pt x="56" y="250"/>
                  </a:lnTo>
                  <a:lnTo>
                    <a:pt x="56" y="250"/>
                  </a:lnTo>
                  <a:lnTo>
                    <a:pt x="70" y="254"/>
                  </a:lnTo>
                  <a:lnTo>
                    <a:pt x="85" y="258"/>
                  </a:lnTo>
                  <a:lnTo>
                    <a:pt x="116" y="261"/>
                  </a:lnTo>
                  <a:lnTo>
                    <a:pt x="148" y="265"/>
                  </a:lnTo>
                  <a:lnTo>
                    <a:pt x="175" y="266"/>
                  </a:lnTo>
                  <a:lnTo>
                    <a:pt x="175" y="266"/>
                  </a:lnTo>
                  <a:lnTo>
                    <a:pt x="175" y="270"/>
                  </a:lnTo>
                  <a:lnTo>
                    <a:pt x="177" y="271"/>
                  </a:lnTo>
                  <a:lnTo>
                    <a:pt x="179" y="271"/>
                  </a:lnTo>
                  <a:lnTo>
                    <a:pt x="181" y="271"/>
                  </a:lnTo>
                  <a:lnTo>
                    <a:pt x="186" y="268"/>
                  </a:lnTo>
                  <a:lnTo>
                    <a:pt x="190" y="267"/>
                  </a:lnTo>
                  <a:lnTo>
                    <a:pt x="190" y="267"/>
                  </a:lnTo>
                  <a:lnTo>
                    <a:pt x="208" y="267"/>
                  </a:lnTo>
                  <a:lnTo>
                    <a:pt x="208" y="267"/>
                  </a:lnTo>
                  <a:lnTo>
                    <a:pt x="206" y="273"/>
                  </a:lnTo>
                  <a:lnTo>
                    <a:pt x="206" y="277"/>
                  </a:lnTo>
                  <a:lnTo>
                    <a:pt x="208" y="278"/>
                  </a:lnTo>
                  <a:lnTo>
                    <a:pt x="212" y="278"/>
                  </a:lnTo>
                  <a:lnTo>
                    <a:pt x="220" y="273"/>
                  </a:lnTo>
                  <a:lnTo>
                    <a:pt x="227" y="268"/>
                  </a:lnTo>
                  <a:lnTo>
                    <a:pt x="227" y="268"/>
                  </a:lnTo>
                  <a:lnTo>
                    <a:pt x="239" y="270"/>
                  </a:lnTo>
                  <a:lnTo>
                    <a:pt x="239" y="270"/>
                  </a:lnTo>
                  <a:lnTo>
                    <a:pt x="242" y="272"/>
                  </a:lnTo>
                  <a:lnTo>
                    <a:pt x="244" y="272"/>
                  </a:lnTo>
                  <a:lnTo>
                    <a:pt x="248" y="271"/>
                  </a:lnTo>
                  <a:lnTo>
                    <a:pt x="250" y="270"/>
                  </a:lnTo>
                  <a:lnTo>
                    <a:pt x="250" y="270"/>
                  </a:lnTo>
                  <a:lnTo>
                    <a:pt x="277" y="270"/>
                  </a:lnTo>
                  <a:lnTo>
                    <a:pt x="305" y="270"/>
                  </a:lnTo>
                  <a:lnTo>
                    <a:pt x="319" y="267"/>
                  </a:lnTo>
                  <a:lnTo>
                    <a:pt x="333" y="265"/>
                  </a:lnTo>
                  <a:lnTo>
                    <a:pt x="345" y="261"/>
                  </a:lnTo>
                  <a:lnTo>
                    <a:pt x="358" y="255"/>
                  </a:lnTo>
                  <a:lnTo>
                    <a:pt x="358" y="255"/>
                  </a:lnTo>
                  <a:lnTo>
                    <a:pt x="369" y="249"/>
                  </a:lnTo>
                  <a:lnTo>
                    <a:pt x="380" y="241"/>
                  </a:lnTo>
                  <a:lnTo>
                    <a:pt x="389" y="231"/>
                  </a:lnTo>
                  <a:lnTo>
                    <a:pt x="396" y="220"/>
                  </a:lnTo>
                  <a:lnTo>
                    <a:pt x="402" y="208"/>
                  </a:lnTo>
                  <a:lnTo>
                    <a:pt x="408" y="196"/>
                  </a:lnTo>
                  <a:lnTo>
                    <a:pt x="417" y="172"/>
                  </a:lnTo>
                  <a:lnTo>
                    <a:pt x="417" y="172"/>
                  </a:lnTo>
                  <a:close/>
                  <a:moveTo>
                    <a:pt x="129" y="62"/>
                  </a:moveTo>
                  <a:lnTo>
                    <a:pt x="129" y="62"/>
                  </a:lnTo>
                  <a:lnTo>
                    <a:pt x="145" y="58"/>
                  </a:lnTo>
                  <a:lnTo>
                    <a:pt x="173" y="50"/>
                  </a:lnTo>
                  <a:lnTo>
                    <a:pt x="198" y="42"/>
                  </a:lnTo>
                  <a:lnTo>
                    <a:pt x="206" y="40"/>
                  </a:lnTo>
                  <a:lnTo>
                    <a:pt x="208" y="38"/>
                  </a:lnTo>
                  <a:lnTo>
                    <a:pt x="208" y="37"/>
                  </a:lnTo>
                  <a:lnTo>
                    <a:pt x="208" y="37"/>
                  </a:lnTo>
                  <a:lnTo>
                    <a:pt x="209" y="35"/>
                  </a:lnTo>
                  <a:lnTo>
                    <a:pt x="208" y="34"/>
                  </a:lnTo>
                  <a:lnTo>
                    <a:pt x="207" y="32"/>
                  </a:lnTo>
                  <a:lnTo>
                    <a:pt x="204" y="31"/>
                  </a:lnTo>
                  <a:lnTo>
                    <a:pt x="197" y="31"/>
                  </a:lnTo>
                  <a:lnTo>
                    <a:pt x="189" y="32"/>
                  </a:lnTo>
                  <a:lnTo>
                    <a:pt x="171" y="35"/>
                  </a:lnTo>
                  <a:lnTo>
                    <a:pt x="160" y="37"/>
                  </a:lnTo>
                  <a:lnTo>
                    <a:pt x="160" y="37"/>
                  </a:lnTo>
                  <a:lnTo>
                    <a:pt x="185" y="30"/>
                  </a:lnTo>
                  <a:lnTo>
                    <a:pt x="209" y="24"/>
                  </a:lnTo>
                  <a:lnTo>
                    <a:pt x="231" y="19"/>
                  </a:lnTo>
                  <a:lnTo>
                    <a:pt x="252" y="17"/>
                  </a:lnTo>
                  <a:lnTo>
                    <a:pt x="273" y="15"/>
                  </a:lnTo>
                  <a:lnTo>
                    <a:pt x="292" y="15"/>
                  </a:lnTo>
                  <a:lnTo>
                    <a:pt x="310" y="17"/>
                  </a:lnTo>
                  <a:lnTo>
                    <a:pt x="327" y="19"/>
                  </a:lnTo>
                  <a:lnTo>
                    <a:pt x="343" y="24"/>
                  </a:lnTo>
                  <a:lnTo>
                    <a:pt x="358" y="29"/>
                  </a:lnTo>
                  <a:lnTo>
                    <a:pt x="372" y="36"/>
                  </a:lnTo>
                  <a:lnTo>
                    <a:pt x="385" y="44"/>
                  </a:lnTo>
                  <a:lnTo>
                    <a:pt x="396" y="55"/>
                  </a:lnTo>
                  <a:lnTo>
                    <a:pt x="407" y="66"/>
                  </a:lnTo>
                  <a:lnTo>
                    <a:pt x="416" y="79"/>
                  </a:lnTo>
                  <a:lnTo>
                    <a:pt x="425" y="94"/>
                  </a:lnTo>
                  <a:lnTo>
                    <a:pt x="425" y="94"/>
                  </a:lnTo>
                  <a:lnTo>
                    <a:pt x="428" y="101"/>
                  </a:lnTo>
                  <a:lnTo>
                    <a:pt x="431" y="108"/>
                  </a:lnTo>
                  <a:lnTo>
                    <a:pt x="433" y="115"/>
                  </a:lnTo>
                  <a:lnTo>
                    <a:pt x="433" y="123"/>
                  </a:lnTo>
                  <a:lnTo>
                    <a:pt x="433" y="123"/>
                  </a:lnTo>
                  <a:lnTo>
                    <a:pt x="433" y="129"/>
                  </a:lnTo>
                  <a:lnTo>
                    <a:pt x="431" y="135"/>
                  </a:lnTo>
                  <a:lnTo>
                    <a:pt x="428" y="141"/>
                  </a:lnTo>
                  <a:lnTo>
                    <a:pt x="425" y="147"/>
                  </a:lnTo>
                  <a:lnTo>
                    <a:pt x="425" y="147"/>
                  </a:lnTo>
                  <a:lnTo>
                    <a:pt x="422" y="144"/>
                  </a:lnTo>
                  <a:lnTo>
                    <a:pt x="420" y="144"/>
                  </a:lnTo>
                  <a:lnTo>
                    <a:pt x="417" y="146"/>
                  </a:lnTo>
                  <a:lnTo>
                    <a:pt x="415" y="149"/>
                  </a:lnTo>
                  <a:lnTo>
                    <a:pt x="413" y="156"/>
                  </a:lnTo>
                  <a:lnTo>
                    <a:pt x="411" y="159"/>
                  </a:lnTo>
                  <a:lnTo>
                    <a:pt x="411" y="159"/>
                  </a:lnTo>
                  <a:lnTo>
                    <a:pt x="398" y="168"/>
                  </a:lnTo>
                  <a:lnTo>
                    <a:pt x="384" y="177"/>
                  </a:lnTo>
                  <a:lnTo>
                    <a:pt x="368" y="184"/>
                  </a:lnTo>
                  <a:lnTo>
                    <a:pt x="351" y="191"/>
                  </a:lnTo>
                  <a:lnTo>
                    <a:pt x="334" y="196"/>
                  </a:lnTo>
                  <a:lnTo>
                    <a:pt x="316" y="201"/>
                  </a:lnTo>
                  <a:lnTo>
                    <a:pt x="297" y="205"/>
                  </a:lnTo>
                  <a:lnTo>
                    <a:pt x="278" y="207"/>
                  </a:lnTo>
                  <a:lnTo>
                    <a:pt x="260" y="209"/>
                  </a:lnTo>
                  <a:lnTo>
                    <a:pt x="240" y="209"/>
                  </a:lnTo>
                  <a:lnTo>
                    <a:pt x="203" y="211"/>
                  </a:lnTo>
                  <a:lnTo>
                    <a:pt x="167" y="208"/>
                  </a:lnTo>
                  <a:lnTo>
                    <a:pt x="136" y="203"/>
                  </a:lnTo>
                  <a:lnTo>
                    <a:pt x="136" y="203"/>
                  </a:lnTo>
                  <a:lnTo>
                    <a:pt x="137" y="200"/>
                  </a:lnTo>
                  <a:lnTo>
                    <a:pt x="137" y="199"/>
                  </a:lnTo>
                  <a:lnTo>
                    <a:pt x="136" y="197"/>
                  </a:lnTo>
                  <a:lnTo>
                    <a:pt x="133" y="197"/>
                  </a:lnTo>
                  <a:lnTo>
                    <a:pt x="127" y="199"/>
                  </a:lnTo>
                  <a:lnTo>
                    <a:pt x="124" y="201"/>
                  </a:lnTo>
                  <a:lnTo>
                    <a:pt x="124" y="201"/>
                  </a:lnTo>
                  <a:lnTo>
                    <a:pt x="110" y="197"/>
                  </a:lnTo>
                  <a:lnTo>
                    <a:pt x="98" y="193"/>
                  </a:lnTo>
                  <a:lnTo>
                    <a:pt x="86" y="188"/>
                  </a:lnTo>
                  <a:lnTo>
                    <a:pt x="77" y="182"/>
                  </a:lnTo>
                  <a:lnTo>
                    <a:pt x="77" y="182"/>
                  </a:lnTo>
                  <a:lnTo>
                    <a:pt x="77" y="179"/>
                  </a:lnTo>
                  <a:lnTo>
                    <a:pt x="78" y="178"/>
                  </a:lnTo>
                  <a:lnTo>
                    <a:pt x="76" y="174"/>
                  </a:lnTo>
                  <a:lnTo>
                    <a:pt x="73" y="173"/>
                  </a:lnTo>
                  <a:lnTo>
                    <a:pt x="71" y="173"/>
                  </a:lnTo>
                  <a:lnTo>
                    <a:pt x="70" y="174"/>
                  </a:lnTo>
                  <a:lnTo>
                    <a:pt x="70" y="174"/>
                  </a:lnTo>
                  <a:lnTo>
                    <a:pt x="70" y="174"/>
                  </a:lnTo>
                  <a:lnTo>
                    <a:pt x="66" y="171"/>
                  </a:lnTo>
                  <a:lnTo>
                    <a:pt x="66" y="171"/>
                  </a:lnTo>
                  <a:lnTo>
                    <a:pt x="65" y="167"/>
                  </a:lnTo>
                  <a:lnTo>
                    <a:pt x="61" y="166"/>
                  </a:lnTo>
                  <a:lnTo>
                    <a:pt x="61" y="166"/>
                  </a:lnTo>
                  <a:lnTo>
                    <a:pt x="57" y="159"/>
                  </a:lnTo>
                  <a:lnTo>
                    <a:pt x="55" y="150"/>
                  </a:lnTo>
                  <a:lnTo>
                    <a:pt x="55" y="150"/>
                  </a:lnTo>
                  <a:lnTo>
                    <a:pt x="56" y="148"/>
                  </a:lnTo>
                  <a:lnTo>
                    <a:pt x="57" y="143"/>
                  </a:lnTo>
                  <a:lnTo>
                    <a:pt x="57" y="141"/>
                  </a:lnTo>
                  <a:lnTo>
                    <a:pt x="56" y="140"/>
                  </a:lnTo>
                  <a:lnTo>
                    <a:pt x="55" y="140"/>
                  </a:lnTo>
                  <a:lnTo>
                    <a:pt x="53" y="140"/>
                  </a:lnTo>
                  <a:lnTo>
                    <a:pt x="53" y="140"/>
                  </a:lnTo>
                  <a:lnTo>
                    <a:pt x="54" y="132"/>
                  </a:lnTo>
                  <a:lnTo>
                    <a:pt x="55" y="125"/>
                  </a:lnTo>
                  <a:lnTo>
                    <a:pt x="57" y="118"/>
                  </a:lnTo>
                  <a:lnTo>
                    <a:pt x="61" y="112"/>
                  </a:lnTo>
                  <a:lnTo>
                    <a:pt x="70" y="101"/>
                  </a:lnTo>
                  <a:lnTo>
                    <a:pt x="79" y="90"/>
                  </a:lnTo>
                  <a:lnTo>
                    <a:pt x="91" y="82"/>
                  </a:lnTo>
                  <a:lnTo>
                    <a:pt x="103" y="74"/>
                  </a:lnTo>
                  <a:lnTo>
                    <a:pt x="116" y="67"/>
                  </a:lnTo>
                  <a:lnTo>
                    <a:pt x="129" y="62"/>
                  </a:lnTo>
                  <a:lnTo>
                    <a:pt x="129" y="62"/>
                  </a:lnTo>
                  <a:close/>
                  <a:moveTo>
                    <a:pt x="333" y="207"/>
                  </a:moveTo>
                  <a:lnTo>
                    <a:pt x="333" y="207"/>
                  </a:lnTo>
                  <a:lnTo>
                    <a:pt x="316" y="226"/>
                  </a:lnTo>
                  <a:lnTo>
                    <a:pt x="298" y="243"/>
                  </a:lnTo>
                  <a:lnTo>
                    <a:pt x="298" y="243"/>
                  </a:lnTo>
                  <a:lnTo>
                    <a:pt x="307" y="227"/>
                  </a:lnTo>
                  <a:lnTo>
                    <a:pt x="314" y="212"/>
                  </a:lnTo>
                  <a:lnTo>
                    <a:pt x="314" y="212"/>
                  </a:lnTo>
                  <a:lnTo>
                    <a:pt x="333" y="207"/>
                  </a:lnTo>
                  <a:lnTo>
                    <a:pt x="333" y="207"/>
                  </a:lnTo>
                  <a:close/>
                  <a:moveTo>
                    <a:pt x="293" y="215"/>
                  </a:moveTo>
                  <a:lnTo>
                    <a:pt x="293" y="215"/>
                  </a:lnTo>
                  <a:lnTo>
                    <a:pt x="280" y="227"/>
                  </a:lnTo>
                  <a:lnTo>
                    <a:pt x="280" y="227"/>
                  </a:lnTo>
                  <a:lnTo>
                    <a:pt x="283" y="223"/>
                  </a:lnTo>
                  <a:lnTo>
                    <a:pt x="284" y="218"/>
                  </a:lnTo>
                  <a:lnTo>
                    <a:pt x="284" y="218"/>
                  </a:lnTo>
                  <a:lnTo>
                    <a:pt x="284" y="217"/>
                  </a:lnTo>
                  <a:lnTo>
                    <a:pt x="284" y="217"/>
                  </a:lnTo>
                  <a:lnTo>
                    <a:pt x="293" y="215"/>
                  </a:lnTo>
                  <a:lnTo>
                    <a:pt x="293" y="215"/>
                  </a:lnTo>
                  <a:close/>
                  <a:moveTo>
                    <a:pt x="190" y="223"/>
                  </a:moveTo>
                  <a:lnTo>
                    <a:pt x="190" y="223"/>
                  </a:lnTo>
                  <a:lnTo>
                    <a:pt x="172" y="241"/>
                  </a:lnTo>
                  <a:lnTo>
                    <a:pt x="172" y="241"/>
                  </a:lnTo>
                  <a:lnTo>
                    <a:pt x="178" y="232"/>
                  </a:lnTo>
                  <a:lnTo>
                    <a:pt x="185" y="225"/>
                  </a:lnTo>
                  <a:lnTo>
                    <a:pt x="185" y="225"/>
                  </a:lnTo>
                  <a:lnTo>
                    <a:pt x="187" y="223"/>
                  </a:lnTo>
                  <a:lnTo>
                    <a:pt x="187" y="223"/>
                  </a:lnTo>
                  <a:lnTo>
                    <a:pt x="190" y="223"/>
                  </a:lnTo>
                  <a:lnTo>
                    <a:pt x="190" y="223"/>
                  </a:lnTo>
                  <a:close/>
                  <a:moveTo>
                    <a:pt x="139" y="219"/>
                  </a:moveTo>
                  <a:lnTo>
                    <a:pt x="139" y="219"/>
                  </a:lnTo>
                  <a:lnTo>
                    <a:pt x="124" y="231"/>
                  </a:lnTo>
                  <a:lnTo>
                    <a:pt x="116" y="236"/>
                  </a:lnTo>
                  <a:lnTo>
                    <a:pt x="108" y="239"/>
                  </a:lnTo>
                  <a:lnTo>
                    <a:pt x="108" y="239"/>
                  </a:lnTo>
                  <a:lnTo>
                    <a:pt x="115" y="227"/>
                  </a:lnTo>
                  <a:lnTo>
                    <a:pt x="125" y="217"/>
                  </a:lnTo>
                  <a:lnTo>
                    <a:pt x="125" y="217"/>
                  </a:lnTo>
                  <a:lnTo>
                    <a:pt x="139" y="219"/>
                  </a:lnTo>
                  <a:lnTo>
                    <a:pt x="139" y="219"/>
                  </a:lnTo>
                  <a:close/>
                  <a:moveTo>
                    <a:pt x="65" y="196"/>
                  </a:moveTo>
                  <a:lnTo>
                    <a:pt x="65" y="196"/>
                  </a:lnTo>
                  <a:lnTo>
                    <a:pt x="68" y="193"/>
                  </a:lnTo>
                  <a:lnTo>
                    <a:pt x="68" y="193"/>
                  </a:lnTo>
                  <a:lnTo>
                    <a:pt x="73" y="196"/>
                  </a:lnTo>
                  <a:lnTo>
                    <a:pt x="73" y="196"/>
                  </a:lnTo>
                  <a:lnTo>
                    <a:pt x="64" y="205"/>
                  </a:lnTo>
                  <a:lnTo>
                    <a:pt x="51" y="212"/>
                  </a:lnTo>
                  <a:lnTo>
                    <a:pt x="51" y="212"/>
                  </a:lnTo>
                  <a:lnTo>
                    <a:pt x="65" y="196"/>
                  </a:lnTo>
                  <a:lnTo>
                    <a:pt x="65" y="196"/>
                  </a:lnTo>
                  <a:close/>
                  <a:moveTo>
                    <a:pt x="32" y="208"/>
                  </a:moveTo>
                  <a:lnTo>
                    <a:pt x="32" y="208"/>
                  </a:lnTo>
                  <a:lnTo>
                    <a:pt x="42" y="195"/>
                  </a:lnTo>
                  <a:lnTo>
                    <a:pt x="42" y="195"/>
                  </a:lnTo>
                  <a:lnTo>
                    <a:pt x="57" y="182"/>
                  </a:lnTo>
                  <a:lnTo>
                    <a:pt x="57" y="182"/>
                  </a:lnTo>
                  <a:lnTo>
                    <a:pt x="60" y="184"/>
                  </a:lnTo>
                  <a:lnTo>
                    <a:pt x="60" y="184"/>
                  </a:lnTo>
                  <a:lnTo>
                    <a:pt x="47" y="197"/>
                  </a:lnTo>
                  <a:lnTo>
                    <a:pt x="32" y="208"/>
                  </a:lnTo>
                  <a:lnTo>
                    <a:pt x="32" y="208"/>
                  </a:lnTo>
                  <a:close/>
                  <a:moveTo>
                    <a:pt x="43" y="134"/>
                  </a:moveTo>
                  <a:lnTo>
                    <a:pt x="43" y="134"/>
                  </a:lnTo>
                  <a:lnTo>
                    <a:pt x="43" y="147"/>
                  </a:lnTo>
                  <a:lnTo>
                    <a:pt x="43" y="147"/>
                  </a:lnTo>
                  <a:lnTo>
                    <a:pt x="39" y="150"/>
                  </a:lnTo>
                  <a:lnTo>
                    <a:pt x="39" y="150"/>
                  </a:lnTo>
                  <a:lnTo>
                    <a:pt x="39" y="148"/>
                  </a:lnTo>
                  <a:lnTo>
                    <a:pt x="39" y="146"/>
                  </a:lnTo>
                  <a:lnTo>
                    <a:pt x="37" y="144"/>
                  </a:lnTo>
                  <a:lnTo>
                    <a:pt x="36" y="144"/>
                  </a:lnTo>
                  <a:lnTo>
                    <a:pt x="36" y="144"/>
                  </a:lnTo>
                  <a:lnTo>
                    <a:pt x="43" y="134"/>
                  </a:lnTo>
                  <a:lnTo>
                    <a:pt x="43" y="134"/>
                  </a:lnTo>
                  <a:close/>
                  <a:moveTo>
                    <a:pt x="14" y="185"/>
                  </a:moveTo>
                  <a:lnTo>
                    <a:pt x="14" y="185"/>
                  </a:lnTo>
                  <a:lnTo>
                    <a:pt x="25" y="177"/>
                  </a:lnTo>
                  <a:lnTo>
                    <a:pt x="25" y="177"/>
                  </a:lnTo>
                  <a:lnTo>
                    <a:pt x="12" y="199"/>
                  </a:lnTo>
                  <a:lnTo>
                    <a:pt x="12" y="199"/>
                  </a:lnTo>
                  <a:lnTo>
                    <a:pt x="13" y="191"/>
                  </a:lnTo>
                  <a:lnTo>
                    <a:pt x="14" y="185"/>
                  </a:lnTo>
                  <a:lnTo>
                    <a:pt x="14" y="185"/>
                  </a:lnTo>
                  <a:close/>
                  <a:moveTo>
                    <a:pt x="18" y="215"/>
                  </a:moveTo>
                  <a:lnTo>
                    <a:pt x="18" y="215"/>
                  </a:lnTo>
                  <a:lnTo>
                    <a:pt x="15" y="211"/>
                  </a:lnTo>
                  <a:lnTo>
                    <a:pt x="15" y="211"/>
                  </a:lnTo>
                  <a:lnTo>
                    <a:pt x="21" y="208"/>
                  </a:lnTo>
                  <a:lnTo>
                    <a:pt x="21" y="208"/>
                  </a:lnTo>
                  <a:lnTo>
                    <a:pt x="18" y="215"/>
                  </a:lnTo>
                  <a:lnTo>
                    <a:pt x="18" y="215"/>
                  </a:lnTo>
                  <a:close/>
                  <a:moveTo>
                    <a:pt x="45" y="165"/>
                  </a:moveTo>
                  <a:lnTo>
                    <a:pt x="45" y="165"/>
                  </a:lnTo>
                  <a:lnTo>
                    <a:pt x="47" y="162"/>
                  </a:lnTo>
                  <a:lnTo>
                    <a:pt x="47" y="162"/>
                  </a:lnTo>
                  <a:lnTo>
                    <a:pt x="50" y="172"/>
                  </a:lnTo>
                  <a:lnTo>
                    <a:pt x="50" y="172"/>
                  </a:lnTo>
                  <a:lnTo>
                    <a:pt x="43" y="179"/>
                  </a:lnTo>
                  <a:lnTo>
                    <a:pt x="35" y="189"/>
                  </a:lnTo>
                  <a:lnTo>
                    <a:pt x="35" y="189"/>
                  </a:lnTo>
                  <a:lnTo>
                    <a:pt x="25" y="195"/>
                  </a:lnTo>
                  <a:lnTo>
                    <a:pt x="25" y="195"/>
                  </a:lnTo>
                  <a:lnTo>
                    <a:pt x="35" y="179"/>
                  </a:lnTo>
                  <a:lnTo>
                    <a:pt x="45" y="165"/>
                  </a:lnTo>
                  <a:lnTo>
                    <a:pt x="45" y="165"/>
                  </a:lnTo>
                  <a:close/>
                  <a:moveTo>
                    <a:pt x="25" y="224"/>
                  </a:moveTo>
                  <a:lnTo>
                    <a:pt x="25" y="224"/>
                  </a:lnTo>
                  <a:lnTo>
                    <a:pt x="37" y="218"/>
                  </a:lnTo>
                  <a:lnTo>
                    <a:pt x="37" y="218"/>
                  </a:lnTo>
                  <a:lnTo>
                    <a:pt x="35" y="220"/>
                  </a:lnTo>
                  <a:lnTo>
                    <a:pt x="32" y="223"/>
                  </a:lnTo>
                  <a:lnTo>
                    <a:pt x="32" y="226"/>
                  </a:lnTo>
                  <a:lnTo>
                    <a:pt x="33" y="230"/>
                  </a:lnTo>
                  <a:lnTo>
                    <a:pt x="33" y="230"/>
                  </a:lnTo>
                  <a:lnTo>
                    <a:pt x="25" y="224"/>
                  </a:lnTo>
                  <a:lnTo>
                    <a:pt x="25" y="224"/>
                  </a:lnTo>
                  <a:close/>
                  <a:moveTo>
                    <a:pt x="36" y="231"/>
                  </a:moveTo>
                  <a:lnTo>
                    <a:pt x="36" y="231"/>
                  </a:lnTo>
                  <a:lnTo>
                    <a:pt x="41" y="231"/>
                  </a:lnTo>
                  <a:lnTo>
                    <a:pt x="45" y="227"/>
                  </a:lnTo>
                  <a:lnTo>
                    <a:pt x="54" y="223"/>
                  </a:lnTo>
                  <a:lnTo>
                    <a:pt x="54" y="223"/>
                  </a:lnTo>
                  <a:lnTo>
                    <a:pt x="44" y="236"/>
                  </a:lnTo>
                  <a:lnTo>
                    <a:pt x="44" y="236"/>
                  </a:lnTo>
                  <a:lnTo>
                    <a:pt x="36" y="231"/>
                  </a:lnTo>
                  <a:lnTo>
                    <a:pt x="36" y="231"/>
                  </a:lnTo>
                  <a:close/>
                  <a:moveTo>
                    <a:pt x="54" y="239"/>
                  </a:moveTo>
                  <a:lnTo>
                    <a:pt x="54" y="239"/>
                  </a:lnTo>
                  <a:lnTo>
                    <a:pt x="54" y="239"/>
                  </a:lnTo>
                  <a:lnTo>
                    <a:pt x="54" y="239"/>
                  </a:lnTo>
                  <a:lnTo>
                    <a:pt x="67" y="220"/>
                  </a:lnTo>
                  <a:lnTo>
                    <a:pt x="83" y="201"/>
                  </a:lnTo>
                  <a:lnTo>
                    <a:pt x="83" y="201"/>
                  </a:lnTo>
                  <a:lnTo>
                    <a:pt x="90" y="205"/>
                  </a:lnTo>
                  <a:lnTo>
                    <a:pt x="90" y="205"/>
                  </a:lnTo>
                  <a:lnTo>
                    <a:pt x="80" y="213"/>
                  </a:lnTo>
                  <a:lnTo>
                    <a:pt x="72" y="223"/>
                  </a:lnTo>
                  <a:lnTo>
                    <a:pt x="64" y="231"/>
                  </a:lnTo>
                  <a:lnTo>
                    <a:pt x="54" y="239"/>
                  </a:lnTo>
                  <a:lnTo>
                    <a:pt x="54" y="239"/>
                  </a:lnTo>
                  <a:close/>
                  <a:moveTo>
                    <a:pt x="82" y="227"/>
                  </a:moveTo>
                  <a:lnTo>
                    <a:pt x="82" y="227"/>
                  </a:lnTo>
                  <a:lnTo>
                    <a:pt x="100" y="209"/>
                  </a:lnTo>
                  <a:lnTo>
                    <a:pt x="100" y="209"/>
                  </a:lnTo>
                  <a:lnTo>
                    <a:pt x="110" y="213"/>
                  </a:lnTo>
                  <a:lnTo>
                    <a:pt x="110" y="213"/>
                  </a:lnTo>
                  <a:lnTo>
                    <a:pt x="94" y="226"/>
                  </a:lnTo>
                  <a:lnTo>
                    <a:pt x="84" y="232"/>
                  </a:lnTo>
                  <a:lnTo>
                    <a:pt x="74" y="237"/>
                  </a:lnTo>
                  <a:lnTo>
                    <a:pt x="74" y="237"/>
                  </a:lnTo>
                  <a:lnTo>
                    <a:pt x="82" y="227"/>
                  </a:lnTo>
                  <a:lnTo>
                    <a:pt x="82" y="227"/>
                  </a:lnTo>
                  <a:close/>
                  <a:moveTo>
                    <a:pt x="95" y="249"/>
                  </a:moveTo>
                  <a:lnTo>
                    <a:pt x="95" y="249"/>
                  </a:lnTo>
                  <a:lnTo>
                    <a:pt x="78" y="246"/>
                  </a:lnTo>
                  <a:lnTo>
                    <a:pt x="78" y="246"/>
                  </a:lnTo>
                  <a:lnTo>
                    <a:pt x="90" y="241"/>
                  </a:lnTo>
                  <a:lnTo>
                    <a:pt x="101" y="233"/>
                  </a:lnTo>
                  <a:lnTo>
                    <a:pt x="101" y="233"/>
                  </a:lnTo>
                  <a:lnTo>
                    <a:pt x="97" y="241"/>
                  </a:lnTo>
                  <a:lnTo>
                    <a:pt x="96" y="246"/>
                  </a:lnTo>
                  <a:lnTo>
                    <a:pt x="95" y="249"/>
                  </a:lnTo>
                  <a:lnTo>
                    <a:pt x="95" y="249"/>
                  </a:lnTo>
                  <a:close/>
                  <a:moveTo>
                    <a:pt x="115" y="252"/>
                  </a:moveTo>
                  <a:lnTo>
                    <a:pt x="115" y="252"/>
                  </a:lnTo>
                  <a:lnTo>
                    <a:pt x="107" y="250"/>
                  </a:lnTo>
                  <a:lnTo>
                    <a:pt x="107" y="250"/>
                  </a:lnTo>
                  <a:lnTo>
                    <a:pt x="119" y="246"/>
                  </a:lnTo>
                  <a:lnTo>
                    <a:pt x="119" y="246"/>
                  </a:lnTo>
                  <a:lnTo>
                    <a:pt x="115" y="252"/>
                  </a:lnTo>
                  <a:lnTo>
                    <a:pt x="115" y="252"/>
                  </a:lnTo>
                  <a:close/>
                  <a:moveTo>
                    <a:pt x="153" y="220"/>
                  </a:moveTo>
                  <a:lnTo>
                    <a:pt x="153" y="220"/>
                  </a:lnTo>
                  <a:lnTo>
                    <a:pt x="173" y="223"/>
                  </a:lnTo>
                  <a:lnTo>
                    <a:pt x="173" y="223"/>
                  </a:lnTo>
                  <a:lnTo>
                    <a:pt x="163" y="229"/>
                  </a:lnTo>
                  <a:lnTo>
                    <a:pt x="153" y="236"/>
                  </a:lnTo>
                  <a:lnTo>
                    <a:pt x="141" y="242"/>
                  </a:lnTo>
                  <a:lnTo>
                    <a:pt x="130" y="247"/>
                  </a:lnTo>
                  <a:lnTo>
                    <a:pt x="130" y="247"/>
                  </a:lnTo>
                  <a:lnTo>
                    <a:pt x="141" y="233"/>
                  </a:lnTo>
                  <a:lnTo>
                    <a:pt x="153" y="220"/>
                  </a:lnTo>
                  <a:lnTo>
                    <a:pt x="153" y="220"/>
                  </a:lnTo>
                  <a:close/>
                  <a:moveTo>
                    <a:pt x="153" y="255"/>
                  </a:moveTo>
                  <a:lnTo>
                    <a:pt x="153" y="255"/>
                  </a:lnTo>
                  <a:lnTo>
                    <a:pt x="153" y="255"/>
                  </a:lnTo>
                  <a:lnTo>
                    <a:pt x="153" y="255"/>
                  </a:lnTo>
                  <a:lnTo>
                    <a:pt x="137" y="254"/>
                  </a:lnTo>
                  <a:lnTo>
                    <a:pt x="137" y="254"/>
                  </a:lnTo>
                  <a:lnTo>
                    <a:pt x="148" y="249"/>
                  </a:lnTo>
                  <a:lnTo>
                    <a:pt x="159" y="243"/>
                  </a:lnTo>
                  <a:lnTo>
                    <a:pt x="159" y="243"/>
                  </a:lnTo>
                  <a:lnTo>
                    <a:pt x="153" y="255"/>
                  </a:lnTo>
                  <a:lnTo>
                    <a:pt x="153" y="255"/>
                  </a:lnTo>
                  <a:close/>
                  <a:moveTo>
                    <a:pt x="178" y="256"/>
                  </a:moveTo>
                  <a:lnTo>
                    <a:pt x="177" y="256"/>
                  </a:lnTo>
                  <a:lnTo>
                    <a:pt x="177" y="256"/>
                  </a:lnTo>
                  <a:lnTo>
                    <a:pt x="168" y="256"/>
                  </a:lnTo>
                  <a:lnTo>
                    <a:pt x="168" y="256"/>
                  </a:lnTo>
                  <a:lnTo>
                    <a:pt x="177" y="249"/>
                  </a:lnTo>
                  <a:lnTo>
                    <a:pt x="184" y="243"/>
                  </a:lnTo>
                  <a:lnTo>
                    <a:pt x="184" y="243"/>
                  </a:lnTo>
                  <a:lnTo>
                    <a:pt x="180" y="249"/>
                  </a:lnTo>
                  <a:lnTo>
                    <a:pt x="178" y="256"/>
                  </a:lnTo>
                  <a:lnTo>
                    <a:pt x="178" y="256"/>
                  </a:lnTo>
                  <a:close/>
                  <a:moveTo>
                    <a:pt x="187" y="256"/>
                  </a:moveTo>
                  <a:lnTo>
                    <a:pt x="187" y="256"/>
                  </a:lnTo>
                  <a:lnTo>
                    <a:pt x="192" y="248"/>
                  </a:lnTo>
                  <a:lnTo>
                    <a:pt x="197" y="239"/>
                  </a:lnTo>
                  <a:lnTo>
                    <a:pt x="208" y="223"/>
                  </a:lnTo>
                  <a:lnTo>
                    <a:pt x="208" y="223"/>
                  </a:lnTo>
                  <a:lnTo>
                    <a:pt x="227" y="223"/>
                  </a:lnTo>
                  <a:lnTo>
                    <a:pt x="227" y="223"/>
                  </a:lnTo>
                  <a:lnTo>
                    <a:pt x="208" y="239"/>
                  </a:lnTo>
                  <a:lnTo>
                    <a:pt x="198" y="248"/>
                  </a:lnTo>
                  <a:lnTo>
                    <a:pt x="187" y="256"/>
                  </a:lnTo>
                  <a:lnTo>
                    <a:pt x="187" y="256"/>
                  </a:lnTo>
                  <a:close/>
                  <a:moveTo>
                    <a:pt x="202" y="258"/>
                  </a:moveTo>
                  <a:lnTo>
                    <a:pt x="202" y="258"/>
                  </a:lnTo>
                  <a:lnTo>
                    <a:pt x="215" y="246"/>
                  </a:lnTo>
                  <a:lnTo>
                    <a:pt x="228" y="233"/>
                  </a:lnTo>
                  <a:lnTo>
                    <a:pt x="228" y="233"/>
                  </a:lnTo>
                  <a:lnTo>
                    <a:pt x="213" y="259"/>
                  </a:lnTo>
                  <a:lnTo>
                    <a:pt x="213" y="259"/>
                  </a:lnTo>
                  <a:lnTo>
                    <a:pt x="202" y="258"/>
                  </a:lnTo>
                  <a:lnTo>
                    <a:pt x="202" y="258"/>
                  </a:lnTo>
                  <a:close/>
                  <a:moveTo>
                    <a:pt x="225" y="259"/>
                  </a:moveTo>
                  <a:lnTo>
                    <a:pt x="225" y="259"/>
                  </a:lnTo>
                  <a:lnTo>
                    <a:pt x="224" y="259"/>
                  </a:lnTo>
                  <a:lnTo>
                    <a:pt x="224" y="259"/>
                  </a:lnTo>
                  <a:lnTo>
                    <a:pt x="236" y="241"/>
                  </a:lnTo>
                  <a:lnTo>
                    <a:pt x="242" y="231"/>
                  </a:lnTo>
                  <a:lnTo>
                    <a:pt x="246" y="221"/>
                  </a:lnTo>
                  <a:lnTo>
                    <a:pt x="246" y="221"/>
                  </a:lnTo>
                  <a:lnTo>
                    <a:pt x="269" y="219"/>
                  </a:lnTo>
                  <a:lnTo>
                    <a:pt x="269" y="219"/>
                  </a:lnTo>
                  <a:lnTo>
                    <a:pt x="248" y="239"/>
                  </a:lnTo>
                  <a:lnTo>
                    <a:pt x="236" y="249"/>
                  </a:lnTo>
                  <a:lnTo>
                    <a:pt x="225" y="259"/>
                  </a:lnTo>
                  <a:lnTo>
                    <a:pt x="225" y="259"/>
                  </a:lnTo>
                  <a:close/>
                  <a:moveTo>
                    <a:pt x="244" y="260"/>
                  </a:moveTo>
                  <a:lnTo>
                    <a:pt x="244" y="260"/>
                  </a:lnTo>
                  <a:lnTo>
                    <a:pt x="239" y="260"/>
                  </a:lnTo>
                  <a:lnTo>
                    <a:pt x="239" y="260"/>
                  </a:lnTo>
                  <a:lnTo>
                    <a:pt x="260" y="241"/>
                  </a:lnTo>
                  <a:lnTo>
                    <a:pt x="260" y="241"/>
                  </a:lnTo>
                  <a:lnTo>
                    <a:pt x="251" y="250"/>
                  </a:lnTo>
                  <a:lnTo>
                    <a:pt x="244" y="260"/>
                  </a:lnTo>
                  <a:lnTo>
                    <a:pt x="244" y="260"/>
                  </a:lnTo>
                  <a:close/>
                  <a:moveTo>
                    <a:pt x="275" y="260"/>
                  </a:moveTo>
                  <a:lnTo>
                    <a:pt x="275" y="260"/>
                  </a:lnTo>
                  <a:lnTo>
                    <a:pt x="261" y="260"/>
                  </a:lnTo>
                  <a:lnTo>
                    <a:pt x="261" y="260"/>
                  </a:lnTo>
                  <a:lnTo>
                    <a:pt x="279" y="242"/>
                  </a:lnTo>
                  <a:lnTo>
                    <a:pt x="297" y="225"/>
                  </a:lnTo>
                  <a:lnTo>
                    <a:pt x="297" y="225"/>
                  </a:lnTo>
                  <a:lnTo>
                    <a:pt x="292" y="233"/>
                  </a:lnTo>
                  <a:lnTo>
                    <a:pt x="285" y="242"/>
                  </a:lnTo>
                  <a:lnTo>
                    <a:pt x="279" y="252"/>
                  </a:lnTo>
                  <a:lnTo>
                    <a:pt x="275" y="260"/>
                  </a:lnTo>
                  <a:lnTo>
                    <a:pt x="275" y="260"/>
                  </a:lnTo>
                  <a:close/>
                  <a:moveTo>
                    <a:pt x="321" y="256"/>
                  </a:moveTo>
                  <a:lnTo>
                    <a:pt x="321" y="256"/>
                  </a:lnTo>
                  <a:lnTo>
                    <a:pt x="307" y="259"/>
                  </a:lnTo>
                  <a:lnTo>
                    <a:pt x="292" y="260"/>
                  </a:lnTo>
                  <a:lnTo>
                    <a:pt x="292" y="260"/>
                  </a:lnTo>
                  <a:lnTo>
                    <a:pt x="305" y="250"/>
                  </a:lnTo>
                  <a:lnTo>
                    <a:pt x="305" y="250"/>
                  </a:lnTo>
                  <a:lnTo>
                    <a:pt x="304" y="254"/>
                  </a:lnTo>
                  <a:lnTo>
                    <a:pt x="307" y="255"/>
                  </a:lnTo>
                  <a:lnTo>
                    <a:pt x="309" y="256"/>
                  </a:lnTo>
                  <a:lnTo>
                    <a:pt x="313" y="255"/>
                  </a:lnTo>
                  <a:lnTo>
                    <a:pt x="320" y="253"/>
                  </a:lnTo>
                  <a:lnTo>
                    <a:pt x="322" y="250"/>
                  </a:lnTo>
                  <a:lnTo>
                    <a:pt x="322" y="250"/>
                  </a:lnTo>
                  <a:lnTo>
                    <a:pt x="321" y="254"/>
                  </a:lnTo>
                  <a:lnTo>
                    <a:pt x="321" y="256"/>
                  </a:lnTo>
                  <a:lnTo>
                    <a:pt x="321" y="256"/>
                  </a:lnTo>
                  <a:close/>
                  <a:moveTo>
                    <a:pt x="320" y="241"/>
                  </a:moveTo>
                  <a:lnTo>
                    <a:pt x="320" y="241"/>
                  </a:lnTo>
                  <a:lnTo>
                    <a:pt x="327" y="231"/>
                  </a:lnTo>
                  <a:lnTo>
                    <a:pt x="336" y="223"/>
                  </a:lnTo>
                  <a:lnTo>
                    <a:pt x="343" y="213"/>
                  </a:lnTo>
                  <a:lnTo>
                    <a:pt x="346" y="208"/>
                  </a:lnTo>
                  <a:lnTo>
                    <a:pt x="349" y="203"/>
                  </a:lnTo>
                  <a:lnTo>
                    <a:pt x="349" y="203"/>
                  </a:lnTo>
                  <a:lnTo>
                    <a:pt x="356" y="201"/>
                  </a:lnTo>
                  <a:lnTo>
                    <a:pt x="356" y="201"/>
                  </a:lnTo>
                  <a:lnTo>
                    <a:pt x="350" y="209"/>
                  </a:lnTo>
                  <a:lnTo>
                    <a:pt x="350" y="209"/>
                  </a:lnTo>
                  <a:lnTo>
                    <a:pt x="336" y="226"/>
                  </a:lnTo>
                  <a:lnTo>
                    <a:pt x="328" y="235"/>
                  </a:lnTo>
                  <a:lnTo>
                    <a:pt x="320" y="241"/>
                  </a:lnTo>
                  <a:lnTo>
                    <a:pt x="320" y="241"/>
                  </a:lnTo>
                  <a:close/>
                  <a:moveTo>
                    <a:pt x="334" y="254"/>
                  </a:moveTo>
                  <a:lnTo>
                    <a:pt x="334" y="254"/>
                  </a:lnTo>
                  <a:lnTo>
                    <a:pt x="344" y="247"/>
                  </a:lnTo>
                  <a:lnTo>
                    <a:pt x="352" y="238"/>
                  </a:lnTo>
                  <a:lnTo>
                    <a:pt x="352" y="238"/>
                  </a:lnTo>
                  <a:lnTo>
                    <a:pt x="352" y="241"/>
                  </a:lnTo>
                  <a:lnTo>
                    <a:pt x="352" y="243"/>
                  </a:lnTo>
                  <a:lnTo>
                    <a:pt x="354" y="246"/>
                  </a:lnTo>
                  <a:lnTo>
                    <a:pt x="355" y="247"/>
                  </a:lnTo>
                  <a:lnTo>
                    <a:pt x="355" y="247"/>
                  </a:lnTo>
                  <a:lnTo>
                    <a:pt x="345" y="250"/>
                  </a:lnTo>
                  <a:lnTo>
                    <a:pt x="334" y="254"/>
                  </a:lnTo>
                  <a:lnTo>
                    <a:pt x="334" y="254"/>
                  </a:lnTo>
                  <a:close/>
                  <a:moveTo>
                    <a:pt x="346" y="231"/>
                  </a:moveTo>
                  <a:lnTo>
                    <a:pt x="346" y="231"/>
                  </a:lnTo>
                  <a:lnTo>
                    <a:pt x="357" y="215"/>
                  </a:lnTo>
                  <a:lnTo>
                    <a:pt x="357" y="215"/>
                  </a:lnTo>
                  <a:lnTo>
                    <a:pt x="373" y="195"/>
                  </a:lnTo>
                  <a:lnTo>
                    <a:pt x="373" y="195"/>
                  </a:lnTo>
                  <a:lnTo>
                    <a:pt x="378" y="194"/>
                  </a:lnTo>
                  <a:lnTo>
                    <a:pt x="378" y="194"/>
                  </a:lnTo>
                  <a:lnTo>
                    <a:pt x="369" y="207"/>
                  </a:lnTo>
                  <a:lnTo>
                    <a:pt x="369" y="207"/>
                  </a:lnTo>
                  <a:lnTo>
                    <a:pt x="357" y="220"/>
                  </a:lnTo>
                  <a:lnTo>
                    <a:pt x="346" y="231"/>
                  </a:lnTo>
                  <a:lnTo>
                    <a:pt x="346" y="231"/>
                  </a:lnTo>
                  <a:close/>
                  <a:moveTo>
                    <a:pt x="396" y="185"/>
                  </a:moveTo>
                  <a:lnTo>
                    <a:pt x="396" y="185"/>
                  </a:lnTo>
                  <a:lnTo>
                    <a:pt x="403" y="182"/>
                  </a:lnTo>
                  <a:lnTo>
                    <a:pt x="403" y="182"/>
                  </a:lnTo>
                  <a:lnTo>
                    <a:pt x="398" y="194"/>
                  </a:lnTo>
                  <a:lnTo>
                    <a:pt x="393" y="205"/>
                  </a:lnTo>
                  <a:lnTo>
                    <a:pt x="387" y="215"/>
                  </a:lnTo>
                  <a:lnTo>
                    <a:pt x="380" y="225"/>
                  </a:lnTo>
                  <a:lnTo>
                    <a:pt x="380" y="225"/>
                  </a:lnTo>
                  <a:lnTo>
                    <a:pt x="381" y="221"/>
                  </a:lnTo>
                  <a:lnTo>
                    <a:pt x="382" y="217"/>
                  </a:lnTo>
                  <a:lnTo>
                    <a:pt x="382" y="214"/>
                  </a:lnTo>
                  <a:lnTo>
                    <a:pt x="382" y="212"/>
                  </a:lnTo>
                  <a:lnTo>
                    <a:pt x="380" y="212"/>
                  </a:lnTo>
                  <a:lnTo>
                    <a:pt x="378" y="212"/>
                  </a:lnTo>
                  <a:lnTo>
                    <a:pt x="378" y="212"/>
                  </a:lnTo>
                  <a:lnTo>
                    <a:pt x="389" y="200"/>
                  </a:lnTo>
                  <a:lnTo>
                    <a:pt x="393" y="193"/>
                  </a:lnTo>
                  <a:lnTo>
                    <a:pt x="396" y="189"/>
                  </a:lnTo>
                  <a:lnTo>
                    <a:pt x="396" y="185"/>
                  </a:lnTo>
                  <a:lnTo>
                    <a:pt x="396" y="1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6" name="矩形 35"/>
          <p:cNvSpPr/>
          <p:nvPr/>
        </p:nvSpPr>
        <p:spPr>
          <a:xfrm>
            <a:off x="6212919" y="1640890"/>
            <a:ext cx="4027207" cy="1107996"/>
          </a:xfrm>
          <a:prstGeom prst="rect">
            <a:avLst/>
          </a:prstGeom>
        </p:spPr>
        <p:txBody>
          <a:bodyPr wrap="square" lIns="0" tIns="0" rIns="0" bIns="0">
            <a:spAutoFit/>
          </a:bodyPr>
          <a:lstStyle/>
          <a:p>
            <a:pPr algn="ctr">
              <a:spcBef>
                <a:spcPct val="50000"/>
              </a:spcBef>
            </a:pPr>
            <a:r>
              <a:rPr lang="zh-CN" altLang="en-US"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老师</a:t>
            </a:r>
            <a:endParaRPr lang="en-US" altLang="zh-CN"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矩形 36"/>
          <p:cNvSpPr/>
          <p:nvPr/>
        </p:nvSpPr>
        <p:spPr>
          <a:xfrm>
            <a:off x="6696490" y="2528386"/>
            <a:ext cx="4031874" cy="1015663"/>
          </a:xfrm>
          <a:prstGeom prst="rect">
            <a:avLst/>
          </a:prstGeom>
        </p:spPr>
        <p:txBody>
          <a:bodyPr wrap="none">
            <a:spAutoFit/>
          </a:bodyPr>
          <a:lstStyle/>
          <a:p>
            <a:pPr algn="ctr">
              <a:spcBef>
                <a:spcPct val="50000"/>
              </a:spcBef>
            </a:pPr>
            <a:r>
              <a:rPr lang="zh-CN" altLang="en-US" sz="6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您辛苦了！</a:t>
            </a:r>
          </a:p>
        </p:txBody>
      </p:sp>
      <p:pic>
        <p:nvPicPr>
          <p:cNvPr id="44" name="图片 43"/>
          <p:cNvPicPr>
            <a:picLocks noChangeAspect="1"/>
          </p:cNvPicPr>
          <p:nvPr/>
        </p:nvPicPr>
        <p:blipFill rotWithShape="1">
          <a:blip r:embed="rId3">
            <a:extLst>
              <a:ext uri="{28A0092B-C50C-407E-A947-70E740481C1C}">
                <a14:useLocalDpi xmlns:a14="http://schemas.microsoft.com/office/drawing/2010/main" val="0"/>
              </a:ext>
            </a:extLst>
          </a:blip>
          <a:srcRect l="33558" t="-3233" r="35004"/>
          <a:stretch>
            <a:fillRect/>
          </a:stretch>
        </p:blipFill>
        <p:spPr>
          <a:xfrm>
            <a:off x="1734341" y="680938"/>
            <a:ext cx="2665553" cy="492347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20234" t="10979" r="19043" b="11345"/>
          <a:stretch>
            <a:fillRect/>
          </a:stretch>
        </p:blipFill>
        <p:spPr>
          <a:xfrm>
            <a:off x="782190" y="3233165"/>
            <a:ext cx="4179696" cy="3007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4*#ppt_w"/>
                                          </p:val>
                                        </p:tav>
                                        <p:tav tm="100000">
                                          <p:val>
                                            <p:strVal val="#ppt_w"/>
                                          </p:val>
                                        </p:tav>
                                      </p:tavLst>
                                    </p:anim>
                                    <p:anim calcmode="lin" valueType="num">
                                      <p:cBhvr>
                                        <p:cTn id="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strips(downLeft)">
                                      <p:cBhvr>
                                        <p:cTn id="13" dur="500"/>
                                        <p:tgtEl>
                                          <p:spTgt spid="45"/>
                                        </p:tgtEl>
                                      </p:cBhvr>
                                    </p:animEffect>
                                  </p:childTnLst>
                                </p:cTn>
                              </p:par>
                              <p:par>
                                <p:cTn id="14" presetID="18" presetClass="entr" presetSubtype="12"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trips(downLeft)">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strips(downLeft)">
                                      <p:cBhvr>
                                        <p:cTn id="27" dur="500"/>
                                        <p:tgtEl>
                                          <p:spTgt spid="37"/>
                                        </p:tgtEl>
                                      </p:cBhvr>
                                    </p:animEffect>
                                  </p:childTnLst>
                                </p:cTn>
                              </p:par>
                              <p:par>
                                <p:cTn id="28" presetID="18" presetClass="entr" presetSubtype="12" fill="hold" grpId="1"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strips(down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6993" y="3104948"/>
            <a:ext cx="6566744" cy="1107996"/>
          </a:xfrm>
          <a:prstGeom prst="rect">
            <a:avLst/>
          </a:prstGeom>
        </p:spPr>
        <p:txBody>
          <a:bodyPr wrap="square" lIns="0" tIns="0" rIns="0" bIns="0">
            <a:spAutoFit/>
          </a:bodyPr>
          <a:lstStyle/>
          <a:p>
            <a:pPr algn="ctr">
              <a:spcBef>
                <a:spcPct val="50000"/>
              </a:spcBef>
            </a:pPr>
            <a:r>
              <a:rPr lang="zh-CN" altLang="en-US"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请输入您的标题</a:t>
            </a:r>
          </a:p>
        </p:txBody>
      </p:sp>
      <p:sp>
        <p:nvSpPr>
          <p:cNvPr id="5" name="TextBox 11"/>
          <p:cNvSpPr txBox="1"/>
          <p:nvPr/>
        </p:nvSpPr>
        <p:spPr>
          <a:xfrm>
            <a:off x="2575195" y="4304120"/>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TextBox 11"/>
          <p:cNvSpPr txBox="1"/>
          <p:nvPr/>
        </p:nvSpPr>
        <p:spPr>
          <a:xfrm>
            <a:off x="2575195" y="4619732"/>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7" name="组合 191"/>
          <p:cNvGrpSpPr/>
          <p:nvPr/>
        </p:nvGrpSpPr>
        <p:grpSpPr>
          <a:xfrm>
            <a:off x="4617064" y="1548970"/>
            <a:ext cx="3146603" cy="946890"/>
            <a:chOff x="4990306" y="1715170"/>
            <a:chExt cx="3180926" cy="664441"/>
          </a:xfrm>
        </p:grpSpPr>
        <p:sp>
          <p:nvSpPr>
            <p:cNvPr id="8" name="Shape 18"/>
            <p:cNvSpPr/>
            <p:nvPr/>
          </p:nvSpPr>
          <p:spPr>
            <a:xfrm>
              <a:off x="4990306" y="1772516"/>
              <a:ext cx="3180926" cy="607095"/>
            </a:xfrm>
            <a:prstGeom prst="roundRect">
              <a:avLst>
                <a:gd name="adj" fmla="val 50000"/>
              </a:avLst>
            </a:prstGeom>
            <a:noFill/>
            <a:ln w="38100" cap="flat">
              <a:solidFill>
                <a:schemeClr val="bg2"/>
              </a:solidFill>
              <a:prstDash val="solid"/>
              <a:miter lim="400000"/>
            </a:ln>
            <a:effectLst/>
          </p:spPr>
          <p:txBody>
            <a:bodyPr wrap="square" lIns="19046" tIns="19046" rIns="19046" bIns="19046" numCol="1" anchor="ctr">
              <a:noAutofit/>
            </a:bodyPr>
            <a:lstStyle/>
            <a:p>
              <a:pPr algn="ctr" defTabSz="914400">
                <a:defRPr/>
              </a:pPr>
              <a:endParaRPr sz="54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文本框 3"/>
            <p:cNvSpPr txBox="1"/>
            <p:nvPr/>
          </p:nvSpPr>
          <p:spPr>
            <a:xfrm>
              <a:off x="5191080" y="1715170"/>
              <a:ext cx="2757590" cy="647908"/>
            </a:xfrm>
            <a:prstGeom prst="rect">
              <a:avLst/>
            </a:prstGeom>
            <a:noFill/>
            <a:ln w="38100">
              <a:noFill/>
            </a:ln>
          </p:spPr>
          <p:txBody>
            <a:bodyPr wrap="square" rtlCol="0">
              <a:spAutoFit/>
            </a:bodyPr>
            <a:lstStyle/>
            <a:p>
              <a:pPr algn="ctr"/>
              <a:r>
                <a:rPr kumimoji="1"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第四章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560435" y="2509385"/>
            <a:ext cx="2501900" cy="2733675"/>
            <a:chOff x="3051" y="1299"/>
            <a:chExt cx="1576" cy="1722"/>
          </a:xfrm>
          <a:solidFill>
            <a:schemeClr val="bg1"/>
          </a:solidFill>
        </p:grpSpPr>
        <p:sp>
          <p:nvSpPr>
            <p:cNvPr id="5" name="Freeform 5"/>
            <p:cNvSpPr>
              <a:spLocks noEditPoints="1"/>
            </p:cNvSpPr>
            <p:nvPr/>
          </p:nvSpPr>
          <p:spPr bwMode="auto">
            <a:xfrm>
              <a:off x="3051" y="1505"/>
              <a:ext cx="1576" cy="1516"/>
            </a:xfrm>
            <a:custGeom>
              <a:avLst/>
              <a:gdLst>
                <a:gd name="T0" fmla="*/ 555 w 588"/>
                <a:gd name="T1" fmla="*/ 343 h 566"/>
                <a:gd name="T2" fmla="*/ 521 w 588"/>
                <a:gd name="T3" fmla="*/ 336 h 566"/>
                <a:gd name="T4" fmla="*/ 504 w 588"/>
                <a:gd name="T5" fmla="*/ 323 h 566"/>
                <a:gd name="T6" fmla="*/ 406 w 588"/>
                <a:gd name="T7" fmla="*/ 243 h 566"/>
                <a:gd name="T8" fmla="*/ 461 w 588"/>
                <a:gd name="T9" fmla="*/ 104 h 566"/>
                <a:gd name="T10" fmla="*/ 299 w 588"/>
                <a:gd name="T11" fmla="*/ 32 h 566"/>
                <a:gd name="T12" fmla="*/ 235 w 588"/>
                <a:gd name="T13" fmla="*/ 253 h 566"/>
                <a:gd name="T14" fmla="*/ 120 w 588"/>
                <a:gd name="T15" fmla="*/ 313 h 566"/>
                <a:gd name="T16" fmla="*/ 211 w 588"/>
                <a:gd name="T17" fmla="*/ 341 h 566"/>
                <a:gd name="T18" fmla="*/ 447 w 588"/>
                <a:gd name="T19" fmla="*/ 348 h 566"/>
                <a:gd name="T20" fmla="*/ 241 w 588"/>
                <a:gd name="T21" fmla="*/ 362 h 566"/>
                <a:gd name="T22" fmla="*/ 33 w 588"/>
                <a:gd name="T23" fmla="*/ 330 h 566"/>
                <a:gd name="T24" fmla="*/ 2 w 588"/>
                <a:gd name="T25" fmla="*/ 356 h 566"/>
                <a:gd name="T26" fmla="*/ 17 w 588"/>
                <a:gd name="T27" fmla="*/ 444 h 566"/>
                <a:gd name="T28" fmla="*/ 212 w 588"/>
                <a:gd name="T29" fmla="*/ 483 h 566"/>
                <a:gd name="T30" fmla="*/ 161 w 588"/>
                <a:gd name="T31" fmla="*/ 563 h 566"/>
                <a:gd name="T32" fmla="*/ 220 w 588"/>
                <a:gd name="T33" fmla="*/ 485 h 566"/>
                <a:gd name="T34" fmla="*/ 304 w 588"/>
                <a:gd name="T35" fmla="*/ 547 h 566"/>
                <a:gd name="T36" fmla="*/ 395 w 588"/>
                <a:gd name="T37" fmla="*/ 489 h 566"/>
                <a:gd name="T38" fmla="*/ 461 w 588"/>
                <a:gd name="T39" fmla="*/ 557 h 566"/>
                <a:gd name="T40" fmla="*/ 488 w 588"/>
                <a:gd name="T41" fmla="*/ 522 h 566"/>
                <a:gd name="T42" fmla="*/ 564 w 588"/>
                <a:gd name="T43" fmla="*/ 481 h 566"/>
                <a:gd name="T44" fmla="*/ 568 w 588"/>
                <a:gd name="T45" fmla="*/ 441 h 566"/>
                <a:gd name="T46" fmla="*/ 482 w 588"/>
                <a:gd name="T47" fmla="*/ 155 h 566"/>
                <a:gd name="T48" fmla="*/ 168 w 588"/>
                <a:gd name="T49" fmla="*/ 157 h 566"/>
                <a:gd name="T50" fmla="*/ 180 w 588"/>
                <a:gd name="T51" fmla="*/ 175 h 566"/>
                <a:gd name="T52" fmla="*/ 330 w 588"/>
                <a:gd name="T53" fmla="*/ 29 h 566"/>
                <a:gd name="T54" fmla="*/ 304 w 588"/>
                <a:gd name="T55" fmla="*/ 30 h 566"/>
                <a:gd name="T56" fmla="*/ 233 w 588"/>
                <a:gd name="T57" fmla="*/ 68 h 566"/>
                <a:gd name="T58" fmla="*/ 307 w 588"/>
                <a:gd name="T59" fmla="*/ 44 h 566"/>
                <a:gd name="T60" fmla="*/ 340 w 588"/>
                <a:gd name="T61" fmla="*/ 43 h 566"/>
                <a:gd name="T62" fmla="*/ 360 w 588"/>
                <a:gd name="T63" fmla="*/ 46 h 566"/>
                <a:gd name="T64" fmla="*/ 382 w 588"/>
                <a:gd name="T65" fmla="*/ 53 h 566"/>
                <a:gd name="T66" fmla="*/ 401 w 588"/>
                <a:gd name="T67" fmla="*/ 85 h 566"/>
                <a:gd name="T68" fmla="*/ 434 w 588"/>
                <a:gd name="T69" fmla="*/ 135 h 566"/>
                <a:gd name="T70" fmla="*/ 294 w 588"/>
                <a:gd name="T71" fmla="*/ 261 h 566"/>
                <a:gd name="T72" fmla="*/ 130 w 588"/>
                <a:gd name="T73" fmla="*/ 549 h 566"/>
                <a:gd name="T74" fmla="*/ 482 w 588"/>
                <a:gd name="T75" fmla="*/ 536 h 566"/>
                <a:gd name="T76" fmla="*/ 516 w 588"/>
                <a:gd name="T77" fmla="*/ 347 h 566"/>
                <a:gd name="T78" fmla="*/ 545 w 588"/>
                <a:gd name="T79" fmla="*/ 346 h 566"/>
                <a:gd name="T80" fmla="*/ 312 w 588"/>
                <a:gd name="T81" fmla="*/ 473 h 566"/>
                <a:gd name="T82" fmla="*/ 284 w 588"/>
                <a:gd name="T83" fmla="*/ 406 h 566"/>
                <a:gd name="T84" fmla="*/ 289 w 588"/>
                <a:gd name="T85" fmla="*/ 467 h 566"/>
                <a:gd name="T86" fmla="*/ 222 w 588"/>
                <a:gd name="T87" fmla="*/ 364 h 566"/>
                <a:gd name="T88" fmla="*/ 60 w 588"/>
                <a:gd name="T89" fmla="*/ 433 h 566"/>
                <a:gd name="T90" fmla="*/ 12 w 588"/>
                <a:gd name="T91" fmla="*/ 355 h 566"/>
                <a:gd name="T92" fmla="*/ 37 w 588"/>
                <a:gd name="T93" fmla="*/ 436 h 566"/>
                <a:gd name="T94" fmla="*/ 301 w 588"/>
                <a:gd name="T95" fmla="*/ 535 h 566"/>
                <a:gd name="T96" fmla="*/ 30 w 588"/>
                <a:gd name="T97" fmla="*/ 462 h 566"/>
                <a:gd name="T98" fmla="*/ 98 w 588"/>
                <a:gd name="T99" fmla="*/ 438 h 566"/>
                <a:gd name="T100" fmla="*/ 297 w 588"/>
                <a:gd name="T101" fmla="*/ 488 h 566"/>
                <a:gd name="T102" fmla="*/ 325 w 588"/>
                <a:gd name="T103" fmla="*/ 506 h 566"/>
                <a:gd name="T104" fmla="*/ 554 w 588"/>
                <a:gd name="T105" fmla="*/ 35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 h="566">
                  <a:moveTo>
                    <a:pt x="577" y="396"/>
                  </a:moveTo>
                  <a:cubicBezTo>
                    <a:pt x="580" y="384"/>
                    <a:pt x="587" y="371"/>
                    <a:pt x="588" y="359"/>
                  </a:cubicBezTo>
                  <a:cubicBezTo>
                    <a:pt x="588" y="340"/>
                    <a:pt x="567" y="347"/>
                    <a:pt x="554" y="348"/>
                  </a:cubicBezTo>
                  <a:cubicBezTo>
                    <a:pt x="555" y="346"/>
                    <a:pt x="555" y="345"/>
                    <a:pt x="555" y="343"/>
                  </a:cubicBezTo>
                  <a:cubicBezTo>
                    <a:pt x="555" y="340"/>
                    <a:pt x="553" y="337"/>
                    <a:pt x="550" y="338"/>
                  </a:cubicBezTo>
                  <a:cubicBezTo>
                    <a:pt x="542" y="340"/>
                    <a:pt x="534" y="341"/>
                    <a:pt x="527" y="343"/>
                  </a:cubicBezTo>
                  <a:cubicBezTo>
                    <a:pt x="527" y="342"/>
                    <a:pt x="527" y="342"/>
                    <a:pt x="527" y="341"/>
                  </a:cubicBezTo>
                  <a:cubicBezTo>
                    <a:pt x="526" y="338"/>
                    <a:pt x="524" y="335"/>
                    <a:pt x="521" y="336"/>
                  </a:cubicBezTo>
                  <a:cubicBezTo>
                    <a:pt x="499" y="337"/>
                    <a:pt x="477" y="341"/>
                    <a:pt x="456" y="345"/>
                  </a:cubicBezTo>
                  <a:cubicBezTo>
                    <a:pt x="456" y="344"/>
                    <a:pt x="456" y="343"/>
                    <a:pt x="455" y="341"/>
                  </a:cubicBezTo>
                  <a:cubicBezTo>
                    <a:pt x="445" y="320"/>
                    <a:pt x="433" y="299"/>
                    <a:pt x="420" y="278"/>
                  </a:cubicBezTo>
                  <a:cubicBezTo>
                    <a:pt x="458" y="257"/>
                    <a:pt x="503" y="278"/>
                    <a:pt x="504" y="323"/>
                  </a:cubicBezTo>
                  <a:cubicBezTo>
                    <a:pt x="504" y="329"/>
                    <a:pt x="513" y="329"/>
                    <a:pt x="513" y="323"/>
                  </a:cubicBezTo>
                  <a:cubicBezTo>
                    <a:pt x="516" y="273"/>
                    <a:pt x="457" y="239"/>
                    <a:pt x="417" y="274"/>
                  </a:cubicBezTo>
                  <a:cubicBezTo>
                    <a:pt x="412" y="265"/>
                    <a:pt x="406" y="256"/>
                    <a:pt x="400" y="247"/>
                  </a:cubicBezTo>
                  <a:cubicBezTo>
                    <a:pt x="402" y="246"/>
                    <a:pt x="404" y="244"/>
                    <a:pt x="406" y="243"/>
                  </a:cubicBezTo>
                  <a:cubicBezTo>
                    <a:pt x="433" y="225"/>
                    <a:pt x="457" y="198"/>
                    <a:pt x="466" y="168"/>
                  </a:cubicBezTo>
                  <a:cubicBezTo>
                    <a:pt x="475" y="172"/>
                    <a:pt x="488" y="166"/>
                    <a:pt x="491" y="157"/>
                  </a:cubicBezTo>
                  <a:cubicBezTo>
                    <a:pt x="495" y="145"/>
                    <a:pt x="482" y="131"/>
                    <a:pt x="470" y="135"/>
                  </a:cubicBezTo>
                  <a:cubicBezTo>
                    <a:pt x="469" y="125"/>
                    <a:pt x="466" y="114"/>
                    <a:pt x="461" y="104"/>
                  </a:cubicBezTo>
                  <a:cubicBezTo>
                    <a:pt x="439" y="56"/>
                    <a:pt x="389" y="35"/>
                    <a:pt x="339" y="31"/>
                  </a:cubicBezTo>
                  <a:cubicBezTo>
                    <a:pt x="340" y="24"/>
                    <a:pt x="336" y="15"/>
                    <a:pt x="330" y="11"/>
                  </a:cubicBezTo>
                  <a:cubicBezTo>
                    <a:pt x="316" y="0"/>
                    <a:pt x="296" y="13"/>
                    <a:pt x="298" y="30"/>
                  </a:cubicBezTo>
                  <a:cubicBezTo>
                    <a:pt x="298" y="31"/>
                    <a:pt x="298" y="31"/>
                    <a:pt x="299" y="32"/>
                  </a:cubicBezTo>
                  <a:cubicBezTo>
                    <a:pt x="241" y="39"/>
                    <a:pt x="177" y="75"/>
                    <a:pt x="176" y="139"/>
                  </a:cubicBezTo>
                  <a:cubicBezTo>
                    <a:pt x="165" y="144"/>
                    <a:pt x="156" y="152"/>
                    <a:pt x="157" y="165"/>
                  </a:cubicBezTo>
                  <a:cubicBezTo>
                    <a:pt x="158" y="175"/>
                    <a:pt x="171" y="190"/>
                    <a:pt x="182" y="181"/>
                  </a:cubicBezTo>
                  <a:cubicBezTo>
                    <a:pt x="188" y="210"/>
                    <a:pt x="207" y="237"/>
                    <a:pt x="235" y="253"/>
                  </a:cubicBezTo>
                  <a:cubicBezTo>
                    <a:pt x="235" y="253"/>
                    <a:pt x="235" y="254"/>
                    <a:pt x="235" y="254"/>
                  </a:cubicBezTo>
                  <a:cubicBezTo>
                    <a:pt x="232" y="264"/>
                    <a:pt x="228" y="273"/>
                    <a:pt x="224" y="283"/>
                  </a:cubicBezTo>
                  <a:cubicBezTo>
                    <a:pt x="191" y="264"/>
                    <a:pt x="132" y="270"/>
                    <a:pt x="114" y="308"/>
                  </a:cubicBezTo>
                  <a:cubicBezTo>
                    <a:pt x="112" y="312"/>
                    <a:pt x="116" y="316"/>
                    <a:pt x="120" y="313"/>
                  </a:cubicBezTo>
                  <a:cubicBezTo>
                    <a:pt x="135" y="300"/>
                    <a:pt x="147" y="289"/>
                    <a:pt x="168" y="284"/>
                  </a:cubicBezTo>
                  <a:cubicBezTo>
                    <a:pt x="186" y="280"/>
                    <a:pt x="205" y="282"/>
                    <a:pt x="222" y="289"/>
                  </a:cubicBezTo>
                  <a:cubicBezTo>
                    <a:pt x="216" y="305"/>
                    <a:pt x="208" y="321"/>
                    <a:pt x="203" y="338"/>
                  </a:cubicBezTo>
                  <a:cubicBezTo>
                    <a:pt x="202" y="343"/>
                    <a:pt x="209" y="346"/>
                    <a:pt x="211" y="341"/>
                  </a:cubicBezTo>
                  <a:cubicBezTo>
                    <a:pt x="226" y="317"/>
                    <a:pt x="236" y="286"/>
                    <a:pt x="242" y="257"/>
                  </a:cubicBezTo>
                  <a:cubicBezTo>
                    <a:pt x="289" y="281"/>
                    <a:pt x="348" y="276"/>
                    <a:pt x="394" y="250"/>
                  </a:cubicBezTo>
                  <a:cubicBezTo>
                    <a:pt x="411" y="282"/>
                    <a:pt x="429" y="315"/>
                    <a:pt x="446" y="347"/>
                  </a:cubicBezTo>
                  <a:cubicBezTo>
                    <a:pt x="446" y="347"/>
                    <a:pt x="447" y="347"/>
                    <a:pt x="447" y="348"/>
                  </a:cubicBezTo>
                  <a:cubicBezTo>
                    <a:pt x="428" y="352"/>
                    <a:pt x="409" y="359"/>
                    <a:pt x="391" y="366"/>
                  </a:cubicBezTo>
                  <a:cubicBezTo>
                    <a:pt x="362" y="378"/>
                    <a:pt x="328" y="393"/>
                    <a:pt x="309" y="419"/>
                  </a:cubicBezTo>
                  <a:cubicBezTo>
                    <a:pt x="308" y="417"/>
                    <a:pt x="306" y="414"/>
                    <a:pt x="304" y="412"/>
                  </a:cubicBezTo>
                  <a:cubicBezTo>
                    <a:pt x="288" y="391"/>
                    <a:pt x="264" y="375"/>
                    <a:pt x="241" y="362"/>
                  </a:cubicBezTo>
                  <a:cubicBezTo>
                    <a:pt x="186" y="331"/>
                    <a:pt x="123" y="320"/>
                    <a:pt x="61" y="309"/>
                  </a:cubicBezTo>
                  <a:cubicBezTo>
                    <a:pt x="57" y="308"/>
                    <a:pt x="54" y="311"/>
                    <a:pt x="55" y="315"/>
                  </a:cubicBezTo>
                  <a:cubicBezTo>
                    <a:pt x="55" y="318"/>
                    <a:pt x="55" y="320"/>
                    <a:pt x="56" y="323"/>
                  </a:cubicBezTo>
                  <a:cubicBezTo>
                    <a:pt x="48" y="325"/>
                    <a:pt x="41" y="328"/>
                    <a:pt x="33" y="330"/>
                  </a:cubicBezTo>
                  <a:cubicBezTo>
                    <a:pt x="31" y="330"/>
                    <a:pt x="29" y="333"/>
                    <a:pt x="30" y="336"/>
                  </a:cubicBezTo>
                  <a:cubicBezTo>
                    <a:pt x="30" y="336"/>
                    <a:pt x="31" y="337"/>
                    <a:pt x="31" y="337"/>
                  </a:cubicBezTo>
                  <a:cubicBezTo>
                    <a:pt x="22" y="341"/>
                    <a:pt x="13" y="345"/>
                    <a:pt x="5" y="349"/>
                  </a:cubicBezTo>
                  <a:cubicBezTo>
                    <a:pt x="2" y="350"/>
                    <a:pt x="0" y="352"/>
                    <a:pt x="2" y="356"/>
                  </a:cubicBezTo>
                  <a:cubicBezTo>
                    <a:pt x="14" y="382"/>
                    <a:pt x="19" y="409"/>
                    <a:pt x="28" y="437"/>
                  </a:cubicBezTo>
                  <a:cubicBezTo>
                    <a:pt x="29" y="437"/>
                    <a:pt x="29" y="438"/>
                    <a:pt x="29" y="438"/>
                  </a:cubicBezTo>
                  <a:cubicBezTo>
                    <a:pt x="26" y="439"/>
                    <a:pt x="23" y="439"/>
                    <a:pt x="20" y="440"/>
                  </a:cubicBezTo>
                  <a:cubicBezTo>
                    <a:pt x="18" y="440"/>
                    <a:pt x="17" y="442"/>
                    <a:pt x="17" y="444"/>
                  </a:cubicBezTo>
                  <a:cubicBezTo>
                    <a:pt x="18" y="453"/>
                    <a:pt x="20" y="458"/>
                    <a:pt x="25" y="464"/>
                  </a:cubicBezTo>
                  <a:cubicBezTo>
                    <a:pt x="23" y="467"/>
                    <a:pt x="25" y="472"/>
                    <a:pt x="30" y="471"/>
                  </a:cubicBezTo>
                  <a:cubicBezTo>
                    <a:pt x="87" y="463"/>
                    <a:pt x="145" y="464"/>
                    <a:pt x="201" y="480"/>
                  </a:cubicBezTo>
                  <a:cubicBezTo>
                    <a:pt x="205" y="481"/>
                    <a:pt x="208" y="482"/>
                    <a:pt x="212" y="483"/>
                  </a:cubicBezTo>
                  <a:cubicBezTo>
                    <a:pt x="195" y="505"/>
                    <a:pt x="178" y="527"/>
                    <a:pt x="160" y="548"/>
                  </a:cubicBezTo>
                  <a:cubicBezTo>
                    <a:pt x="152" y="530"/>
                    <a:pt x="131" y="511"/>
                    <a:pt x="113" y="529"/>
                  </a:cubicBezTo>
                  <a:cubicBezTo>
                    <a:pt x="92" y="552"/>
                    <a:pt x="132" y="561"/>
                    <a:pt x="153" y="563"/>
                  </a:cubicBezTo>
                  <a:cubicBezTo>
                    <a:pt x="155" y="565"/>
                    <a:pt x="159" y="566"/>
                    <a:pt x="161" y="563"/>
                  </a:cubicBezTo>
                  <a:cubicBezTo>
                    <a:pt x="161" y="563"/>
                    <a:pt x="161" y="563"/>
                    <a:pt x="162" y="563"/>
                  </a:cubicBezTo>
                  <a:cubicBezTo>
                    <a:pt x="162" y="563"/>
                    <a:pt x="162" y="563"/>
                    <a:pt x="162" y="563"/>
                  </a:cubicBezTo>
                  <a:cubicBezTo>
                    <a:pt x="166" y="563"/>
                    <a:pt x="167" y="560"/>
                    <a:pt x="167" y="557"/>
                  </a:cubicBezTo>
                  <a:cubicBezTo>
                    <a:pt x="187" y="535"/>
                    <a:pt x="206" y="511"/>
                    <a:pt x="220" y="485"/>
                  </a:cubicBezTo>
                  <a:cubicBezTo>
                    <a:pt x="227" y="488"/>
                    <a:pt x="234" y="490"/>
                    <a:pt x="241" y="493"/>
                  </a:cubicBezTo>
                  <a:cubicBezTo>
                    <a:pt x="252" y="498"/>
                    <a:pt x="261" y="501"/>
                    <a:pt x="267" y="513"/>
                  </a:cubicBezTo>
                  <a:cubicBezTo>
                    <a:pt x="269" y="518"/>
                    <a:pt x="269" y="523"/>
                    <a:pt x="271" y="528"/>
                  </a:cubicBezTo>
                  <a:cubicBezTo>
                    <a:pt x="277" y="540"/>
                    <a:pt x="290" y="549"/>
                    <a:pt x="304" y="547"/>
                  </a:cubicBezTo>
                  <a:cubicBezTo>
                    <a:pt x="320" y="546"/>
                    <a:pt x="328" y="535"/>
                    <a:pt x="333" y="522"/>
                  </a:cubicBezTo>
                  <a:cubicBezTo>
                    <a:pt x="335" y="517"/>
                    <a:pt x="333" y="516"/>
                    <a:pt x="337" y="512"/>
                  </a:cubicBezTo>
                  <a:cubicBezTo>
                    <a:pt x="340" y="508"/>
                    <a:pt x="351" y="505"/>
                    <a:pt x="355" y="503"/>
                  </a:cubicBezTo>
                  <a:cubicBezTo>
                    <a:pt x="368" y="498"/>
                    <a:pt x="382" y="493"/>
                    <a:pt x="395" y="489"/>
                  </a:cubicBezTo>
                  <a:cubicBezTo>
                    <a:pt x="403" y="487"/>
                    <a:pt x="411" y="485"/>
                    <a:pt x="419" y="483"/>
                  </a:cubicBezTo>
                  <a:cubicBezTo>
                    <a:pt x="425" y="496"/>
                    <a:pt x="431" y="509"/>
                    <a:pt x="438" y="521"/>
                  </a:cubicBezTo>
                  <a:cubicBezTo>
                    <a:pt x="444" y="533"/>
                    <a:pt x="448" y="546"/>
                    <a:pt x="457" y="556"/>
                  </a:cubicBezTo>
                  <a:cubicBezTo>
                    <a:pt x="458" y="557"/>
                    <a:pt x="459" y="558"/>
                    <a:pt x="461" y="557"/>
                  </a:cubicBezTo>
                  <a:cubicBezTo>
                    <a:pt x="461" y="557"/>
                    <a:pt x="461" y="558"/>
                    <a:pt x="461" y="558"/>
                  </a:cubicBezTo>
                  <a:cubicBezTo>
                    <a:pt x="472" y="564"/>
                    <a:pt x="492" y="561"/>
                    <a:pt x="503" y="556"/>
                  </a:cubicBezTo>
                  <a:cubicBezTo>
                    <a:pt x="512" y="551"/>
                    <a:pt x="519" y="541"/>
                    <a:pt x="515" y="530"/>
                  </a:cubicBezTo>
                  <a:cubicBezTo>
                    <a:pt x="511" y="519"/>
                    <a:pt x="498" y="519"/>
                    <a:pt x="488" y="522"/>
                  </a:cubicBezTo>
                  <a:cubicBezTo>
                    <a:pt x="477" y="526"/>
                    <a:pt x="468" y="533"/>
                    <a:pt x="461" y="543"/>
                  </a:cubicBezTo>
                  <a:cubicBezTo>
                    <a:pt x="456" y="534"/>
                    <a:pt x="450" y="525"/>
                    <a:pt x="446" y="517"/>
                  </a:cubicBezTo>
                  <a:cubicBezTo>
                    <a:pt x="439" y="505"/>
                    <a:pt x="432" y="493"/>
                    <a:pt x="425" y="482"/>
                  </a:cubicBezTo>
                  <a:cubicBezTo>
                    <a:pt x="471" y="473"/>
                    <a:pt x="517" y="474"/>
                    <a:pt x="564" y="481"/>
                  </a:cubicBezTo>
                  <a:cubicBezTo>
                    <a:pt x="565" y="481"/>
                    <a:pt x="566" y="481"/>
                    <a:pt x="567" y="480"/>
                  </a:cubicBezTo>
                  <a:cubicBezTo>
                    <a:pt x="570" y="480"/>
                    <a:pt x="573" y="477"/>
                    <a:pt x="572" y="474"/>
                  </a:cubicBezTo>
                  <a:cubicBezTo>
                    <a:pt x="571" y="463"/>
                    <a:pt x="569" y="453"/>
                    <a:pt x="568" y="442"/>
                  </a:cubicBezTo>
                  <a:cubicBezTo>
                    <a:pt x="568" y="442"/>
                    <a:pt x="568" y="442"/>
                    <a:pt x="568" y="441"/>
                  </a:cubicBezTo>
                  <a:cubicBezTo>
                    <a:pt x="571" y="426"/>
                    <a:pt x="573" y="411"/>
                    <a:pt x="577" y="396"/>
                  </a:cubicBezTo>
                  <a:close/>
                  <a:moveTo>
                    <a:pt x="470" y="141"/>
                  </a:moveTo>
                  <a:cubicBezTo>
                    <a:pt x="470" y="141"/>
                    <a:pt x="470" y="141"/>
                    <a:pt x="470" y="141"/>
                  </a:cubicBezTo>
                  <a:cubicBezTo>
                    <a:pt x="477" y="140"/>
                    <a:pt x="486" y="148"/>
                    <a:pt x="482" y="155"/>
                  </a:cubicBezTo>
                  <a:cubicBezTo>
                    <a:pt x="479" y="160"/>
                    <a:pt x="473" y="161"/>
                    <a:pt x="468" y="159"/>
                  </a:cubicBezTo>
                  <a:cubicBezTo>
                    <a:pt x="469" y="153"/>
                    <a:pt x="470" y="147"/>
                    <a:pt x="470" y="141"/>
                  </a:cubicBezTo>
                  <a:close/>
                  <a:moveTo>
                    <a:pt x="180" y="175"/>
                  </a:moveTo>
                  <a:cubicBezTo>
                    <a:pt x="171" y="174"/>
                    <a:pt x="164" y="166"/>
                    <a:pt x="168" y="157"/>
                  </a:cubicBezTo>
                  <a:cubicBezTo>
                    <a:pt x="170" y="153"/>
                    <a:pt x="173" y="150"/>
                    <a:pt x="177" y="147"/>
                  </a:cubicBezTo>
                  <a:cubicBezTo>
                    <a:pt x="178" y="148"/>
                    <a:pt x="179" y="149"/>
                    <a:pt x="181" y="149"/>
                  </a:cubicBezTo>
                  <a:cubicBezTo>
                    <a:pt x="179" y="158"/>
                    <a:pt x="180" y="166"/>
                    <a:pt x="181" y="175"/>
                  </a:cubicBezTo>
                  <a:cubicBezTo>
                    <a:pt x="180" y="175"/>
                    <a:pt x="180" y="175"/>
                    <a:pt x="180" y="175"/>
                  </a:cubicBezTo>
                  <a:close/>
                  <a:moveTo>
                    <a:pt x="304" y="30"/>
                  </a:moveTo>
                  <a:cubicBezTo>
                    <a:pt x="304" y="22"/>
                    <a:pt x="311" y="14"/>
                    <a:pt x="319" y="16"/>
                  </a:cubicBezTo>
                  <a:cubicBezTo>
                    <a:pt x="323" y="16"/>
                    <a:pt x="326" y="19"/>
                    <a:pt x="328" y="22"/>
                  </a:cubicBezTo>
                  <a:cubicBezTo>
                    <a:pt x="328" y="22"/>
                    <a:pt x="330" y="27"/>
                    <a:pt x="330" y="29"/>
                  </a:cubicBezTo>
                  <a:cubicBezTo>
                    <a:pt x="329" y="29"/>
                    <a:pt x="328" y="30"/>
                    <a:pt x="328" y="31"/>
                  </a:cubicBezTo>
                  <a:cubicBezTo>
                    <a:pt x="322" y="30"/>
                    <a:pt x="317" y="30"/>
                    <a:pt x="312" y="31"/>
                  </a:cubicBezTo>
                  <a:cubicBezTo>
                    <a:pt x="309" y="31"/>
                    <a:pt x="306" y="31"/>
                    <a:pt x="304" y="31"/>
                  </a:cubicBezTo>
                  <a:cubicBezTo>
                    <a:pt x="304" y="31"/>
                    <a:pt x="304" y="30"/>
                    <a:pt x="304" y="30"/>
                  </a:cubicBezTo>
                  <a:close/>
                  <a:moveTo>
                    <a:pt x="294" y="261"/>
                  </a:moveTo>
                  <a:cubicBezTo>
                    <a:pt x="227" y="254"/>
                    <a:pt x="168" y="192"/>
                    <a:pt x="194" y="123"/>
                  </a:cubicBezTo>
                  <a:cubicBezTo>
                    <a:pt x="195" y="121"/>
                    <a:pt x="193" y="119"/>
                    <a:pt x="191" y="120"/>
                  </a:cubicBezTo>
                  <a:cubicBezTo>
                    <a:pt x="199" y="97"/>
                    <a:pt x="214" y="80"/>
                    <a:pt x="233" y="68"/>
                  </a:cubicBezTo>
                  <a:cubicBezTo>
                    <a:pt x="220" y="83"/>
                    <a:pt x="210" y="102"/>
                    <a:pt x="206" y="122"/>
                  </a:cubicBezTo>
                  <a:cubicBezTo>
                    <a:pt x="206" y="126"/>
                    <a:pt x="211" y="128"/>
                    <a:pt x="213" y="124"/>
                  </a:cubicBezTo>
                  <a:cubicBezTo>
                    <a:pt x="222" y="97"/>
                    <a:pt x="235" y="76"/>
                    <a:pt x="254" y="56"/>
                  </a:cubicBezTo>
                  <a:cubicBezTo>
                    <a:pt x="270" y="50"/>
                    <a:pt x="288" y="45"/>
                    <a:pt x="307" y="44"/>
                  </a:cubicBezTo>
                  <a:cubicBezTo>
                    <a:pt x="293" y="67"/>
                    <a:pt x="284" y="93"/>
                    <a:pt x="286" y="121"/>
                  </a:cubicBezTo>
                  <a:cubicBezTo>
                    <a:pt x="287" y="125"/>
                    <a:pt x="293" y="125"/>
                    <a:pt x="293" y="121"/>
                  </a:cubicBezTo>
                  <a:cubicBezTo>
                    <a:pt x="295" y="93"/>
                    <a:pt x="299" y="68"/>
                    <a:pt x="313" y="43"/>
                  </a:cubicBezTo>
                  <a:cubicBezTo>
                    <a:pt x="322" y="43"/>
                    <a:pt x="331" y="43"/>
                    <a:pt x="340" y="43"/>
                  </a:cubicBezTo>
                  <a:cubicBezTo>
                    <a:pt x="345" y="44"/>
                    <a:pt x="349" y="44"/>
                    <a:pt x="354" y="45"/>
                  </a:cubicBezTo>
                  <a:cubicBezTo>
                    <a:pt x="359" y="72"/>
                    <a:pt x="361" y="99"/>
                    <a:pt x="363" y="126"/>
                  </a:cubicBezTo>
                  <a:cubicBezTo>
                    <a:pt x="364" y="131"/>
                    <a:pt x="370" y="131"/>
                    <a:pt x="371" y="126"/>
                  </a:cubicBezTo>
                  <a:cubicBezTo>
                    <a:pt x="373" y="100"/>
                    <a:pt x="368" y="71"/>
                    <a:pt x="360" y="46"/>
                  </a:cubicBezTo>
                  <a:cubicBezTo>
                    <a:pt x="365" y="47"/>
                    <a:pt x="370" y="49"/>
                    <a:pt x="376" y="50"/>
                  </a:cubicBezTo>
                  <a:cubicBezTo>
                    <a:pt x="376" y="51"/>
                    <a:pt x="376" y="51"/>
                    <a:pt x="376" y="52"/>
                  </a:cubicBezTo>
                  <a:cubicBezTo>
                    <a:pt x="377" y="53"/>
                    <a:pt x="379" y="53"/>
                    <a:pt x="380" y="52"/>
                  </a:cubicBezTo>
                  <a:cubicBezTo>
                    <a:pt x="381" y="52"/>
                    <a:pt x="382" y="53"/>
                    <a:pt x="382" y="53"/>
                  </a:cubicBezTo>
                  <a:cubicBezTo>
                    <a:pt x="387" y="63"/>
                    <a:pt x="390" y="77"/>
                    <a:pt x="394" y="87"/>
                  </a:cubicBezTo>
                  <a:cubicBezTo>
                    <a:pt x="397" y="99"/>
                    <a:pt x="400" y="112"/>
                    <a:pt x="403" y="124"/>
                  </a:cubicBezTo>
                  <a:cubicBezTo>
                    <a:pt x="404" y="129"/>
                    <a:pt x="411" y="128"/>
                    <a:pt x="411" y="123"/>
                  </a:cubicBezTo>
                  <a:cubicBezTo>
                    <a:pt x="409" y="110"/>
                    <a:pt x="405" y="98"/>
                    <a:pt x="401" y="85"/>
                  </a:cubicBezTo>
                  <a:cubicBezTo>
                    <a:pt x="399" y="77"/>
                    <a:pt x="395" y="65"/>
                    <a:pt x="391" y="56"/>
                  </a:cubicBezTo>
                  <a:cubicBezTo>
                    <a:pt x="397" y="59"/>
                    <a:pt x="404" y="62"/>
                    <a:pt x="410" y="66"/>
                  </a:cubicBezTo>
                  <a:cubicBezTo>
                    <a:pt x="415" y="76"/>
                    <a:pt x="420" y="86"/>
                    <a:pt x="424" y="97"/>
                  </a:cubicBezTo>
                  <a:cubicBezTo>
                    <a:pt x="428" y="109"/>
                    <a:pt x="430" y="122"/>
                    <a:pt x="434" y="135"/>
                  </a:cubicBezTo>
                  <a:cubicBezTo>
                    <a:pt x="435" y="138"/>
                    <a:pt x="440" y="138"/>
                    <a:pt x="440" y="134"/>
                  </a:cubicBezTo>
                  <a:cubicBezTo>
                    <a:pt x="441" y="115"/>
                    <a:pt x="434" y="94"/>
                    <a:pt x="425" y="76"/>
                  </a:cubicBezTo>
                  <a:cubicBezTo>
                    <a:pt x="452" y="98"/>
                    <a:pt x="468" y="131"/>
                    <a:pt x="454" y="170"/>
                  </a:cubicBezTo>
                  <a:cubicBezTo>
                    <a:pt x="432" y="231"/>
                    <a:pt x="356" y="267"/>
                    <a:pt x="294" y="261"/>
                  </a:cubicBezTo>
                  <a:close/>
                  <a:moveTo>
                    <a:pt x="130" y="549"/>
                  </a:moveTo>
                  <a:cubicBezTo>
                    <a:pt x="121" y="533"/>
                    <a:pt x="125" y="530"/>
                    <a:pt x="142" y="540"/>
                  </a:cubicBezTo>
                  <a:cubicBezTo>
                    <a:pt x="146" y="544"/>
                    <a:pt x="149" y="548"/>
                    <a:pt x="150" y="553"/>
                  </a:cubicBezTo>
                  <a:cubicBezTo>
                    <a:pt x="143" y="553"/>
                    <a:pt x="134" y="553"/>
                    <a:pt x="130" y="549"/>
                  </a:cubicBezTo>
                  <a:close/>
                  <a:moveTo>
                    <a:pt x="482" y="536"/>
                  </a:moveTo>
                  <a:cubicBezTo>
                    <a:pt x="487" y="533"/>
                    <a:pt x="506" y="525"/>
                    <a:pt x="505" y="538"/>
                  </a:cubicBezTo>
                  <a:cubicBezTo>
                    <a:pt x="505" y="553"/>
                    <a:pt x="478" y="549"/>
                    <a:pt x="466" y="550"/>
                  </a:cubicBezTo>
                  <a:cubicBezTo>
                    <a:pt x="470" y="544"/>
                    <a:pt x="476" y="540"/>
                    <a:pt x="482" y="536"/>
                  </a:cubicBezTo>
                  <a:close/>
                  <a:moveTo>
                    <a:pt x="310" y="432"/>
                  </a:moveTo>
                  <a:cubicBezTo>
                    <a:pt x="311" y="430"/>
                    <a:pt x="311" y="427"/>
                    <a:pt x="311" y="425"/>
                  </a:cubicBezTo>
                  <a:cubicBezTo>
                    <a:pt x="336" y="401"/>
                    <a:pt x="371" y="385"/>
                    <a:pt x="404" y="373"/>
                  </a:cubicBezTo>
                  <a:cubicBezTo>
                    <a:pt x="440" y="359"/>
                    <a:pt x="478" y="351"/>
                    <a:pt x="516" y="347"/>
                  </a:cubicBezTo>
                  <a:cubicBezTo>
                    <a:pt x="519" y="375"/>
                    <a:pt x="524" y="402"/>
                    <a:pt x="533" y="429"/>
                  </a:cubicBezTo>
                  <a:cubicBezTo>
                    <a:pt x="534" y="435"/>
                    <a:pt x="544" y="433"/>
                    <a:pt x="543" y="426"/>
                  </a:cubicBezTo>
                  <a:cubicBezTo>
                    <a:pt x="536" y="400"/>
                    <a:pt x="531" y="374"/>
                    <a:pt x="527" y="348"/>
                  </a:cubicBezTo>
                  <a:cubicBezTo>
                    <a:pt x="533" y="347"/>
                    <a:pt x="539" y="347"/>
                    <a:pt x="545" y="346"/>
                  </a:cubicBezTo>
                  <a:cubicBezTo>
                    <a:pt x="539" y="374"/>
                    <a:pt x="537" y="405"/>
                    <a:pt x="545" y="433"/>
                  </a:cubicBezTo>
                  <a:cubicBezTo>
                    <a:pt x="502" y="431"/>
                    <a:pt x="458" y="434"/>
                    <a:pt x="416" y="442"/>
                  </a:cubicBezTo>
                  <a:cubicBezTo>
                    <a:pt x="391" y="447"/>
                    <a:pt x="367" y="453"/>
                    <a:pt x="343" y="462"/>
                  </a:cubicBezTo>
                  <a:cubicBezTo>
                    <a:pt x="332" y="465"/>
                    <a:pt x="322" y="470"/>
                    <a:pt x="312" y="473"/>
                  </a:cubicBezTo>
                  <a:cubicBezTo>
                    <a:pt x="306" y="475"/>
                    <a:pt x="303" y="476"/>
                    <a:pt x="300" y="475"/>
                  </a:cubicBezTo>
                  <a:cubicBezTo>
                    <a:pt x="303" y="460"/>
                    <a:pt x="308" y="447"/>
                    <a:pt x="310" y="432"/>
                  </a:cubicBezTo>
                  <a:close/>
                  <a:moveTo>
                    <a:pt x="222" y="364"/>
                  </a:moveTo>
                  <a:cubicBezTo>
                    <a:pt x="244" y="375"/>
                    <a:pt x="265" y="389"/>
                    <a:pt x="284" y="406"/>
                  </a:cubicBezTo>
                  <a:cubicBezTo>
                    <a:pt x="287" y="409"/>
                    <a:pt x="294" y="415"/>
                    <a:pt x="297" y="419"/>
                  </a:cubicBezTo>
                  <a:cubicBezTo>
                    <a:pt x="303" y="430"/>
                    <a:pt x="298" y="440"/>
                    <a:pt x="296" y="450"/>
                  </a:cubicBezTo>
                  <a:cubicBezTo>
                    <a:pt x="294" y="457"/>
                    <a:pt x="293" y="464"/>
                    <a:pt x="293" y="471"/>
                  </a:cubicBezTo>
                  <a:cubicBezTo>
                    <a:pt x="292" y="470"/>
                    <a:pt x="290" y="469"/>
                    <a:pt x="289" y="467"/>
                  </a:cubicBezTo>
                  <a:cubicBezTo>
                    <a:pt x="227" y="421"/>
                    <a:pt x="148" y="420"/>
                    <a:pt x="74" y="431"/>
                  </a:cubicBezTo>
                  <a:cubicBezTo>
                    <a:pt x="74" y="430"/>
                    <a:pt x="74" y="430"/>
                    <a:pt x="74" y="430"/>
                  </a:cubicBezTo>
                  <a:cubicBezTo>
                    <a:pt x="74" y="393"/>
                    <a:pt x="71" y="357"/>
                    <a:pt x="66" y="320"/>
                  </a:cubicBezTo>
                  <a:cubicBezTo>
                    <a:pt x="119" y="330"/>
                    <a:pt x="173" y="340"/>
                    <a:pt x="222" y="364"/>
                  </a:cubicBezTo>
                  <a:close/>
                  <a:moveTo>
                    <a:pt x="57" y="329"/>
                  </a:moveTo>
                  <a:cubicBezTo>
                    <a:pt x="61" y="362"/>
                    <a:pt x="63" y="396"/>
                    <a:pt x="64" y="430"/>
                  </a:cubicBezTo>
                  <a:cubicBezTo>
                    <a:pt x="64" y="431"/>
                    <a:pt x="64" y="431"/>
                    <a:pt x="65" y="432"/>
                  </a:cubicBezTo>
                  <a:cubicBezTo>
                    <a:pt x="63" y="432"/>
                    <a:pt x="62" y="433"/>
                    <a:pt x="60" y="433"/>
                  </a:cubicBezTo>
                  <a:cubicBezTo>
                    <a:pt x="60" y="415"/>
                    <a:pt x="58" y="397"/>
                    <a:pt x="54" y="379"/>
                  </a:cubicBezTo>
                  <a:cubicBezTo>
                    <a:pt x="51" y="368"/>
                    <a:pt x="47" y="358"/>
                    <a:pt x="45" y="347"/>
                  </a:cubicBezTo>
                  <a:cubicBezTo>
                    <a:pt x="42" y="335"/>
                    <a:pt x="47" y="333"/>
                    <a:pt x="57" y="329"/>
                  </a:cubicBezTo>
                  <a:close/>
                  <a:moveTo>
                    <a:pt x="12" y="355"/>
                  </a:moveTo>
                  <a:cubicBezTo>
                    <a:pt x="19" y="351"/>
                    <a:pt x="26" y="348"/>
                    <a:pt x="33" y="344"/>
                  </a:cubicBezTo>
                  <a:cubicBezTo>
                    <a:pt x="43" y="373"/>
                    <a:pt x="48" y="403"/>
                    <a:pt x="50" y="434"/>
                  </a:cubicBezTo>
                  <a:cubicBezTo>
                    <a:pt x="45" y="435"/>
                    <a:pt x="41" y="436"/>
                    <a:pt x="36" y="437"/>
                  </a:cubicBezTo>
                  <a:cubicBezTo>
                    <a:pt x="37" y="436"/>
                    <a:pt x="37" y="436"/>
                    <a:pt x="37" y="436"/>
                  </a:cubicBezTo>
                  <a:cubicBezTo>
                    <a:pt x="35" y="408"/>
                    <a:pt x="24" y="380"/>
                    <a:pt x="12" y="355"/>
                  </a:cubicBezTo>
                  <a:close/>
                  <a:moveTo>
                    <a:pt x="325" y="506"/>
                  </a:moveTo>
                  <a:cubicBezTo>
                    <a:pt x="324" y="507"/>
                    <a:pt x="323" y="509"/>
                    <a:pt x="323" y="511"/>
                  </a:cubicBezTo>
                  <a:cubicBezTo>
                    <a:pt x="323" y="524"/>
                    <a:pt x="315" y="535"/>
                    <a:pt x="301" y="535"/>
                  </a:cubicBezTo>
                  <a:cubicBezTo>
                    <a:pt x="287" y="535"/>
                    <a:pt x="283" y="525"/>
                    <a:pt x="279" y="513"/>
                  </a:cubicBezTo>
                  <a:cubicBezTo>
                    <a:pt x="276" y="505"/>
                    <a:pt x="274" y="498"/>
                    <a:pt x="266" y="493"/>
                  </a:cubicBezTo>
                  <a:cubicBezTo>
                    <a:pt x="247" y="478"/>
                    <a:pt x="217" y="471"/>
                    <a:pt x="194" y="466"/>
                  </a:cubicBezTo>
                  <a:cubicBezTo>
                    <a:pt x="140" y="453"/>
                    <a:pt x="84" y="451"/>
                    <a:pt x="30" y="462"/>
                  </a:cubicBezTo>
                  <a:cubicBezTo>
                    <a:pt x="21" y="446"/>
                    <a:pt x="38" y="446"/>
                    <a:pt x="51" y="444"/>
                  </a:cubicBezTo>
                  <a:cubicBezTo>
                    <a:pt x="52" y="449"/>
                    <a:pt x="60" y="449"/>
                    <a:pt x="60" y="443"/>
                  </a:cubicBezTo>
                  <a:cubicBezTo>
                    <a:pt x="60" y="443"/>
                    <a:pt x="60" y="443"/>
                    <a:pt x="60" y="443"/>
                  </a:cubicBezTo>
                  <a:cubicBezTo>
                    <a:pt x="73" y="441"/>
                    <a:pt x="85" y="439"/>
                    <a:pt x="98" y="438"/>
                  </a:cubicBezTo>
                  <a:cubicBezTo>
                    <a:pt x="122" y="436"/>
                    <a:pt x="146" y="435"/>
                    <a:pt x="170" y="437"/>
                  </a:cubicBezTo>
                  <a:cubicBezTo>
                    <a:pt x="215" y="440"/>
                    <a:pt x="259" y="455"/>
                    <a:pt x="293" y="485"/>
                  </a:cubicBezTo>
                  <a:cubicBezTo>
                    <a:pt x="293" y="485"/>
                    <a:pt x="293" y="486"/>
                    <a:pt x="293" y="486"/>
                  </a:cubicBezTo>
                  <a:cubicBezTo>
                    <a:pt x="294" y="488"/>
                    <a:pt x="296" y="489"/>
                    <a:pt x="297" y="488"/>
                  </a:cubicBezTo>
                  <a:cubicBezTo>
                    <a:pt x="299" y="490"/>
                    <a:pt x="301" y="490"/>
                    <a:pt x="303" y="489"/>
                  </a:cubicBezTo>
                  <a:cubicBezTo>
                    <a:pt x="383" y="453"/>
                    <a:pt x="470" y="439"/>
                    <a:pt x="557" y="445"/>
                  </a:cubicBezTo>
                  <a:cubicBezTo>
                    <a:pt x="558" y="453"/>
                    <a:pt x="560" y="461"/>
                    <a:pt x="561" y="470"/>
                  </a:cubicBezTo>
                  <a:cubicBezTo>
                    <a:pt x="482" y="450"/>
                    <a:pt x="395" y="468"/>
                    <a:pt x="325" y="506"/>
                  </a:cubicBezTo>
                  <a:close/>
                  <a:moveTo>
                    <a:pt x="560" y="434"/>
                  </a:moveTo>
                  <a:cubicBezTo>
                    <a:pt x="558" y="434"/>
                    <a:pt x="555" y="434"/>
                    <a:pt x="553" y="433"/>
                  </a:cubicBezTo>
                  <a:cubicBezTo>
                    <a:pt x="552" y="406"/>
                    <a:pt x="551" y="379"/>
                    <a:pt x="554" y="352"/>
                  </a:cubicBezTo>
                  <a:cubicBezTo>
                    <a:pt x="554" y="352"/>
                    <a:pt x="554" y="352"/>
                    <a:pt x="554" y="352"/>
                  </a:cubicBezTo>
                  <a:cubicBezTo>
                    <a:pt x="563" y="353"/>
                    <a:pt x="578" y="349"/>
                    <a:pt x="578" y="362"/>
                  </a:cubicBezTo>
                  <a:cubicBezTo>
                    <a:pt x="578" y="370"/>
                    <a:pt x="571" y="382"/>
                    <a:pt x="569" y="390"/>
                  </a:cubicBezTo>
                  <a:cubicBezTo>
                    <a:pt x="565" y="404"/>
                    <a:pt x="561" y="419"/>
                    <a:pt x="560" y="4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6"/>
            <p:cNvSpPr/>
            <p:nvPr/>
          </p:nvSpPr>
          <p:spPr bwMode="auto">
            <a:xfrm>
              <a:off x="3678" y="1309"/>
              <a:ext cx="187" cy="212"/>
            </a:xfrm>
            <a:custGeom>
              <a:avLst/>
              <a:gdLst>
                <a:gd name="T0" fmla="*/ 66 w 70"/>
                <a:gd name="T1" fmla="*/ 71 h 79"/>
                <a:gd name="T2" fmla="*/ 35 w 70"/>
                <a:gd name="T3" fmla="*/ 39 h 79"/>
                <a:gd name="T4" fmla="*/ 8 w 70"/>
                <a:gd name="T5" fmla="*/ 4 h 79"/>
                <a:gd name="T6" fmla="*/ 2 w 70"/>
                <a:gd name="T7" fmla="*/ 9 h 79"/>
                <a:gd name="T8" fmla="*/ 61 w 70"/>
                <a:gd name="T9" fmla="*/ 77 h 79"/>
                <a:gd name="T10" fmla="*/ 66 w 70"/>
                <a:gd name="T11" fmla="*/ 71 h 79"/>
              </a:gdLst>
              <a:ahLst/>
              <a:cxnLst>
                <a:cxn ang="0">
                  <a:pos x="T0" y="T1"/>
                </a:cxn>
                <a:cxn ang="0">
                  <a:pos x="T2" y="T3"/>
                </a:cxn>
                <a:cxn ang="0">
                  <a:pos x="T4" y="T5"/>
                </a:cxn>
                <a:cxn ang="0">
                  <a:pos x="T6" y="T7"/>
                </a:cxn>
                <a:cxn ang="0">
                  <a:pos x="T8" y="T9"/>
                </a:cxn>
                <a:cxn ang="0">
                  <a:pos x="T10" y="T11"/>
                </a:cxn>
              </a:cxnLst>
              <a:rect l="0" t="0" r="r" b="b"/>
              <a:pathLst>
                <a:path w="70" h="79">
                  <a:moveTo>
                    <a:pt x="66" y="71"/>
                  </a:moveTo>
                  <a:cubicBezTo>
                    <a:pt x="56" y="61"/>
                    <a:pt x="45" y="50"/>
                    <a:pt x="35" y="39"/>
                  </a:cubicBezTo>
                  <a:cubicBezTo>
                    <a:pt x="26" y="28"/>
                    <a:pt x="18" y="15"/>
                    <a:pt x="8" y="4"/>
                  </a:cubicBezTo>
                  <a:cubicBezTo>
                    <a:pt x="5" y="0"/>
                    <a:pt x="0" y="5"/>
                    <a:pt x="2" y="9"/>
                  </a:cubicBezTo>
                  <a:cubicBezTo>
                    <a:pt x="14" y="35"/>
                    <a:pt x="39" y="59"/>
                    <a:pt x="61" y="77"/>
                  </a:cubicBezTo>
                  <a:cubicBezTo>
                    <a:pt x="65" y="79"/>
                    <a:pt x="70" y="75"/>
                    <a:pt x="6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7"/>
            <p:cNvSpPr/>
            <p:nvPr/>
          </p:nvSpPr>
          <p:spPr bwMode="auto">
            <a:xfrm>
              <a:off x="3780" y="1307"/>
              <a:ext cx="102" cy="179"/>
            </a:xfrm>
            <a:custGeom>
              <a:avLst/>
              <a:gdLst>
                <a:gd name="T0" fmla="*/ 36 w 38"/>
                <a:gd name="T1" fmla="*/ 60 h 67"/>
                <a:gd name="T2" fmla="*/ 22 w 38"/>
                <a:gd name="T3" fmla="*/ 29 h 67"/>
                <a:gd name="T4" fmla="*/ 7 w 38"/>
                <a:gd name="T5" fmla="*/ 3 h 67"/>
                <a:gd name="T6" fmla="*/ 1 w 38"/>
                <a:gd name="T7" fmla="*/ 6 h 67"/>
                <a:gd name="T8" fmla="*/ 14 w 38"/>
                <a:gd name="T9" fmla="*/ 34 h 67"/>
                <a:gd name="T10" fmla="*/ 31 w 38"/>
                <a:gd name="T11" fmla="*/ 63 h 67"/>
                <a:gd name="T12" fmla="*/ 36 w 38"/>
                <a:gd name="T13" fmla="*/ 60 h 67"/>
              </a:gdLst>
              <a:ahLst/>
              <a:cxnLst>
                <a:cxn ang="0">
                  <a:pos x="T0" y="T1"/>
                </a:cxn>
                <a:cxn ang="0">
                  <a:pos x="T2" y="T3"/>
                </a:cxn>
                <a:cxn ang="0">
                  <a:pos x="T4" y="T5"/>
                </a:cxn>
                <a:cxn ang="0">
                  <a:pos x="T6" y="T7"/>
                </a:cxn>
                <a:cxn ang="0">
                  <a:pos x="T8" y="T9"/>
                </a:cxn>
                <a:cxn ang="0">
                  <a:pos x="T10" y="T11"/>
                </a:cxn>
                <a:cxn ang="0">
                  <a:pos x="T12" y="T13"/>
                </a:cxn>
              </a:cxnLst>
              <a:rect l="0" t="0" r="r" b="b"/>
              <a:pathLst>
                <a:path w="38" h="67">
                  <a:moveTo>
                    <a:pt x="36" y="60"/>
                  </a:moveTo>
                  <a:cubicBezTo>
                    <a:pt x="32" y="50"/>
                    <a:pt x="27" y="39"/>
                    <a:pt x="22" y="29"/>
                  </a:cubicBezTo>
                  <a:cubicBezTo>
                    <a:pt x="17" y="20"/>
                    <a:pt x="14" y="10"/>
                    <a:pt x="7" y="3"/>
                  </a:cubicBezTo>
                  <a:cubicBezTo>
                    <a:pt x="5" y="0"/>
                    <a:pt x="0" y="3"/>
                    <a:pt x="1" y="6"/>
                  </a:cubicBezTo>
                  <a:cubicBezTo>
                    <a:pt x="3" y="16"/>
                    <a:pt x="9" y="25"/>
                    <a:pt x="14" y="34"/>
                  </a:cubicBezTo>
                  <a:cubicBezTo>
                    <a:pt x="20" y="44"/>
                    <a:pt x="25" y="53"/>
                    <a:pt x="31" y="63"/>
                  </a:cubicBezTo>
                  <a:cubicBezTo>
                    <a:pt x="33" y="67"/>
                    <a:pt x="38" y="64"/>
                    <a:pt x="3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8"/>
            <p:cNvSpPr/>
            <p:nvPr/>
          </p:nvSpPr>
          <p:spPr bwMode="auto">
            <a:xfrm>
              <a:off x="3900" y="1299"/>
              <a:ext cx="46" cy="198"/>
            </a:xfrm>
            <a:custGeom>
              <a:avLst/>
              <a:gdLst>
                <a:gd name="T0" fmla="*/ 17 w 17"/>
                <a:gd name="T1" fmla="*/ 6 h 74"/>
                <a:gd name="T2" fmla="*/ 10 w 17"/>
                <a:gd name="T3" fmla="*/ 4 h 74"/>
                <a:gd name="T4" fmla="*/ 6 w 17"/>
                <a:gd name="T5" fmla="*/ 68 h 74"/>
                <a:gd name="T6" fmla="*/ 14 w 17"/>
                <a:gd name="T7" fmla="*/ 66 h 74"/>
                <a:gd name="T8" fmla="*/ 17 w 17"/>
                <a:gd name="T9" fmla="*/ 6 h 74"/>
              </a:gdLst>
              <a:ahLst/>
              <a:cxnLst>
                <a:cxn ang="0">
                  <a:pos x="T0" y="T1"/>
                </a:cxn>
                <a:cxn ang="0">
                  <a:pos x="T2" y="T3"/>
                </a:cxn>
                <a:cxn ang="0">
                  <a:pos x="T4" y="T5"/>
                </a:cxn>
                <a:cxn ang="0">
                  <a:pos x="T6" y="T7"/>
                </a:cxn>
                <a:cxn ang="0">
                  <a:pos x="T8" y="T9"/>
                </a:cxn>
              </a:cxnLst>
              <a:rect l="0" t="0" r="r" b="b"/>
              <a:pathLst>
                <a:path w="17" h="74">
                  <a:moveTo>
                    <a:pt x="17" y="6"/>
                  </a:moveTo>
                  <a:cubicBezTo>
                    <a:pt x="17" y="2"/>
                    <a:pt x="11" y="0"/>
                    <a:pt x="10" y="4"/>
                  </a:cubicBezTo>
                  <a:cubicBezTo>
                    <a:pt x="0" y="23"/>
                    <a:pt x="2" y="48"/>
                    <a:pt x="6" y="68"/>
                  </a:cubicBezTo>
                  <a:cubicBezTo>
                    <a:pt x="7" y="74"/>
                    <a:pt x="15" y="71"/>
                    <a:pt x="14" y="66"/>
                  </a:cubicBezTo>
                  <a:cubicBezTo>
                    <a:pt x="11" y="45"/>
                    <a:pt x="16" y="2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9"/>
            <p:cNvSpPr/>
            <p:nvPr/>
          </p:nvSpPr>
          <p:spPr bwMode="auto">
            <a:xfrm>
              <a:off x="3970" y="1339"/>
              <a:ext cx="145" cy="182"/>
            </a:xfrm>
            <a:custGeom>
              <a:avLst/>
              <a:gdLst>
                <a:gd name="T0" fmla="*/ 45 w 54"/>
                <a:gd name="T1" fmla="*/ 2 h 68"/>
                <a:gd name="T2" fmla="*/ 20 w 54"/>
                <a:gd name="T3" fmla="*/ 28 h 68"/>
                <a:gd name="T4" fmla="*/ 1 w 54"/>
                <a:gd name="T5" fmla="*/ 62 h 68"/>
                <a:gd name="T6" fmla="*/ 7 w 54"/>
                <a:gd name="T7" fmla="*/ 65 h 68"/>
                <a:gd name="T8" fmla="*/ 29 w 54"/>
                <a:gd name="T9" fmla="*/ 33 h 68"/>
                <a:gd name="T10" fmla="*/ 51 w 54"/>
                <a:gd name="T11" fmla="*/ 8 h 68"/>
                <a:gd name="T12" fmla="*/ 45 w 54"/>
                <a:gd name="T13" fmla="*/ 2 h 68"/>
              </a:gdLst>
              <a:ahLst/>
              <a:cxnLst>
                <a:cxn ang="0">
                  <a:pos x="T0" y="T1"/>
                </a:cxn>
                <a:cxn ang="0">
                  <a:pos x="T2" y="T3"/>
                </a:cxn>
                <a:cxn ang="0">
                  <a:pos x="T4" y="T5"/>
                </a:cxn>
                <a:cxn ang="0">
                  <a:pos x="T6" y="T7"/>
                </a:cxn>
                <a:cxn ang="0">
                  <a:pos x="T8" y="T9"/>
                </a:cxn>
                <a:cxn ang="0">
                  <a:pos x="T10" y="T11"/>
                </a:cxn>
                <a:cxn ang="0">
                  <a:pos x="T12" y="T13"/>
                </a:cxn>
              </a:cxnLst>
              <a:rect l="0" t="0" r="r" b="b"/>
              <a:pathLst>
                <a:path w="54" h="68">
                  <a:moveTo>
                    <a:pt x="45" y="2"/>
                  </a:moveTo>
                  <a:cubicBezTo>
                    <a:pt x="35" y="8"/>
                    <a:pt x="27" y="19"/>
                    <a:pt x="20" y="28"/>
                  </a:cubicBezTo>
                  <a:cubicBezTo>
                    <a:pt x="13" y="39"/>
                    <a:pt x="6" y="50"/>
                    <a:pt x="1" y="62"/>
                  </a:cubicBezTo>
                  <a:cubicBezTo>
                    <a:pt x="0" y="66"/>
                    <a:pt x="5" y="68"/>
                    <a:pt x="7" y="65"/>
                  </a:cubicBezTo>
                  <a:cubicBezTo>
                    <a:pt x="14" y="54"/>
                    <a:pt x="21" y="43"/>
                    <a:pt x="29" y="33"/>
                  </a:cubicBezTo>
                  <a:cubicBezTo>
                    <a:pt x="36" y="24"/>
                    <a:pt x="45" y="17"/>
                    <a:pt x="51" y="8"/>
                  </a:cubicBezTo>
                  <a:cubicBezTo>
                    <a:pt x="54" y="4"/>
                    <a:pt x="49" y="0"/>
                    <a:pt x="4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0"/>
            <p:cNvSpPr/>
            <p:nvPr/>
          </p:nvSpPr>
          <p:spPr bwMode="auto">
            <a:xfrm>
              <a:off x="3689" y="1633"/>
              <a:ext cx="112" cy="220"/>
            </a:xfrm>
            <a:custGeom>
              <a:avLst/>
              <a:gdLst>
                <a:gd name="T0" fmla="*/ 37 w 42"/>
                <a:gd name="T1" fmla="*/ 2 h 82"/>
                <a:gd name="T2" fmla="*/ 1 w 42"/>
                <a:gd name="T3" fmla="*/ 78 h 82"/>
                <a:gd name="T4" fmla="*/ 7 w 42"/>
                <a:gd name="T5" fmla="*/ 79 h 82"/>
                <a:gd name="T6" fmla="*/ 41 w 42"/>
                <a:gd name="T7" fmla="*/ 4 h 82"/>
                <a:gd name="T8" fmla="*/ 37 w 42"/>
                <a:gd name="T9" fmla="*/ 2 h 82"/>
              </a:gdLst>
              <a:ahLst/>
              <a:cxnLst>
                <a:cxn ang="0">
                  <a:pos x="T0" y="T1"/>
                </a:cxn>
                <a:cxn ang="0">
                  <a:pos x="T2" y="T3"/>
                </a:cxn>
                <a:cxn ang="0">
                  <a:pos x="T4" y="T5"/>
                </a:cxn>
                <a:cxn ang="0">
                  <a:pos x="T6" y="T7"/>
                </a:cxn>
                <a:cxn ang="0">
                  <a:pos x="T8" y="T9"/>
                </a:cxn>
              </a:cxnLst>
              <a:rect l="0" t="0" r="r" b="b"/>
              <a:pathLst>
                <a:path w="42" h="82">
                  <a:moveTo>
                    <a:pt x="37" y="2"/>
                  </a:moveTo>
                  <a:cubicBezTo>
                    <a:pt x="19" y="22"/>
                    <a:pt x="4" y="50"/>
                    <a:pt x="1" y="78"/>
                  </a:cubicBezTo>
                  <a:cubicBezTo>
                    <a:pt x="0" y="81"/>
                    <a:pt x="6" y="82"/>
                    <a:pt x="7" y="79"/>
                  </a:cubicBezTo>
                  <a:cubicBezTo>
                    <a:pt x="15" y="52"/>
                    <a:pt x="24" y="28"/>
                    <a:pt x="41" y="4"/>
                  </a:cubicBezTo>
                  <a:cubicBezTo>
                    <a:pt x="42" y="2"/>
                    <a:pt x="39"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1"/>
            <p:cNvSpPr/>
            <p:nvPr/>
          </p:nvSpPr>
          <p:spPr bwMode="auto">
            <a:xfrm>
              <a:off x="3938" y="1623"/>
              <a:ext cx="27" cy="225"/>
            </a:xfrm>
            <a:custGeom>
              <a:avLst/>
              <a:gdLst>
                <a:gd name="T0" fmla="*/ 8 w 10"/>
                <a:gd name="T1" fmla="*/ 4 h 84"/>
                <a:gd name="T2" fmla="*/ 2 w 10"/>
                <a:gd name="T3" fmla="*/ 4 h 84"/>
                <a:gd name="T4" fmla="*/ 0 w 10"/>
                <a:gd name="T5" fmla="*/ 79 h 84"/>
                <a:gd name="T6" fmla="*/ 8 w 10"/>
                <a:gd name="T7" fmla="*/ 79 h 84"/>
                <a:gd name="T8" fmla="*/ 8 w 10"/>
                <a:gd name="T9" fmla="*/ 4 h 84"/>
              </a:gdLst>
              <a:ahLst/>
              <a:cxnLst>
                <a:cxn ang="0">
                  <a:pos x="T0" y="T1"/>
                </a:cxn>
                <a:cxn ang="0">
                  <a:pos x="T2" y="T3"/>
                </a:cxn>
                <a:cxn ang="0">
                  <a:pos x="T4" y="T5"/>
                </a:cxn>
                <a:cxn ang="0">
                  <a:pos x="T6" y="T7"/>
                </a:cxn>
                <a:cxn ang="0">
                  <a:pos x="T8" y="T9"/>
                </a:cxn>
              </a:cxnLst>
              <a:rect l="0" t="0" r="r" b="b"/>
              <a:pathLst>
                <a:path w="10" h="84">
                  <a:moveTo>
                    <a:pt x="8" y="4"/>
                  </a:moveTo>
                  <a:cubicBezTo>
                    <a:pt x="8" y="0"/>
                    <a:pt x="1" y="0"/>
                    <a:pt x="2" y="4"/>
                  </a:cubicBezTo>
                  <a:cubicBezTo>
                    <a:pt x="3" y="29"/>
                    <a:pt x="1" y="54"/>
                    <a:pt x="0" y="79"/>
                  </a:cubicBezTo>
                  <a:cubicBezTo>
                    <a:pt x="0" y="84"/>
                    <a:pt x="7" y="84"/>
                    <a:pt x="8" y="79"/>
                  </a:cubicBezTo>
                  <a:cubicBezTo>
                    <a:pt x="10" y="54"/>
                    <a:pt x="10" y="29"/>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2"/>
            <p:cNvSpPr/>
            <p:nvPr/>
          </p:nvSpPr>
          <p:spPr bwMode="auto">
            <a:xfrm>
              <a:off x="3726" y="2046"/>
              <a:ext cx="343" cy="113"/>
            </a:xfrm>
            <a:custGeom>
              <a:avLst/>
              <a:gdLst>
                <a:gd name="T0" fmla="*/ 119 w 128"/>
                <a:gd name="T1" fmla="*/ 3 h 42"/>
                <a:gd name="T2" fmla="*/ 8 w 128"/>
                <a:gd name="T3" fmla="*/ 6 h 42"/>
                <a:gd name="T4" fmla="*/ 3 w 128"/>
                <a:gd name="T5" fmla="*/ 12 h 42"/>
                <a:gd name="T6" fmla="*/ 124 w 128"/>
                <a:gd name="T7" fmla="*/ 10 h 42"/>
                <a:gd name="T8" fmla="*/ 119 w 128"/>
                <a:gd name="T9" fmla="*/ 3 h 42"/>
              </a:gdLst>
              <a:ahLst/>
              <a:cxnLst>
                <a:cxn ang="0">
                  <a:pos x="T0" y="T1"/>
                </a:cxn>
                <a:cxn ang="0">
                  <a:pos x="T2" y="T3"/>
                </a:cxn>
                <a:cxn ang="0">
                  <a:pos x="T4" y="T5"/>
                </a:cxn>
                <a:cxn ang="0">
                  <a:pos x="T6" y="T7"/>
                </a:cxn>
                <a:cxn ang="0">
                  <a:pos x="T8" y="T9"/>
                </a:cxn>
              </a:cxnLst>
              <a:rect l="0" t="0" r="r" b="b"/>
              <a:pathLst>
                <a:path w="128" h="42">
                  <a:moveTo>
                    <a:pt x="119" y="3"/>
                  </a:moveTo>
                  <a:cubicBezTo>
                    <a:pt x="83" y="25"/>
                    <a:pt x="44" y="29"/>
                    <a:pt x="8" y="6"/>
                  </a:cubicBezTo>
                  <a:cubicBezTo>
                    <a:pt x="4" y="4"/>
                    <a:pt x="0" y="9"/>
                    <a:pt x="3" y="12"/>
                  </a:cubicBezTo>
                  <a:cubicBezTo>
                    <a:pt x="37" y="39"/>
                    <a:pt x="92" y="42"/>
                    <a:pt x="124" y="10"/>
                  </a:cubicBezTo>
                  <a:cubicBezTo>
                    <a:pt x="128" y="7"/>
                    <a:pt x="123" y="0"/>
                    <a:pt x="11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3"/>
            <p:cNvSpPr/>
            <p:nvPr/>
          </p:nvSpPr>
          <p:spPr bwMode="auto">
            <a:xfrm>
              <a:off x="3849" y="1976"/>
              <a:ext cx="86" cy="86"/>
            </a:xfrm>
            <a:custGeom>
              <a:avLst/>
              <a:gdLst>
                <a:gd name="T0" fmla="*/ 26 w 32"/>
                <a:gd name="T1" fmla="*/ 16 h 32"/>
                <a:gd name="T2" fmla="*/ 14 w 32"/>
                <a:gd name="T3" fmla="*/ 18 h 32"/>
                <a:gd name="T4" fmla="*/ 20 w 32"/>
                <a:gd name="T5" fmla="*/ 7 h 32"/>
                <a:gd name="T6" fmla="*/ 19 w 32"/>
                <a:gd name="T7" fmla="*/ 1 h 32"/>
                <a:gd name="T8" fmla="*/ 7 w 32"/>
                <a:gd name="T9" fmla="*/ 24 h 32"/>
                <a:gd name="T10" fmla="*/ 32 w 32"/>
                <a:gd name="T11" fmla="*/ 19 h 32"/>
                <a:gd name="T12" fmla="*/ 26 w 32"/>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6" y="16"/>
                  </a:moveTo>
                  <a:cubicBezTo>
                    <a:pt x="23" y="19"/>
                    <a:pt x="18" y="22"/>
                    <a:pt x="14" y="18"/>
                  </a:cubicBezTo>
                  <a:cubicBezTo>
                    <a:pt x="10" y="14"/>
                    <a:pt x="15" y="8"/>
                    <a:pt x="20" y="7"/>
                  </a:cubicBezTo>
                  <a:cubicBezTo>
                    <a:pt x="23" y="6"/>
                    <a:pt x="22" y="1"/>
                    <a:pt x="19" y="1"/>
                  </a:cubicBezTo>
                  <a:cubicBezTo>
                    <a:pt x="7" y="0"/>
                    <a:pt x="0" y="15"/>
                    <a:pt x="7" y="24"/>
                  </a:cubicBezTo>
                  <a:cubicBezTo>
                    <a:pt x="13" y="32"/>
                    <a:pt x="31" y="31"/>
                    <a:pt x="32" y="19"/>
                  </a:cubicBezTo>
                  <a:cubicBezTo>
                    <a:pt x="32" y="16"/>
                    <a:pt x="28" y="15"/>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4"/>
            <p:cNvSpPr/>
            <p:nvPr/>
          </p:nvSpPr>
          <p:spPr bwMode="auto">
            <a:xfrm>
              <a:off x="3745" y="1883"/>
              <a:ext cx="40" cy="88"/>
            </a:xfrm>
            <a:custGeom>
              <a:avLst/>
              <a:gdLst>
                <a:gd name="T0" fmla="*/ 2 w 15"/>
                <a:gd name="T1" fmla="*/ 9 h 33"/>
                <a:gd name="T2" fmla="*/ 0 w 15"/>
                <a:gd name="T3" fmla="*/ 27 h 33"/>
                <a:gd name="T4" fmla="*/ 8 w 15"/>
                <a:gd name="T5" fmla="*/ 29 h 33"/>
                <a:gd name="T6" fmla="*/ 13 w 15"/>
                <a:gd name="T7" fmla="*/ 10 h 33"/>
                <a:gd name="T8" fmla="*/ 2 w 15"/>
                <a:gd name="T9" fmla="*/ 9 h 33"/>
              </a:gdLst>
              <a:ahLst/>
              <a:cxnLst>
                <a:cxn ang="0">
                  <a:pos x="T0" y="T1"/>
                </a:cxn>
                <a:cxn ang="0">
                  <a:pos x="T2" y="T3"/>
                </a:cxn>
                <a:cxn ang="0">
                  <a:pos x="T4" y="T5"/>
                </a:cxn>
                <a:cxn ang="0">
                  <a:pos x="T6" y="T7"/>
                </a:cxn>
                <a:cxn ang="0">
                  <a:pos x="T8" y="T9"/>
                </a:cxn>
              </a:cxnLst>
              <a:rect l="0" t="0" r="r" b="b"/>
              <a:pathLst>
                <a:path w="15" h="33">
                  <a:moveTo>
                    <a:pt x="2" y="9"/>
                  </a:moveTo>
                  <a:cubicBezTo>
                    <a:pt x="1" y="15"/>
                    <a:pt x="0" y="21"/>
                    <a:pt x="0" y="27"/>
                  </a:cubicBezTo>
                  <a:cubicBezTo>
                    <a:pt x="0" y="32"/>
                    <a:pt x="7" y="33"/>
                    <a:pt x="8" y="29"/>
                  </a:cubicBezTo>
                  <a:cubicBezTo>
                    <a:pt x="10" y="23"/>
                    <a:pt x="11" y="17"/>
                    <a:pt x="13" y="10"/>
                  </a:cubicBezTo>
                  <a:cubicBezTo>
                    <a:pt x="15" y="2"/>
                    <a:pt x="2" y="0"/>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15"/>
            <p:cNvSpPr/>
            <p:nvPr/>
          </p:nvSpPr>
          <p:spPr bwMode="auto">
            <a:xfrm>
              <a:off x="4048" y="1899"/>
              <a:ext cx="43" cy="67"/>
            </a:xfrm>
            <a:custGeom>
              <a:avLst/>
              <a:gdLst>
                <a:gd name="T0" fmla="*/ 14 w 16"/>
                <a:gd name="T1" fmla="*/ 5 h 25"/>
                <a:gd name="T2" fmla="*/ 10 w 16"/>
                <a:gd name="T3" fmla="*/ 1 h 25"/>
                <a:gd name="T4" fmla="*/ 5 w 16"/>
                <a:gd name="T5" fmla="*/ 2 h 25"/>
                <a:gd name="T6" fmla="*/ 3 w 16"/>
                <a:gd name="T7" fmla="*/ 9 h 25"/>
                <a:gd name="T8" fmla="*/ 2 w 16"/>
                <a:gd name="T9" fmla="*/ 16 h 25"/>
                <a:gd name="T10" fmla="*/ 3 w 16"/>
                <a:gd name="T11" fmla="*/ 23 h 25"/>
                <a:gd name="T12" fmla="*/ 10 w 16"/>
                <a:gd name="T13" fmla="*/ 21 h 25"/>
                <a:gd name="T14" fmla="*/ 14 w 16"/>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14" y="5"/>
                  </a:moveTo>
                  <a:cubicBezTo>
                    <a:pt x="14" y="3"/>
                    <a:pt x="12" y="1"/>
                    <a:pt x="10" y="1"/>
                  </a:cubicBezTo>
                  <a:cubicBezTo>
                    <a:pt x="8" y="0"/>
                    <a:pt x="7" y="0"/>
                    <a:pt x="5" y="2"/>
                  </a:cubicBezTo>
                  <a:cubicBezTo>
                    <a:pt x="3" y="4"/>
                    <a:pt x="3" y="6"/>
                    <a:pt x="3" y="9"/>
                  </a:cubicBezTo>
                  <a:cubicBezTo>
                    <a:pt x="3" y="12"/>
                    <a:pt x="3" y="14"/>
                    <a:pt x="2" y="16"/>
                  </a:cubicBezTo>
                  <a:cubicBezTo>
                    <a:pt x="0" y="19"/>
                    <a:pt x="1" y="22"/>
                    <a:pt x="3" y="23"/>
                  </a:cubicBezTo>
                  <a:cubicBezTo>
                    <a:pt x="6" y="25"/>
                    <a:pt x="9" y="24"/>
                    <a:pt x="10" y="21"/>
                  </a:cubicBezTo>
                  <a:cubicBezTo>
                    <a:pt x="14" y="17"/>
                    <a:pt x="16" y="10"/>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 name="Freeform 16"/>
            <p:cNvSpPr/>
            <p:nvPr/>
          </p:nvSpPr>
          <p:spPr bwMode="auto">
            <a:xfrm>
              <a:off x="3313" y="2552"/>
              <a:ext cx="413" cy="92"/>
            </a:xfrm>
            <a:custGeom>
              <a:avLst/>
              <a:gdLst>
                <a:gd name="T0" fmla="*/ 151 w 154"/>
                <a:gd name="T1" fmla="*/ 28 h 34"/>
                <a:gd name="T2" fmla="*/ 3 w 154"/>
                <a:gd name="T3" fmla="*/ 5 h 34"/>
                <a:gd name="T4" fmla="*/ 3 w 154"/>
                <a:gd name="T5" fmla="*/ 9 h 34"/>
                <a:gd name="T6" fmla="*/ 149 w 154"/>
                <a:gd name="T7" fmla="*/ 33 h 34"/>
                <a:gd name="T8" fmla="*/ 151 w 154"/>
                <a:gd name="T9" fmla="*/ 28 h 34"/>
              </a:gdLst>
              <a:ahLst/>
              <a:cxnLst>
                <a:cxn ang="0">
                  <a:pos x="T0" y="T1"/>
                </a:cxn>
                <a:cxn ang="0">
                  <a:pos x="T2" y="T3"/>
                </a:cxn>
                <a:cxn ang="0">
                  <a:pos x="T4" y="T5"/>
                </a:cxn>
                <a:cxn ang="0">
                  <a:pos x="T6" y="T7"/>
                </a:cxn>
                <a:cxn ang="0">
                  <a:pos x="T8" y="T9"/>
                </a:cxn>
              </a:cxnLst>
              <a:rect l="0" t="0" r="r" b="b"/>
              <a:pathLst>
                <a:path w="154" h="34">
                  <a:moveTo>
                    <a:pt x="151" y="28"/>
                  </a:moveTo>
                  <a:cubicBezTo>
                    <a:pt x="107" y="4"/>
                    <a:pt x="51" y="0"/>
                    <a:pt x="3" y="5"/>
                  </a:cubicBezTo>
                  <a:cubicBezTo>
                    <a:pt x="0" y="5"/>
                    <a:pt x="0" y="10"/>
                    <a:pt x="3" y="9"/>
                  </a:cubicBezTo>
                  <a:cubicBezTo>
                    <a:pt x="55" y="7"/>
                    <a:pt x="100" y="19"/>
                    <a:pt x="149" y="33"/>
                  </a:cubicBezTo>
                  <a:cubicBezTo>
                    <a:pt x="152" y="34"/>
                    <a:pt x="154" y="30"/>
                    <a:pt x="15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17"/>
            <p:cNvSpPr/>
            <p:nvPr/>
          </p:nvSpPr>
          <p:spPr bwMode="auto">
            <a:xfrm>
              <a:off x="3321" y="2488"/>
              <a:ext cx="445" cy="150"/>
            </a:xfrm>
            <a:custGeom>
              <a:avLst/>
              <a:gdLst>
                <a:gd name="T0" fmla="*/ 164 w 166"/>
                <a:gd name="T1" fmla="*/ 51 h 56"/>
                <a:gd name="T2" fmla="*/ 2 w 166"/>
                <a:gd name="T3" fmla="*/ 5 h 56"/>
                <a:gd name="T4" fmla="*/ 2 w 166"/>
                <a:gd name="T5" fmla="*/ 8 h 56"/>
                <a:gd name="T6" fmla="*/ 85 w 166"/>
                <a:gd name="T7" fmla="*/ 18 h 56"/>
                <a:gd name="T8" fmla="*/ 161 w 166"/>
                <a:gd name="T9" fmla="*/ 55 h 56"/>
                <a:gd name="T10" fmla="*/ 164 w 166"/>
                <a:gd name="T11" fmla="*/ 51 h 56"/>
              </a:gdLst>
              <a:ahLst/>
              <a:cxnLst>
                <a:cxn ang="0">
                  <a:pos x="T0" y="T1"/>
                </a:cxn>
                <a:cxn ang="0">
                  <a:pos x="T2" y="T3"/>
                </a:cxn>
                <a:cxn ang="0">
                  <a:pos x="T4" y="T5"/>
                </a:cxn>
                <a:cxn ang="0">
                  <a:pos x="T6" y="T7"/>
                </a:cxn>
                <a:cxn ang="0">
                  <a:pos x="T8" y="T9"/>
                </a:cxn>
                <a:cxn ang="0">
                  <a:pos x="T10" y="T11"/>
                </a:cxn>
              </a:cxnLst>
              <a:rect l="0" t="0" r="r" b="b"/>
              <a:pathLst>
                <a:path w="166" h="56">
                  <a:moveTo>
                    <a:pt x="164" y="51"/>
                  </a:moveTo>
                  <a:cubicBezTo>
                    <a:pt x="123" y="13"/>
                    <a:pt x="56" y="0"/>
                    <a:pt x="2" y="5"/>
                  </a:cubicBezTo>
                  <a:cubicBezTo>
                    <a:pt x="0" y="5"/>
                    <a:pt x="0" y="9"/>
                    <a:pt x="2" y="8"/>
                  </a:cubicBezTo>
                  <a:cubicBezTo>
                    <a:pt x="30" y="8"/>
                    <a:pt x="58" y="11"/>
                    <a:pt x="85" y="18"/>
                  </a:cubicBezTo>
                  <a:cubicBezTo>
                    <a:pt x="113" y="27"/>
                    <a:pt x="136" y="41"/>
                    <a:pt x="161" y="55"/>
                  </a:cubicBezTo>
                  <a:cubicBezTo>
                    <a:pt x="163" y="56"/>
                    <a:pt x="166" y="53"/>
                    <a:pt x="16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18"/>
            <p:cNvSpPr/>
            <p:nvPr/>
          </p:nvSpPr>
          <p:spPr bwMode="auto">
            <a:xfrm>
              <a:off x="3356" y="2440"/>
              <a:ext cx="367" cy="139"/>
            </a:xfrm>
            <a:custGeom>
              <a:avLst/>
              <a:gdLst>
                <a:gd name="T0" fmla="*/ 135 w 137"/>
                <a:gd name="T1" fmla="*/ 47 h 52"/>
                <a:gd name="T2" fmla="*/ 3 w 137"/>
                <a:gd name="T3" fmla="*/ 0 h 52"/>
                <a:gd name="T4" fmla="*/ 3 w 137"/>
                <a:gd name="T5" fmla="*/ 4 h 52"/>
                <a:gd name="T6" fmla="*/ 71 w 137"/>
                <a:gd name="T7" fmla="*/ 19 h 52"/>
                <a:gd name="T8" fmla="*/ 132 w 137"/>
                <a:gd name="T9" fmla="*/ 51 h 52"/>
                <a:gd name="T10" fmla="*/ 135 w 137"/>
                <a:gd name="T11" fmla="*/ 47 h 52"/>
              </a:gdLst>
              <a:ahLst/>
              <a:cxnLst>
                <a:cxn ang="0">
                  <a:pos x="T0" y="T1"/>
                </a:cxn>
                <a:cxn ang="0">
                  <a:pos x="T2" y="T3"/>
                </a:cxn>
                <a:cxn ang="0">
                  <a:pos x="T4" y="T5"/>
                </a:cxn>
                <a:cxn ang="0">
                  <a:pos x="T6" y="T7"/>
                </a:cxn>
                <a:cxn ang="0">
                  <a:pos x="T8" y="T9"/>
                </a:cxn>
                <a:cxn ang="0">
                  <a:pos x="T10" y="T11"/>
                </a:cxn>
              </a:cxnLst>
              <a:rect l="0" t="0" r="r" b="b"/>
              <a:pathLst>
                <a:path w="137" h="52">
                  <a:moveTo>
                    <a:pt x="135" y="47"/>
                  </a:moveTo>
                  <a:cubicBezTo>
                    <a:pt x="103" y="14"/>
                    <a:pt x="47" y="0"/>
                    <a:pt x="3" y="0"/>
                  </a:cubicBezTo>
                  <a:cubicBezTo>
                    <a:pt x="0" y="0"/>
                    <a:pt x="0" y="4"/>
                    <a:pt x="3" y="4"/>
                  </a:cubicBezTo>
                  <a:cubicBezTo>
                    <a:pt x="26" y="7"/>
                    <a:pt x="49" y="11"/>
                    <a:pt x="71" y="19"/>
                  </a:cubicBezTo>
                  <a:cubicBezTo>
                    <a:pt x="93" y="27"/>
                    <a:pt x="111" y="40"/>
                    <a:pt x="132" y="51"/>
                  </a:cubicBezTo>
                  <a:cubicBezTo>
                    <a:pt x="135" y="52"/>
                    <a:pt x="137" y="49"/>
                    <a:pt x="13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 name="Freeform 19"/>
            <p:cNvSpPr/>
            <p:nvPr/>
          </p:nvSpPr>
          <p:spPr bwMode="auto">
            <a:xfrm>
              <a:off x="3973" y="2587"/>
              <a:ext cx="375" cy="124"/>
            </a:xfrm>
            <a:custGeom>
              <a:avLst/>
              <a:gdLst>
                <a:gd name="T0" fmla="*/ 136 w 140"/>
                <a:gd name="T1" fmla="*/ 13 h 46"/>
                <a:gd name="T2" fmla="*/ 3 w 140"/>
                <a:gd name="T3" fmla="*/ 39 h 46"/>
                <a:gd name="T4" fmla="*/ 6 w 140"/>
                <a:gd name="T5" fmla="*/ 44 h 46"/>
                <a:gd name="T6" fmla="*/ 69 w 140"/>
                <a:gd name="T7" fmla="*/ 21 h 46"/>
                <a:gd name="T8" fmla="*/ 136 w 140"/>
                <a:gd name="T9" fmla="*/ 20 h 46"/>
                <a:gd name="T10" fmla="*/ 136 w 140"/>
                <a:gd name="T11" fmla="*/ 13 h 46"/>
              </a:gdLst>
              <a:ahLst/>
              <a:cxnLst>
                <a:cxn ang="0">
                  <a:pos x="T0" y="T1"/>
                </a:cxn>
                <a:cxn ang="0">
                  <a:pos x="T2" y="T3"/>
                </a:cxn>
                <a:cxn ang="0">
                  <a:pos x="T4" y="T5"/>
                </a:cxn>
                <a:cxn ang="0">
                  <a:pos x="T6" y="T7"/>
                </a:cxn>
                <a:cxn ang="0">
                  <a:pos x="T8" y="T9"/>
                </a:cxn>
                <a:cxn ang="0">
                  <a:pos x="T10" y="T11"/>
                </a:cxn>
              </a:cxnLst>
              <a:rect l="0" t="0" r="r" b="b"/>
              <a:pathLst>
                <a:path w="140" h="46">
                  <a:moveTo>
                    <a:pt x="136" y="13"/>
                  </a:moveTo>
                  <a:cubicBezTo>
                    <a:pt x="93" y="0"/>
                    <a:pt x="39" y="15"/>
                    <a:pt x="3" y="39"/>
                  </a:cubicBezTo>
                  <a:cubicBezTo>
                    <a:pt x="0" y="41"/>
                    <a:pt x="3" y="46"/>
                    <a:pt x="6" y="44"/>
                  </a:cubicBezTo>
                  <a:cubicBezTo>
                    <a:pt x="26" y="33"/>
                    <a:pt x="46" y="25"/>
                    <a:pt x="69" y="21"/>
                  </a:cubicBezTo>
                  <a:cubicBezTo>
                    <a:pt x="92" y="17"/>
                    <a:pt x="113" y="19"/>
                    <a:pt x="136" y="20"/>
                  </a:cubicBezTo>
                  <a:cubicBezTo>
                    <a:pt x="140" y="20"/>
                    <a:pt x="140" y="14"/>
                    <a:pt x="13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20"/>
            <p:cNvSpPr/>
            <p:nvPr/>
          </p:nvSpPr>
          <p:spPr bwMode="auto">
            <a:xfrm>
              <a:off x="3930" y="2536"/>
              <a:ext cx="405" cy="105"/>
            </a:xfrm>
            <a:custGeom>
              <a:avLst/>
              <a:gdLst>
                <a:gd name="T0" fmla="*/ 147 w 151"/>
                <a:gd name="T1" fmla="*/ 8 h 39"/>
                <a:gd name="T2" fmla="*/ 2 w 151"/>
                <a:gd name="T3" fmla="*/ 35 h 39"/>
                <a:gd name="T4" fmla="*/ 4 w 151"/>
                <a:gd name="T5" fmla="*/ 38 h 39"/>
                <a:gd name="T6" fmla="*/ 71 w 151"/>
                <a:gd name="T7" fmla="*/ 19 h 39"/>
                <a:gd name="T8" fmla="*/ 146 w 151"/>
                <a:gd name="T9" fmla="*/ 15 h 39"/>
                <a:gd name="T10" fmla="*/ 147 w 151"/>
                <a:gd name="T11" fmla="*/ 8 h 39"/>
              </a:gdLst>
              <a:ahLst/>
              <a:cxnLst>
                <a:cxn ang="0">
                  <a:pos x="T0" y="T1"/>
                </a:cxn>
                <a:cxn ang="0">
                  <a:pos x="T2" y="T3"/>
                </a:cxn>
                <a:cxn ang="0">
                  <a:pos x="T4" y="T5"/>
                </a:cxn>
                <a:cxn ang="0">
                  <a:pos x="T6" y="T7"/>
                </a:cxn>
                <a:cxn ang="0">
                  <a:pos x="T8" y="T9"/>
                </a:cxn>
                <a:cxn ang="0">
                  <a:pos x="T10" y="T11"/>
                </a:cxn>
              </a:cxnLst>
              <a:rect l="0" t="0" r="r" b="b"/>
              <a:pathLst>
                <a:path w="151" h="39">
                  <a:moveTo>
                    <a:pt x="147" y="8"/>
                  </a:moveTo>
                  <a:cubicBezTo>
                    <a:pt x="100" y="0"/>
                    <a:pt x="44" y="13"/>
                    <a:pt x="2" y="35"/>
                  </a:cubicBezTo>
                  <a:cubicBezTo>
                    <a:pt x="0" y="36"/>
                    <a:pt x="1" y="39"/>
                    <a:pt x="4" y="38"/>
                  </a:cubicBezTo>
                  <a:cubicBezTo>
                    <a:pt x="25" y="30"/>
                    <a:pt x="47" y="23"/>
                    <a:pt x="71" y="19"/>
                  </a:cubicBezTo>
                  <a:cubicBezTo>
                    <a:pt x="96" y="15"/>
                    <a:pt x="121" y="16"/>
                    <a:pt x="146" y="15"/>
                  </a:cubicBezTo>
                  <a:cubicBezTo>
                    <a:pt x="150" y="15"/>
                    <a:pt x="151" y="9"/>
                    <a:pt x="14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21"/>
            <p:cNvSpPr/>
            <p:nvPr/>
          </p:nvSpPr>
          <p:spPr bwMode="auto">
            <a:xfrm>
              <a:off x="4034" y="2485"/>
              <a:ext cx="341" cy="76"/>
            </a:xfrm>
            <a:custGeom>
              <a:avLst/>
              <a:gdLst>
                <a:gd name="T0" fmla="*/ 124 w 127"/>
                <a:gd name="T1" fmla="*/ 9 h 28"/>
                <a:gd name="T2" fmla="*/ 79 w 127"/>
                <a:gd name="T3" fmla="*/ 6 h 28"/>
                <a:gd name="T4" fmla="*/ 2 w 127"/>
                <a:gd name="T5" fmla="*/ 24 h 28"/>
                <a:gd name="T6" fmla="*/ 3 w 127"/>
                <a:gd name="T7" fmla="*/ 28 h 28"/>
                <a:gd name="T8" fmla="*/ 122 w 127"/>
                <a:gd name="T9" fmla="*/ 15 h 28"/>
                <a:gd name="T10" fmla="*/ 124 w 127"/>
                <a:gd name="T11" fmla="*/ 9 h 28"/>
              </a:gdLst>
              <a:ahLst/>
              <a:cxnLst>
                <a:cxn ang="0">
                  <a:pos x="T0" y="T1"/>
                </a:cxn>
                <a:cxn ang="0">
                  <a:pos x="T2" y="T3"/>
                </a:cxn>
                <a:cxn ang="0">
                  <a:pos x="T4" y="T5"/>
                </a:cxn>
                <a:cxn ang="0">
                  <a:pos x="T6" y="T7"/>
                </a:cxn>
                <a:cxn ang="0">
                  <a:pos x="T8" y="T9"/>
                </a:cxn>
                <a:cxn ang="0">
                  <a:pos x="T10" y="T11"/>
                </a:cxn>
              </a:cxnLst>
              <a:rect l="0" t="0" r="r" b="b"/>
              <a:pathLst>
                <a:path w="127" h="28">
                  <a:moveTo>
                    <a:pt x="124" y="9"/>
                  </a:moveTo>
                  <a:cubicBezTo>
                    <a:pt x="111" y="0"/>
                    <a:pt x="94" y="3"/>
                    <a:pt x="79" y="6"/>
                  </a:cubicBezTo>
                  <a:cubicBezTo>
                    <a:pt x="53" y="11"/>
                    <a:pt x="28" y="17"/>
                    <a:pt x="2" y="24"/>
                  </a:cubicBezTo>
                  <a:cubicBezTo>
                    <a:pt x="0" y="24"/>
                    <a:pt x="1" y="28"/>
                    <a:pt x="3" y="28"/>
                  </a:cubicBezTo>
                  <a:cubicBezTo>
                    <a:pt x="41" y="22"/>
                    <a:pt x="85" y="4"/>
                    <a:pt x="122" y="15"/>
                  </a:cubicBezTo>
                  <a:cubicBezTo>
                    <a:pt x="126" y="16"/>
                    <a:pt x="127" y="11"/>
                    <a:pt x="1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22" name="组合 21"/>
          <p:cNvGrpSpPr/>
          <p:nvPr/>
        </p:nvGrpSpPr>
        <p:grpSpPr>
          <a:xfrm>
            <a:off x="7461378" y="2408015"/>
            <a:ext cx="2934589" cy="907589"/>
            <a:chOff x="6818250" y="865572"/>
            <a:chExt cx="2934589" cy="907589"/>
          </a:xfrm>
        </p:grpSpPr>
        <p:sp>
          <p:nvSpPr>
            <p:cNvPr id="23" name="文本框 22"/>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4" name="文本框 23"/>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25" name="组合 24"/>
          <p:cNvGrpSpPr/>
          <p:nvPr/>
        </p:nvGrpSpPr>
        <p:grpSpPr>
          <a:xfrm>
            <a:off x="7461378" y="4245879"/>
            <a:ext cx="2934589" cy="907589"/>
            <a:chOff x="6818250" y="865572"/>
            <a:chExt cx="2934589" cy="907589"/>
          </a:xfrm>
        </p:grpSpPr>
        <p:sp>
          <p:nvSpPr>
            <p:cNvPr id="26" name="文本框 25"/>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7" name="文本框 26"/>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28" name="组合 27"/>
          <p:cNvGrpSpPr/>
          <p:nvPr/>
        </p:nvGrpSpPr>
        <p:grpSpPr>
          <a:xfrm>
            <a:off x="1385619" y="2408015"/>
            <a:ext cx="2934588" cy="907589"/>
            <a:chOff x="6818251" y="865572"/>
            <a:chExt cx="2934588" cy="907589"/>
          </a:xfrm>
        </p:grpSpPr>
        <p:sp>
          <p:nvSpPr>
            <p:cNvPr id="29" name="文本框 28"/>
            <p:cNvSpPr txBox="1"/>
            <p:nvPr/>
          </p:nvSpPr>
          <p:spPr>
            <a:xfrm>
              <a:off x="7057634"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0" name="文本框 29"/>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31" name="组合 30"/>
          <p:cNvGrpSpPr/>
          <p:nvPr/>
        </p:nvGrpSpPr>
        <p:grpSpPr>
          <a:xfrm>
            <a:off x="1385619" y="4245879"/>
            <a:ext cx="2934588" cy="907589"/>
            <a:chOff x="6818251" y="865572"/>
            <a:chExt cx="2934588" cy="907589"/>
          </a:xfrm>
        </p:grpSpPr>
        <p:sp>
          <p:nvSpPr>
            <p:cNvPr id="32" name="文本框 31"/>
            <p:cNvSpPr txBox="1"/>
            <p:nvPr/>
          </p:nvSpPr>
          <p:spPr>
            <a:xfrm>
              <a:off x="7057634"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3" name="文本框 32"/>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
        <p:nvSpPr>
          <p:cNvPr id="34"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5" name="文本框 34"/>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4013396" y="1466481"/>
            <a:ext cx="4567238" cy="3532187"/>
          </a:xfrm>
          <a:custGeom>
            <a:avLst/>
            <a:gdLst>
              <a:gd name="T0" fmla="*/ 919 w 949"/>
              <a:gd name="T1" fmla="*/ 10 h 733"/>
              <a:gd name="T2" fmla="*/ 763 w 949"/>
              <a:gd name="T3" fmla="*/ 67 h 733"/>
              <a:gd name="T4" fmla="*/ 815 w 949"/>
              <a:gd name="T5" fmla="*/ 104 h 733"/>
              <a:gd name="T6" fmla="*/ 769 w 949"/>
              <a:gd name="T7" fmla="*/ 70 h 733"/>
              <a:gd name="T8" fmla="*/ 914 w 949"/>
              <a:gd name="T9" fmla="*/ 17 h 733"/>
              <a:gd name="T10" fmla="*/ 940 w 949"/>
              <a:gd name="T11" fmla="*/ 30 h 733"/>
              <a:gd name="T12" fmla="*/ 922 w 949"/>
              <a:gd name="T13" fmla="*/ 159 h 733"/>
              <a:gd name="T14" fmla="*/ 913 w 949"/>
              <a:gd name="T15" fmla="*/ 169 h 733"/>
              <a:gd name="T16" fmla="*/ 876 w 949"/>
              <a:gd name="T17" fmla="*/ 129 h 733"/>
              <a:gd name="T18" fmla="*/ 874 w 949"/>
              <a:gd name="T19" fmla="*/ 124 h 733"/>
              <a:gd name="T20" fmla="*/ 780 w 949"/>
              <a:gd name="T21" fmla="*/ 318 h 733"/>
              <a:gd name="T22" fmla="*/ 652 w 949"/>
              <a:gd name="T23" fmla="*/ 300 h 733"/>
              <a:gd name="T24" fmla="*/ 640 w 949"/>
              <a:gd name="T25" fmla="*/ 451 h 733"/>
              <a:gd name="T26" fmla="*/ 449 w 949"/>
              <a:gd name="T27" fmla="*/ 465 h 733"/>
              <a:gd name="T28" fmla="*/ 440 w 949"/>
              <a:gd name="T29" fmla="*/ 603 h 733"/>
              <a:gd name="T30" fmla="*/ 263 w 949"/>
              <a:gd name="T31" fmla="*/ 601 h 733"/>
              <a:gd name="T32" fmla="*/ 259 w 949"/>
              <a:gd name="T33" fmla="*/ 726 h 733"/>
              <a:gd name="T34" fmla="*/ 62 w 949"/>
              <a:gd name="T35" fmla="*/ 727 h 733"/>
              <a:gd name="T36" fmla="*/ 8 w 949"/>
              <a:gd name="T37" fmla="*/ 684 h 733"/>
              <a:gd name="T38" fmla="*/ 209 w 949"/>
              <a:gd name="T39" fmla="*/ 657 h 733"/>
              <a:gd name="T40" fmla="*/ 218 w 949"/>
              <a:gd name="T41" fmla="*/ 589 h 733"/>
              <a:gd name="T42" fmla="*/ 225 w 949"/>
              <a:gd name="T43" fmla="*/ 538 h 733"/>
              <a:gd name="T44" fmla="*/ 391 w 949"/>
              <a:gd name="T45" fmla="*/ 544 h 733"/>
              <a:gd name="T46" fmla="*/ 395 w 949"/>
              <a:gd name="T47" fmla="*/ 542 h 733"/>
              <a:gd name="T48" fmla="*/ 402 w 949"/>
              <a:gd name="T49" fmla="*/ 419 h 733"/>
              <a:gd name="T50" fmla="*/ 435 w 949"/>
              <a:gd name="T51" fmla="*/ 409 h 733"/>
              <a:gd name="T52" fmla="*/ 601 w 949"/>
              <a:gd name="T53" fmla="*/ 408 h 733"/>
              <a:gd name="T54" fmla="*/ 610 w 949"/>
              <a:gd name="T55" fmla="*/ 266 h 733"/>
              <a:gd name="T56" fmla="*/ 637 w 949"/>
              <a:gd name="T57" fmla="*/ 258 h 733"/>
              <a:gd name="T58" fmla="*/ 746 w 949"/>
              <a:gd name="T59" fmla="*/ 268 h 733"/>
              <a:gd name="T60" fmla="*/ 819 w 949"/>
              <a:gd name="T61" fmla="*/ 109 h 733"/>
              <a:gd name="T62" fmla="*/ 753 w 949"/>
              <a:gd name="T63" fmla="*/ 246 h 733"/>
              <a:gd name="T64" fmla="*/ 684 w 949"/>
              <a:gd name="T65" fmla="*/ 258 h 733"/>
              <a:gd name="T66" fmla="*/ 607 w 949"/>
              <a:gd name="T67" fmla="*/ 253 h 733"/>
              <a:gd name="T68" fmla="*/ 597 w 949"/>
              <a:gd name="T69" fmla="*/ 381 h 733"/>
              <a:gd name="T70" fmla="*/ 575 w 949"/>
              <a:gd name="T71" fmla="*/ 407 h 733"/>
              <a:gd name="T72" fmla="*/ 398 w 949"/>
              <a:gd name="T73" fmla="*/ 405 h 733"/>
              <a:gd name="T74" fmla="*/ 391 w 949"/>
              <a:gd name="T75" fmla="*/ 540 h 733"/>
              <a:gd name="T76" fmla="*/ 216 w 949"/>
              <a:gd name="T77" fmla="*/ 536 h 733"/>
              <a:gd name="T78" fmla="*/ 202 w 949"/>
              <a:gd name="T79" fmla="*/ 653 h 733"/>
              <a:gd name="T80" fmla="*/ 164 w 949"/>
              <a:gd name="T81" fmla="*/ 651 h 733"/>
              <a:gd name="T82" fmla="*/ 6 w 949"/>
              <a:gd name="T83" fmla="*/ 643 h 733"/>
              <a:gd name="T84" fmla="*/ 3 w 949"/>
              <a:gd name="T85" fmla="*/ 690 h 733"/>
              <a:gd name="T86" fmla="*/ 15 w 949"/>
              <a:gd name="T87" fmla="*/ 729 h 733"/>
              <a:gd name="T88" fmla="*/ 259 w 949"/>
              <a:gd name="T89" fmla="*/ 730 h 733"/>
              <a:gd name="T90" fmla="*/ 263 w 949"/>
              <a:gd name="T91" fmla="*/ 725 h 733"/>
              <a:gd name="T92" fmla="*/ 267 w 949"/>
              <a:gd name="T93" fmla="*/ 618 h 733"/>
              <a:gd name="T94" fmla="*/ 293 w 949"/>
              <a:gd name="T95" fmla="*/ 603 h 733"/>
              <a:gd name="T96" fmla="*/ 441 w 949"/>
              <a:gd name="T97" fmla="*/ 607 h 733"/>
              <a:gd name="T98" fmla="*/ 451 w 949"/>
              <a:gd name="T99" fmla="*/ 522 h 733"/>
              <a:gd name="T100" fmla="*/ 465 w 949"/>
              <a:gd name="T101" fmla="*/ 468 h 733"/>
              <a:gd name="T102" fmla="*/ 642 w 949"/>
              <a:gd name="T103" fmla="*/ 455 h 733"/>
              <a:gd name="T104" fmla="*/ 644 w 949"/>
              <a:gd name="T105" fmla="*/ 451 h 733"/>
              <a:gd name="T106" fmla="*/ 651 w 949"/>
              <a:gd name="T107" fmla="*/ 349 h 733"/>
              <a:gd name="T108" fmla="*/ 681 w 949"/>
              <a:gd name="T109" fmla="*/ 310 h 733"/>
              <a:gd name="T110" fmla="*/ 780 w 949"/>
              <a:gd name="T111" fmla="*/ 323 h 733"/>
              <a:gd name="T112" fmla="*/ 784 w 949"/>
              <a:gd name="T113" fmla="*/ 320 h 733"/>
              <a:gd name="T114" fmla="*/ 919 w 949"/>
              <a:gd name="T115" fmla="*/ 181 h 733"/>
              <a:gd name="T116" fmla="*/ 939 w 949"/>
              <a:gd name="T117" fmla="*/ 78 h 733"/>
              <a:gd name="T118" fmla="*/ 943 w 949"/>
              <a:gd name="T119" fmla="*/ 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9" h="733">
                <a:moveTo>
                  <a:pt x="943" y="3"/>
                </a:moveTo>
                <a:cubicBezTo>
                  <a:pt x="938" y="0"/>
                  <a:pt x="924" y="8"/>
                  <a:pt x="919" y="10"/>
                </a:cubicBezTo>
                <a:cubicBezTo>
                  <a:pt x="902" y="16"/>
                  <a:pt x="884" y="23"/>
                  <a:pt x="867" y="29"/>
                </a:cubicBezTo>
                <a:cubicBezTo>
                  <a:pt x="832" y="42"/>
                  <a:pt x="798" y="54"/>
                  <a:pt x="763" y="67"/>
                </a:cubicBezTo>
                <a:cubicBezTo>
                  <a:pt x="762" y="68"/>
                  <a:pt x="761" y="70"/>
                  <a:pt x="763" y="71"/>
                </a:cubicBezTo>
                <a:cubicBezTo>
                  <a:pt x="780" y="82"/>
                  <a:pt x="798" y="93"/>
                  <a:pt x="815" y="104"/>
                </a:cubicBezTo>
                <a:cubicBezTo>
                  <a:pt x="818" y="106"/>
                  <a:pt x="820" y="102"/>
                  <a:pt x="818" y="100"/>
                </a:cubicBezTo>
                <a:cubicBezTo>
                  <a:pt x="801" y="90"/>
                  <a:pt x="785" y="80"/>
                  <a:pt x="769" y="70"/>
                </a:cubicBezTo>
                <a:cubicBezTo>
                  <a:pt x="800" y="58"/>
                  <a:pt x="831" y="47"/>
                  <a:pt x="862" y="36"/>
                </a:cubicBezTo>
                <a:cubicBezTo>
                  <a:pt x="879" y="29"/>
                  <a:pt x="896" y="23"/>
                  <a:pt x="914" y="17"/>
                </a:cubicBezTo>
                <a:cubicBezTo>
                  <a:pt x="920" y="14"/>
                  <a:pt x="927" y="11"/>
                  <a:pt x="933" y="9"/>
                </a:cubicBezTo>
                <a:cubicBezTo>
                  <a:pt x="947" y="7"/>
                  <a:pt x="941" y="20"/>
                  <a:pt x="940" y="30"/>
                </a:cubicBezTo>
                <a:cubicBezTo>
                  <a:pt x="937" y="66"/>
                  <a:pt x="932" y="102"/>
                  <a:pt x="926" y="138"/>
                </a:cubicBezTo>
                <a:cubicBezTo>
                  <a:pt x="925" y="145"/>
                  <a:pt x="924" y="152"/>
                  <a:pt x="922" y="159"/>
                </a:cubicBezTo>
                <a:cubicBezTo>
                  <a:pt x="921" y="163"/>
                  <a:pt x="921" y="168"/>
                  <a:pt x="920" y="172"/>
                </a:cubicBezTo>
                <a:cubicBezTo>
                  <a:pt x="917" y="175"/>
                  <a:pt x="914" y="173"/>
                  <a:pt x="913" y="169"/>
                </a:cubicBezTo>
                <a:cubicBezTo>
                  <a:pt x="899" y="159"/>
                  <a:pt x="888" y="142"/>
                  <a:pt x="877" y="130"/>
                </a:cubicBezTo>
                <a:cubicBezTo>
                  <a:pt x="877" y="129"/>
                  <a:pt x="876" y="129"/>
                  <a:pt x="876" y="129"/>
                </a:cubicBezTo>
                <a:cubicBezTo>
                  <a:pt x="877" y="128"/>
                  <a:pt x="877" y="127"/>
                  <a:pt x="878" y="126"/>
                </a:cubicBezTo>
                <a:cubicBezTo>
                  <a:pt x="879" y="124"/>
                  <a:pt x="875" y="122"/>
                  <a:pt x="874" y="124"/>
                </a:cubicBezTo>
                <a:cubicBezTo>
                  <a:pt x="841" y="188"/>
                  <a:pt x="810" y="252"/>
                  <a:pt x="780" y="318"/>
                </a:cubicBezTo>
                <a:cubicBezTo>
                  <a:pt x="780" y="318"/>
                  <a:pt x="780" y="318"/>
                  <a:pt x="780" y="318"/>
                </a:cubicBezTo>
                <a:cubicBezTo>
                  <a:pt x="780" y="318"/>
                  <a:pt x="780" y="318"/>
                  <a:pt x="780" y="318"/>
                </a:cubicBezTo>
                <a:cubicBezTo>
                  <a:pt x="737" y="315"/>
                  <a:pt x="694" y="309"/>
                  <a:pt x="652" y="300"/>
                </a:cubicBezTo>
                <a:cubicBezTo>
                  <a:pt x="651" y="299"/>
                  <a:pt x="650" y="300"/>
                  <a:pt x="650" y="302"/>
                </a:cubicBezTo>
                <a:cubicBezTo>
                  <a:pt x="646" y="351"/>
                  <a:pt x="643" y="401"/>
                  <a:pt x="640" y="451"/>
                </a:cubicBezTo>
                <a:cubicBezTo>
                  <a:pt x="578" y="461"/>
                  <a:pt x="515" y="465"/>
                  <a:pt x="451" y="463"/>
                </a:cubicBezTo>
                <a:cubicBezTo>
                  <a:pt x="450" y="463"/>
                  <a:pt x="449" y="464"/>
                  <a:pt x="449" y="465"/>
                </a:cubicBezTo>
                <a:cubicBezTo>
                  <a:pt x="448" y="511"/>
                  <a:pt x="445" y="557"/>
                  <a:pt x="441" y="603"/>
                </a:cubicBezTo>
                <a:cubicBezTo>
                  <a:pt x="441" y="603"/>
                  <a:pt x="441" y="603"/>
                  <a:pt x="440" y="603"/>
                </a:cubicBezTo>
                <a:cubicBezTo>
                  <a:pt x="382" y="601"/>
                  <a:pt x="324" y="600"/>
                  <a:pt x="265" y="598"/>
                </a:cubicBezTo>
                <a:cubicBezTo>
                  <a:pt x="264" y="598"/>
                  <a:pt x="263" y="599"/>
                  <a:pt x="263" y="601"/>
                </a:cubicBezTo>
                <a:cubicBezTo>
                  <a:pt x="262" y="642"/>
                  <a:pt x="260" y="683"/>
                  <a:pt x="259" y="725"/>
                </a:cubicBezTo>
                <a:cubicBezTo>
                  <a:pt x="259" y="725"/>
                  <a:pt x="259" y="725"/>
                  <a:pt x="259" y="726"/>
                </a:cubicBezTo>
                <a:cubicBezTo>
                  <a:pt x="206" y="726"/>
                  <a:pt x="152" y="727"/>
                  <a:pt x="98" y="727"/>
                </a:cubicBezTo>
                <a:cubicBezTo>
                  <a:pt x="86" y="727"/>
                  <a:pt x="74" y="727"/>
                  <a:pt x="62" y="727"/>
                </a:cubicBezTo>
                <a:cubicBezTo>
                  <a:pt x="49" y="727"/>
                  <a:pt x="34" y="729"/>
                  <a:pt x="22" y="726"/>
                </a:cubicBezTo>
                <a:cubicBezTo>
                  <a:pt x="1" y="720"/>
                  <a:pt x="8" y="700"/>
                  <a:pt x="8" y="684"/>
                </a:cubicBezTo>
                <a:cubicBezTo>
                  <a:pt x="8" y="672"/>
                  <a:pt x="8" y="659"/>
                  <a:pt x="8" y="647"/>
                </a:cubicBezTo>
                <a:cubicBezTo>
                  <a:pt x="75" y="650"/>
                  <a:pt x="142" y="654"/>
                  <a:pt x="209" y="657"/>
                </a:cubicBezTo>
                <a:cubicBezTo>
                  <a:pt x="210" y="658"/>
                  <a:pt x="211" y="657"/>
                  <a:pt x="211" y="656"/>
                </a:cubicBezTo>
                <a:cubicBezTo>
                  <a:pt x="214" y="634"/>
                  <a:pt x="216" y="611"/>
                  <a:pt x="218" y="589"/>
                </a:cubicBezTo>
                <a:cubicBezTo>
                  <a:pt x="219" y="578"/>
                  <a:pt x="219" y="567"/>
                  <a:pt x="220" y="556"/>
                </a:cubicBezTo>
                <a:cubicBezTo>
                  <a:pt x="220" y="549"/>
                  <a:pt x="218" y="542"/>
                  <a:pt x="225" y="538"/>
                </a:cubicBezTo>
                <a:cubicBezTo>
                  <a:pt x="229" y="536"/>
                  <a:pt x="239" y="539"/>
                  <a:pt x="242" y="539"/>
                </a:cubicBezTo>
                <a:cubicBezTo>
                  <a:pt x="292" y="540"/>
                  <a:pt x="341" y="542"/>
                  <a:pt x="391" y="544"/>
                </a:cubicBezTo>
                <a:cubicBezTo>
                  <a:pt x="391" y="544"/>
                  <a:pt x="392" y="544"/>
                  <a:pt x="392" y="544"/>
                </a:cubicBezTo>
                <a:cubicBezTo>
                  <a:pt x="393" y="544"/>
                  <a:pt x="395" y="544"/>
                  <a:pt x="395" y="542"/>
                </a:cubicBezTo>
                <a:cubicBezTo>
                  <a:pt x="397" y="514"/>
                  <a:pt x="398" y="487"/>
                  <a:pt x="400" y="460"/>
                </a:cubicBezTo>
                <a:cubicBezTo>
                  <a:pt x="400" y="447"/>
                  <a:pt x="399" y="432"/>
                  <a:pt x="402" y="419"/>
                </a:cubicBezTo>
                <a:cubicBezTo>
                  <a:pt x="404" y="409"/>
                  <a:pt x="404" y="409"/>
                  <a:pt x="414" y="408"/>
                </a:cubicBezTo>
                <a:cubicBezTo>
                  <a:pt x="421" y="408"/>
                  <a:pt x="428" y="409"/>
                  <a:pt x="435" y="409"/>
                </a:cubicBezTo>
                <a:cubicBezTo>
                  <a:pt x="489" y="411"/>
                  <a:pt x="544" y="412"/>
                  <a:pt x="599" y="410"/>
                </a:cubicBezTo>
                <a:cubicBezTo>
                  <a:pt x="600" y="410"/>
                  <a:pt x="601" y="409"/>
                  <a:pt x="601" y="408"/>
                </a:cubicBezTo>
                <a:cubicBezTo>
                  <a:pt x="601" y="384"/>
                  <a:pt x="602" y="361"/>
                  <a:pt x="603" y="337"/>
                </a:cubicBezTo>
                <a:cubicBezTo>
                  <a:pt x="605" y="315"/>
                  <a:pt x="604" y="288"/>
                  <a:pt x="610" y="266"/>
                </a:cubicBezTo>
                <a:cubicBezTo>
                  <a:pt x="612" y="259"/>
                  <a:pt x="611" y="257"/>
                  <a:pt x="620" y="256"/>
                </a:cubicBezTo>
                <a:cubicBezTo>
                  <a:pt x="625" y="255"/>
                  <a:pt x="631" y="257"/>
                  <a:pt x="637" y="258"/>
                </a:cubicBezTo>
                <a:cubicBezTo>
                  <a:pt x="648" y="259"/>
                  <a:pt x="659" y="260"/>
                  <a:pt x="671" y="261"/>
                </a:cubicBezTo>
                <a:cubicBezTo>
                  <a:pt x="696" y="263"/>
                  <a:pt x="721" y="266"/>
                  <a:pt x="746" y="268"/>
                </a:cubicBezTo>
                <a:cubicBezTo>
                  <a:pt x="746" y="269"/>
                  <a:pt x="747" y="268"/>
                  <a:pt x="748" y="267"/>
                </a:cubicBezTo>
                <a:cubicBezTo>
                  <a:pt x="772" y="215"/>
                  <a:pt x="796" y="162"/>
                  <a:pt x="819" y="109"/>
                </a:cubicBezTo>
                <a:cubicBezTo>
                  <a:pt x="820" y="106"/>
                  <a:pt x="816" y="104"/>
                  <a:pt x="815" y="107"/>
                </a:cubicBezTo>
                <a:cubicBezTo>
                  <a:pt x="795" y="154"/>
                  <a:pt x="774" y="200"/>
                  <a:pt x="753" y="246"/>
                </a:cubicBezTo>
                <a:cubicBezTo>
                  <a:pt x="746" y="261"/>
                  <a:pt x="742" y="264"/>
                  <a:pt x="725" y="262"/>
                </a:cubicBezTo>
                <a:cubicBezTo>
                  <a:pt x="712" y="261"/>
                  <a:pt x="698" y="259"/>
                  <a:pt x="684" y="258"/>
                </a:cubicBezTo>
                <a:cubicBezTo>
                  <a:pt x="659" y="256"/>
                  <a:pt x="634" y="253"/>
                  <a:pt x="609" y="251"/>
                </a:cubicBezTo>
                <a:cubicBezTo>
                  <a:pt x="608" y="251"/>
                  <a:pt x="607" y="252"/>
                  <a:pt x="607" y="253"/>
                </a:cubicBezTo>
                <a:cubicBezTo>
                  <a:pt x="603" y="282"/>
                  <a:pt x="601" y="311"/>
                  <a:pt x="599" y="340"/>
                </a:cubicBezTo>
                <a:cubicBezTo>
                  <a:pt x="598" y="354"/>
                  <a:pt x="598" y="367"/>
                  <a:pt x="597" y="381"/>
                </a:cubicBezTo>
                <a:cubicBezTo>
                  <a:pt x="597" y="385"/>
                  <a:pt x="599" y="398"/>
                  <a:pt x="597" y="401"/>
                </a:cubicBezTo>
                <a:cubicBezTo>
                  <a:pt x="592" y="409"/>
                  <a:pt x="583" y="406"/>
                  <a:pt x="575" y="407"/>
                </a:cubicBezTo>
                <a:cubicBezTo>
                  <a:pt x="517" y="408"/>
                  <a:pt x="459" y="406"/>
                  <a:pt x="400" y="403"/>
                </a:cubicBezTo>
                <a:cubicBezTo>
                  <a:pt x="399" y="403"/>
                  <a:pt x="398" y="404"/>
                  <a:pt x="398" y="405"/>
                </a:cubicBezTo>
                <a:cubicBezTo>
                  <a:pt x="396" y="450"/>
                  <a:pt x="393" y="495"/>
                  <a:pt x="391" y="540"/>
                </a:cubicBezTo>
                <a:cubicBezTo>
                  <a:pt x="391" y="540"/>
                  <a:pt x="391" y="540"/>
                  <a:pt x="391" y="540"/>
                </a:cubicBezTo>
                <a:cubicBezTo>
                  <a:pt x="333" y="537"/>
                  <a:pt x="276" y="535"/>
                  <a:pt x="218" y="534"/>
                </a:cubicBezTo>
                <a:cubicBezTo>
                  <a:pt x="217" y="534"/>
                  <a:pt x="216" y="535"/>
                  <a:pt x="216" y="536"/>
                </a:cubicBezTo>
                <a:cubicBezTo>
                  <a:pt x="216" y="560"/>
                  <a:pt x="214" y="585"/>
                  <a:pt x="212" y="609"/>
                </a:cubicBezTo>
                <a:cubicBezTo>
                  <a:pt x="211" y="619"/>
                  <a:pt x="212" y="647"/>
                  <a:pt x="202" y="653"/>
                </a:cubicBezTo>
                <a:cubicBezTo>
                  <a:pt x="198" y="655"/>
                  <a:pt x="188" y="652"/>
                  <a:pt x="184" y="652"/>
                </a:cubicBezTo>
                <a:cubicBezTo>
                  <a:pt x="178" y="652"/>
                  <a:pt x="171" y="651"/>
                  <a:pt x="164" y="651"/>
                </a:cubicBezTo>
                <a:cubicBezTo>
                  <a:pt x="112" y="648"/>
                  <a:pt x="59" y="645"/>
                  <a:pt x="7" y="643"/>
                </a:cubicBezTo>
                <a:cubicBezTo>
                  <a:pt x="7" y="643"/>
                  <a:pt x="7" y="643"/>
                  <a:pt x="6" y="643"/>
                </a:cubicBezTo>
                <a:cubicBezTo>
                  <a:pt x="5" y="642"/>
                  <a:pt x="3" y="643"/>
                  <a:pt x="3" y="645"/>
                </a:cubicBezTo>
                <a:cubicBezTo>
                  <a:pt x="3" y="690"/>
                  <a:pt x="3" y="690"/>
                  <a:pt x="3" y="690"/>
                </a:cubicBezTo>
                <a:cubicBezTo>
                  <a:pt x="3" y="699"/>
                  <a:pt x="0" y="714"/>
                  <a:pt x="4" y="722"/>
                </a:cubicBezTo>
                <a:cubicBezTo>
                  <a:pt x="7" y="728"/>
                  <a:pt x="9" y="728"/>
                  <a:pt x="15" y="729"/>
                </a:cubicBezTo>
                <a:cubicBezTo>
                  <a:pt x="31" y="733"/>
                  <a:pt x="49" y="731"/>
                  <a:pt x="65" y="731"/>
                </a:cubicBezTo>
                <a:cubicBezTo>
                  <a:pt x="130" y="732"/>
                  <a:pt x="195" y="730"/>
                  <a:pt x="259" y="730"/>
                </a:cubicBezTo>
                <a:cubicBezTo>
                  <a:pt x="261" y="730"/>
                  <a:pt x="262" y="728"/>
                  <a:pt x="261" y="727"/>
                </a:cubicBezTo>
                <a:cubicBezTo>
                  <a:pt x="262" y="727"/>
                  <a:pt x="263" y="726"/>
                  <a:pt x="263" y="725"/>
                </a:cubicBezTo>
                <a:cubicBezTo>
                  <a:pt x="264" y="701"/>
                  <a:pt x="265" y="676"/>
                  <a:pt x="266" y="652"/>
                </a:cubicBezTo>
                <a:cubicBezTo>
                  <a:pt x="266" y="641"/>
                  <a:pt x="266" y="629"/>
                  <a:pt x="267" y="618"/>
                </a:cubicBezTo>
                <a:cubicBezTo>
                  <a:pt x="267" y="612"/>
                  <a:pt x="266" y="606"/>
                  <a:pt x="272" y="603"/>
                </a:cubicBezTo>
                <a:cubicBezTo>
                  <a:pt x="276" y="601"/>
                  <a:pt x="290" y="603"/>
                  <a:pt x="293" y="603"/>
                </a:cubicBezTo>
                <a:cubicBezTo>
                  <a:pt x="342" y="605"/>
                  <a:pt x="391" y="606"/>
                  <a:pt x="440" y="607"/>
                </a:cubicBezTo>
                <a:cubicBezTo>
                  <a:pt x="441" y="607"/>
                  <a:pt x="441" y="607"/>
                  <a:pt x="441" y="607"/>
                </a:cubicBezTo>
                <a:cubicBezTo>
                  <a:pt x="442" y="608"/>
                  <a:pt x="445" y="608"/>
                  <a:pt x="445" y="606"/>
                </a:cubicBezTo>
                <a:cubicBezTo>
                  <a:pt x="448" y="578"/>
                  <a:pt x="450" y="550"/>
                  <a:pt x="451" y="522"/>
                </a:cubicBezTo>
                <a:cubicBezTo>
                  <a:pt x="452" y="508"/>
                  <a:pt x="451" y="493"/>
                  <a:pt x="453" y="479"/>
                </a:cubicBezTo>
                <a:cubicBezTo>
                  <a:pt x="455" y="469"/>
                  <a:pt x="454" y="469"/>
                  <a:pt x="465" y="468"/>
                </a:cubicBezTo>
                <a:cubicBezTo>
                  <a:pt x="471" y="467"/>
                  <a:pt x="479" y="468"/>
                  <a:pt x="485" y="468"/>
                </a:cubicBezTo>
                <a:cubicBezTo>
                  <a:pt x="538" y="468"/>
                  <a:pt x="590" y="463"/>
                  <a:pt x="642" y="455"/>
                </a:cubicBezTo>
                <a:cubicBezTo>
                  <a:pt x="643" y="455"/>
                  <a:pt x="643" y="454"/>
                  <a:pt x="643" y="453"/>
                </a:cubicBezTo>
                <a:cubicBezTo>
                  <a:pt x="644" y="453"/>
                  <a:pt x="644" y="452"/>
                  <a:pt x="644" y="451"/>
                </a:cubicBezTo>
                <a:cubicBezTo>
                  <a:pt x="646" y="429"/>
                  <a:pt x="647" y="406"/>
                  <a:pt x="649" y="383"/>
                </a:cubicBezTo>
                <a:cubicBezTo>
                  <a:pt x="649" y="372"/>
                  <a:pt x="650" y="361"/>
                  <a:pt x="651" y="349"/>
                </a:cubicBezTo>
                <a:cubicBezTo>
                  <a:pt x="651" y="338"/>
                  <a:pt x="649" y="322"/>
                  <a:pt x="653" y="312"/>
                </a:cubicBezTo>
                <a:cubicBezTo>
                  <a:pt x="657" y="301"/>
                  <a:pt x="671" y="308"/>
                  <a:pt x="681" y="310"/>
                </a:cubicBezTo>
                <a:cubicBezTo>
                  <a:pt x="692" y="312"/>
                  <a:pt x="703" y="314"/>
                  <a:pt x="715" y="316"/>
                </a:cubicBezTo>
                <a:cubicBezTo>
                  <a:pt x="736" y="319"/>
                  <a:pt x="758" y="321"/>
                  <a:pt x="780" y="323"/>
                </a:cubicBezTo>
                <a:cubicBezTo>
                  <a:pt x="781" y="323"/>
                  <a:pt x="782" y="322"/>
                  <a:pt x="782" y="321"/>
                </a:cubicBezTo>
                <a:cubicBezTo>
                  <a:pt x="782" y="321"/>
                  <a:pt x="783" y="321"/>
                  <a:pt x="784" y="320"/>
                </a:cubicBezTo>
                <a:cubicBezTo>
                  <a:pt x="813" y="257"/>
                  <a:pt x="843" y="195"/>
                  <a:pt x="874" y="133"/>
                </a:cubicBezTo>
                <a:cubicBezTo>
                  <a:pt x="888" y="150"/>
                  <a:pt x="903" y="166"/>
                  <a:pt x="919" y="181"/>
                </a:cubicBezTo>
                <a:cubicBezTo>
                  <a:pt x="920" y="182"/>
                  <a:pt x="922" y="182"/>
                  <a:pt x="922" y="180"/>
                </a:cubicBezTo>
                <a:cubicBezTo>
                  <a:pt x="929" y="146"/>
                  <a:pt x="935" y="112"/>
                  <a:pt x="939" y="78"/>
                </a:cubicBezTo>
                <a:cubicBezTo>
                  <a:pt x="941" y="60"/>
                  <a:pt x="943" y="41"/>
                  <a:pt x="945" y="23"/>
                </a:cubicBezTo>
                <a:cubicBezTo>
                  <a:pt x="945" y="19"/>
                  <a:pt x="949" y="6"/>
                  <a:pt x="943" y="3"/>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16" name="组合 15"/>
          <p:cNvGrpSpPr/>
          <p:nvPr/>
        </p:nvGrpSpPr>
        <p:grpSpPr>
          <a:xfrm>
            <a:off x="8025154" y="2649629"/>
            <a:ext cx="2934589" cy="907589"/>
            <a:chOff x="6818250" y="865572"/>
            <a:chExt cx="2934589" cy="907589"/>
          </a:xfrm>
        </p:grpSpPr>
        <p:sp>
          <p:nvSpPr>
            <p:cNvPr id="17" name="文本框 16"/>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18" name="文本框 17"/>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19" name="组合 18"/>
          <p:cNvGrpSpPr/>
          <p:nvPr/>
        </p:nvGrpSpPr>
        <p:grpSpPr>
          <a:xfrm>
            <a:off x="6792221" y="3822935"/>
            <a:ext cx="2934589" cy="907589"/>
            <a:chOff x="6818250" y="865572"/>
            <a:chExt cx="2934589" cy="907589"/>
          </a:xfrm>
        </p:grpSpPr>
        <p:sp>
          <p:nvSpPr>
            <p:cNvPr id="20" name="文本框 19"/>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1" name="文本框 20"/>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22" name="组合 21"/>
          <p:cNvGrpSpPr/>
          <p:nvPr/>
        </p:nvGrpSpPr>
        <p:grpSpPr>
          <a:xfrm>
            <a:off x="2681039" y="3002617"/>
            <a:ext cx="2934589" cy="907589"/>
            <a:chOff x="6818250" y="865572"/>
            <a:chExt cx="2934589" cy="907589"/>
          </a:xfrm>
        </p:grpSpPr>
        <p:sp>
          <p:nvSpPr>
            <p:cNvPr id="23" name="文本框 22"/>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4" name="文本框 23"/>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25" name="组合 24"/>
          <p:cNvGrpSpPr/>
          <p:nvPr/>
        </p:nvGrpSpPr>
        <p:grpSpPr>
          <a:xfrm>
            <a:off x="1181994" y="4544873"/>
            <a:ext cx="2934589" cy="907589"/>
            <a:chOff x="6818250" y="865572"/>
            <a:chExt cx="2934589" cy="907589"/>
          </a:xfrm>
        </p:grpSpPr>
        <p:sp>
          <p:nvSpPr>
            <p:cNvPr id="26" name="文本框 25"/>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27" name="文本框 26"/>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
        <p:nvSpPr>
          <p:cNvPr id="29"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文本框 29"/>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right)">
                                      <p:cBhvr>
                                        <p:cTn id="13" dur="500"/>
                                        <p:tgtEl>
                                          <p:spTgt spid="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1886153" y="2134564"/>
            <a:ext cx="1015663" cy="2501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ctr" fontAlgn="base">
              <a:spcBef>
                <a:spcPct val="0"/>
              </a:spcBef>
              <a:spcAft>
                <a:spcPct val="0"/>
              </a:spcAft>
            </a:pPr>
            <a:r>
              <a:rPr lang="zh-CN" altLang="en-US" sz="6600" b="1"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目 录</a:t>
            </a:r>
            <a:endParaRPr lang="en-US" altLang="zh-CN" sz="6600" b="1"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 name="Rectangle 18"/>
          <p:cNvSpPr>
            <a:spLocks noChangeArrowheads="1"/>
          </p:cNvSpPr>
          <p:nvPr/>
        </p:nvSpPr>
        <p:spPr bwMode="auto">
          <a:xfrm>
            <a:off x="3078098" y="2420430"/>
            <a:ext cx="369332" cy="19971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square" lIns="0" tIns="0" rIns="0" bIns="0">
            <a:spAutoFit/>
          </a:bodyPr>
          <a:lstStyle/>
          <a:p>
            <a:pPr algn="dist" fontAlgn="base">
              <a:spcBef>
                <a:spcPct val="0"/>
              </a:spcBef>
              <a:spcAft>
                <a:spcPct val="0"/>
              </a:spcAft>
            </a:pPr>
            <a:r>
              <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CONTENTS</a:t>
            </a:r>
            <a:endParaRPr lang="en-US" altLang="zh-CN" sz="1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Line 21"/>
          <p:cNvSpPr>
            <a:spLocks noChangeShapeType="1"/>
          </p:cNvSpPr>
          <p:nvPr/>
        </p:nvSpPr>
        <p:spPr bwMode="auto">
          <a:xfrm>
            <a:off x="2944012" y="2420064"/>
            <a:ext cx="0" cy="1997185"/>
          </a:xfrm>
          <a:prstGeom prst="line">
            <a:avLst/>
          </a:prstGeom>
          <a:noFill/>
          <a:ln w="635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dirty="0">
              <a:ln>
                <a:solidFill>
                  <a:schemeClr val="tx1">
                    <a:lumMod val="60000"/>
                    <a:lumOff val="40000"/>
                  </a:schemeClr>
                </a:solidFill>
              </a:ln>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Shape 18"/>
          <p:cNvSpPr/>
          <p:nvPr/>
        </p:nvSpPr>
        <p:spPr>
          <a:xfrm>
            <a:off x="4535118" y="4115009"/>
            <a:ext cx="5585795" cy="693569"/>
          </a:xfrm>
          <a:prstGeom prst="roundRect">
            <a:avLst>
              <a:gd name="adj" fmla="val 50000"/>
            </a:avLst>
          </a:prstGeom>
          <a:noFill/>
          <a:ln w="28575" cap="flat">
            <a:solidFill>
              <a:schemeClr val="bg2"/>
            </a:solidFill>
            <a:prstDash val="solid"/>
            <a:miter lim="400000"/>
          </a:ln>
          <a:effectLst/>
        </p:spPr>
        <p:txBody>
          <a:bodyPr wrap="square" lIns="19046" tIns="19046" rIns="19046" bIns="19046" numCol="1" anchor="ctr">
            <a:noAutofit/>
          </a:bodyPr>
          <a:lstStyle/>
          <a:p>
            <a:pPr defTabSz="914400">
              <a:defRPr/>
            </a:pPr>
            <a:endParaRPr sz="20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Shape 18"/>
          <p:cNvSpPr/>
          <p:nvPr/>
        </p:nvSpPr>
        <p:spPr>
          <a:xfrm>
            <a:off x="4535118" y="3129106"/>
            <a:ext cx="5585795" cy="693569"/>
          </a:xfrm>
          <a:prstGeom prst="roundRect">
            <a:avLst>
              <a:gd name="adj" fmla="val 50000"/>
            </a:avLst>
          </a:prstGeom>
          <a:noFill/>
          <a:ln w="28575" cap="flat">
            <a:solidFill>
              <a:schemeClr val="bg2"/>
            </a:solidFill>
            <a:prstDash val="solid"/>
            <a:miter lim="400000"/>
          </a:ln>
          <a:effectLst/>
        </p:spPr>
        <p:txBody>
          <a:bodyPr wrap="square" lIns="19046" tIns="19046" rIns="19046" bIns="19046" numCol="1" anchor="ctr">
            <a:noAutofit/>
          </a:bodyPr>
          <a:lstStyle/>
          <a:p>
            <a:pPr defTabSz="914400">
              <a:defRPr/>
            </a:pPr>
            <a:endParaRPr sz="20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Shape 18"/>
          <p:cNvSpPr/>
          <p:nvPr/>
        </p:nvSpPr>
        <p:spPr>
          <a:xfrm>
            <a:off x="4535118" y="2159958"/>
            <a:ext cx="5585795" cy="693569"/>
          </a:xfrm>
          <a:prstGeom prst="roundRect">
            <a:avLst>
              <a:gd name="adj" fmla="val 50000"/>
            </a:avLst>
          </a:prstGeom>
          <a:noFill/>
          <a:ln w="28575" cap="flat">
            <a:solidFill>
              <a:schemeClr val="bg2"/>
            </a:solidFill>
            <a:prstDash val="solid"/>
            <a:miter lim="400000"/>
          </a:ln>
          <a:effectLst/>
        </p:spPr>
        <p:txBody>
          <a:bodyPr wrap="square" lIns="19046" tIns="19046" rIns="19046" bIns="19046" numCol="1" anchor="ctr">
            <a:noAutofit/>
          </a:bodyPr>
          <a:lstStyle/>
          <a:p>
            <a:pPr defTabSz="914400">
              <a:defRPr/>
            </a:pPr>
            <a:endParaRPr sz="20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Shape 18"/>
          <p:cNvSpPr/>
          <p:nvPr/>
        </p:nvSpPr>
        <p:spPr>
          <a:xfrm>
            <a:off x="4535118" y="1219200"/>
            <a:ext cx="5585795" cy="693569"/>
          </a:xfrm>
          <a:prstGeom prst="roundRect">
            <a:avLst>
              <a:gd name="adj" fmla="val 50000"/>
            </a:avLst>
          </a:prstGeom>
          <a:noFill/>
          <a:ln w="28575" cap="flat">
            <a:solidFill>
              <a:schemeClr val="bg2"/>
            </a:solidFill>
            <a:prstDash val="solid"/>
            <a:miter lim="400000"/>
          </a:ln>
          <a:effectLst/>
        </p:spPr>
        <p:txBody>
          <a:bodyPr wrap="square" lIns="19046" tIns="19046" rIns="19046" bIns="19046" numCol="1" anchor="ctr">
            <a:noAutofit/>
          </a:bodyPr>
          <a:lstStyle/>
          <a:p>
            <a:pPr defTabSz="914400">
              <a:defRPr/>
            </a:pPr>
            <a:endParaRPr sz="20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文本框 3"/>
          <p:cNvSpPr txBox="1"/>
          <p:nvPr/>
        </p:nvSpPr>
        <p:spPr>
          <a:xfrm>
            <a:off x="4887683" y="1286771"/>
            <a:ext cx="4842405" cy="523220"/>
          </a:xfrm>
          <a:prstGeom prst="rect">
            <a:avLst/>
          </a:prstGeom>
          <a:noFill/>
          <a:ln w="38100">
            <a:noFill/>
          </a:ln>
        </p:spPr>
        <p:txBody>
          <a:bodyPr wrap="square" rtlCol="0">
            <a:spAutoFit/>
          </a:bodyPr>
          <a:lstStyle/>
          <a:p>
            <a:pPr algn="ctr"/>
            <a:r>
              <a:rPr kumimoji="1"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01</a:t>
            </a:r>
            <a:r>
              <a:rPr kumimoji="1"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  单击添加您的标题</a:t>
            </a:r>
          </a:p>
        </p:txBody>
      </p:sp>
      <p:sp>
        <p:nvSpPr>
          <p:cNvPr id="13" name="文本框 4"/>
          <p:cNvSpPr txBox="1"/>
          <p:nvPr/>
        </p:nvSpPr>
        <p:spPr>
          <a:xfrm>
            <a:off x="4887681" y="2227529"/>
            <a:ext cx="4842405" cy="523220"/>
          </a:xfrm>
          <a:prstGeom prst="rect">
            <a:avLst/>
          </a:prstGeom>
          <a:noFill/>
          <a:ln w="38100">
            <a:noFill/>
          </a:ln>
        </p:spPr>
        <p:txBody>
          <a:bodyPr wrap="square" rtlCol="0">
            <a:spAutoFit/>
          </a:bodyPr>
          <a:lstStyle/>
          <a:p>
            <a:pPr algn="ctr"/>
            <a:r>
              <a:rPr kumimoji="1"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02  </a:t>
            </a:r>
            <a:r>
              <a:rPr kumimoji="1"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单击添加您的标题</a:t>
            </a:r>
          </a:p>
        </p:txBody>
      </p:sp>
      <p:sp>
        <p:nvSpPr>
          <p:cNvPr id="14" name="文本框 7"/>
          <p:cNvSpPr txBox="1"/>
          <p:nvPr/>
        </p:nvSpPr>
        <p:spPr>
          <a:xfrm>
            <a:off x="4937399" y="3196677"/>
            <a:ext cx="4842405" cy="523220"/>
          </a:xfrm>
          <a:prstGeom prst="rect">
            <a:avLst/>
          </a:prstGeom>
          <a:noFill/>
          <a:ln w="38100">
            <a:noFill/>
          </a:ln>
        </p:spPr>
        <p:txBody>
          <a:bodyPr wrap="square" rtlCol="0">
            <a:spAutoFit/>
          </a:bodyPr>
          <a:lstStyle/>
          <a:p>
            <a:pPr algn="ctr"/>
            <a:r>
              <a:rPr kumimoji="1"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03  </a:t>
            </a:r>
            <a:r>
              <a:rPr kumimoji="1"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单击添加您的标题</a:t>
            </a:r>
          </a:p>
        </p:txBody>
      </p:sp>
      <p:sp>
        <p:nvSpPr>
          <p:cNvPr id="15" name="文本框 8"/>
          <p:cNvSpPr txBox="1"/>
          <p:nvPr/>
        </p:nvSpPr>
        <p:spPr>
          <a:xfrm>
            <a:off x="4937399" y="4176752"/>
            <a:ext cx="4842405" cy="523220"/>
          </a:xfrm>
          <a:prstGeom prst="rect">
            <a:avLst/>
          </a:prstGeom>
          <a:noFill/>
          <a:ln w="38100">
            <a:noFill/>
          </a:ln>
        </p:spPr>
        <p:txBody>
          <a:bodyPr wrap="square" rtlCol="0">
            <a:spAutoFit/>
          </a:bodyPr>
          <a:lstStyle/>
          <a:p>
            <a:pPr algn="ctr"/>
            <a:r>
              <a:rPr kumimoji="1"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04  </a:t>
            </a:r>
            <a:r>
              <a:rPr kumimoji="1"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单击添加您的标题</a:t>
            </a:r>
          </a:p>
        </p:txBody>
      </p:sp>
      <p:sp>
        <p:nvSpPr>
          <p:cNvPr id="16" name="Shape 18"/>
          <p:cNvSpPr/>
          <p:nvPr/>
        </p:nvSpPr>
        <p:spPr>
          <a:xfrm>
            <a:off x="4535118" y="5023025"/>
            <a:ext cx="5585795" cy="693569"/>
          </a:xfrm>
          <a:prstGeom prst="roundRect">
            <a:avLst>
              <a:gd name="adj" fmla="val 50000"/>
            </a:avLst>
          </a:prstGeom>
          <a:noFill/>
          <a:ln w="28575" cap="flat">
            <a:solidFill>
              <a:schemeClr val="bg2"/>
            </a:solidFill>
            <a:prstDash val="solid"/>
            <a:miter lim="400000"/>
          </a:ln>
          <a:effectLst/>
        </p:spPr>
        <p:txBody>
          <a:bodyPr wrap="square" lIns="19046" tIns="19046" rIns="19046" bIns="19046" numCol="1" anchor="ctr">
            <a:noAutofit/>
          </a:bodyPr>
          <a:lstStyle/>
          <a:p>
            <a:pPr defTabSz="914400">
              <a:defRPr/>
            </a:pPr>
            <a:endParaRPr sz="20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文本框 8"/>
          <p:cNvSpPr txBox="1"/>
          <p:nvPr/>
        </p:nvSpPr>
        <p:spPr>
          <a:xfrm>
            <a:off x="4937399" y="5084769"/>
            <a:ext cx="4842405" cy="523220"/>
          </a:xfrm>
          <a:prstGeom prst="rect">
            <a:avLst/>
          </a:prstGeom>
          <a:noFill/>
          <a:ln w="38100">
            <a:noFill/>
          </a:ln>
        </p:spPr>
        <p:txBody>
          <a:bodyPr wrap="square" rtlCol="0">
            <a:spAutoFit/>
          </a:bodyPr>
          <a:lstStyle/>
          <a:p>
            <a:pPr algn="ctr"/>
            <a:r>
              <a:rPr kumimoji="1"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05  </a:t>
            </a:r>
            <a:r>
              <a:rPr kumimoji="1"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animBg="1"/>
      <p:bldP spid="10" grpId="0" animBg="1"/>
      <p:bldP spid="11" grpId="0" animBg="1"/>
      <p:bldP spid="12" grpId="0"/>
      <p:bldP spid="13" grpId="0"/>
      <p:bldP spid="14" grpId="0"/>
      <p:bldP spid="15"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5217416" y="2848620"/>
            <a:ext cx="1727200" cy="2245236"/>
            <a:chOff x="3147" y="1240"/>
            <a:chExt cx="1397" cy="1816"/>
          </a:xfrm>
          <a:solidFill>
            <a:schemeClr val="bg1"/>
          </a:solidFill>
        </p:grpSpPr>
        <p:sp>
          <p:nvSpPr>
            <p:cNvPr id="5" name="Freeform 5"/>
            <p:cNvSpPr>
              <a:spLocks noEditPoints="1"/>
            </p:cNvSpPr>
            <p:nvPr/>
          </p:nvSpPr>
          <p:spPr bwMode="auto">
            <a:xfrm>
              <a:off x="3222" y="1240"/>
              <a:ext cx="1183" cy="1816"/>
            </a:xfrm>
            <a:custGeom>
              <a:avLst/>
              <a:gdLst>
                <a:gd name="T0" fmla="*/ 390 w 441"/>
                <a:gd name="T1" fmla="*/ 93 h 678"/>
                <a:gd name="T2" fmla="*/ 78 w 441"/>
                <a:gd name="T3" fmla="*/ 141 h 678"/>
                <a:gd name="T4" fmla="*/ 141 w 441"/>
                <a:gd name="T5" fmla="*/ 259 h 678"/>
                <a:gd name="T6" fmla="*/ 103 w 441"/>
                <a:gd name="T7" fmla="*/ 322 h 678"/>
                <a:gd name="T8" fmla="*/ 38 w 441"/>
                <a:gd name="T9" fmla="*/ 234 h 678"/>
                <a:gd name="T10" fmla="*/ 28 w 441"/>
                <a:gd name="T11" fmla="*/ 284 h 678"/>
                <a:gd name="T12" fmla="*/ 132 w 441"/>
                <a:gd name="T13" fmla="*/ 427 h 678"/>
                <a:gd name="T14" fmla="*/ 36 w 441"/>
                <a:gd name="T15" fmla="*/ 665 h 678"/>
                <a:gd name="T16" fmla="*/ 140 w 441"/>
                <a:gd name="T17" fmla="*/ 437 h 678"/>
                <a:gd name="T18" fmla="*/ 44 w 441"/>
                <a:gd name="T19" fmla="*/ 513 h 678"/>
                <a:gd name="T20" fmla="*/ 42 w 441"/>
                <a:gd name="T21" fmla="*/ 586 h 678"/>
                <a:gd name="T22" fmla="*/ 126 w 441"/>
                <a:gd name="T23" fmla="*/ 607 h 678"/>
                <a:gd name="T24" fmla="*/ 242 w 441"/>
                <a:gd name="T25" fmla="*/ 596 h 678"/>
                <a:gd name="T26" fmla="*/ 272 w 441"/>
                <a:gd name="T27" fmla="*/ 664 h 678"/>
                <a:gd name="T28" fmla="*/ 257 w 441"/>
                <a:gd name="T29" fmla="*/ 664 h 678"/>
                <a:gd name="T30" fmla="*/ 234 w 441"/>
                <a:gd name="T31" fmla="*/ 664 h 678"/>
                <a:gd name="T32" fmla="*/ 210 w 441"/>
                <a:gd name="T33" fmla="*/ 606 h 678"/>
                <a:gd name="T34" fmla="*/ 192 w 441"/>
                <a:gd name="T35" fmla="*/ 611 h 678"/>
                <a:gd name="T36" fmla="*/ 46 w 441"/>
                <a:gd name="T37" fmla="*/ 669 h 678"/>
                <a:gd name="T38" fmla="*/ 222 w 441"/>
                <a:gd name="T39" fmla="*/ 676 h 678"/>
                <a:gd name="T40" fmla="*/ 427 w 441"/>
                <a:gd name="T41" fmla="*/ 446 h 678"/>
                <a:gd name="T42" fmla="*/ 306 w 441"/>
                <a:gd name="T43" fmla="*/ 269 h 678"/>
                <a:gd name="T44" fmla="*/ 438 w 441"/>
                <a:gd name="T45" fmla="*/ 163 h 678"/>
                <a:gd name="T46" fmla="*/ 73 w 441"/>
                <a:gd name="T47" fmla="*/ 146 h 678"/>
                <a:gd name="T48" fmla="*/ 18 w 441"/>
                <a:gd name="T49" fmla="*/ 273 h 678"/>
                <a:gd name="T50" fmla="*/ 18 w 441"/>
                <a:gd name="T51" fmla="*/ 273 h 678"/>
                <a:gd name="T52" fmla="*/ 81 w 441"/>
                <a:gd name="T53" fmla="*/ 591 h 678"/>
                <a:gd name="T54" fmla="*/ 117 w 441"/>
                <a:gd name="T55" fmla="*/ 601 h 678"/>
                <a:gd name="T56" fmla="*/ 198 w 441"/>
                <a:gd name="T57" fmla="*/ 500 h 678"/>
                <a:gd name="T58" fmla="*/ 218 w 441"/>
                <a:gd name="T59" fmla="*/ 441 h 678"/>
                <a:gd name="T60" fmla="*/ 221 w 441"/>
                <a:gd name="T61" fmla="*/ 442 h 678"/>
                <a:gd name="T62" fmla="*/ 276 w 441"/>
                <a:gd name="T63" fmla="*/ 510 h 678"/>
                <a:gd name="T64" fmla="*/ 228 w 441"/>
                <a:gd name="T65" fmla="*/ 514 h 678"/>
                <a:gd name="T66" fmla="*/ 147 w 441"/>
                <a:gd name="T67" fmla="*/ 519 h 678"/>
                <a:gd name="T68" fmla="*/ 349 w 441"/>
                <a:gd name="T69" fmla="*/ 596 h 678"/>
                <a:gd name="T70" fmla="*/ 271 w 441"/>
                <a:gd name="T71" fmla="*/ 600 h 678"/>
                <a:gd name="T72" fmla="*/ 357 w 441"/>
                <a:gd name="T73" fmla="*/ 597 h 678"/>
                <a:gd name="T74" fmla="*/ 388 w 441"/>
                <a:gd name="T75" fmla="*/ 597 h 678"/>
                <a:gd name="T76" fmla="*/ 404 w 441"/>
                <a:gd name="T77" fmla="*/ 587 h 678"/>
                <a:gd name="T78" fmla="*/ 410 w 441"/>
                <a:gd name="T79" fmla="*/ 664 h 678"/>
                <a:gd name="T80" fmla="*/ 357 w 441"/>
                <a:gd name="T81" fmla="*/ 527 h 678"/>
                <a:gd name="T82" fmla="*/ 391 w 441"/>
                <a:gd name="T83" fmla="*/ 527 h 678"/>
                <a:gd name="T84" fmla="*/ 416 w 441"/>
                <a:gd name="T85" fmla="*/ 451 h 678"/>
                <a:gd name="T86" fmla="*/ 311 w 441"/>
                <a:gd name="T87" fmla="*/ 446 h 678"/>
                <a:gd name="T88" fmla="*/ 144 w 441"/>
                <a:gd name="T89" fmla="*/ 428 h 678"/>
                <a:gd name="T90" fmla="*/ 336 w 441"/>
                <a:gd name="T91" fmla="*/ 353 h 678"/>
                <a:gd name="T92" fmla="*/ 186 w 441"/>
                <a:gd name="T93" fmla="*/ 21 h 678"/>
                <a:gd name="T94" fmla="*/ 211 w 441"/>
                <a:gd name="T95" fmla="*/ 16 h 678"/>
                <a:gd name="T96" fmla="*/ 218 w 441"/>
                <a:gd name="T97" fmla="*/ 22 h 678"/>
                <a:gd name="T98" fmla="*/ 276 w 441"/>
                <a:gd name="T99" fmla="*/ 25 h 678"/>
                <a:gd name="T100" fmla="*/ 428 w 441"/>
                <a:gd name="T101" fmla="*/ 161 h 678"/>
                <a:gd name="T102" fmla="*/ 423 w 441"/>
                <a:gd name="T103" fmla="*/ 14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678">
                  <a:moveTo>
                    <a:pt x="431" y="139"/>
                  </a:moveTo>
                  <a:cubicBezTo>
                    <a:pt x="425" y="134"/>
                    <a:pt x="413" y="129"/>
                    <a:pt x="407" y="135"/>
                  </a:cubicBezTo>
                  <a:cubicBezTo>
                    <a:pt x="406" y="135"/>
                    <a:pt x="406" y="135"/>
                    <a:pt x="406" y="136"/>
                  </a:cubicBezTo>
                  <a:cubicBezTo>
                    <a:pt x="403" y="121"/>
                    <a:pt x="397" y="106"/>
                    <a:pt x="390" y="93"/>
                  </a:cubicBezTo>
                  <a:cubicBezTo>
                    <a:pt x="355" y="34"/>
                    <a:pt x="285" y="0"/>
                    <a:pt x="218" y="11"/>
                  </a:cubicBezTo>
                  <a:cubicBezTo>
                    <a:pt x="218" y="10"/>
                    <a:pt x="217" y="9"/>
                    <a:pt x="215" y="9"/>
                  </a:cubicBezTo>
                  <a:cubicBezTo>
                    <a:pt x="154" y="7"/>
                    <a:pt x="98" y="50"/>
                    <a:pt x="82" y="108"/>
                  </a:cubicBezTo>
                  <a:cubicBezTo>
                    <a:pt x="79" y="119"/>
                    <a:pt x="78" y="130"/>
                    <a:pt x="78" y="141"/>
                  </a:cubicBezTo>
                  <a:cubicBezTo>
                    <a:pt x="75" y="141"/>
                    <a:pt x="71" y="142"/>
                    <a:pt x="69" y="145"/>
                  </a:cubicBezTo>
                  <a:cubicBezTo>
                    <a:pt x="56" y="150"/>
                    <a:pt x="39" y="162"/>
                    <a:pt x="50" y="177"/>
                  </a:cubicBezTo>
                  <a:cubicBezTo>
                    <a:pt x="57" y="188"/>
                    <a:pt x="73" y="187"/>
                    <a:pt x="84" y="181"/>
                  </a:cubicBezTo>
                  <a:cubicBezTo>
                    <a:pt x="93" y="212"/>
                    <a:pt x="114" y="241"/>
                    <a:pt x="141" y="259"/>
                  </a:cubicBezTo>
                  <a:cubicBezTo>
                    <a:pt x="155" y="269"/>
                    <a:pt x="172" y="275"/>
                    <a:pt x="189" y="279"/>
                  </a:cubicBezTo>
                  <a:cubicBezTo>
                    <a:pt x="183" y="291"/>
                    <a:pt x="178" y="303"/>
                    <a:pt x="173" y="316"/>
                  </a:cubicBezTo>
                  <a:cubicBezTo>
                    <a:pt x="173" y="316"/>
                    <a:pt x="173" y="316"/>
                    <a:pt x="173" y="316"/>
                  </a:cubicBezTo>
                  <a:cubicBezTo>
                    <a:pt x="151" y="325"/>
                    <a:pt x="126" y="324"/>
                    <a:pt x="103" y="322"/>
                  </a:cubicBezTo>
                  <a:cubicBezTo>
                    <a:pt x="74" y="320"/>
                    <a:pt x="46" y="311"/>
                    <a:pt x="36" y="282"/>
                  </a:cubicBezTo>
                  <a:cubicBezTo>
                    <a:pt x="35" y="282"/>
                    <a:pt x="35" y="282"/>
                    <a:pt x="35" y="282"/>
                  </a:cubicBezTo>
                  <a:cubicBezTo>
                    <a:pt x="42" y="280"/>
                    <a:pt x="47" y="275"/>
                    <a:pt x="51" y="270"/>
                  </a:cubicBezTo>
                  <a:cubicBezTo>
                    <a:pt x="58" y="256"/>
                    <a:pt x="51" y="241"/>
                    <a:pt x="38" y="234"/>
                  </a:cubicBezTo>
                  <a:cubicBezTo>
                    <a:pt x="25" y="228"/>
                    <a:pt x="10" y="232"/>
                    <a:pt x="4" y="246"/>
                  </a:cubicBezTo>
                  <a:cubicBezTo>
                    <a:pt x="0" y="257"/>
                    <a:pt x="3" y="272"/>
                    <a:pt x="14" y="279"/>
                  </a:cubicBezTo>
                  <a:cubicBezTo>
                    <a:pt x="14" y="279"/>
                    <a:pt x="15" y="280"/>
                    <a:pt x="15" y="280"/>
                  </a:cubicBezTo>
                  <a:cubicBezTo>
                    <a:pt x="19" y="283"/>
                    <a:pt x="23" y="284"/>
                    <a:pt x="28" y="284"/>
                  </a:cubicBezTo>
                  <a:cubicBezTo>
                    <a:pt x="32" y="311"/>
                    <a:pt x="56" y="326"/>
                    <a:pt x="81" y="331"/>
                  </a:cubicBezTo>
                  <a:cubicBezTo>
                    <a:pt x="108" y="337"/>
                    <a:pt x="144" y="339"/>
                    <a:pt x="169" y="326"/>
                  </a:cubicBezTo>
                  <a:cubicBezTo>
                    <a:pt x="166" y="334"/>
                    <a:pt x="163" y="343"/>
                    <a:pt x="160" y="352"/>
                  </a:cubicBezTo>
                  <a:cubicBezTo>
                    <a:pt x="151" y="377"/>
                    <a:pt x="141" y="402"/>
                    <a:pt x="132" y="427"/>
                  </a:cubicBezTo>
                  <a:cubicBezTo>
                    <a:pt x="100" y="426"/>
                    <a:pt x="67" y="424"/>
                    <a:pt x="34" y="423"/>
                  </a:cubicBezTo>
                  <a:cubicBezTo>
                    <a:pt x="32" y="422"/>
                    <a:pt x="30" y="425"/>
                    <a:pt x="30" y="427"/>
                  </a:cubicBezTo>
                  <a:cubicBezTo>
                    <a:pt x="29" y="506"/>
                    <a:pt x="28" y="586"/>
                    <a:pt x="31" y="665"/>
                  </a:cubicBezTo>
                  <a:cubicBezTo>
                    <a:pt x="31" y="668"/>
                    <a:pt x="36" y="668"/>
                    <a:pt x="36" y="665"/>
                  </a:cubicBezTo>
                  <a:cubicBezTo>
                    <a:pt x="39" y="587"/>
                    <a:pt x="38" y="510"/>
                    <a:pt x="39" y="432"/>
                  </a:cubicBezTo>
                  <a:cubicBezTo>
                    <a:pt x="69" y="434"/>
                    <a:pt x="99" y="435"/>
                    <a:pt x="130" y="437"/>
                  </a:cubicBezTo>
                  <a:cubicBezTo>
                    <a:pt x="129" y="442"/>
                    <a:pt x="137" y="446"/>
                    <a:pt x="139" y="440"/>
                  </a:cubicBezTo>
                  <a:cubicBezTo>
                    <a:pt x="139" y="439"/>
                    <a:pt x="140" y="438"/>
                    <a:pt x="140" y="437"/>
                  </a:cubicBezTo>
                  <a:cubicBezTo>
                    <a:pt x="158" y="438"/>
                    <a:pt x="175" y="439"/>
                    <a:pt x="193" y="440"/>
                  </a:cubicBezTo>
                  <a:cubicBezTo>
                    <a:pt x="169" y="457"/>
                    <a:pt x="150" y="482"/>
                    <a:pt x="137" y="510"/>
                  </a:cubicBezTo>
                  <a:cubicBezTo>
                    <a:pt x="106" y="509"/>
                    <a:pt x="75" y="509"/>
                    <a:pt x="44" y="510"/>
                  </a:cubicBezTo>
                  <a:cubicBezTo>
                    <a:pt x="42" y="510"/>
                    <a:pt x="42" y="513"/>
                    <a:pt x="44" y="513"/>
                  </a:cubicBezTo>
                  <a:cubicBezTo>
                    <a:pt x="74" y="516"/>
                    <a:pt x="103" y="518"/>
                    <a:pt x="133" y="519"/>
                  </a:cubicBezTo>
                  <a:cubicBezTo>
                    <a:pt x="124" y="541"/>
                    <a:pt x="118" y="565"/>
                    <a:pt x="117" y="588"/>
                  </a:cubicBezTo>
                  <a:cubicBezTo>
                    <a:pt x="103" y="577"/>
                    <a:pt x="79" y="571"/>
                    <a:pt x="72" y="588"/>
                  </a:cubicBezTo>
                  <a:cubicBezTo>
                    <a:pt x="62" y="586"/>
                    <a:pt x="51" y="587"/>
                    <a:pt x="42" y="586"/>
                  </a:cubicBezTo>
                  <a:cubicBezTo>
                    <a:pt x="40" y="586"/>
                    <a:pt x="39" y="590"/>
                    <a:pt x="41" y="590"/>
                  </a:cubicBezTo>
                  <a:cubicBezTo>
                    <a:pt x="50" y="592"/>
                    <a:pt x="61" y="595"/>
                    <a:pt x="71" y="595"/>
                  </a:cubicBezTo>
                  <a:cubicBezTo>
                    <a:pt x="73" y="612"/>
                    <a:pt x="114" y="618"/>
                    <a:pt x="126" y="614"/>
                  </a:cubicBezTo>
                  <a:cubicBezTo>
                    <a:pt x="129" y="613"/>
                    <a:pt x="129" y="608"/>
                    <a:pt x="126" y="607"/>
                  </a:cubicBezTo>
                  <a:cubicBezTo>
                    <a:pt x="124" y="606"/>
                    <a:pt x="123" y="606"/>
                    <a:pt x="121" y="606"/>
                  </a:cubicBezTo>
                  <a:cubicBezTo>
                    <a:pt x="124" y="606"/>
                    <a:pt x="128" y="604"/>
                    <a:pt x="128" y="601"/>
                  </a:cubicBezTo>
                  <a:cubicBezTo>
                    <a:pt x="128" y="598"/>
                    <a:pt x="128" y="596"/>
                    <a:pt x="128" y="594"/>
                  </a:cubicBezTo>
                  <a:cubicBezTo>
                    <a:pt x="166" y="595"/>
                    <a:pt x="204" y="595"/>
                    <a:pt x="242" y="596"/>
                  </a:cubicBezTo>
                  <a:cubicBezTo>
                    <a:pt x="251" y="597"/>
                    <a:pt x="260" y="597"/>
                    <a:pt x="269" y="598"/>
                  </a:cubicBezTo>
                  <a:cubicBezTo>
                    <a:pt x="267" y="598"/>
                    <a:pt x="265" y="599"/>
                    <a:pt x="266" y="601"/>
                  </a:cubicBezTo>
                  <a:cubicBezTo>
                    <a:pt x="269" y="622"/>
                    <a:pt x="271" y="641"/>
                    <a:pt x="272" y="662"/>
                  </a:cubicBezTo>
                  <a:cubicBezTo>
                    <a:pt x="272" y="663"/>
                    <a:pt x="272" y="663"/>
                    <a:pt x="272" y="664"/>
                  </a:cubicBezTo>
                  <a:cubicBezTo>
                    <a:pt x="269" y="664"/>
                    <a:pt x="265" y="664"/>
                    <a:pt x="262" y="664"/>
                  </a:cubicBezTo>
                  <a:cubicBezTo>
                    <a:pt x="261" y="644"/>
                    <a:pt x="259" y="624"/>
                    <a:pt x="255" y="605"/>
                  </a:cubicBezTo>
                  <a:cubicBezTo>
                    <a:pt x="254" y="603"/>
                    <a:pt x="250" y="603"/>
                    <a:pt x="250" y="606"/>
                  </a:cubicBezTo>
                  <a:cubicBezTo>
                    <a:pt x="251" y="625"/>
                    <a:pt x="254" y="645"/>
                    <a:pt x="257" y="664"/>
                  </a:cubicBezTo>
                  <a:cubicBezTo>
                    <a:pt x="251" y="664"/>
                    <a:pt x="245" y="664"/>
                    <a:pt x="239" y="664"/>
                  </a:cubicBezTo>
                  <a:cubicBezTo>
                    <a:pt x="237" y="644"/>
                    <a:pt x="237" y="624"/>
                    <a:pt x="233" y="605"/>
                  </a:cubicBezTo>
                  <a:cubicBezTo>
                    <a:pt x="232" y="603"/>
                    <a:pt x="229" y="604"/>
                    <a:pt x="229" y="606"/>
                  </a:cubicBezTo>
                  <a:cubicBezTo>
                    <a:pt x="228" y="625"/>
                    <a:pt x="231" y="645"/>
                    <a:pt x="234" y="664"/>
                  </a:cubicBezTo>
                  <a:cubicBezTo>
                    <a:pt x="230" y="664"/>
                    <a:pt x="226" y="664"/>
                    <a:pt x="222" y="664"/>
                  </a:cubicBezTo>
                  <a:cubicBezTo>
                    <a:pt x="220" y="664"/>
                    <a:pt x="219" y="664"/>
                    <a:pt x="217" y="664"/>
                  </a:cubicBezTo>
                  <a:cubicBezTo>
                    <a:pt x="215" y="644"/>
                    <a:pt x="215" y="625"/>
                    <a:pt x="215" y="606"/>
                  </a:cubicBezTo>
                  <a:cubicBezTo>
                    <a:pt x="215" y="603"/>
                    <a:pt x="210" y="603"/>
                    <a:pt x="210" y="606"/>
                  </a:cubicBezTo>
                  <a:cubicBezTo>
                    <a:pt x="208" y="625"/>
                    <a:pt x="209" y="645"/>
                    <a:pt x="212" y="664"/>
                  </a:cubicBezTo>
                  <a:cubicBezTo>
                    <a:pt x="209" y="664"/>
                    <a:pt x="206" y="664"/>
                    <a:pt x="202" y="664"/>
                  </a:cubicBezTo>
                  <a:cubicBezTo>
                    <a:pt x="201" y="646"/>
                    <a:pt x="199" y="628"/>
                    <a:pt x="195" y="611"/>
                  </a:cubicBezTo>
                  <a:cubicBezTo>
                    <a:pt x="195" y="609"/>
                    <a:pt x="192" y="609"/>
                    <a:pt x="192" y="611"/>
                  </a:cubicBezTo>
                  <a:cubicBezTo>
                    <a:pt x="193" y="629"/>
                    <a:pt x="196" y="646"/>
                    <a:pt x="198" y="664"/>
                  </a:cubicBezTo>
                  <a:cubicBezTo>
                    <a:pt x="174" y="664"/>
                    <a:pt x="150" y="664"/>
                    <a:pt x="126" y="664"/>
                  </a:cubicBezTo>
                  <a:cubicBezTo>
                    <a:pt x="112" y="664"/>
                    <a:pt x="97" y="664"/>
                    <a:pt x="83" y="664"/>
                  </a:cubicBezTo>
                  <a:cubicBezTo>
                    <a:pt x="70" y="664"/>
                    <a:pt x="57" y="662"/>
                    <a:pt x="46" y="669"/>
                  </a:cubicBezTo>
                  <a:cubicBezTo>
                    <a:pt x="45" y="670"/>
                    <a:pt x="45" y="671"/>
                    <a:pt x="46" y="672"/>
                  </a:cubicBezTo>
                  <a:cubicBezTo>
                    <a:pt x="57" y="678"/>
                    <a:pt x="67" y="676"/>
                    <a:pt x="79" y="676"/>
                  </a:cubicBezTo>
                  <a:cubicBezTo>
                    <a:pt x="95" y="677"/>
                    <a:pt x="111" y="676"/>
                    <a:pt x="126" y="676"/>
                  </a:cubicBezTo>
                  <a:cubicBezTo>
                    <a:pt x="158" y="676"/>
                    <a:pt x="190" y="676"/>
                    <a:pt x="222" y="676"/>
                  </a:cubicBezTo>
                  <a:cubicBezTo>
                    <a:pt x="285" y="676"/>
                    <a:pt x="349" y="677"/>
                    <a:pt x="412" y="676"/>
                  </a:cubicBezTo>
                  <a:cubicBezTo>
                    <a:pt x="416" y="675"/>
                    <a:pt x="418" y="672"/>
                    <a:pt x="418" y="669"/>
                  </a:cubicBezTo>
                  <a:cubicBezTo>
                    <a:pt x="420" y="668"/>
                    <a:pt x="421" y="667"/>
                    <a:pt x="421" y="664"/>
                  </a:cubicBezTo>
                  <a:cubicBezTo>
                    <a:pt x="417" y="591"/>
                    <a:pt x="419" y="518"/>
                    <a:pt x="427" y="446"/>
                  </a:cubicBezTo>
                  <a:cubicBezTo>
                    <a:pt x="427" y="443"/>
                    <a:pt x="424" y="441"/>
                    <a:pt x="421" y="441"/>
                  </a:cubicBezTo>
                  <a:cubicBezTo>
                    <a:pt x="412" y="440"/>
                    <a:pt x="402" y="440"/>
                    <a:pt x="392" y="439"/>
                  </a:cubicBezTo>
                  <a:cubicBezTo>
                    <a:pt x="381" y="410"/>
                    <a:pt x="364" y="382"/>
                    <a:pt x="350" y="354"/>
                  </a:cubicBezTo>
                  <a:cubicBezTo>
                    <a:pt x="336" y="325"/>
                    <a:pt x="321" y="297"/>
                    <a:pt x="306" y="269"/>
                  </a:cubicBezTo>
                  <a:cubicBezTo>
                    <a:pt x="319" y="264"/>
                    <a:pt x="332" y="258"/>
                    <a:pt x="344" y="252"/>
                  </a:cubicBezTo>
                  <a:cubicBezTo>
                    <a:pt x="370" y="239"/>
                    <a:pt x="394" y="219"/>
                    <a:pt x="404" y="191"/>
                  </a:cubicBezTo>
                  <a:cubicBezTo>
                    <a:pt x="405" y="186"/>
                    <a:pt x="406" y="181"/>
                    <a:pt x="407" y="176"/>
                  </a:cubicBezTo>
                  <a:cubicBezTo>
                    <a:pt x="419" y="181"/>
                    <a:pt x="434" y="176"/>
                    <a:pt x="438" y="163"/>
                  </a:cubicBezTo>
                  <a:cubicBezTo>
                    <a:pt x="441" y="154"/>
                    <a:pt x="437" y="145"/>
                    <a:pt x="431" y="139"/>
                  </a:cubicBezTo>
                  <a:close/>
                  <a:moveTo>
                    <a:pt x="59" y="173"/>
                  </a:moveTo>
                  <a:cubicBezTo>
                    <a:pt x="49" y="164"/>
                    <a:pt x="65" y="151"/>
                    <a:pt x="72" y="148"/>
                  </a:cubicBezTo>
                  <a:cubicBezTo>
                    <a:pt x="73" y="147"/>
                    <a:pt x="73" y="147"/>
                    <a:pt x="73" y="146"/>
                  </a:cubicBezTo>
                  <a:cubicBezTo>
                    <a:pt x="75" y="145"/>
                    <a:pt x="76" y="145"/>
                    <a:pt x="78" y="145"/>
                  </a:cubicBezTo>
                  <a:cubicBezTo>
                    <a:pt x="78" y="153"/>
                    <a:pt x="79" y="161"/>
                    <a:pt x="81" y="169"/>
                  </a:cubicBezTo>
                  <a:cubicBezTo>
                    <a:pt x="74" y="173"/>
                    <a:pt x="67" y="179"/>
                    <a:pt x="59" y="173"/>
                  </a:cubicBezTo>
                  <a:close/>
                  <a:moveTo>
                    <a:pt x="18" y="273"/>
                  </a:moveTo>
                  <a:cubicBezTo>
                    <a:pt x="18" y="273"/>
                    <a:pt x="18" y="273"/>
                    <a:pt x="18" y="273"/>
                  </a:cubicBezTo>
                  <a:cubicBezTo>
                    <a:pt x="2" y="262"/>
                    <a:pt x="14" y="233"/>
                    <a:pt x="34" y="242"/>
                  </a:cubicBezTo>
                  <a:cubicBezTo>
                    <a:pt x="43" y="247"/>
                    <a:pt x="48" y="256"/>
                    <a:pt x="43" y="265"/>
                  </a:cubicBezTo>
                  <a:cubicBezTo>
                    <a:pt x="37" y="274"/>
                    <a:pt x="27" y="276"/>
                    <a:pt x="18" y="273"/>
                  </a:cubicBezTo>
                  <a:close/>
                  <a:moveTo>
                    <a:pt x="106" y="604"/>
                  </a:moveTo>
                  <a:cubicBezTo>
                    <a:pt x="100" y="603"/>
                    <a:pt x="89" y="602"/>
                    <a:pt x="84" y="598"/>
                  </a:cubicBezTo>
                  <a:cubicBezTo>
                    <a:pt x="82" y="596"/>
                    <a:pt x="81" y="595"/>
                    <a:pt x="81" y="593"/>
                  </a:cubicBezTo>
                  <a:cubicBezTo>
                    <a:pt x="81" y="593"/>
                    <a:pt x="81" y="592"/>
                    <a:pt x="81" y="591"/>
                  </a:cubicBezTo>
                  <a:cubicBezTo>
                    <a:pt x="82" y="589"/>
                    <a:pt x="86" y="587"/>
                    <a:pt x="90" y="586"/>
                  </a:cubicBezTo>
                  <a:cubicBezTo>
                    <a:pt x="94" y="585"/>
                    <a:pt x="98" y="586"/>
                    <a:pt x="102" y="587"/>
                  </a:cubicBezTo>
                  <a:cubicBezTo>
                    <a:pt x="107" y="589"/>
                    <a:pt x="113" y="591"/>
                    <a:pt x="117" y="595"/>
                  </a:cubicBezTo>
                  <a:cubicBezTo>
                    <a:pt x="117" y="597"/>
                    <a:pt x="117" y="599"/>
                    <a:pt x="117" y="601"/>
                  </a:cubicBezTo>
                  <a:cubicBezTo>
                    <a:pt x="117" y="604"/>
                    <a:pt x="119" y="605"/>
                    <a:pt x="121" y="606"/>
                  </a:cubicBezTo>
                  <a:cubicBezTo>
                    <a:pt x="116" y="605"/>
                    <a:pt x="111" y="605"/>
                    <a:pt x="106" y="604"/>
                  </a:cubicBezTo>
                  <a:close/>
                  <a:moveTo>
                    <a:pt x="197" y="445"/>
                  </a:moveTo>
                  <a:cubicBezTo>
                    <a:pt x="195" y="462"/>
                    <a:pt x="194" y="483"/>
                    <a:pt x="198" y="500"/>
                  </a:cubicBezTo>
                  <a:cubicBezTo>
                    <a:pt x="199" y="503"/>
                    <a:pt x="203" y="502"/>
                    <a:pt x="203" y="499"/>
                  </a:cubicBezTo>
                  <a:cubicBezTo>
                    <a:pt x="204" y="480"/>
                    <a:pt x="201" y="460"/>
                    <a:pt x="201" y="441"/>
                  </a:cubicBezTo>
                  <a:cubicBezTo>
                    <a:pt x="201" y="440"/>
                    <a:pt x="201" y="440"/>
                    <a:pt x="201" y="440"/>
                  </a:cubicBezTo>
                  <a:cubicBezTo>
                    <a:pt x="207" y="441"/>
                    <a:pt x="212" y="441"/>
                    <a:pt x="218" y="441"/>
                  </a:cubicBezTo>
                  <a:cubicBezTo>
                    <a:pt x="217" y="442"/>
                    <a:pt x="217" y="442"/>
                    <a:pt x="217" y="443"/>
                  </a:cubicBezTo>
                  <a:cubicBezTo>
                    <a:pt x="220" y="465"/>
                    <a:pt x="219" y="488"/>
                    <a:pt x="222" y="511"/>
                  </a:cubicBezTo>
                  <a:cubicBezTo>
                    <a:pt x="222" y="513"/>
                    <a:pt x="227" y="513"/>
                    <a:pt x="227" y="511"/>
                  </a:cubicBezTo>
                  <a:cubicBezTo>
                    <a:pt x="230" y="489"/>
                    <a:pt x="225" y="464"/>
                    <a:pt x="221" y="442"/>
                  </a:cubicBezTo>
                  <a:cubicBezTo>
                    <a:pt x="221" y="442"/>
                    <a:pt x="221" y="442"/>
                    <a:pt x="221" y="441"/>
                  </a:cubicBezTo>
                  <a:cubicBezTo>
                    <a:pt x="232" y="442"/>
                    <a:pt x="244" y="442"/>
                    <a:pt x="255" y="443"/>
                  </a:cubicBezTo>
                  <a:cubicBezTo>
                    <a:pt x="257" y="466"/>
                    <a:pt x="259" y="492"/>
                    <a:pt x="270" y="512"/>
                  </a:cubicBezTo>
                  <a:cubicBezTo>
                    <a:pt x="271" y="515"/>
                    <a:pt x="276" y="513"/>
                    <a:pt x="276" y="510"/>
                  </a:cubicBezTo>
                  <a:cubicBezTo>
                    <a:pt x="273" y="488"/>
                    <a:pt x="265" y="465"/>
                    <a:pt x="259" y="443"/>
                  </a:cubicBezTo>
                  <a:cubicBezTo>
                    <a:pt x="274" y="444"/>
                    <a:pt x="288" y="445"/>
                    <a:pt x="302" y="445"/>
                  </a:cubicBezTo>
                  <a:cubicBezTo>
                    <a:pt x="320" y="466"/>
                    <a:pt x="335" y="490"/>
                    <a:pt x="343" y="516"/>
                  </a:cubicBezTo>
                  <a:cubicBezTo>
                    <a:pt x="304" y="515"/>
                    <a:pt x="266" y="515"/>
                    <a:pt x="228" y="514"/>
                  </a:cubicBezTo>
                  <a:cubicBezTo>
                    <a:pt x="203" y="513"/>
                    <a:pt x="177" y="512"/>
                    <a:pt x="151" y="511"/>
                  </a:cubicBezTo>
                  <a:cubicBezTo>
                    <a:pt x="162" y="488"/>
                    <a:pt x="178" y="466"/>
                    <a:pt x="197" y="445"/>
                  </a:cubicBezTo>
                  <a:close/>
                  <a:moveTo>
                    <a:pt x="129" y="589"/>
                  </a:moveTo>
                  <a:cubicBezTo>
                    <a:pt x="131" y="564"/>
                    <a:pt x="137" y="541"/>
                    <a:pt x="147" y="519"/>
                  </a:cubicBezTo>
                  <a:cubicBezTo>
                    <a:pt x="174" y="520"/>
                    <a:pt x="201" y="521"/>
                    <a:pt x="228" y="522"/>
                  </a:cubicBezTo>
                  <a:cubicBezTo>
                    <a:pt x="267" y="523"/>
                    <a:pt x="306" y="526"/>
                    <a:pt x="345" y="527"/>
                  </a:cubicBezTo>
                  <a:cubicBezTo>
                    <a:pt x="350" y="550"/>
                    <a:pt x="348" y="572"/>
                    <a:pt x="349" y="596"/>
                  </a:cubicBezTo>
                  <a:cubicBezTo>
                    <a:pt x="349" y="596"/>
                    <a:pt x="349" y="596"/>
                    <a:pt x="349" y="596"/>
                  </a:cubicBezTo>
                  <a:cubicBezTo>
                    <a:pt x="277" y="585"/>
                    <a:pt x="200" y="583"/>
                    <a:pt x="129" y="589"/>
                  </a:cubicBezTo>
                  <a:close/>
                  <a:moveTo>
                    <a:pt x="275" y="664"/>
                  </a:moveTo>
                  <a:cubicBezTo>
                    <a:pt x="275" y="663"/>
                    <a:pt x="276" y="663"/>
                    <a:pt x="276" y="662"/>
                  </a:cubicBezTo>
                  <a:cubicBezTo>
                    <a:pt x="278" y="641"/>
                    <a:pt x="277" y="620"/>
                    <a:pt x="271" y="600"/>
                  </a:cubicBezTo>
                  <a:cubicBezTo>
                    <a:pt x="271" y="598"/>
                    <a:pt x="270" y="598"/>
                    <a:pt x="269" y="598"/>
                  </a:cubicBezTo>
                  <a:cubicBezTo>
                    <a:pt x="298" y="600"/>
                    <a:pt x="327" y="602"/>
                    <a:pt x="356" y="603"/>
                  </a:cubicBezTo>
                  <a:cubicBezTo>
                    <a:pt x="359" y="603"/>
                    <a:pt x="360" y="598"/>
                    <a:pt x="357" y="597"/>
                  </a:cubicBezTo>
                  <a:cubicBezTo>
                    <a:pt x="357" y="597"/>
                    <a:pt x="357" y="597"/>
                    <a:pt x="357" y="597"/>
                  </a:cubicBezTo>
                  <a:cubicBezTo>
                    <a:pt x="357" y="597"/>
                    <a:pt x="357" y="597"/>
                    <a:pt x="357" y="597"/>
                  </a:cubicBezTo>
                  <a:cubicBezTo>
                    <a:pt x="358" y="597"/>
                    <a:pt x="359" y="597"/>
                    <a:pt x="360" y="597"/>
                  </a:cubicBezTo>
                  <a:cubicBezTo>
                    <a:pt x="364" y="594"/>
                    <a:pt x="394" y="578"/>
                    <a:pt x="394" y="591"/>
                  </a:cubicBezTo>
                  <a:cubicBezTo>
                    <a:pt x="394" y="595"/>
                    <a:pt x="392" y="596"/>
                    <a:pt x="388" y="597"/>
                  </a:cubicBezTo>
                  <a:cubicBezTo>
                    <a:pt x="385" y="598"/>
                    <a:pt x="382" y="598"/>
                    <a:pt x="379" y="599"/>
                  </a:cubicBezTo>
                  <a:cubicBezTo>
                    <a:pt x="373" y="600"/>
                    <a:pt x="367" y="600"/>
                    <a:pt x="361" y="601"/>
                  </a:cubicBezTo>
                  <a:cubicBezTo>
                    <a:pt x="356" y="602"/>
                    <a:pt x="357" y="610"/>
                    <a:pt x="362" y="610"/>
                  </a:cubicBezTo>
                  <a:cubicBezTo>
                    <a:pt x="374" y="611"/>
                    <a:pt x="412" y="607"/>
                    <a:pt x="404" y="587"/>
                  </a:cubicBezTo>
                  <a:cubicBezTo>
                    <a:pt x="403" y="586"/>
                    <a:pt x="403" y="586"/>
                    <a:pt x="403" y="585"/>
                  </a:cubicBezTo>
                  <a:cubicBezTo>
                    <a:pt x="404" y="585"/>
                    <a:pt x="404" y="585"/>
                    <a:pt x="405" y="584"/>
                  </a:cubicBezTo>
                  <a:cubicBezTo>
                    <a:pt x="407" y="580"/>
                    <a:pt x="408" y="576"/>
                    <a:pt x="409" y="573"/>
                  </a:cubicBezTo>
                  <a:cubicBezTo>
                    <a:pt x="408" y="603"/>
                    <a:pt x="409" y="633"/>
                    <a:pt x="410" y="664"/>
                  </a:cubicBezTo>
                  <a:cubicBezTo>
                    <a:pt x="365" y="663"/>
                    <a:pt x="320" y="663"/>
                    <a:pt x="275" y="664"/>
                  </a:cubicBezTo>
                  <a:close/>
                  <a:moveTo>
                    <a:pt x="399" y="580"/>
                  </a:moveTo>
                  <a:cubicBezTo>
                    <a:pt x="389" y="572"/>
                    <a:pt x="370" y="581"/>
                    <a:pt x="360" y="589"/>
                  </a:cubicBezTo>
                  <a:cubicBezTo>
                    <a:pt x="364" y="569"/>
                    <a:pt x="362" y="547"/>
                    <a:pt x="357" y="527"/>
                  </a:cubicBezTo>
                  <a:cubicBezTo>
                    <a:pt x="366" y="527"/>
                    <a:pt x="376" y="528"/>
                    <a:pt x="385" y="527"/>
                  </a:cubicBezTo>
                  <a:cubicBezTo>
                    <a:pt x="385" y="528"/>
                    <a:pt x="386" y="528"/>
                    <a:pt x="386" y="529"/>
                  </a:cubicBezTo>
                  <a:cubicBezTo>
                    <a:pt x="401" y="543"/>
                    <a:pt x="404" y="561"/>
                    <a:pt x="399" y="580"/>
                  </a:cubicBezTo>
                  <a:close/>
                  <a:moveTo>
                    <a:pt x="391" y="527"/>
                  </a:moveTo>
                  <a:cubicBezTo>
                    <a:pt x="398" y="527"/>
                    <a:pt x="404" y="527"/>
                    <a:pt x="410" y="527"/>
                  </a:cubicBezTo>
                  <a:cubicBezTo>
                    <a:pt x="410" y="537"/>
                    <a:pt x="409" y="548"/>
                    <a:pt x="409" y="559"/>
                  </a:cubicBezTo>
                  <a:cubicBezTo>
                    <a:pt x="407" y="547"/>
                    <a:pt x="401" y="535"/>
                    <a:pt x="391" y="527"/>
                  </a:cubicBezTo>
                  <a:close/>
                  <a:moveTo>
                    <a:pt x="416" y="451"/>
                  </a:moveTo>
                  <a:cubicBezTo>
                    <a:pt x="413" y="474"/>
                    <a:pt x="412" y="497"/>
                    <a:pt x="410" y="521"/>
                  </a:cubicBezTo>
                  <a:cubicBezTo>
                    <a:pt x="392" y="519"/>
                    <a:pt x="373" y="517"/>
                    <a:pt x="354" y="517"/>
                  </a:cubicBezTo>
                  <a:cubicBezTo>
                    <a:pt x="353" y="515"/>
                    <a:pt x="353" y="513"/>
                    <a:pt x="352" y="511"/>
                  </a:cubicBezTo>
                  <a:cubicBezTo>
                    <a:pt x="344" y="486"/>
                    <a:pt x="330" y="464"/>
                    <a:pt x="311" y="446"/>
                  </a:cubicBezTo>
                  <a:cubicBezTo>
                    <a:pt x="346" y="447"/>
                    <a:pt x="381" y="449"/>
                    <a:pt x="416" y="451"/>
                  </a:cubicBezTo>
                  <a:close/>
                  <a:moveTo>
                    <a:pt x="336" y="353"/>
                  </a:moveTo>
                  <a:cubicBezTo>
                    <a:pt x="350" y="381"/>
                    <a:pt x="363" y="412"/>
                    <a:pt x="380" y="439"/>
                  </a:cubicBezTo>
                  <a:cubicBezTo>
                    <a:pt x="302" y="435"/>
                    <a:pt x="223" y="431"/>
                    <a:pt x="144" y="428"/>
                  </a:cubicBezTo>
                  <a:cubicBezTo>
                    <a:pt x="153" y="406"/>
                    <a:pt x="160" y="384"/>
                    <a:pt x="168" y="362"/>
                  </a:cubicBezTo>
                  <a:cubicBezTo>
                    <a:pt x="177" y="335"/>
                    <a:pt x="187" y="308"/>
                    <a:pt x="194" y="280"/>
                  </a:cubicBezTo>
                  <a:cubicBezTo>
                    <a:pt x="228" y="286"/>
                    <a:pt x="265" y="281"/>
                    <a:pt x="299" y="271"/>
                  </a:cubicBezTo>
                  <a:cubicBezTo>
                    <a:pt x="311" y="298"/>
                    <a:pt x="323" y="326"/>
                    <a:pt x="336" y="353"/>
                  </a:cubicBezTo>
                  <a:close/>
                  <a:moveTo>
                    <a:pt x="351" y="234"/>
                  </a:moveTo>
                  <a:cubicBezTo>
                    <a:pt x="302" y="265"/>
                    <a:pt x="229" y="281"/>
                    <a:pt x="174" y="262"/>
                  </a:cubicBezTo>
                  <a:cubicBezTo>
                    <a:pt x="123" y="244"/>
                    <a:pt x="89" y="191"/>
                    <a:pt x="91" y="137"/>
                  </a:cubicBezTo>
                  <a:cubicBezTo>
                    <a:pt x="92" y="82"/>
                    <a:pt x="135" y="37"/>
                    <a:pt x="186" y="21"/>
                  </a:cubicBezTo>
                  <a:cubicBezTo>
                    <a:pt x="181" y="34"/>
                    <a:pt x="176" y="48"/>
                    <a:pt x="174" y="61"/>
                  </a:cubicBezTo>
                  <a:cubicBezTo>
                    <a:pt x="173" y="64"/>
                    <a:pt x="178" y="67"/>
                    <a:pt x="180" y="63"/>
                  </a:cubicBezTo>
                  <a:cubicBezTo>
                    <a:pt x="186" y="50"/>
                    <a:pt x="189" y="34"/>
                    <a:pt x="192" y="19"/>
                  </a:cubicBezTo>
                  <a:cubicBezTo>
                    <a:pt x="198" y="18"/>
                    <a:pt x="204" y="17"/>
                    <a:pt x="211" y="16"/>
                  </a:cubicBezTo>
                  <a:cubicBezTo>
                    <a:pt x="211" y="32"/>
                    <a:pt x="210" y="49"/>
                    <a:pt x="214" y="65"/>
                  </a:cubicBezTo>
                  <a:cubicBezTo>
                    <a:pt x="215" y="69"/>
                    <a:pt x="220" y="68"/>
                    <a:pt x="220" y="65"/>
                  </a:cubicBezTo>
                  <a:cubicBezTo>
                    <a:pt x="221" y="50"/>
                    <a:pt x="219" y="36"/>
                    <a:pt x="217" y="22"/>
                  </a:cubicBezTo>
                  <a:cubicBezTo>
                    <a:pt x="217" y="22"/>
                    <a:pt x="218" y="22"/>
                    <a:pt x="218" y="22"/>
                  </a:cubicBezTo>
                  <a:cubicBezTo>
                    <a:pt x="236" y="20"/>
                    <a:pt x="253" y="21"/>
                    <a:pt x="270" y="24"/>
                  </a:cubicBezTo>
                  <a:cubicBezTo>
                    <a:pt x="276" y="39"/>
                    <a:pt x="281" y="55"/>
                    <a:pt x="289" y="69"/>
                  </a:cubicBezTo>
                  <a:cubicBezTo>
                    <a:pt x="290" y="73"/>
                    <a:pt x="296" y="70"/>
                    <a:pt x="295" y="67"/>
                  </a:cubicBezTo>
                  <a:cubicBezTo>
                    <a:pt x="290" y="53"/>
                    <a:pt x="283" y="38"/>
                    <a:pt x="276" y="25"/>
                  </a:cubicBezTo>
                  <a:cubicBezTo>
                    <a:pt x="307" y="32"/>
                    <a:pt x="336" y="48"/>
                    <a:pt x="358" y="72"/>
                  </a:cubicBezTo>
                  <a:cubicBezTo>
                    <a:pt x="379" y="94"/>
                    <a:pt x="394" y="124"/>
                    <a:pt x="396" y="156"/>
                  </a:cubicBezTo>
                  <a:cubicBezTo>
                    <a:pt x="398" y="189"/>
                    <a:pt x="378" y="216"/>
                    <a:pt x="351" y="234"/>
                  </a:cubicBezTo>
                  <a:close/>
                  <a:moveTo>
                    <a:pt x="428" y="161"/>
                  </a:moveTo>
                  <a:cubicBezTo>
                    <a:pt x="425" y="168"/>
                    <a:pt x="416" y="172"/>
                    <a:pt x="408" y="170"/>
                  </a:cubicBezTo>
                  <a:cubicBezTo>
                    <a:pt x="409" y="160"/>
                    <a:pt x="409" y="151"/>
                    <a:pt x="407" y="142"/>
                  </a:cubicBezTo>
                  <a:cubicBezTo>
                    <a:pt x="408" y="142"/>
                    <a:pt x="408" y="142"/>
                    <a:pt x="408" y="142"/>
                  </a:cubicBezTo>
                  <a:cubicBezTo>
                    <a:pt x="414" y="143"/>
                    <a:pt x="418" y="142"/>
                    <a:pt x="423" y="146"/>
                  </a:cubicBezTo>
                  <a:cubicBezTo>
                    <a:pt x="427" y="149"/>
                    <a:pt x="430" y="155"/>
                    <a:pt x="428"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6"/>
            <p:cNvSpPr>
              <a:spLocks noEditPoints="1"/>
            </p:cNvSpPr>
            <p:nvPr/>
          </p:nvSpPr>
          <p:spPr bwMode="auto">
            <a:xfrm>
              <a:off x="3415" y="2668"/>
              <a:ext cx="99" cy="93"/>
            </a:xfrm>
            <a:custGeom>
              <a:avLst/>
              <a:gdLst>
                <a:gd name="T0" fmla="*/ 23 w 37"/>
                <a:gd name="T1" fmla="*/ 0 h 35"/>
                <a:gd name="T2" fmla="*/ 22 w 37"/>
                <a:gd name="T3" fmla="*/ 2 h 35"/>
                <a:gd name="T4" fmla="*/ 26 w 37"/>
                <a:gd name="T5" fmla="*/ 5 h 35"/>
                <a:gd name="T6" fmla="*/ 20 w 37"/>
                <a:gd name="T7" fmla="*/ 10 h 35"/>
                <a:gd name="T8" fmla="*/ 19 w 37"/>
                <a:gd name="T9" fmla="*/ 6 h 35"/>
                <a:gd name="T10" fmla="*/ 15 w 37"/>
                <a:gd name="T11" fmla="*/ 6 h 35"/>
                <a:gd name="T12" fmla="*/ 17 w 37"/>
                <a:gd name="T13" fmla="*/ 13 h 35"/>
                <a:gd name="T14" fmla="*/ 11 w 37"/>
                <a:gd name="T15" fmla="*/ 18 h 35"/>
                <a:gd name="T16" fmla="*/ 14 w 37"/>
                <a:gd name="T17" fmla="*/ 22 h 35"/>
                <a:gd name="T18" fmla="*/ 20 w 37"/>
                <a:gd name="T19" fmla="*/ 18 h 35"/>
                <a:gd name="T20" fmla="*/ 27 w 37"/>
                <a:gd name="T21" fmla="*/ 24 h 35"/>
                <a:gd name="T22" fmla="*/ 21 w 37"/>
                <a:gd name="T23" fmla="*/ 26 h 35"/>
                <a:gd name="T24" fmla="*/ 13 w 37"/>
                <a:gd name="T25" fmla="*/ 5 h 35"/>
                <a:gd name="T26" fmla="*/ 11 w 37"/>
                <a:gd name="T27" fmla="*/ 1 h 35"/>
                <a:gd name="T28" fmla="*/ 2 w 37"/>
                <a:gd name="T29" fmla="*/ 21 h 35"/>
                <a:gd name="T30" fmla="*/ 21 w 37"/>
                <a:gd name="T31" fmla="*/ 34 h 35"/>
                <a:gd name="T32" fmla="*/ 37 w 37"/>
                <a:gd name="T33" fmla="*/ 18 h 35"/>
                <a:gd name="T34" fmla="*/ 23 w 37"/>
                <a:gd name="T35" fmla="*/ 0 h 35"/>
                <a:gd name="T36" fmla="*/ 30 w 37"/>
                <a:gd name="T37" fmla="*/ 19 h 35"/>
                <a:gd name="T38" fmla="*/ 24 w 37"/>
                <a:gd name="T39" fmla="*/ 15 h 35"/>
                <a:gd name="T40" fmla="*/ 29 w 37"/>
                <a:gd name="T41" fmla="*/ 10 h 35"/>
                <a:gd name="T42" fmla="*/ 30 w 37"/>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5">
                  <a:moveTo>
                    <a:pt x="23" y="0"/>
                  </a:moveTo>
                  <a:cubicBezTo>
                    <a:pt x="22" y="0"/>
                    <a:pt x="21" y="2"/>
                    <a:pt x="22" y="2"/>
                  </a:cubicBezTo>
                  <a:cubicBezTo>
                    <a:pt x="24" y="3"/>
                    <a:pt x="25" y="4"/>
                    <a:pt x="26" y="5"/>
                  </a:cubicBezTo>
                  <a:cubicBezTo>
                    <a:pt x="24" y="7"/>
                    <a:pt x="22" y="8"/>
                    <a:pt x="20" y="10"/>
                  </a:cubicBezTo>
                  <a:cubicBezTo>
                    <a:pt x="20" y="9"/>
                    <a:pt x="19" y="7"/>
                    <a:pt x="19" y="6"/>
                  </a:cubicBezTo>
                  <a:cubicBezTo>
                    <a:pt x="19" y="4"/>
                    <a:pt x="15" y="4"/>
                    <a:pt x="15" y="6"/>
                  </a:cubicBezTo>
                  <a:cubicBezTo>
                    <a:pt x="16" y="9"/>
                    <a:pt x="16" y="11"/>
                    <a:pt x="17" y="13"/>
                  </a:cubicBezTo>
                  <a:cubicBezTo>
                    <a:pt x="15" y="15"/>
                    <a:pt x="13" y="16"/>
                    <a:pt x="11" y="18"/>
                  </a:cubicBezTo>
                  <a:cubicBezTo>
                    <a:pt x="8" y="19"/>
                    <a:pt x="11" y="24"/>
                    <a:pt x="14" y="22"/>
                  </a:cubicBezTo>
                  <a:cubicBezTo>
                    <a:pt x="16" y="21"/>
                    <a:pt x="18" y="20"/>
                    <a:pt x="20" y="18"/>
                  </a:cubicBezTo>
                  <a:cubicBezTo>
                    <a:pt x="22" y="21"/>
                    <a:pt x="24" y="23"/>
                    <a:pt x="27" y="24"/>
                  </a:cubicBezTo>
                  <a:cubicBezTo>
                    <a:pt x="26" y="25"/>
                    <a:pt x="24" y="26"/>
                    <a:pt x="21" y="26"/>
                  </a:cubicBezTo>
                  <a:cubicBezTo>
                    <a:pt x="8" y="28"/>
                    <a:pt x="3" y="12"/>
                    <a:pt x="13" y="5"/>
                  </a:cubicBezTo>
                  <a:cubicBezTo>
                    <a:pt x="15" y="3"/>
                    <a:pt x="13" y="0"/>
                    <a:pt x="11" y="1"/>
                  </a:cubicBezTo>
                  <a:cubicBezTo>
                    <a:pt x="3" y="5"/>
                    <a:pt x="0" y="13"/>
                    <a:pt x="2" y="21"/>
                  </a:cubicBezTo>
                  <a:cubicBezTo>
                    <a:pt x="4" y="30"/>
                    <a:pt x="13" y="35"/>
                    <a:pt x="21" y="34"/>
                  </a:cubicBezTo>
                  <a:cubicBezTo>
                    <a:pt x="30" y="33"/>
                    <a:pt x="37" y="26"/>
                    <a:pt x="37" y="18"/>
                  </a:cubicBezTo>
                  <a:cubicBezTo>
                    <a:pt x="37" y="10"/>
                    <a:pt x="31" y="2"/>
                    <a:pt x="23" y="0"/>
                  </a:cubicBezTo>
                  <a:close/>
                  <a:moveTo>
                    <a:pt x="30" y="19"/>
                  </a:moveTo>
                  <a:cubicBezTo>
                    <a:pt x="28" y="18"/>
                    <a:pt x="26" y="17"/>
                    <a:pt x="24" y="15"/>
                  </a:cubicBezTo>
                  <a:cubicBezTo>
                    <a:pt x="26" y="14"/>
                    <a:pt x="28" y="12"/>
                    <a:pt x="29" y="10"/>
                  </a:cubicBezTo>
                  <a:cubicBezTo>
                    <a:pt x="31" y="13"/>
                    <a:pt x="31" y="16"/>
                    <a:pt x="3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7"/>
            <p:cNvSpPr/>
            <p:nvPr/>
          </p:nvSpPr>
          <p:spPr bwMode="auto">
            <a:xfrm>
              <a:off x="3176" y="2957"/>
              <a:ext cx="145" cy="94"/>
            </a:xfrm>
            <a:custGeom>
              <a:avLst/>
              <a:gdLst>
                <a:gd name="T0" fmla="*/ 51 w 54"/>
                <a:gd name="T1" fmla="*/ 30 h 35"/>
                <a:gd name="T2" fmla="*/ 28 w 54"/>
                <a:gd name="T3" fmla="*/ 14 h 35"/>
                <a:gd name="T4" fmla="*/ 6 w 54"/>
                <a:gd name="T5" fmla="*/ 1 h 35"/>
                <a:gd name="T6" fmla="*/ 3 w 54"/>
                <a:gd name="T7" fmla="*/ 8 h 35"/>
                <a:gd name="T8" fmla="*/ 24 w 54"/>
                <a:gd name="T9" fmla="*/ 21 h 35"/>
                <a:gd name="T10" fmla="*/ 49 w 54"/>
                <a:gd name="T11" fmla="*/ 34 h 35"/>
                <a:gd name="T12" fmla="*/ 51 w 54"/>
                <a:gd name="T13" fmla="*/ 30 h 35"/>
              </a:gdLst>
              <a:ahLst/>
              <a:cxnLst>
                <a:cxn ang="0">
                  <a:pos x="T0" y="T1"/>
                </a:cxn>
                <a:cxn ang="0">
                  <a:pos x="T2" y="T3"/>
                </a:cxn>
                <a:cxn ang="0">
                  <a:pos x="T4" y="T5"/>
                </a:cxn>
                <a:cxn ang="0">
                  <a:pos x="T6" y="T7"/>
                </a:cxn>
                <a:cxn ang="0">
                  <a:pos x="T8" y="T9"/>
                </a:cxn>
                <a:cxn ang="0">
                  <a:pos x="T10" y="T11"/>
                </a:cxn>
                <a:cxn ang="0">
                  <a:pos x="T12" y="T13"/>
                </a:cxn>
              </a:cxnLst>
              <a:rect l="0" t="0" r="r" b="b"/>
              <a:pathLst>
                <a:path w="54" h="35">
                  <a:moveTo>
                    <a:pt x="51" y="30"/>
                  </a:moveTo>
                  <a:cubicBezTo>
                    <a:pt x="44" y="25"/>
                    <a:pt x="36" y="19"/>
                    <a:pt x="28" y="14"/>
                  </a:cubicBezTo>
                  <a:cubicBezTo>
                    <a:pt x="21" y="10"/>
                    <a:pt x="14" y="4"/>
                    <a:pt x="6" y="1"/>
                  </a:cubicBezTo>
                  <a:cubicBezTo>
                    <a:pt x="3" y="0"/>
                    <a:pt x="0" y="5"/>
                    <a:pt x="3" y="8"/>
                  </a:cubicBezTo>
                  <a:cubicBezTo>
                    <a:pt x="8" y="14"/>
                    <a:pt x="17" y="17"/>
                    <a:pt x="24" y="21"/>
                  </a:cubicBezTo>
                  <a:cubicBezTo>
                    <a:pt x="33" y="26"/>
                    <a:pt x="41" y="30"/>
                    <a:pt x="49" y="34"/>
                  </a:cubicBezTo>
                  <a:cubicBezTo>
                    <a:pt x="52" y="35"/>
                    <a:pt x="54" y="32"/>
                    <a:pt x="5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8"/>
            <p:cNvSpPr/>
            <p:nvPr/>
          </p:nvSpPr>
          <p:spPr bwMode="auto">
            <a:xfrm>
              <a:off x="3147" y="2386"/>
              <a:ext cx="182" cy="587"/>
            </a:xfrm>
            <a:custGeom>
              <a:avLst/>
              <a:gdLst>
                <a:gd name="T0" fmla="*/ 35 w 68"/>
                <a:gd name="T1" fmla="*/ 86 h 219"/>
                <a:gd name="T2" fmla="*/ 34 w 68"/>
                <a:gd name="T3" fmla="*/ 92 h 219"/>
                <a:gd name="T4" fmla="*/ 45 w 68"/>
                <a:gd name="T5" fmla="*/ 125 h 219"/>
                <a:gd name="T6" fmla="*/ 38 w 68"/>
                <a:gd name="T7" fmla="*/ 142 h 219"/>
                <a:gd name="T8" fmla="*/ 19 w 68"/>
                <a:gd name="T9" fmla="*/ 136 h 219"/>
                <a:gd name="T10" fmla="*/ 34 w 68"/>
                <a:gd name="T11" fmla="*/ 85 h 219"/>
                <a:gd name="T12" fmla="*/ 29 w 68"/>
                <a:gd name="T13" fmla="*/ 82 h 219"/>
                <a:gd name="T14" fmla="*/ 13 w 68"/>
                <a:gd name="T15" fmla="*/ 111 h 219"/>
                <a:gd name="T16" fmla="*/ 9 w 68"/>
                <a:gd name="T17" fmla="*/ 44 h 219"/>
                <a:gd name="T18" fmla="*/ 8 w 68"/>
                <a:gd name="T19" fmla="*/ 42 h 219"/>
                <a:gd name="T20" fmla="*/ 54 w 68"/>
                <a:gd name="T21" fmla="*/ 10 h 219"/>
                <a:gd name="T22" fmla="*/ 49 w 68"/>
                <a:gd name="T23" fmla="*/ 3 h 219"/>
                <a:gd name="T24" fmla="*/ 1 w 68"/>
                <a:gd name="T25" fmla="*/ 40 h 219"/>
                <a:gd name="T26" fmla="*/ 3 w 68"/>
                <a:gd name="T27" fmla="*/ 45 h 219"/>
                <a:gd name="T28" fmla="*/ 4 w 68"/>
                <a:gd name="T29" fmla="*/ 130 h 219"/>
                <a:gd name="T30" fmla="*/ 2 w 68"/>
                <a:gd name="T31" fmla="*/ 215 h 219"/>
                <a:gd name="T32" fmla="*/ 7 w 68"/>
                <a:gd name="T33" fmla="*/ 215 h 219"/>
                <a:gd name="T34" fmla="*/ 12 w 68"/>
                <a:gd name="T35" fmla="*/ 144 h 219"/>
                <a:gd name="T36" fmla="*/ 32 w 68"/>
                <a:gd name="T37" fmla="*/ 155 h 219"/>
                <a:gd name="T38" fmla="*/ 35 w 68"/>
                <a:gd name="T39"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9">
                  <a:moveTo>
                    <a:pt x="35" y="86"/>
                  </a:moveTo>
                  <a:cubicBezTo>
                    <a:pt x="32" y="87"/>
                    <a:pt x="31" y="92"/>
                    <a:pt x="34" y="92"/>
                  </a:cubicBezTo>
                  <a:cubicBezTo>
                    <a:pt x="51" y="96"/>
                    <a:pt x="47" y="114"/>
                    <a:pt x="45" y="125"/>
                  </a:cubicBezTo>
                  <a:cubicBezTo>
                    <a:pt x="43" y="131"/>
                    <a:pt x="42" y="138"/>
                    <a:pt x="38" y="142"/>
                  </a:cubicBezTo>
                  <a:cubicBezTo>
                    <a:pt x="30" y="149"/>
                    <a:pt x="22" y="145"/>
                    <a:pt x="19" y="136"/>
                  </a:cubicBezTo>
                  <a:cubicBezTo>
                    <a:pt x="13" y="121"/>
                    <a:pt x="26" y="98"/>
                    <a:pt x="34" y="85"/>
                  </a:cubicBezTo>
                  <a:cubicBezTo>
                    <a:pt x="35" y="83"/>
                    <a:pt x="31" y="80"/>
                    <a:pt x="29" y="82"/>
                  </a:cubicBezTo>
                  <a:cubicBezTo>
                    <a:pt x="23" y="90"/>
                    <a:pt x="17" y="100"/>
                    <a:pt x="13" y="111"/>
                  </a:cubicBezTo>
                  <a:cubicBezTo>
                    <a:pt x="14" y="88"/>
                    <a:pt x="14" y="65"/>
                    <a:pt x="9" y="44"/>
                  </a:cubicBezTo>
                  <a:cubicBezTo>
                    <a:pt x="9" y="43"/>
                    <a:pt x="8" y="43"/>
                    <a:pt x="8" y="42"/>
                  </a:cubicBezTo>
                  <a:cubicBezTo>
                    <a:pt x="24" y="32"/>
                    <a:pt x="39" y="22"/>
                    <a:pt x="54" y="10"/>
                  </a:cubicBezTo>
                  <a:cubicBezTo>
                    <a:pt x="58" y="7"/>
                    <a:pt x="53" y="0"/>
                    <a:pt x="49" y="3"/>
                  </a:cubicBezTo>
                  <a:cubicBezTo>
                    <a:pt x="32" y="14"/>
                    <a:pt x="17" y="27"/>
                    <a:pt x="1" y="40"/>
                  </a:cubicBezTo>
                  <a:cubicBezTo>
                    <a:pt x="0" y="42"/>
                    <a:pt x="1" y="44"/>
                    <a:pt x="3" y="45"/>
                  </a:cubicBezTo>
                  <a:cubicBezTo>
                    <a:pt x="0" y="73"/>
                    <a:pt x="4" y="102"/>
                    <a:pt x="4" y="130"/>
                  </a:cubicBezTo>
                  <a:cubicBezTo>
                    <a:pt x="4" y="158"/>
                    <a:pt x="3" y="187"/>
                    <a:pt x="2" y="215"/>
                  </a:cubicBezTo>
                  <a:cubicBezTo>
                    <a:pt x="2" y="219"/>
                    <a:pt x="7" y="218"/>
                    <a:pt x="7" y="215"/>
                  </a:cubicBezTo>
                  <a:cubicBezTo>
                    <a:pt x="10" y="191"/>
                    <a:pt x="12" y="167"/>
                    <a:pt x="12" y="144"/>
                  </a:cubicBezTo>
                  <a:cubicBezTo>
                    <a:pt x="16" y="151"/>
                    <a:pt x="22" y="156"/>
                    <a:pt x="32" y="155"/>
                  </a:cubicBezTo>
                  <a:cubicBezTo>
                    <a:pt x="58" y="150"/>
                    <a:pt x="68" y="83"/>
                    <a:pt x="35"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9"/>
            <p:cNvSpPr/>
            <p:nvPr/>
          </p:nvSpPr>
          <p:spPr bwMode="auto">
            <a:xfrm>
              <a:off x="3863" y="2435"/>
              <a:ext cx="35" cy="158"/>
            </a:xfrm>
            <a:custGeom>
              <a:avLst/>
              <a:gdLst>
                <a:gd name="T0" fmla="*/ 4 w 13"/>
                <a:gd name="T1" fmla="*/ 2 h 59"/>
                <a:gd name="T2" fmla="*/ 0 w 13"/>
                <a:gd name="T3" fmla="*/ 2 h 59"/>
                <a:gd name="T4" fmla="*/ 3 w 13"/>
                <a:gd name="T5" fmla="*/ 31 h 59"/>
                <a:gd name="T6" fmla="*/ 7 w 13"/>
                <a:gd name="T7" fmla="*/ 57 h 59"/>
                <a:gd name="T8" fmla="*/ 12 w 13"/>
                <a:gd name="T9" fmla="*/ 56 h 59"/>
                <a:gd name="T10" fmla="*/ 4 w 13"/>
                <a:gd name="T11" fmla="*/ 2 h 59"/>
              </a:gdLst>
              <a:ahLst/>
              <a:cxnLst>
                <a:cxn ang="0">
                  <a:pos x="T0" y="T1"/>
                </a:cxn>
                <a:cxn ang="0">
                  <a:pos x="T2" y="T3"/>
                </a:cxn>
                <a:cxn ang="0">
                  <a:pos x="T4" y="T5"/>
                </a:cxn>
                <a:cxn ang="0">
                  <a:pos x="T6" y="T7"/>
                </a:cxn>
                <a:cxn ang="0">
                  <a:pos x="T8" y="T9"/>
                </a:cxn>
                <a:cxn ang="0">
                  <a:pos x="T10" y="T11"/>
                </a:cxn>
              </a:cxnLst>
              <a:rect l="0" t="0" r="r" b="b"/>
              <a:pathLst>
                <a:path w="13" h="59">
                  <a:moveTo>
                    <a:pt x="4" y="2"/>
                  </a:moveTo>
                  <a:cubicBezTo>
                    <a:pt x="3" y="0"/>
                    <a:pt x="0" y="0"/>
                    <a:pt x="0" y="2"/>
                  </a:cubicBezTo>
                  <a:cubicBezTo>
                    <a:pt x="1" y="12"/>
                    <a:pt x="2" y="21"/>
                    <a:pt x="3" y="31"/>
                  </a:cubicBezTo>
                  <a:cubicBezTo>
                    <a:pt x="4" y="40"/>
                    <a:pt x="4" y="48"/>
                    <a:pt x="7" y="57"/>
                  </a:cubicBezTo>
                  <a:cubicBezTo>
                    <a:pt x="8" y="59"/>
                    <a:pt x="11" y="59"/>
                    <a:pt x="12" y="56"/>
                  </a:cubicBezTo>
                  <a:cubicBezTo>
                    <a:pt x="13" y="39"/>
                    <a:pt x="8" y="18"/>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0"/>
            <p:cNvSpPr/>
            <p:nvPr/>
          </p:nvSpPr>
          <p:spPr bwMode="auto">
            <a:xfrm>
              <a:off x="3855" y="1291"/>
              <a:ext cx="45" cy="139"/>
            </a:xfrm>
            <a:custGeom>
              <a:avLst/>
              <a:gdLst>
                <a:gd name="T0" fmla="*/ 7 w 17"/>
                <a:gd name="T1" fmla="*/ 4 h 52"/>
                <a:gd name="T2" fmla="*/ 1 w 17"/>
                <a:gd name="T3" fmla="*/ 6 h 52"/>
                <a:gd name="T4" fmla="*/ 11 w 17"/>
                <a:gd name="T5" fmla="*/ 50 h 52"/>
                <a:gd name="T6" fmla="*/ 16 w 17"/>
                <a:gd name="T7" fmla="*/ 48 h 52"/>
                <a:gd name="T8" fmla="*/ 7 w 17"/>
                <a:gd name="T9" fmla="*/ 4 h 52"/>
              </a:gdLst>
              <a:ahLst/>
              <a:cxnLst>
                <a:cxn ang="0">
                  <a:pos x="T0" y="T1"/>
                </a:cxn>
                <a:cxn ang="0">
                  <a:pos x="T2" y="T3"/>
                </a:cxn>
                <a:cxn ang="0">
                  <a:pos x="T4" y="T5"/>
                </a:cxn>
                <a:cxn ang="0">
                  <a:pos x="T6" y="T7"/>
                </a:cxn>
                <a:cxn ang="0">
                  <a:pos x="T8" y="T9"/>
                </a:cxn>
              </a:cxnLst>
              <a:rect l="0" t="0" r="r" b="b"/>
              <a:pathLst>
                <a:path w="17" h="52">
                  <a:moveTo>
                    <a:pt x="7" y="4"/>
                  </a:moveTo>
                  <a:cubicBezTo>
                    <a:pt x="6" y="0"/>
                    <a:pt x="0" y="2"/>
                    <a:pt x="1" y="6"/>
                  </a:cubicBezTo>
                  <a:cubicBezTo>
                    <a:pt x="4" y="20"/>
                    <a:pt x="5" y="36"/>
                    <a:pt x="11" y="50"/>
                  </a:cubicBezTo>
                  <a:cubicBezTo>
                    <a:pt x="12" y="52"/>
                    <a:pt x="17" y="51"/>
                    <a:pt x="16" y="48"/>
                  </a:cubicBezTo>
                  <a:cubicBezTo>
                    <a:pt x="16" y="34"/>
                    <a:pt x="11" y="19"/>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1"/>
            <p:cNvSpPr/>
            <p:nvPr/>
          </p:nvSpPr>
          <p:spPr bwMode="auto">
            <a:xfrm>
              <a:off x="3680" y="1695"/>
              <a:ext cx="384" cy="217"/>
            </a:xfrm>
            <a:custGeom>
              <a:avLst/>
              <a:gdLst>
                <a:gd name="T0" fmla="*/ 127 w 143"/>
                <a:gd name="T1" fmla="*/ 4 h 81"/>
                <a:gd name="T2" fmla="*/ 118 w 143"/>
                <a:gd name="T3" fmla="*/ 5 h 81"/>
                <a:gd name="T4" fmla="*/ 69 w 143"/>
                <a:gd name="T5" fmla="*/ 59 h 81"/>
                <a:gd name="T6" fmla="*/ 9 w 143"/>
                <a:gd name="T7" fmla="*/ 29 h 81"/>
                <a:gd name="T8" fmla="*/ 1 w 143"/>
                <a:gd name="T9" fmla="*/ 32 h 81"/>
                <a:gd name="T10" fmla="*/ 73 w 143"/>
                <a:gd name="T11" fmla="*/ 73 h 81"/>
                <a:gd name="T12" fmla="*/ 127 w 143"/>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143" h="81">
                  <a:moveTo>
                    <a:pt x="127" y="4"/>
                  </a:moveTo>
                  <a:cubicBezTo>
                    <a:pt x="125" y="0"/>
                    <a:pt x="119" y="1"/>
                    <a:pt x="118" y="5"/>
                  </a:cubicBezTo>
                  <a:cubicBezTo>
                    <a:pt x="112" y="31"/>
                    <a:pt x="98" y="52"/>
                    <a:pt x="69" y="59"/>
                  </a:cubicBezTo>
                  <a:cubicBezTo>
                    <a:pt x="43" y="65"/>
                    <a:pt x="20" y="53"/>
                    <a:pt x="9" y="29"/>
                  </a:cubicBezTo>
                  <a:cubicBezTo>
                    <a:pt x="7" y="23"/>
                    <a:pt x="0" y="28"/>
                    <a:pt x="1" y="32"/>
                  </a:cubicBezTo>
                  <a:cubicBezTo>
                    <a:pt x="6" y="66"/>
                    <a:pt x="42" y="81"/>
                    <a:pt x="73" y="73"/>
                  </a:cubicBezTo>
                  <a:cubicBezTo>
                    <a:pt x="99" y="67"/>
                    <a:pt x="143" y="35"/>
                    <a:pt x="1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2"/>
            <p:cNvSpPr/>
            <p:nvPr/>
          </p:nvSpPr>
          <p:spPr bwMode="auto">
            <a:xfrm>
              <a:off x="3766" y="1628"/>
              <a:ext cx="94" cy="91"/>
            </a:xfrm>
            <a:custGeom>
              <a:avLst/>
              <a:gdLst>
                <a:gd name="T0" fmla="*/ 27 w 35"/>
                <a:gd name="T1" fmla="*/ 16 h 34"/>
                <a:gd name="T2" fmla="*/ 14 w 35"/>
                <a:gd name="T3" fmla="*/ 19 h 34"/>
                <a:gd name="T4" fmla="*/ 18 w 35"/>
                <a:gd name="T5" fmla="*/ 5 h 34"/>
                <a:gd name="T6" fmla="*/ 17 w 35"/>
                <a:gd name="T7" fmla="*/ 1 h 34"/>
                <a:gd name="T8" fmla="*/ 7 w 35"/>
                <a:gd name="T9" fmla="*/ 25 h 34"/>
                <a:gd name="T10" fmla="*/ 34 w 35"/>
                <a:gd name="T11" fmla="*/ 18 h 34"/>
                <a:gd name="T12" fmla="*/ 27 w 35"/>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35" h="34">
                  <a:moveTo>
                    <a:pt x="27" y="16"/>
                  </a:moveTo>
                  <a:cubicBezTo>
                    <a:pt x="24" y="20"/>
                    <a:pt x="18" y="22"/>
                    <a:pt x="14" y="19"/>
                  </a:cubicBezTo>
                  <a:cubicBezTo>
                    <a:pt x="10" y="14"/>
                    <a:pt x="13" y="7"/>
                    <a:pt x="18" y="5"/>
                  </a:cubicBezTo>
                  <a:cubicBezTo>
                    <a:pt x="20" y="4"/>
                    <a:pt x="20" y="0"/>
                    <a:pt x="17" y="1"/>
                  </a:cubicBezTo>
                  <a:cubicBezTo>
                    <a:pt x="6" y="1"/>
                    <a:pt x="0" y="16"/>
                    <a:pt x="7" y="25"/>
                  </a:cubicBezTo>
                  <a:cubicBezTo>
                    <a:pt x="15" y="34"/>
                    <a:pt x="32" y="30"/>
                    <a:pt x="34" y="18"/>
                  </a:cubicBezTo>
                  <a:cubicBezTo>
                    <a:pt x="35" y="14"/>
                    <a:pt x="29" y="13"/>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3"/>
            <p:cNvSpPr/>
            <p:nvPr/>
          </p:nvSpPr>
          <p:spPr bwMode="auto">
            <a:xfrm>
              <a:off x="3597" y="1537"/>
              <a:ext cx="70" cy="110"/>
            </a:xfrm>
            <a:custGeom>
              <a:avLst/>
              <a:gdLst>
                <a:gd name="T0" fmla="*/ 22 w 26"/>
                <a:gd name="T1" fmla="*/ 33 h 41"/>
                <a:gd name="T2" fmla="*/ 21 w 26"/>
                <a:gd name="T3" fmla="*/ 13 h 41"/>
                <a:gd name="T4" fmla="*/ 10 w 26"/>
                <a:gd name="T5" fmla="*/ 5 h 41"/>
                <a:gd name="T6" fmla="*/ 17 w 26"/>
                <a:gd name="T7" fmla="*/ 39 h 41"/>
                <a:gd name="T8" fmla="*/ 22 w 26"/>
                <a:gd name="T9" fmla="*/ 33 h 41"/>
              </a:gdLst>
              <a:ahLst/>
              <a:cxnLst>
                <a:cxn ang="0">
                  <a:pos x="T0" y="T1"/>
                </a:cxn>
                <a:cxn ang="0">
                  <a:pos x="T2" y="T3"/>
                </a:cxn>
                <a:cxn ang="0">
                  <a:pos x="T4" y="T5"/>
                </a:cxn>
                <a:cxn ang="0">
                  <a:pos x="T6" y="T7"/>
                </a:cxn>
                <a:cxn ang="0">
                  <a:pos x="T8" y="T9"/>
                </a:cxn>
              </a:cxnLst>
              <a:rect l="0" t="0" r="r" b="b"/>
              <a:pathLst>
                <a:path w="26" h="41">
                  <a:moveTo>
                    <a:pt x="22" y="33"/>
                  </a:moveTo>
                  <a:cubicBezTo>
                    <a:pt x="16" y="28"/>
                    <a:pt x="17" y="20"/>
                    <a:pt x="21" y="13"/>
                  </a:cubicBezTo>
                  <a:cubicBezTo>
                    <a:pt x="25" y="7"/>
                    <a:pt x="16" y="0"/>
                    <a:pt x="10" y="5"/>
                  </a:cubicBezTo>
                  <a:cubicBezTo>
                    <a:pt x="0" y="15"/>
                    <a:pt x="5" y="34"/>
                    <a:pt x="17" y="39"/>
                  </a:cubicBezTo>
                  <a:cubicBezTo>
                    <a:pt x="21" y="41"/>
                    <a:pt x="26" y="36"/>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4"/>
            <p:cNvSpPr/>
            <p:nvPr/>
          </p:nvSpPr>
          <p:spPr bwMode="auto">
            <a:xfrm>
              <a:off x="3991" y="1518"/>
              <a:ext cx="57" cy="105"/>
            </a:xfrm>
            <a:custGeom>
              <a:avLst/>
              <a:gdLst>
                <a:gd name="T0" fmla="*/ 14 w 21"/>
                <a:gd name="T1" fmla="*/ 19 h 39"/>
                <a:gd name="T2" fmla="*/ 21 w 21"/>
                <a:gd name="T3" fmla="*/ 8 h 39"/>
                <a:gd name="T4" fmla="*/ 18 w 21"/>
                <a:gd name="T5" fmla="*/ 3 h 39"/>
                <a:gd name="T6" fmla="*/ 3 w 21"/>
                <a:gd name="T7" fmla="*/ 15 h 39"/>
                <a:gd name="T8" fmla="*/ 5 w 21"/>
                <a:gd name="T9" fmla="*/ 35 h 39"/>
                <a:gd name="T10" fmla="*/ 14 w 21"/>
                <a:gd name="T11" fmla="*/ 31 h 39"/>
                <a:gd name="T12" fmla="*/ 14 w 21"/>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21" h="39">
                  <a:moveTo>
                    <a:pt x="14" y="19"/>
                  </a:moveTo>
                  <a:cubicBezTo>
                    <a:pt x="16" y="15"/>
                    <a:pt x="21" y="13"/>
                    <a:pt x="21" y="8"/>
                  </a:cubicBezTo>
                  <a:cubicBezTo>
                    <a:pt x="20" y="6"/>
                    <a:pt x="20" y="4"/>
                    <a:pt x="18" y="3"/>
                  </a:cubicBezTo>
                  <a:cubicBezTo>
                    <a:pt x="11" y="0"/>
                    <a:pt x="5" y="8"/>
                    <a:pt x="3" y="15"/>
                  </a:cubicBezTo>
                  <a:cubicBezTo>
                    <a:pt x="0" y="21"/>
                    <a:pt x="1" y="29"/>
                    <a:pt x="5" y="35"/>
                  </a:cubicBezTo>
                  <a:cubicBezTo>
                    <a:pt x="8" y="39"/>
                    <a:pt x="16" y="36"/>
                    <a:pt x="14" y="31"/>
                  </a:cubicBezTo>
                  <a:cubicBezTo>
                    <a:pt x="12" y="27"/>
                    <a:pt x="12" y="23"/>
                    <a:pt x="1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15"/>
            <p:cNvSpPr/>
            <p:nvPr/>
          </p:nvSpPr>
          <p:spPr bwMode="auto">
            <a:xfrm>
              <a:off x="4112" y="1843"/>
              <a:ext cx="432" cy="305"/>
            </a:xfrm>
            <a:custGeom>
              <a:avLst/>
              <a:gdLst>
                <a:gd name="T0" fmla="*/ 159 w 161"/>
                <a:gd name="T1" fmla="*/ 21 h 114"/>
                <a:gd name="T2" fmla="*/ 130 w 161"/>
                <a:gd name="T3" fmla="*/ 1 h 114"/>
                <a:gd name="T4" fmla="*/ 103 w 161"/>
                <a:gd name="T5" fmla="*/ 30 h 114"/>
                <a:gd name="T6" fmla="*/ 110 w 161"/>
                <a:gd name="T7" fmla="*/ 33 h 114"/>
                <a:gd name="T8" fmla="*/ 123 w 161"/>
                <a:gd name="T9" fmla="*/ 14 h 114"/>
                <a:gd name="T10" fmla="*/ 147 w 161"/>
                <a:gd name="T11" fmla="*/ 19 h 114"/>
                <a:gd name="T12" fmla="*/ 141 w 161"/>
                <a:gd name="T13" fmla="*/ 40 h 114"/>
                <a:gd name="T14" fmla="*/ 122 w 161"/>
                <a:gd name="T15" fmla="*/ 38 h 114"/>
                <a:gd name="T16" fmla="*/ 120 w 161"/>
                <a:gd name="T17" fmla="*/ 36 h 114"/>
                <a:gd name="T18" fmla="*/ 117 w 161"/>
                <a:gd name="T19" fmla="*/ 32 h 114"/>
                <a:gd name="T20" fmla="*/ 111 w 161"/>
                <a:gd name="T21" fmla="*/ 35 h 114"/>
                <a:gd name="T22" fmla="*/ 113 w 161"/>
                <a:gd name="T23" fmla="*/ 39 h 114"/>
                <a:gd name="T24" fmla="*/ 72 w 161"/>
                <a:gd name="T25" fmla="*/ 80 h 114"/>
                <a:gd name="T26" fmla="*/ 8 w 161"/>
                <a:gd name="T27" fmla="*/ 90 h 114"/>
                <a:gd name="T28" fmla="*/ 2 w 161"/>
                <a:gd name="T29" fmla="*/ 95 h 114"/>
                <a:gd name="T30" fmla="*/ 67 w 161"/>
                <a:gd name="T31" fmla="*/ 96 h 114"/>
                <a:gd name="T32" fmla="*/ 121 w 161"/>
                <a:gd name="T33" fmla="*/ 48 h 114"/>
                <a:gd name="T34" fmla="*/ 141 w 161"/>
                <a:gd name="T35" fmla="*/ 51 h 114"/>
                <a:gd name="T36" fmla="*/ 159 w 161"/>
                <a:gd name="T37" fmla="*/ 2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114">
                  <a:moveTo>
                    <a:pt x="159" y="21"/>
                  </a:moveTo>
                  <a:cubicBezTo>
                    <a:pt x="156" y="8"/>
                    <a:pt x="143" y="0"/>
                    <a:pt x="130" y="1"/>
                  </a:cubicBezTo>
                  <a:cubicBezTo>
                    <a:pt x="116" y="3"/>
                    <a:pt x="106" y="17"/>
                    <a:pt x="103" y="30"/>
                  </a:cubicBezTo>
                  <a:cubicBezTo>
                    <a:pt x="102" y="35"/>
                    <a:pt x="108" y="37"/>
                    <a:pt x="110" y="33"/>
                  </a:cubicBezTo>
                  <a:cubicBezTo>
                    <a:pt x="114" y="27"/>
                    <a:pt x="117" y="19"/>
                    <a:pt x="123" y="14"/>
                  </a:cubicBezTo>
                  <a:cubicBezTo>
                    <a:pt x="131" y="9"/>
                    <a:pt x="142" y="10"/>
                    <a:pt x="147" y="19"/>
                  </a:cubicBezTo>
                  <a:cubicBezTo>
                    <a:pt x="151" y="26"/>
                    <a:pt x="148" y="36"/>
                    <a:pt x="141" y="40"/>
                  </a:cubicBezTo>
                  <a:cubicBezTo>
                    <a:pt x="135" y="44"/>
                    <a:pt x="128" y="42"/>
                    <a:pt x="122" y="38"/>
                  </a:cubicBezTo>
                  <a:cubicBezTo>
                    <a:pt x="122" y="37"/>
                    <a:pt x="121" y="36"/>
                    <a:pt x="120" y="36"/>
                  </a:cubicBezTo>
                  <a:cubicBezTo>
                    <a:pt x="119" y="35"/>
                    <a:pt x="118" y="34"/>
                    <a:pt x="117" y="32"/>
                  </a:cubicBezTo>
                  <a:cubicBezTo>
                    <a:pt x="115" y="29"/>
                    <a:pt x="109" y="31"/>
                    <a:pt x="111" y="35"/>
                  </a:cubicBezTo>
                  <a:cubicBezTo>
                    <a:pt x="111" y="37"/>
                    <a:pt x="112" y="38"/>
                    <a:pt x="113" y="39"/>
                  </a:cubicBezTo>
                  <a:cubicBezTo>
                    <a:pt x="100" y="54"/>
                    <a:pt x="90" y="69"/>
                    <a:pt x="72" y="80"/>
                  </a:cubicBezTo>
                  <a:cubicBezTo>
                    <a:pt x="61" y="86"/>
                    <a:pt x="19" y="105"/>
                    <a:pt x="8" y="90"/>
                  </a:cubicBezTo>
                  <a:cubicBezTo>
                    <a:pt x="5" y="87"/>
                    <a:pt x="0" y="91"/>
                    <a:pt x="2" y="95"/>
                  </a:cubicBezTo>
                  <a:cubicBezTo>
                    <a:pt x="11" y="114"/>
                    <a:pt x="52" y="102"/>
                    <a:pt x="67" y="96"/>
                  </a:cubicBezTo>
                  <a:cubicBezTo>
                    <a:pt x="87" y="87"/>
                    <a:pt x="112" y="70"/>
                    <a:pt x="121" y="48"/>
                  </a:cubicBezTo>
                  <a:cubicBezTo>
                    <a:pt x="126" y="51"/>
                    <a:pt x="133" y="53"/>
                    <a:pt x="141" y="51"/>
                  </a:cubicBezTo>
                  <a:cubicBezTo>
                    <a:pt x="153" y="48"/>
                    <a:pt x="161" y="34"/>
                    <a:pt x="15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6" name="组合 45"/>
          <p:cNvGrpSpPr/>
          <p:nvPr/>
        </p:nvGrpSpPr>
        <p:grpSpPr>
          <a:xfrm>
            <a:off x="2090747" y="2217306"/>
            <a:ext cx="2351088" cy="3276599"/>
            <a:chOff x="2319337" y="912813"/>
            <a:chExt cx="2351088" cy="3276599"/>
          </a:xfrm>
          <a:solidFill>
            <a:schemeClr val="bg1"/>
          </a:solidFill>
        </p:grpSpPr>
        <p:grpSp>
          <p:nvGrpSpPr>
            <p:cNvPr id="17" name="Group 18"/>
            <p:cNvGrpSpPr>
              <a:grpSpLocks noChangeAspect="1"/>
            </p:cNvGrpSpPr>
            <p:nvPr/>
          </p:nvGrpSpPr>
          <p:grpSpPr bwMode="auto">
            <a:xfrm>
              <a:off x="2319337" y="912813"/>
              <a:ext cx="2351088" cy="3276599"/>
              <a:chOff x="1461" y="575"/>
              <a:chExt cx="1481" cy="2064"/>
            </a:xfrm>
            <a:grpFill/>
          </p:grpSpPr>
          <p:sp>
            <p:nvSpPr>
              <p:cNvPr id="22" name="Freeform 19"/>
              <p:cNvSpPr>
                <a:spLocks noEditPoints="1"/>
              </p:cNvSpPr>
              <p:nvPr/>
            </p:nvSpPr>
            <p:spPr bwMode="auto">
              <a:xfrm>
                <a:off x="1461" y="575"/>
                <a:ext cx="1481" cy="2064"/>
              </a:xfrm>
              <a:custGeom>
                <a:avLst/>
                <a:gdLst>
                  <a:gd name="T0" fmla="*/ 303 w 303"/>
                  <a:gd name="T1" fmla="*/ 417 h 423"/>
                  <a:gd name="T2" fmla="*/ 292 w 303"/>
                  <a:gd name="T3" fmla="*/ 8 h 423"/>
                  <a:gd name="T4" fmla="*/ 288 w 303"/>
                  <a:gd name="T5" fmla="*/ 8 h 423"/>
                  <a:gd name="T6" fmla="*/ 288 w 303"/>
                  <a:gd name="T7" fmla="*/ 12 h 423"/>
                  <a:gd name="T8" fmla="*/ 44 w 303"/>
                  <a:gd name="T9" fmla="*/ 1 h 423"/>
                  <a:gd name="T10" fmla="*/ 44 w 303"/>
                  <a:gd name="T11" fmla="*/ 5 h 423"/>
                  <a:gd name="T12" fmla="*/ 44 w 303"/>
                  <a:gd name="T13" fmla="*/ 5 h 423"/>
                  <a:gd name="T14" fmla="*/ 44 w 303"/>
                  <a:gd name="T15" fmla="*/ 5 h 423"/>
                  <a:gd name="T16" fmla="*/ 4 w 303"/>
                  <a:gd name="T17" fmla="*/ 49 h 423"/>
                  <a:gd name="T18" fmla="*/ 0 w 303"/>
                  <a:gd name="T19" fmla="*/ 51 h 423"/>
                  <a:gd name="T20" fmla="*/ 0 w 303"/>
                  <a:gd name="T21" fmla="*/ 51 h 423"/>
                  <a:gd name="T22" fmla="*/ 2 w 303"/>
                  <a:gd name="T23" fmla="*/ 51 h 423"/>
                  <a:gd name="T24" fmla="*/ 2 w 303"/>
                  <a:gd name="T25" fmla="*/ 53 h 423"/>
                  <a:gd name="T26" fmla="*/ 4 w 303"/>
                  <a:gd name="T27" fmla="*/ 56 h 423"/>
                  <a:gd name="T28" fmla="*/ 7 w 303"/>
                  <a:gd name="T29" fmla="*/ 421 h 423"/>
                  <a:gd name="T30" fmla="*/ 9 w 303"/>
                  <a:gd name="T31" fmla="*/ 423 h 423"/>
                  <a:gd name="T32" fmla="*/ 301 w 303"/>
                  <a:gd name="T33" fmla="*/ 422 h 423"/>
                  <a:gd name="T34" fmla="*/ 303 w 303"/>
                  <a:gd name="T35" fmla="*/ 419 h 423"/>
                  <a:gd name="T36" fmla="*/ 303 w 303"/>
                  <a:gd name="T37" fmla="*/ 417 h 423"/>
                  <a:gd name="T38" fmla="*/ 47 w 303"/>
                  <a:gd name="T39" fmla="*/ 8 h 423"/>
                  <a:gd name="T40" fmla="*/ 47 w 303"/>
                  <a:gd name="T41" fmla="*/ 5 h 423"/>
                  <a:gd name="T42" fmla="*/ 49 w 303"/>
                  <a:gd name="T43" fmla="*/ 5 h 423"/>
                  <a:gd name="T44" fmla="*/ 50 w 303"/>
                  <a:gd name="T45" fmla="*/ 50 h 423"/>
                  <a:gd name="T46" fmla="*/ 9 w 303"/>
                  <a:gd name="T47" fmla="*/ 51 h 423"/>
                  <a:gd name="T48" fmla="*/ 47 w 303"/>
                  <a:gd name="T49" fmla="*/ 8 h 423"/>
                  <a:gd name="T50" fmla="*/ 58 w 303"/>
                  <a:gd name="T51" fmla="*/ 419 h 423"/>
                  <a:gd name="T52" fmla="*/ 19 w 303"/>
                  <a:gd name="T53" fmla="*/ 419 h 423"/>
                  <a:gd name="T54" fmla="*/ 11 w 303"/>
                  <a:gd name="T55" fmla="*/ 403 h 423"/>
                  <a:gd name="T56" fmla="*/ 11 w 303"/>
                  <a:gd name="T57" fmla="*/ 382 h 423"/>
                  <a:gd name="T58" fmla="*/ 8 w 303"/>
                  <a:gd name="T59" fmla="*/ 56 h 423"/>
                  <a:gd name="T60" fmla="*/ 52 w 303"/>
                  <a:gd name="T61" fmla="*/ 54 h 423"/>
                  <a:gd name="T62" fmla="*/ 54 w 303"/>
                  <a:gd name="T63" fmla="*/ 52 h 423"/>
                  <a:gd name="T64" fmla="*/ 53 w 303"/>
                  <a:gd name="T65" fmla="*/ 6 h 423"/>
                  <a:gd name="T66" fmla="*/ 288 w 303"/>
                  <a:gd name="T67" fmla="*/ 16 h 423"/>
                  <a:gd name="T68" fmla="*/ 299 w 303"/>
                  <a:gd name="T69" fmla="*/ 417 h 423"/>
                  <a:gd name="T70" fmla="*/ 141 w 303"/>
                  <a:gd name="T71" fmla="*/ 418 h 423"/>
                  <a:gd name="T72" fmla="*/ 58 w 303"/>
                  <a:gd name="T73" fmla="*/ 41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423">
                    <a:moveTo>
                      <a:pt x="303" y="417"/>
                    </a:moveTo>
                    <a:cubicBezTo>
                      <a:pt x="295" y="281"/>
                      <a:pt x="292" y="144"/>
                      <a:pt x="292" y="8"/>
                    </a:cubicBezTo>
                    <a:cubicBezTo>
                      <a:pt x="292" y="8"/>
                      <a:pt x="288" y="8"/>
                      <a:pt x="288" y="8"/>
                    </a:cubicBezTo>
                    <a:cubicBezTo>
                      <a:pt x="288" y="12"/>
                      <a:pt x="288" y="11"/>
                      <a:pt x="288" y="12"/>
                    </a:cubicBezTo>
                    <a:cubicBezTo>
                      <a:pt x="204" y="12"/>
                      <a:pt x="125" y="9"/>
                      <a:pt x="44" y="1"/>
                    </a:cubicBezTo>
                    <a:cubicBezTo>
                      <a:pt x="41" y="0"/>
                      <a:pt x="41" y="5"/>
                      <a:pt x="44" y="5"/>
                    </a:cubicBezTo>
                    <a:cubicBezTo>
                      <a:pt x="44" y="5"/>
                      <a:pt x="44" y="5"/>
                      <a:pt x="44" y="5"/>
                    </a:cubicBezTo>
                    <a:cubicBezTo>
                      <a:pt x="44" y="5"/>
                      <a:pt x="44" y="5"/>
                      <a:pt x="44" y="5"/>
                    </a:cubicBezTo>
                    <a:cubicBezTo>
                      <a:pt x="32" y="19"/>
                      <a:pt x="17" y="34"/>
                      <a:pt x="4" y="49"/>
                    </a:cubicBezTo>
                    <a:cubicBezTo>
                      <a:pt x="3" y="49"/>
                      <a:pt x="0" y="49"/>
                      <a:pt x="0" y="51"/>
                    </a:cubicBezTo>
                    <a:cubicBezTo>
                      <a:pt x="0" y="51"/>
                      <a:pt x="0" y="51"/>
                      <a:pt x="0" y="51"/>
                    </a:cubicBezTo>
                    <a:cubicBezTo>
                      <a:pt x="0" y="51"/>
                      <a:pt x="2" y="51"/>
                      <a:pt x="2" y="51"/>
                    </a:cubicBezTo>
                    <a:cubicBezTo>
                      <a:pt x="1" y="52"/>
                      <a:pt x="2" y="53"/>
                      <a:pt x="2" y="53"/>
                    </a:cubicBezTo>
                    <a:cubicBezTo>
                      <a:pt x="2" y="54"/>
                      <a:pt x="2" y="56"/>
                      <a:pt x="4" y="56"/>
                    </a:cubicBezTo>
                    <a:cubicBezTo>
                      <a:pt x="7" y="421"/>
                      <a:pt x="7" y="421"/>
                      <a:pt x="7" y="421"/>
                    </a:cubicBezTo>
                    <a:cubicBezTo>
                      <a:pt x="7" y="422"/>
                      <a:pt x="8" y="423"/>
                      <a:pt x="9" y="423"/>
                    </a:cubicBezTo>
                    <a:cubicBezTo>
                      <a:pt x="106" y="423"/>
                      <a:pt x="204" y="422"/>
                      <a:pt x="301" y="422"/>
                    </a:cubicBezTo>
                    <a:cubicBezTo>
                      <a:pt x="303" y="422"/>
                      <a:pt x="303" y="420"/>
                      <a:pt x="303" y="419"/>
                    </a:cubicBezTo>
                    <a:cubicBezTo>
                      <a:pt x="303" y="418"/>
                      <a:pt x="303" y="417"/>
                      <a:pt x="303" y="417"/>
                    </a:cubicBezTo>
                    <a:close/>
                    <a:moveTo>
                      <a:pt x="47" y="8"/>
                    </a:moveTo>
                    <a:cubicBezTo>
                      <a:pt x="48" y="7"/>
                      <a:pt x="48" y="6"/>
                      <a:pt x="47" y="5"/>
                    </a:cubicBezTo>
                    <a:cubicBezTo>
                      <a:pt x="48" y="5"/>
                      <a:pt x="48" y="5"/>
                      <a:pt x="49" y="5"/>
                    </a:cubicBezTo>
                    <a:cubicBezTo>
                      <a:pt x="51" y="20"/>
                      <a:pt x="51" y="35"/>
                      <a:pt x="50" y="50"/>
                    </a:cubicBezTo>
                    <a:cubicBezTo>
                      <a:pt x="37" y="50"/>
                      <a:pt x="23" y="50"/>
                      <a:pt x="9" y="51"/>
                    </a:cubicBezTo>
                    <a:cubicBezTo>
                      <a:pt x="22" y="37"/>
                      <a:pt x="35" y="22"/>
                      <a:pt x="47" y="8"/>
                    </a:cubicBezTo>
                    <a:close/>
                    <a:moveTo>
                      <a:pt x="58" y="419"/>
                    </a:moveTo>
                    <a:cubicBezTo>
                      <a:pt x="46" y="419"/>
                      <a:pt x="30" y="422"/>
                      <a:pt x="19" y="419"/>
                    </a:cubicBezTo>
                    <a:cubicBezTo>
                      <a:pt x="10" y="416"/>
                      <a:pt x="11" y="412"/>
                      <a:pt x="11" y="403"/>
                    </a:cubicBezTo>
                    <a:cubicBezTo>
                      <a:pt x="11" y="382"/>
                      <a:pt x="11" y="382"/>
                      <a:pt x="11" y="382"/>
                    </a:cubicBezTo>
                    <a:cubicBezTo>
                      <a:pt x="10" y="273"/>
                      <a:pt x="9" y="164"/>
                      <a:pt x="8" y="56"/>
                    </a:cubicBezTo>
                    <a:cubicBezTo>
                      <a:pt x="23" y="54"/>
                      <a:pt x="38" y="54"/>
                      <a:pt x="52" y="54"/>
                    </a:cubicBezTo>
                    <a:cubicBezTo>
                      <a:pt x="53" y="55"/>
                      <a:pt x="54" y="53"/>
                      <a:pt x="54" y="52"/>
                    </a:cubicBezTo>
                    <a:cubicBezTo>
                      <a:pt x="55" y="37"/>
                      <a:pt x="55" y="21"/>
                      <a:pt x="53" y="6"/>
                    </a:cubicBezTo>
                    <a:cubicBezTo>
                      <a:pt x="131" y="13"/>
                      <a:pt x="209" y="17"/>
                      <a:pt x="288" y="16"/>
                    </a:cubicBezTo>
                    <a:cubicBezTo>
                      <a:pt x="287" y="150"/>
                      <a:pt x="291" y="284"/>
                      <a:pt x="299" y="417"/>
                    </a:cubicBezTo>
                    <a:cubicBezTo>
                      <a:pt x="246" y="418"/>
                      <a:pt x="194" y="418"/>
                      <a:pt x="141" y="418"/>
                    </a:cubicBezTo>
                    <a:cubicBezTo>
                      <a:pt x="113" y="418"/>
                      <a:pt x="85" y="418"/>
                      <a:pt x="58" y="4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20"/>
              <p:cNvSpPr/>
              <p:nvPr/>
            </p:nvSpPr>
            <p:spPr bwMode="auto">
              <a:xfrm>
                <a:off x="2849" y="2448"/>
                <a:ext cx="39" cy="117"/>
              </a:xfrm>
              <a:custGeom>
                <a:avLst/>
                <a:gdLst>
                  <a:gd name="T0" fmla="*/ 0 w 8"/>
                  <a:gd name="T1" fmla="*/ 4 h 24"/>
                  <a:gd name="T2" fmla="*/ 0 w 8"/>
                  <a:gd name="T3" fmla="*/ 24 h 24"/>
                  <a:gd name="T4" fmla="*/ 8 w 8"/>
                  <a:gd name="T5" fmla="*/ 24 h 24"/>
                  <a:gd name="T6" fmla="*/ 8 w 8"/>
                  <a:gd name="T7" fmla="*/ 4 h 24"/>
                  <a:gd name="T8" fmla="*/ 0 w 8"/>
                  <a:gd name="T9" fmla="*/ 4 h 24"/>
                </a:gdLst>
                <a:ahLst/>
                <a:cxnLst>
                  <a:cxn ang="0">
                    <a:pos x="T0" y="T1"/>
                  </a:cxn>
                  <a:cxn ang="0">
                    <a:pos x="T2" y="T3"/>
                  </a:cxn>
                  <a:cxn ang="0">
                    <a:pos x="T4" y="T5"/>
                  </a:cxn>
                  <a:cxn ang="0">
                    <a:pos x="T6" y="T7"/>
                  </a:cxn>
                  <a:cxn ang="0">
                    <a:pos x="T8" y="T9"/>
                  </a:cxn>
                </a:cxnLst>
                <a:rect l="0" t="0" r="r" b="b"/>
                <a:pathLst>
                  <a:path w="8" h="24">
                    <a:moveTo>
                      <a:pt x="0" y="4"/>
                    </a:moveTo>
                    <a:cubicBezTo>
                      <a:pt x="0" y="24"/>
                      <a:pt x="0" y="24"/>
                      <a:pt x="0" y="24"/>
                    </a:cubicBezTo>
                    <a:cubicBezTo>
                      <a:pt x="8" y="24"/>
                      <a:pt x="8" y="24"/>
                      <a:pt x="8" y="24"/>
                    </a:cubicBezTo>
                    <a:cubicBezTo>
                      <a:pt x="8" y="4"/>
                      <a:pt x="8" y="4"/>
                      <a:pt x="8" y="4"/>
                    </a:cubicBezTo>
                    <a:cubicBezTo>
                      <a:pt x="8" y="0"/>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21"/>
              <p:cNvSpPr/>
              <p:nvPr/>
            </p:nvSpPr>
            <p:spPr bwMode="auto">
              <a:xfrm>
                <a:off x="2791" y="2400"/>
                <a:ext cx="44" cy="141"/>
              </a:xfrm>
              <a:custGeom>
                <a:avLst/>
                <a:gdLst>
                  <a:gd name="T0" fmla="*/ 4 w 9"/>
                  <a:gd name="T1" fmla="*/ 3 h 29"/>
                  <a:gd name="T2" fmla="*/ 0 w 9"/>
                  <a:gd name="T3" fmla="*/ 4 h 29"/>
                  <a:gd name="T4" fmla="*/ 4 w 9"/>
                  <a:gd name="T5" fmla="*/ 27 h 29"/>
                  <a:gd name="T6" fmla="*/ 8 w 9"/>
                  <a:gd name="T7" fmla="*/ 26 h 29"/>
                  <a:gd name="T8" fmla="*/ 4 w 9"/>
                  <a:gd name="T9" fmla="*/ 3 h 29"/>
                </a:gdLst>
                <a:ahLst/>
                <a:cxnLst>
                  <a:cxn ang="0">
                    <a:pos x="T0" y="T1"/>
                  </a:cxn>
                  <a:cxn ang="0">
                    <a:pos x="T2" y="T3"/>
                  </a:cxn>
                  <a:cxn ang="0">
                    <a:pos x="T4" y="T5"/>
                  </a:cxn>
                  <a:cxn ang="0">
                    <a:pos x="T6" y="T7"/>
                  </a:cxn>
                  <a:cxn ang="0">
                    <a:pos x="T8" y="T9"/>
                  </a:cxn>
                </a:cxnLst>
                <a:rect l="0" t="0" r="r" b="b"/>
                <a:pathLst>
                  <a:path w="9" h="29">
                    <a:moveTo>
                      <a:pt x="4" y="3"/>
                    </a:moveTo>
                    <a:cubicBezTo>
                      <a:pt x="4" y="0"/>
                      <a:pt x="0" y="1"/>
                      <a:pt x="0" y="4"/>
                    </a:cubicBezTo>
                    <a:cubicBezTo>
                      <a:pt x="2" y="11"/>
                      <a:pt x="3" y="19"/>
                      <a:pt x="4" y="27"/>
                    </a:cubicBezTo>
                    <a:cubicBezTo>
                      <a:pt x="5" y="29"/>
                      <a:pt x="9" y="28"/>
                      <a:pt x="8" y="26"/>
                    </a:cubicBezTo>
                    <a:cubicBezTo>
                      <a:pt x="7" y="18"/>
                      <a:pt x="6" y="1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22"/>
              <p:cNvSpPr/>
              <p:nvPr/>
            </p:nvSpPr>
            <p:spPr bwMode="auto">
              <a:xfrm>
                <a:off x="1754" y="707"/>
                <a:ext cx="34" cy="131"/>
              </a:xfrm>
              <a:custGeom>
                <a:avLst/>
                <a:gdLst>
                  <a:gd name="T0" fmla="*/ 5 w 7"/>
                  <a:gd name="T1" fmla="*/ 2 h 27"/>
                  <a:gd name="T2" fmla="*/ 1 w 7"/>
                  <a:gd name="T3" fmla="*/ 2 h 27"/>
                  <a:gd name="T4" fmla="*/ 2 w 7"/>
                  <a:gd name="T5" fmla="*/ 24 h 27"/>
                  <a:gd name="T6" fmla="*/ 6 w 7"/>
                  <a:gd name="T7" fmla="*/ 23 h 27"/>
                  <a:gd name="T8" fmla="*/ 5 w 7"/>
                  <a:gd name="T9" fmla="*/ 2 h 27"/>
                </a:gdLst>
                <a:ahLst/>
                <a:cxnLst>
                  <a:cxn ang="0">
                    <a:pos x="T0" y="T1"/>
                  </a:cxn>
                  <a:cxn ang="0">
                    <a:pos x="T2" y="T3"/>
                  </a:cxn>
                  <a:cxn ang="0">
                    <a:pos x="T4" y="T5"/>
                  </a:cxn>
                  <a:cxn ang="0">
                    <a:pos x="T6" y="T7"/>
                  </a:cxn>
                  <a:cxn ang="0">
                    <a:pos x="T8" y="T9"/>
                  </a:cxn>
                </a:cxnLst>
                <a:rect l="0" t="0" r="r" b="b"/>
                <a:pathLst>
                  <a:path w="7" h="27">
                    <a:moveTo>
                      <a:pt x="5" y="2"/>
                    </a:moveTo>
                    <a:cubicBezTo>
                      <a:pt x="6" y="0"/>
                      <a:pt x="1" y="0"/>
                      <a:pt x="1" y="2"/>
                    </a:cubicBezTo>
                    <a:cubicBezTo>
                      <a:pt x="0" y="10"/>
                      <a:pt x="1" y="17"/>
                      <a:pt x="2" y="24"/>
                    </a:cubicBezTo>
                    <a:cubicBezTo>
                      <a:pt x="3" y="27"/>
                      <a:pt x="7" y="26"/>
                      <a:pt x="6" y="23"/>
                    </a:cubicBezTo>
                    <a:cubicBezTo>
                      <a:pt x="5" y="16"/>
                      <a:pt x="5" y="9"/>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23"/>
              <p:cNvSpPr/>
              <p:nvPr/>
            </p:nvSpPr>
            <p:spPr bwMode="auto">
              <a:xfrm>
                <a:off x="1813" y="692"/>
                <a:ext cx="19" cy="117"/>
              </a:xfrm>
              <a:custGeom>
                <a:avLst/>
                <a:gdLst>
                  <a:gd name="T0" fmla="*/ 0 w 4"/>
                  <a:gd name="T1" fmla="*/ 4 h 24"/>
                  <a:gd name="T2" fmla="*/ 0 w 4"/>
                  <a:gd name="T3" fmla="*/ 24 h 24"/>
                  <a:gd name="T4" fmla="*/ 4 w 4"/>
                  <a:gd name="T5" fmla="*/ 24 h 24"/>
                  <a:gd name="T6" fmla="*/ 4 w 4"/>
                  <a:gd name="T7" fmla="*/ 4 h 24"/>
                  <a:gd name="T8" fmla="*/ 0 w 4"/>
                  <a:gd name="T9" fmla="*/ 4 h 24"/>
                </a:gdLst>
                <a:ahLst/>
                <a:cxnLst>
                  <a:cxn ang="0">
                    <a:pos x="T0" y="T1"/>
                  </a:cxn>
                  <a:cxn ang="0">
                    <a:pos x="T2" y="T3"/>
                  </a:cxn>
                  <a:cxn ang="0">
                    <a:pos x="T4" y="T5"/>
                  </a:cxn>
                  <a:cxn ang="0">
                    <a:pos x="T6" y="T7"/>
                  </a:cxn>
                  <a:cxn ang="0">
                    <a:pos x="T8" y="T9"/>
                  </a:cxn>
                </a:cxnLst>
                <a:rect l="0" t="0" r="r" b="b"/>
                <a:pathLst>
                  <a:path w="4" h="24">
                    <a:moveTo>
                      <a:pt x="0" y="4"/>
                    </a:moveTo>
                    <a:cubicBezTo>
                      <a:pt x="0" y="24"/>
                      <a:pt x="0" y="24"/>
                      <a:pt x="0" y="24"/>
                    </a:cubicBezTo>
                    <a:cubicBezTo>
                      <a:pt x="4" y="24"/>
                      <a:pt x="4" y="24"/>
                      <a:pt x="4" y="24"/>
                    </a:cubicBezTo>
                    <a:cubicBezTo>
                      <a:pt x="4" y="4"/>
                      <a:pt x="4" y="4"/>
                      <a:pt x="4" y="4"/>
                    </a:cubicBezTo>
                    <a:cubicBezTo>
                      <a:pt x="4" y="0"/>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24"/>
              <p:cNvSpPr/>
              <p:nvPr/>
            </p:nvSpPr>
            <p:spPr bwMode="auto">
              <a:xfrm>
                <a:off x="1637" y="2546"/>
                <a:ext cx="176" cy="39"/>
              </a:xfrm>
              <a:custGeom>
                <a:avLst/>
                <a:gdLst>
                  <a:gd name="T0" fmla="*/ 32 w 36"/>
                  <a:gd name="T1" fmla="*/ 0 h 8"/>
                  <a:gd name="T2" fmla="*/ 0 w 36"/>
                  <a:gd name="T3" fmla="*/ 0 h 8"/>
                  <a:gd name="T4" fmla="*/ 0 w 36"/>
                  <a:gd name="T5" fmla="*/ 8 h 8"/>
                  <a:gd name="T6" fmla="*/ 32 w 36"/>
                  <a:gd name="T7" fmla="*/ 8 h 8"/>
                  <a:gd name="T8" fmla="*/ 32 w 36"/>
                  <a:gd name="T9" fmla="*/ 0 h 8"/>
                </a:gdLst>
                <a:ahLst/>
                <a:cxnLst>
                  <a:cxn ang="0">
                    <a:pos x="T0" y="T1"/>
                  </a:cxn>
                  <a:cxn ang="0">
                    <a:pos x="T2" y="T3"/>
                  </a:cxn>
                  <a:cxn ang="0">
                    <a:pos x="T4" y="T5"/>
                  </a:cxn>
                  <a:cxn ang="0">
                    <a:pos x="T6" y="T7"/>
                  </a:cxn>
                  <a:cxn ang="0">
                    <a:pos x="T8" y="T9"/>
                  </a:cxn>
                </a:cxnLst>
                <a:rect l="0" t="0" r="r" b="b"/>
                <a:pathLst>
                  <a:path w="36" h="8">
                    <a:moveTo>
                      <a:pt x="32" y="0"/>
                    </a:moveTo>
                    <a:cubicBezTo>
                      <a:pt x="0" y="0"/>
                      <a:pt x="0" y="0"/>
                      <a:pt x="0" y="0"/>
                    </a:cubicBezTo>
                    <a:cubicBezTo>
                      <a:pt x="0" y="8"/>
                      <a:pt x="0" y="8"/>
                      <a:pt x="0" y="8"/>
                    </a:cubicBezTo>
                    <a:cubicBezTo>
                      <a:pt x="32" y="8"/>
                      <a:pt x="32" y="8"/>
                      <a:pt x="32" y="8"/>
                    </a:cubicBezTo>
                    <a:cubicBezTo>
                      <a:pt x="36" y="8"/>
                      <a:pt x="36"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8" name="组合 37"/>
            <p:cNvGrpSpPr/>
            <p:nvPr/>
          </p:nvGrpSpPr>
          <p:grpSpPr>
            <a:xfrm>
              <a:off x="2533681" y="1470024"/>
              <a:ext cx="2104940" cy="2299867"/>
              <a:chOff x="6818251" y="865572"/>
              <a:chExt cx="2104940" cy="2299867"/>
            </a:xfrm>
            <a:grpFill/>
          </p:grpSpPr>
          <p:sp>
            <p:nvSpPr>
              <p:cNvPr id="19" name="文本框 18"/>
              <p:cNvSpPr txBox="1"/>
              <p:nvPr/>
            </p:nvSpPr>
            <p:spPr>
              <a:xfrm>
                <a:off x="6818251" y="865572"/>
                <a:ext cx="1696396" cy="830997"/>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a:t>
                </a:r>
              </a:p>
            </p:txBody>
          </p:sp>
          <p:sp>
            <p:nvSpPr>
              <p:cNvPr id="20" name="文本框 19"/>
              <p:cNvSpPr txBox="1"/>
              <p:nvPr/>
            </p:nvSpPr>
            <p:spPr>
              <a:xfrm>
                <a:off x="6818251" y="1691285"/>
                <a:ext cx="2104940" cy="738664"/>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21" name="文本框 20"/>
              <p:cNvSpPr txBox="1"/>
              <p:nvPr/>
            </p:nvSpPr>
            <p:spPr>
              <a:xfrm>
                <a:off x="6818251" y="2426775"/>
                <a:ext cx="2104940" cy="738664"/>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grpSp>
        <p:nvGrpSpPr>
          <p:cNvPr id="28" name="组合 46"/>
          <p:cNvGrpSpPr/>
          <p:nvPr/>
        </p:nvGrpSpPr>
        <p:grpSpPr>
          <a:xfrm>
            <a:off x="7723525" y="2217306"/>
            <a:ext cx="2352675" cy="3276599"/>
            <a:chOff x="7494588" y="912813"/>
            <a:chExt cx="2352675" cy="3276599"/>
          </a:xfrm>
          <a:solidFill>
            <a:schemeClr val="bg1"/>
          </a:solidFill>
        </p:grpSpPr>
        <p:grpSp>
          <p:nvGrpSpPr>
            <p:cNvPr id="29" name="Group 27"/>
            <p:cNvGrpSpPr>
              <a:grpSpLocks noChangeAspect="1"/>
            </p:cNvGrpSpPr>
            <p:nvPr/>
          </p:nvGrpSpPr>
          <p:grpSpPr bwMode="auto">
            <a:xfrm>
              <a:off x="7494588" y="912813"/>
              <a:ext cx="2352675" cy="3276599"/>
              <a:chOff x="4721" y="575"/>
              <a:chExt cx="1482" cy="2064"/>
            </a:xfrm>
            <a:grpFill/>
          </p:grpSpPr>
          <p:sp>
            <p:nvSpPr>
              <p:cNvPr id="34" name="Freeform 28"/>
              <p:cNvSpPr>
                <a:spLocks noEditPoints="1"/>
              </p:cNvSpPr>
              <p:nvPr/>
            </p:nvSpPr>
            <p:spPr bwMode="auto">
              <a:xfrm>
                <a:off x="4721" y="575"/>
                <a:ext cx="1482" cy="2064"/>
              </a:xfrm>
              <a:custGeom>
                <a:avLst/>
                <a:gdLst>
                  <a:gd name="T0" fmla="*/ 303 w 303"/>
                  <a:gd name="T1" fmla="*/ 417 h 423"/>
                  <a:gd name="T2" fmla="*/ 292 w 303"/>
                  <a:gd name="T3" fmla="*/ 8 h 423"/>
                  <a:gd name="T4" fmla="*/ 288 w 303"/>
                  <a:gd name="T5" fmla="*/ 8 h 423"/>
                  <a:gd name="T6" fmla="*/ 288 w 303"/>
                  <a:gd name="T7" fmla="*/ 12 h 423"/>
                  <a:gd name="T8" fmla="*/ 44 w 303"/>
                  <a:gd name="T9" fmla="*/ 1 h 423"/>
                  <a:gd name="T10" fmla="*/ 44 w 303"/>
                  <a:gd name="T11" fmla="*/ 5 h 423"/>
                  <a:gd name="T12" fmla="*/ 44 w 303"/>
                  <a:gd name="T13" fmla="*/ 5 h 423"/>
                  <a:gd name="T14" fmla="*/ 44 w 303"/>
                  <a:gd name="T15" fmla="*/ 5 h 423"/>
                  <a:gd name="T16" fmla="*/ 4 w 303"/>
                  <a:gd name="T17" fmla="*/ 49 h 423"/>
                  <a:gd name="T18" fmla="*/ 0 w 303"/>
                  <a:gd name="T19" fmla="*/ 51 h 423"/>
                  <a:gd name="T20" fmla="*/ 0 w 303"/>
                  <a:gd name="T21" fmla="*/ 51 h 423"/>
                  <a:gd name="T22" fmla="*/ 2 w 303"/>
                  <a:gd name="T23" fmla="*/ 51 h 423"/>
                  <a:gd name="T24" fmla="*/ 2 w 303"/>
                  <a:gd name="T25" fmla="*/ 53 h 423"/>
                  <a:gd name="T26" fmla="*/ 4 w 303"/>
                  <a:gd name="T27" fmla="*/ 56 h 423"/>
                  <a:gd name="T28" fmla="*/ 7 w 303"/>
                  <a:gd name="T29" fmla="*/ 421 h 423"/>
                  <a:gd name="T30" fmla="*/ 9 w 303"/>
                  <a:gd name="T31" fmla="*/ 423 h 423"/>
                  <a:gd name="T32" fmla="*/ 301 w 303"/>
                  <a:gd name="T33" fmla="*/ 422 h 423"/>
                  <a:gd name="T34" fmla="*/ 303 w 303"/>
                  <a:gd name="T35" fmla="*/ 419 h 423"/>
                  <a:gd name="T36" fmla="*/ 303 w 303"/>
                  <a:gd name="T37" fmla="*/ 417 h 423"/>
                  <a:gd name="T38" fmla="*/ 47 w 303"/>
                  <a:gd name="T39" fmla="*/ 8 h 423"/>
                  <a:gd name="T40" fmla="*/ 47 w 303"/>
                  <a:gd name="T41" fmla="*/ 5 h 423"/>
                  <a:gd name="T42" fmla="*/ 49 w 303"/>
                  <a:gd name="T43" fmla="*/ 5 h 423"/>
                  <a:gd name="T44" fmla="*/ 50 w 303"/>
                  <a:gd name="T45" fmla="*/ 50 h 423"/>
                  <a:gd name="T46" fmla="*/ 9 w 303"/>
                  <a:gd name="T47" fmla="*/ 51 h 423"/>
                  <a:gd name="T48" fmla="*/ 47 w 303"/>
                  <a:gd name="T49" fmla="*/ 8 h 423"/>
                  <a:gd name="T50" fmla="*/ 58 w 303"/>
                  <a:gd name="T51" fmla="*/ 419 h 423"/>
                  <a:gd name="T52" fmla="*/ 19 w 303"/>
                  <a:gd name="T53" fmla="*/ 419 h 423"/>
                  <a:gd name="T54" fmla="*/ 11 w 303"/>
                  <a:gd name="T55" fmla="*/ 403 h 423"/>
                  <a:gd name="T56" fmla="*/ 11 w 303"/>
                  <a:gd name="T57" fmla="*/ 382 h 423"/>
                  <a:gd name="T58" fmla="*/ 8 w 303"/>
                  <a:gd name="T59" fmla="*/ 56 h 423"/>
                  <a:gd name="T60" fmla="*/ 52 w 303"/>
                  <a:gd name="T61" fmla="*/ 54 h 423"/>
                  <a:gd name="T62" fmla="*/ 54 w 303"/>
                  <a:gd name="T63" fmla="*/ 52 h 423"/>
                  <a:gd name="T64" fmla="*/ 53 w 303"/>
                  <a:gd name="T65" fmla="*/ 6 h 423"/>
                  <a:gd name="T66" fmla="*/ 288 w 303"/>
                  <a:gd name="T67" fmla="*/ 16 h 423"/>
                  <a:gd name="T68" fmla="*/ 299 w 303"/>
                  <a:gd name="T69" fmla="*/ 417 h 423"/>
                  <a:gd name="T70" fmla="*/ 141 w 303"/>
                  <a:gd name="T71" fmla="*/ 418 h 423"/>
                  <a:gd name="T72" fmla="*/ 58 w 303"/>
                  <a:gd name="T73" fmla="*/ 41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423">
                    <a:moveTo>
                      <a:pt x="303" y="417"/>
                    </a:moveTo>
                    <a:cubicBezTo>
                      <a:pt x="295" y="281"/>
                      <a:pt x="292" y="144"/>
                      <a:pt x="292" y="8"/>
                    </a:cubicBezTo>
                    <a:cubicBezTo>
                      <a:pt x="292" y="8"/>
                      <a:pt x="288" y="8"/>
                      <a:pt x="288" y="8"/>
                    </a:cubicBezTo>
                    <a:cubicBezTo>
                      <a:pt x="288" y="12"/>
                      <a:pt x="288" y="11"/>
                      <a:pt x="288" y="12"/>
                    </a:cubicBezTo>
                    <a:cubicBezTo>
                      <a:pt x="204" y="12"/>
                      <a:pt x="125" y="9"/>
                      <a:pt x="44" y="1"/>
                    </a:cubicBezTo>
                    <a:cubicBezTo>
                      <a:pt x="41" y="0"/>
                      <a:pt x="41" y="5"/>
                      <a:pt x="44" y="5"/>
                    </a:cubicBezTo>
                    <a:cubicBezTo>
                      <a:pt x="44" y="5"/>
                      <a:pt x="44" y="5"/>
                      <a:pt x="44" y="5"/>
                    </a:cubicBezTo>
                    <a:cubicBezTo>
                      <a:pt x="44" y="5"/>
                      <a:pt x="44" y="5"/>
                      <a:pt x="44" y="5"/>
                    </a:cubicBezTo>
                    <a:cubicBezTo>
                      <a:pt x="32" y="19"/>
                      <a:pt x="17" y="34"/>
                      <a:pt x="4" y="49"/>
                    </a:cubicBezTo>
                    <a:cubicBezTo>
                      <a:pt x="3" y="49"/>
                      <a:pt x="0" y="49"/>
                      <a:pt x="0" y="51"/>
                    </a:cubicBezTo>
                    <a:cubicBezTo>
                      <a:pt x="0" y="51"/>
                      <a:pt x="0" y="51"/>
                      <a:pt x="0" y="51"/>
                    </a:cubicBezTo>
                    <a:cubicBezTo>
                      <a:pt x="0" y="51"/>
                      <a:pt x="2" y="51"/>
                      <a:pt x="2" y="51"/>
                    </a:cubicBezTo>
                    <a:cubicBezTo>
                      <a:pt x="1" y="52"/>
                      <a:pt x="2" y="53"/>
                      <a:pt x="2" y="53"/>
                    </a:cubicBezTo>
                    <a:cubicBezTo>
                      <a:pt x="2" y="54"/>
                      <a:pt x="2" y="56"/>
                      <a:pt x="4" y="56"/>
                    </a:cubicBezTo>
                    <a:cubicBezTo>
                      <a:pt x="7" y="421"/>
                      <a:pt x="7" y="421"/>
                      <a:pt x="7" y="421"/>
                    </a:cubicBezTo>
                    <a:cubicBezTo>
                      <a:pt x="7" y="422"/>
                      <a:pt x="8" y="423"/>
                      <a:pt x="9" y="423"/>
                    </a:cubicBezTo>
                    <a:cubicBezTo>
                      <a:pt x="106" y="423"/>
                      <a:pt x="204" y="422"/>
                      <a:pt x="301" y="422"/>
                    </a:cubicBezTo>
                    <a:cubicBezTo>
                      <a:pt x="303" y="422"/>
                      <a:pt x="303" y="420"/>
                      <a:pt x="303" y="419"/>
                    </a:cubicBezTo>
                    <a:cubicBezTo>
                      <a:pt x="303" y="418"/>
                      <a:pt x="303" y="417"/>
                      <a:pt x="303" y="417"/>
                    </a:cubicBezTo>
                    <a:close/>
                    <a:moveTo>
                      <a:pt x="47" y="8"/>
                    </a:moveTo>
                    <a:cubicBezTo>
                      <a:pt x="48" y="7"/>
                      <a:pt x="48" y="6"/>
                      <a:pt x="47" y="5"/>
                    </a:cubicBezTo>
                    <a:cubicBezTo>
                      <a:pt x="48" y="5"/>
                      <a:pt x="48" y="5"/>
                      <a:pt x="49" y="5"/>
                    </a:cubicBezTo>
                    <a:cubicBezTo>
                      <a:pt x="51" y="20"/>
                      <a:pt x="51" y="35"/>
                      <a:pt x="50" y="50"/>
                    </a:cubicBezTo>
                    <a:cubicBezTo>
                      <a:pt x="37" y="50"/>
                      <a:pt x="23" y="50"/>
                      <a:pt x="9" y="51"/>
                    </a:cubicBezTo>
                    <a:cubicBezTo>
                      <a:pt x="22" y="37"/>
                      <a:pt x="35" y="22"/>
                      <a:pt x="47" y="8"/>
                    </a:cubicBezTo>
                    <a:close/>
                    <a:moveTo>
                      <a:pt x="58" y="419"/>
                    </a:moveTo>
                    <a:cubicBezTo>
                      <a:pt x="46" y="419"/>
                      <a:pt x="30" y="422"/>
                      <a:pt x="19" y="419"/>
                    </a:cubicBezTo>
                    <a:cubicBezTo>
                      <a:pt x="10" y="416"/>
                      <a:pt x="11" y="412"/>
                      <a:pt x="11" y="403"/>
                    </a:cubicBezTo>
                    <a:cubicBezTo>
                      <a:pt x="11" y="382"/>
                      <a:pt x="11" y="382"/>
                      <a:pt x="11" y="382"/>
                    </a:cubicBezTo>
                    <a:cubicBezTo>
                      <a:pt x="10" y="273"/>
                      <a:pt x="9" y="164"/>
                      <a:pt x="8" y="56"/>
                    </a:cubicBezTo>
                    <a:cubicBezTo>
                      <a:pt x="23" y="54"/>
                      <a:pt x="38" y="54"/>
                      <a:pt x="52" y="54"/>
                    </a:cubicBezTo>
                    <a:cubicBezTo>
                      <a:pt x="53" y="55"/>
                      <a:pt x="54" y="53"/>
                      <a:pt x="54" y="52"/>
                    </a:cubicBezTo>
                    <a:cubicBezTo>
                      <a:pt x="55" y="37"/>
                      <a:pt x="55" y="21"/>
                      <a:pt x="53" y="6"/>
                    </a:cubicBezTo>
                    <a:cubicBezTo>
                      <a:pt x="131" y="13"/>
                      <a:pt x="209" y="17"/>
                      <a:pt x="288" y="16"/>
                    </a:cubicBezTo>
                    <a:cubicBezTo>
                      <a:pt x="287" y="150"/>
                      <a:pt x="291" y="284"/>
                      <a:pt x="299" y="417"/>
                    </a:cubicBezTo>
                    <a:cubicBezTo>
                      <a:pt x="246" y="418"/>
                      <a:pt x="194" y="418"/>
                      <a:pt x="141" y="418"/>
                    </a:cubicBezTo>
                    <a:cubicBezTo>
                      <a:pt x="113" y="418"/>
                      <a:pt x="85" y="418"/>
                      <a:pt x="58" y="4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5" name="Freeform 29"/>
              <p:cNvSpPr/>
              <p:nvPr/>
            </p:nvSpPr>
            <p:spPr bwMode="auto">
              <a:xfrm>
                <a:off x="6110" y="2448"/>
                <a:ext cx="39" cy="117"/>
              </a:xfrm>
              <a:custGeom>
                <a:avLst/>
                <a:gdLst>
                  <a:gd name="T0" fmla="*/ 0 w 8"/>
                  <a:gd name="T1" fmla="*/ 4 h 24"/>
                  <a:gd name="T2" fmla="*/ 0 w 8"/>
                  <a:gd name="T3" fmla="*/ 24 h 24"/>
                  <a:gd name="T4" fmla="*/ 8 w 8"/>
                  <a:gd name="T5" fmla="*/ 24 h 24"/>
                  <a:gd name="T6" fmla="*/ 8 w 8"/>
                  <a:gd name="T7" fmla="*/ 4 h 24"/>
                  <a:gd name="T8" fmla="*/ 0 w 8"/>
                  <a:gd name="T9" fmla="*/ 4 h 24"/>
                </a:gdLst>
                <a:ahLst/>
                <a:cxnLst>
                  <a:cxn ang="0">
                    <a:pos x="T0" y="T1"/>
                  </a:cxn>
                  <a:cxn ang="0">
                    <a:pos x="T2" y="T3"/>
                  </a:cxn>
                  <a:cxn ang="0">
                    <a:pos x="T4" y="T5"/>
                  </a:cxn>
                  <a:cxn ang="0">
                    <a:pos x="T6" y="T7"/>
                  </a:cxn>
                  <a:cxn ang="0">
                    <a:pos x="T8" y="T9"/>
                  </a:cxn>
                </a:cxnLst>
                <a:rect l="0" t="0" r="r" b="b"/>
                <a:pathLst>
                  <a:path w="8" h="24">
                    <a:moveTo>
                      <a:pt x="0" y="4"/>
                    </a:moveTo>
                    <a:cubicBezTo>
                      <a:pt x="0" y="24"/>
                      <a:pt x="0" y="24"/>
                      <a:pt x="0" y="24"/>
                    </a:cubicBezTo>
                    <a:cubicBezTo>
                      <a:pt x="8" y="24"/>
                      <a:pt x="8" y="24"/>
                      <a:pt x="8" y="24"/>
                    </a:cubicBezTo>
                    <a:cubicBezTo>
                      <a:pt x="8" y="4"/>
                      <a:pt x="8" y="4"/>
                      <a:pt x="8" y="4"/>
                    </a:cubicBezTo>
                    <a:cubicBezTo>
                      <a:pt x="8" y="0"/>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6" name="Freeform 30"/>
              <p:cNvSpPr/>
              <p:nvPr/>
            </p:nvSpPr>
            <p:spPr bwMode="auto">
              <a:xfrm>
                <a:off x="6051" y="2400"/>
                <a:ext cx="44" cy="141"/>
              </a:xfrm>
              <a:custGeom>
                <a:avLst/>
                <a:gdLst>
                  <a:gd name="T0" fmla="*/ 4 w 9"/>
                  <a:gd name="T1" fmla="*/ 3 h 29"/>
                  <a:gd name="T2" fmla="*/ 0 w 9"/>
                  <a:gd name="T3" fmla="*/ 4 h 29"/>
                  <a:gd name="T4" fmla="*/ 4 w 9"/>
                  <a:gd name="T5" fmla="*/ 27 h 29"/>
                  <a:gd name="T6" fmla="*/ 8 w 9"/>
                  <a:gd name="T7" fmla="*/ 26 h 29"/>
                  <a:gd name="T8" fmla="*/ 4 w 9"/>
                  <a:gd name="T9" fmla="*/ 3 h 29"/>
                </a:gdLst>
                <a:ahLst/>
                <a:cxnLst>
                  <a:cxn ang="0">
                    <a:pos x="T0" y="T1"/>
                  </a:cxn>
                  <a:cxn ang="0">
                    <a:pos x="T2" y="T3"/>
                  </a:cxn>
                  <a:cxn ang="0">
                    <a:pos x="T4" y="T5"/>
                  </a:cxn>
                  <a:cxn ang="0">
                    <a:pos x="T6" y="T7"/>
                  </a:cxn>
                  <a:cxn ang="0">
                    <a:pos x="T8" y="T9"/>
                  </a:cxn>
                </a:cxnLst>
                <a:rect l="0" t="0" r="r" b="b"/>
                <a:pathLst>
                  <a:path w="9" h="29">
                    <a:moveTo>
                      <a:pt x="4" y="3"/>
                    </a:moveTo>
                    <a:cubicBezTo>
                      <a:pt x="4" y="0"/>
                      <a:pt x="0" y="1"/>
                      <a:pt x="0" y="4"/>
                    </a:cubicBezTo>
                    <a:cubicBezTo>
                      <a:pt x="2" y="11"/>
                      <a:pt x="3" y="19"/>
                      <a:pt x="4" y="27"/>
                    </a:cubicBezTo>
                    <a:cubicBezTo>
                      <a:pt x="5" y="29"/>
                      <a:pt x="9" y="28"/>
                      <a:pt x="8" y="26"/>
                    </a:cubicBezTo>
                    <a:cubicBezTo>
                      <a:pt x="7" y="18"/>
                      <a:pt x="6" y="1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Freeform 31"/>
              <p:cNvSpPr/>
              <p:nvPr/>
            </p:nvSpPr>
            <p:spPr bwMode="auto">
              <a:xfrm>
                <a:off x="5014" y="707"/>
                <a:ext cx="35" cy="131"/>
              </a:xfrm>
              <a:custGeom>
                <a:avLst/>
                <a:gdLst>
                  <a:gd name="T0" fmla="*/ 5 w 7"/>
                  <a:gd name="T1" fmla="*/ 2 h 27"/>
                  <a:gd name="T2" fmla="*/ 1 w 7"/>
                  <a:gd name="T3" fmla="*/ 2 h 27"/>
                  <a:gd name="T4" fmla="*/ 2 w 7"/>
                  <a:gd name="T5" fmla="*/ 24 h 27"/>
                  <a:gd name="T6" fmla="*/ 6 w 7"/>
                  <a:gd name="T7" fmla="*/ 23 h 27"/>
                  <a:gd name="T8" fmla="*/ 5 w 7"/>
                  <a:gd name="T9" fmla="*/ 2 h 27"/>
                </a:gdLst>
                <a:ahLst/>
                <a:cxnLst>
                  <a:cxn ang="0">
                    <a:pos x="T0" y="T1"/>
                  </a:cxn>
                  <a:cxn ang="0">
                    <a:pos x="T2" y="T3"/>
                  </a:cxn>
                  <a:cxn ang="0">
                    <a:pos x="T4" y="T5"/>
                  </a:cxn>
                  <a:cxn ang="0">
                    <a:pos x="T6" y="T7"/>
                  </a:cxn>
                  <a:cxn ang="0">
                    <a:pos x="T8" y="T9"/>
                  </a:cxn>
                </a:cxnLst>
                <a:rect l="0" t="0" r="r" b="b"/>
                <a:pathLst>
                  <a:path w="7" h="27">
                    <a:moveTo>
                      <a:pt x="5" y="2"/>
                    </a:moveTo>
                    <a:cubicBezTo>
                      <a:pt x="6" y="0"/>
                      <a:pt x="1" y="0"/>
                      <a:pt x="1" y="2"/>
                    </a:cubicBezTo>
                    <a:cubicBezTo>
                      <a:pt x="0" y="10"/>
                      <a:pt x="1" y="17"/>
                      <a:pt x="2" y="24"/>
                    </a:cubicBezTo>
                    <a:cubicBezTo>
                      <a:pt x="3" y="27"/>
                      <a:pt x="7" y="26"/>
                      <a:pt x="6" y="23"/>
                    </a:cubicBezTo>
                    <a:cubicBezTo>
                      <a:pt x="5" y="16"/>
                      <a:pt x="5" y="9"/>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8" name="Freeform 32"/>
              <p:cNvSpPr/>
              <p:nvPr/>
            </p:nvSpPr>
            <p:spPr bwMode="auto">
              <a:xfrm>
                <a:off x="5073" y="692"/>
                <a:ext cx="20" cy="117"/>
              </a:xfrm>
              <a:custGeom>
                <a:avLst/>
                <a:gdLst>
                  <a:gd name="T0" fmla="*/ 0 w 4"/>
                  <a:gd name="T1" fmla="*/ 4 h 24"/>
                  <a:gd name="T2" fmla="*/ 0 w 4"/>
                  <a:gd name="T3" fmla="*/ 24 h 24"/>
                  <a:gd name="T4" fmla="*/ 4 w 4"/>
                  <a:gd name="T5" fmla="*/ 24 h 24"/>
                  <a:gd name="T6" fmla="*/ 4 w 4"/>
                  <a:gd name="T7" fmla="*/ 4 h 24"/>
                  <a:gd name="T8" fmla="*/ 0 w 4"/>
                  <a:gd name="T9" fmla="*/ 4 h 24"/>
                </a:gdLst>
                <a:ahLst/>
                <a:cxnLst>
                  <a:cxn ang="0">
                    <a:pos x="T0" y="T1"/>
                  </a:cxn>
                  <a:cxn ang="0">
                    <a:pos x="T2" y="T3"/>
                  </a:cxn>
                  <a:cxn ang="0">
                    <a:pos x="T4" y="T5"/>
                  </a:cxn>
                  <a:cxn ang="0">
                    <a:pos x="T6" y="T7"/>
                  </a:cxn>
                  <a:cxn ang="0">
                    <a:pos x="T8" y="T9"/>
                  </a:cxn>
                </a:cxnLst>
                <a:rect l="0" t="0" r="r" b="b"/>
                <a:pathLst>
                  <a:path w="4" h="24">
                    <a:moveTo>
                      <a:pt x="0" y="4"/>
                    </a:moveTo>
                    <a:cubicBezTo>
                      <a:pt x="0" y="24"/>
                      <a:pt x="0" y="24"/>
                      <a:pt x="0" y="24"/>
                    </a:cubicBezTo>
                    <a:cubicBezTo>
                      <a:pt x="4" y="24"/>
                      <a:pt x="4" y="24"/>
                      <a:pt x="4" y="24"/>
                    </a:cubicBezTo>
                    <a:cubicBezTo>
                      <a:pt x="4" y="4"/>
                      <a:pt x="4" y="4"/>
                      <a:pt x="4" y="4"/>
                    </a:cubicBezTo>
                    <a:cubicBezTo>
                      <a:pt x="4" y="0"/>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Freeform 33"/>
              <p:cNvSpPr/>
              <p:nvPr/>
            </p:nvSpPr>
            <p:spPr bwMode="auto">
              <a:xfrm>
                <a:off x="4897" y="2546"/>
                <a:ext cx="176" cy="39"/>
              </a:xfrm>
              <a:custGeom>
                <a:avLst/>
                <a:gdLst>
                  <a:gd name="T0" fmla="*/ 32 w 36"/>
                  <a:gd name="T1" fmla="*/ 0 h 8"/>
                  <a:gd name="T2" fmla="*/ 0 w 36"/>
                  <a:gd name="T3" fmla="*/ 0 h 8"/>
                  <a:gd name="T4" fmla="*/ 0 w 36"/>
                  <a:gd name="T5" fmla="*/ 8 h 8"/>
                  <a:gd name="T6" fmla="*/ 32 w 36"/>
                  <a:gd name="T7" fmla="*/ 8 h 8"/>
                  <a:gd name="T8" fmla="*/ 32 w 36"/>
                  <a:gd name="T9" fmla="*/ 0 h 8"/>
                </a:gdLst>
                <a:ahLst/>
                <a:cxnLst>
                  <a:cxn ang="0">
                    <a:pos x="T0" y="T1"/>
                  </a:cxn>
                  <a:cxn ang="0">
                    <a:pos x="T2" y="T3"/>
                  </a:cxn>
                  <a:cxn ang="0">
                    <a:pos x="T4" y="T5"/>
                  </a:cxn>
                  <a:cxn ang="0">
                    <a:pos x="T6" y="T7"/>
                  </a:cxn>
                  <a:cxn ang="0">
                    <a:pos x="T8" y="T9"/>
                  </a:cxn>
                </a:cxnLst>
                <a:rect l="0" t="0" r="r" b="b"/>
                <a:pathLst>
                  <a:path w="36" h="8">
                    <a:moveTo>
                      <a:pt x="32" y="0"/>
                    </a:moveTo>
                    <a:cubicBezTo>
                      <a:pt x="0" y="0"/>
                      <a:pt x="0" y="0"/>
                      <a:pt x="0" y="0"/>
                    </a:cubicBezTo>
                    <a:cubicBezTo>
                      <a:pt x="0" y="8"/>
                      <a:pt x="0" y="8"/>
                      <a:pt x="0" y="8"/>
                    </a:cubicBezTo>
                    <a:cubicBezTo>
                      <a:pt x="32" y="8"/>
                      <a:pt x="32" y="8"/>
                      <a:pt x="32" y="8"/>
                    </a:cubicBezTo>
                    <a:cubicBezTo>
                      <a:pt x="36" y="8"/>
                      <a:pt x="36"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30" name="组合 41"/>
            <p:cNvGrpSpPr/>
            <p:nvPr/>
          </p:nvGrpSpPr>
          <p:grpSpPr>
            <a:xfrm>
              <a:off x="7688059" y="1470024"/>
              <a:ext cx="2104940" cy="2299867"/>
              <a:chOff x="6818251" y="865572"/>
              <a:chExt cx="2104940" cy="2299867"/>
            </a:xfrm>
            <a:grpFill/>
          </p:grpSpPr>
          <p:sp>
            <p:nvSpPr>
              <p:cNvPr id="31" name="文本框 30"/>
              <p:cNvSpPr txBox="1"/>
              <p:nvPr/>
            </p:nvSpPr>
            <p:spPr>
              <a:xfrm>
                <a:off x="6818251" y="865572"/>
                <a:ext cx="1696396" cy="830997"/>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a:t>
                </a:r>
              </a:p>
            </p:txBody>
          </p:sp>
          <p:sp>
            <p:nvSpPr>
              <p:cNvPr id="32" name="文本框 31"/>
              <p:cNvSpPr txBox="1"/>
              <p:nvPr/>
            </p:nvSpPr>
            <p:spPr>
              <a:xfrm>
                <a:off x="6818251" y="1691285"/>
                <a:ext cx="2104940" cy="738664"/>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33" name="文本框 32"/>
              <p:cNvSpPr txBox="1"/>
              <p:nvPr/>
            </p:nvSpPr>
            <p:spPr>
              <a:xfrm>
                <a:off x="6818251" y="2426775"/>
                <a:ext cx="2104940" cy="738664"/>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sp>
        <p:nvSpPr>
          <p:cNvPr id="40"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文本框 40"/>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9"/>
          <p:cNvSpPr>
            <a:spLocks noEditPoints="1"/>
          </p:cNvSpPr>
          <p:nvPr/>
        </p:nvSpPr>
        <p:spPr bwMode="auto">
          <a:xfrm>
            <a:off x="2028910" y="2741387"/>
            <a:ext cx="2888666" cy="2657319"/>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chemeClr val="bg1"/>
          </a:solidFill>
          <a:ln>
            <a:noFill/>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38" name="组合 18"/>
          <p:cNvGrpSpPr/>
          <p:nvPr/>
        </p:nvGrpSpPr>
        <p:grpSpPr>
          <a:xfrm>
            <a:off x="5662624" y="1908387"/>
            <a:ext cx="1020564" cy="833000"/>
            <a:chOff x="6183313" y="1962150"/>
            <a:chExt cx="1431925" cy="1168401"/>
          </a:xfrm>
          <a:solidFill>
            <a:schemeClr val="bg1"/>
          </a:solidFill>
        </p:grpSpPr>
        <p:sp>
          <p:nvSpPr>
            <p:cNvPr id="39"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3"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44" name="组合 24"/>
          <p:cNvGrpSpPr/>
          <p:nvPr/>
        </p:nvGrpSpPr>
        <p:grpSpPr>
          <a:xfrm>
            <a:off x="5662623" y="3392168"/>
            <a:ext cx="1020564" cy="833000"/>
            <a:chOff x="6183313" y="1962150"/>
            <a:chExt cx="1431925" cy="1168401"/>
          </a:xfrm>
          <a:solidFill>
            <a:schemeClr val="bg1"/>
          </a:solidFill>
        </p:grpSpPr>
        <p:sp>
          <p:nvSpPr>
            <p:cNvPr id="45"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6"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50" name="组合 30"/>
          <p:cNvGrpSpPr/>
          <p:nvPr/>
        </p:nvGrpSpPr>
        <p:grpSpPr>
          <a:xfrm>
            <a:off x="5662623" y="4752617"/>
            <a:ext cx="1020564" cy="833000"/>
            <a:chOff x="6183313" y="1962150"/>
            <a:chExt cx="1431925" cy="1168401"/>
          </a:xfrm>
          <a:solidFill>
            <a:schemeClr val="bg1"/>
          </a:solidFill>
        </p:grpSpPr>
        <p:sp>
          <p:nvSpPr>
            <p:cNvPr id="51"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2"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5"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56" name="文本框 55"/>
          <p:cNvSpPr txBox="1"/>
          <p:nvPr/>
        </p:nvSpPr>
        <p:spPr>
          <a:xfrm>
            <a:off x="7205915" y="1729379"/>
            <a:ext cx="2393459" cy="461665"/>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57" name="文本框 56"/>
          <p:cNvSpPr txBox="1"/>
          <p:nvPr/>
        </p:nvSpPr>
        <p:spPr>
          <a:xfrm>
            <a:off x="7205915" y="2178692"/>
            <a:ext cx="2737069" cy="523220"/>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58" name="文本框 57"/>
          <p:cNvSpPr txBox="1"/>
          <p:nvPr/>
        </p:nvSpPr>
        <p:spPr>
          <a:xfrm>
            <a:off x="7205915" y="3151225"/>
            <a:ext cx="2393459" cy="461665"/>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59" name="文本框 58"/>
          <p:cNvSpPr txBox="1"/>
          <p:nvPr/>
        </p:nvSpPr>
        <p:spPr>
          <a:xfrm>
            <a:off x="7205915" y="3600538"/>
            <a:ext cx="2737069" cy="523220"/>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60" name="文本框 59"/>
          <p:cNvSpPr txBox="1"/>
          <p:nvPr/>
        </p:nvSpPr>
        <p:spPr>
          <a:xfrm>
            <a:off x="7201571" y="4573071"/>
            <a:ext cx="2393459" cy="461665"/>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61" name="文本框 60"/>
          <p:cNvSpPr txBox="1"/>
          <p:nvPr/>
        </p:nvSpPr>
        <p:spPr>
          <a:xfrm>
            <a:off x="7201571" y="5022384"/>
            <a:ext cx="2737069" cy="523220"/>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sp>
        <p:nvSpPr>
          <p:cNvPr id="62"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3" name="文本框 62"/>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750" fill="hold"/>
                                        <p:tgtEl>
                                          <p:spTgt spid="38"/>
                                        </p:tgtEl>
                                        <p:attrNameLst>
                                          <p:attrName>ppt_w</p:attrName>
                                        </p:attrNameLst>
                                      </p:cBhvr>
                                      <p:tavLst>
                                        <p:tav tm="0">
                                          <p:val>
                                            <p:strVal val="4*#ppt_w"/>
                                          </p:val>
                                        </p:tav>
                                        <p:tav tm="100000">
                                          <p:val>
                                            <p:strVal val="#ppt_w"/>
                                          </p:val>
                                        </p:tav>
                                      </p:tavLst>
                                    </p:anim>
                                    <p:anim calcmode="lin" valueType="num">
                                      <p:cBhvr>
                                        <p:cTn id="14" dur="750" fill="hold"/>
                                        <p:tgtEl>
                                          <p:spTgt spid="38"/>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38"/>
                                        </p:tgtEl>
                                      </p:cBhvr>
                                    </p:animEffect>
                                    <p:animScale>
                                      <p:cBhvr>
                                        <p:cTn id="18" dur="250" autoRev="1" fill="hold"/>
                                        <p:tgtEl>
                                          <p:spTgt spid="38"/>
                                        </p:tgtEl>
                                      </p:cBhvr>
                                      <p:by x="105000" y="105000"/>
                                    </p:animScale>
                                  </p:childTnLst>
                                </p:cTn>
                              </p:par>
                            </p:childTnLst>
                          </p:cTn>
                        </p:par>
                        <p:par>
                          <p:cTn id="19" fill="hold">
                            <p:stCondLst>
                              <p:cond delay="2500"/>
                            </p:stCondLst>
                            <p:childTnLst>
                              <p:par>
                                <p:cTn id="20" presetID="23" presetClass="entr" presetSubtype="3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750" fill="hold"/>
                                        <p:tgtEl>
                                          <p:spTgt spid="44"/>
                                        </p:tgtEl>
                                        <p:attrNameLst>
                                          <p:attrName>ppt_w</p:attrName>
                                        </p:attrNameLst>
                                      </p:cBhvr>
                                      <p:tavLst>
                                        <p:tav tm="0">
                                          <p:val>
                                            <p:strVal val="4*#ppt_w"/>
                                          </p:val>
                                        </p:tav>
                                        <p:tav tm="100000">
                                          <p:val>
                                            <p:strVal val="#ppt_w"/>
                                          </p:val>
                                        </p:tav>
                                      </p:tavLst>
                                    </p:anim>
                                    <p:anim calcmode="lin" valueType="num">
                                      <p:cBhvr>
                                        <p:cTn id="23" dur="750" fill="hold"/>
                                        <p:tgtEl>
                                          <p:spTgt spid="44"/>
                                        </p:tgtEl>
                                        <p:attrNameLst>
                                          <p:attrName>ppt_h</p:attrName>
                                        </p:attrNameLst>
                                      </p:cBhvr>
                                      <p:tavLst>
                                        <p:tav tm="0">
                                          <p:val>
                                            <p:strVal val="4*#ppt_h"/>
                                          </p:val>
                                        </p:tav>
                                        <p:tav tm="100000">
                                          <p:val>
                                            <p:strVal val="#ppt_h"/>
                                          </p:val>
                                        </p:tav>
                                      </p:tavLst>
                                    </p:anim>
                                  </p:childTnLst>
                                </p:cTn>
                              </p:par>
                            </p:childTnLst>
                          </p:cTn>
                        </p:par>
                        <p:par>
                          <p:cTn id="24" fill="hold">
                            <p:stCondLst>
                              <p:cond delay="3500"/>
                            </p:stCondLst>
                            <p:childTnLst>
                              <p:par>
                                <p:cTn id="25" presetID="26" presetClass="emph" presetSubtype="0" fill="hold" nodeType="afterEffect">
                                  <p:stCondLst>
                                    <p:cond delay="0"/>
                                  </p:stCondLst>
                                  <p:childTnLst>
                                    <p:animEffect transition="out" filter="fade">
                                      <p:cBhvr>
                                        <p:cTn id="26" dur="500" tmFilter="0, 0; .2, .5; .8, .5; 1, 0"/>
                                        <p:tgtEl>
                                          <p:spTgt spid="44"/>
                                        </p:tgtEl>
                                      </p:cBhvr>
                                    </p:animEffect>
                                    <p:animScale>
                                      <p:cBhvr>
                                        <p:cTn id="27" dur="250" autoRev="1" fill="hold"/>
                                        <p:tgtEl>
                                          <p:spTgt spid="44"/>
                                        </p:tgtEl>
                                      </p:cBhvr>
                                      <p:by x="105000" y="105000"/>
                                    </p:animScale>
                                  </p:childTnLst>
                                </p:cTn>
                              </p:par>
                            </p:childTnLst>
                          </p:cTn>
                        </p:par>
                        <p:par>
                          <p:cTn id="28" fill="hold">
                            <p:stCondLst>
                              <p:cond delay="4000"/>
                            </p:stCondLst>
                            <p:childTnLst>
                              <p:par>
                                <p:cTn id="29" presetID="23" presetClass="entr" presetSubtype="32"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750" fill="hold"/>
                                        <p:tgtEl>
                                          <p:spTgt spid="50"/>
                                        </p:tgtEl>
                                        <p:attrNameLst>
                                          <p:attrName>ppt_w</p:attrName>
                                        </p:attrNameLst>
                                      </p:cBhvr>
                                      <p:tavLst>
                                        <p:tav tm="0">
                                          <p:val>
                                            <p:strVal val="4*#ppt_w"/>
                                          </p:val>
                                        </p:tav>
                                        <p:tav tm="100000">
                                          <p:val>
                                            <p:strVal val="#ppt_w"/>
                                          </p:val>
                                        </p:tav>
                                      </p:tavLst>
                                    </p:anim>
                                    <p:anim calcmode="lin" valueType="num">
                                      <p:cBhvr>
                                        <p:cTn id="32" dur="750" fill="hold"/>
                                        <p:tgtEl>
                                          <p:spTgt spid="50"/>
                                        </p:tgtEl>
                                        <p:attrNameLst>
                                          <p:attrName>ppt_h</p:attrName>
                                        </p:attrNameLst>
                                      </p:cBhvr>
                                      <p:tavLst>
                                        <p:tav tm="0">
                                          <p:val>
                                            <p:strVal val="4*#ppt_h"/>
                                          </p:val>
                                        </p:tav>
                                        <p:tav tm="100000">
                                          <p:val>
                                            <p:strVal val="#ppt_h"/>
                                          </p:val>
                                        </p:tav>
                                      </p:tavLst>
                                    </p:anim>
                                  </p:childTnLst>
                                </p:cTn>
                              </p:par>
                            </p:childTnLst>
                          </p:cTn>
                        </p:par>
                        <p:par>
                          <p:cTn id="33" fill="hold">
                            <p:stCondLst>
                              <p:cond delay="5000"/>
                            </p:stCondLst>
                            <p:childTnLst>
                              <p:par>
                                <p:cTn id="34" presetID="26" presetClass="emph" presetSubtype="0" fill="hold" nodeType="afterEffect">
                                  <p:stCondLst>
                                    <p:cond delay="0"/>
                                  </p:stCondLst>
                                  <p:childTnLst>
                                    <p:animEffect transition="out" filter="fade">
                                      <p:cBhvr>
                                        <p:cTn id="35" dur="500" tmFilter="0, 0; .2, .5; .8, .5; 1, 0"/>
                                        <p:tgtEl>
                                          <p:spTgt spid="50"/>
                                        </p:tgtEl>
                                      </p:cBhvr>
                                    </p:animEffect>
                                    <p:animScale>
                                      <p:cBhvr>
                                        <p:cTn id="36" dur="250" autoRev="1" fill="hold"/>
                                        <p:tgtEl>
                                          <p:spTgt spid="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6993" y="3104948"/>
            <a:ext cx="6566744" cy="1107996"/>
          </a:xfrm>
          <a:prstGeom prst="rect">
            <a:avLst/>
          </a:prstGeom>
        </p:spPr>
        <p:txBody>
          <a:bodyPr wrap="square" lIns="0" tIns="0" rIns="0" bIns="0">
            <a:spAutoFit/>
          </a:bodyPr>
          <a:lstStyle/>
          <a:p>
            <a:pPr algn="ctr">
              <a:spcBef>
                <a:spcPct val="50000"/>
              </a:spcBef>
            </a:pPr>
            <a:r>
              <a:rPr lang="zh-CN" altLang="en-US"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请输入您的标题</a:t>
            </a:r>
          </a:p>
        </p:txBody>
      </p:sp>
      <p:sp>
        <p:nvSpPr>
          <p:cNvPr id="5" name="TextBox 11"/>
          <p:cNvSpPr txBox="1"/>
          <p:nvPr/>
        </p:nvSpPr>
        <p:spPr>
          <a:xfrm>
            <a:off x="2575195" y="4304120"/>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TextBox 11"/>
          <p:cNvSpPr txBox="1"/>
          <p:nvPr/>
        </p:nvSpPr>
        <p:spPr>
          <a:xfrm>
            <a:off x="2575195" y="4619732"/>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7" name="组合 191"/>
          <p:cNvGrpSpPr/>
          <p:nvPr/>
        </p:nvGrpSpPr>
        <p:grpSpPr>
          <a:xfrm>
            <a:off x="4617064" y="1548970"/>
            <a:ext cx="3146603" cy="946890"/>
            <a:chOff x="4990306" y="1715170"/>
            <a:chExt cx="3180926" cy="664441"/>
          </a:xfrm>
        </p:grpSpPr>
        <p:sp>
          <p:nvSpPr>
            <p:cNvPr id="8" name="Shape 18"/>
            <p:cNvSpPr/>
            <p:nvPr/>
          </p:nvSpPr>
          <p:spPr>
            <a:xfrm>
              <a:off x="4990306" y="1772516"/>
              <a:ext cx="3180926" cy="607095"/>
            </a:xfrm>
            <a:prstGeom prst="roundRect">
              <a:avLst>
                <a:gd name="adj" fmla="val 50000"/>
              </a:avLst>
            </a:prstGeom>
            <a:noFill/>
            <a:ln w="38100" cap="flat">
              <a:solidFill>
                <a:schemeClr val="bg2"/>
              </a:solidFill>
              <a:prstDash val="solid"/>
              <a:miter lim="400000"/>
            </a:ln>
            <a:effectLst/>
          </p:spPr>
          <p:txBody>
            <a:bodyPr wrap="square" lIns="19046" tIns="19046" rIns="19046" bIns="19046" numCol="1" anchor="ctr">
              <a:noAutofit/>
            </a:bodyPr>
            <a:lstStyle/>
            <a:p>
              <a:pPr algn="ctr" defTabSz="914400">
                <a:defRPr/>
              </a:pPr>
              <a:endParaRPr sz="54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文本框 3"/>
            <p:cNvSpPr txBox="1"/>
            <p:nvPr/>
          </p:nvSpPr>
          <p:spPr>
            <a:xfrm>
              <a:off x="5191080" y="1715170"/>
              <a:ext cx="2757590" cy="647908"/>
            </a:xfrm>
            <a:prstGeom prst="rect">
              <a:avLst/>
            </a:prstGeom>
            <a:noFill/>
            <a:ln w="38100">
              <a:noFill/>
            </a:ln>
          </p:spPr>
          <p:txBody>
            <a:bodyPr wrap="square" rtlCol="0">
              <a:spAutoFit/>
            </a:bodyPr>
            <a:lstStyle/>
            <a:p>
              <a:pPr algn="ctr"/>
              <a:r>
                <a:rPr kumimoji="1"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第五章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2"/>
          <p:cNvGrpSpPr/>
          <p:nvPr/>
        </p:nvGrpSpPr>
        <p:grpSpPr>
          <a:xfrm flipH="1">
            <a:off x="9779950" y="2498165"/>
            <a:ext cx="1140764" cy="2174633"/>
            <a:chOff x="7313614" y="5424488"/>
            <a:chExt cx="363538" cy="641350"/>
          </a:xfrm>
          <a:solidFill>
            <a:schemeClr val="bg1"/>
          </a:solidFill>
        </p:grpSpPr>
        <p:sp>
          <p:nvSpPr>
            <p:cNvPr id="5"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2"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3"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4"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5" name="任意多边形 135"/>
          <p:cNvSpPr/>
          <p:nvPr/>
        </p:nvSpPr>
        <p:spPr>
          <a:xfrm>
            <a:off x="1396625" y="3615998"/>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6" name="椭圆 35"/>
          <p:cNvSpPr/>
          <p:nvPr/>
        </p:nvSpPr>
        <p:spPr>
          <a:xfrm>
            <a:off x="7588131" y="4095325"/>
            <a:ext cx="302271" cy="30227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椭圆 36"/>
          <p:cNvSpPr/>
          <p:nvPr/>
        </p:nvSpPr>
        <p:spPr>
          <a:xfrm>
            <a:off x="5797431" y="3472445"/>
            <a:ext cx="302271" cy="30227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8" name="椭圆 37"/>
          <p:cNvSpPr/>
          <p:nvPr/>
        </p:nvSpPr>
        <p:spPr>
          <a:xfrm>
            <a:off x="4152007" y="4044529"/>
            <a:ext cx="302271" cy="30227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椭圆 38"/>
          <p:cNvSpPr/>
          <p:nvPr/>
        </p:nvSpPr>
        <p:spPr>
          <a:xfrm>
            <a:off x="2526407" y="3585784"/>
            <a:ext cx="302271" cy="30227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文本框 39"/>
          <p:cNvSpPr txBox="1"/>
          <p:nvPr/>
        </p:nvSpPr>
        <p:spPr>
          <a:xfrm>
            <a:off x="1997105" y="2063600"/>
            <a:ext cx="1609620" cy="646331"/>
          </a:xfrm>
          <a:prstGeom prst="rect">
            <a:avLst/>
          </a:prstGeom>
          <a:noFill/>
        </p:spPr>
        <p:txBody>
          <a:bodyPr wrap="square" rtlCol="0">
            <a:spAutoFit/>
          </a:bodyPr>
          <a:lstStyle/>
          <a:p>
            <a:r>
              <a:rPr lang="en-US" altLang="zh-CN"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step1</a:t>
            </a:r>
            <a:endParaRPr lang="zh-CN" altLang="en-US"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文本框 40"/>
          <p:cNvSpPr txBox="1"/>
          <p:nvPr/>
        </p:nvSpPr>
        <p:spPr>
          <a:xfrm>
            <a:off x="1781907" y="2726320"/>
            <a:ext cx="1695300" cy="738664"/>
          </a:xfrm>
          <a:prstGeom prst="rect">
            <a:avLst/>
          </a:prstGeom>
          <a:noFill/>
        </p:spPr>
        <p:txBody>
          <a:bodyPr wrap="square" rtlCol="0">
            <a:spAutoFit/>
          </a:bodyPr>
          <a:lstStyle/>
          <a:p>
            <a:pPr algn="ct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请在此添加文字请在此添加文字请在此添加文字</a:t>
            </a:r>
          </a:p>
        </p:txBody>
      </p:sp>
      <p:sp>
        <p:nvSpPr>
          <p:cNvPr id="51" name="文本框 50"/>
          <p:cNvSpPr txBox="1"/>
          <p:nvPr/>
        </p:nvSpPr>
        <p:spPr>
          <a:xfrm>
            <a:off x="3642592" y="4405740"/>
            <a:ext cx="1973714" cy="646331"/>
          </a:xfrm>
          <a:prstGeom prst="rect">
            <a:avLst/>
          </a:prstGeom>
          <a:noFill/>
        </p:spPr>
        <p:txBody>
          <a:bodyPr wrap="square" rtlCol="0">
            <a:spAutoFit/>
          </a:bodyPr>
          <a:lstStyle/>
          <a:p>
            <a:r>
              <a:rPr lang="en-US" altLang="zh-CN"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step2</a:t>
            </a:r>
            <a:endParaRPr lang="zh-CN" altLang="en-US"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2" name="文本框 51"/>
          <p:cNvSpPr txBox="1"/>
          <p:nvPr/>
        </p:nvSpPr>
        <p:spPr>
          <a:xfrm>
            <a:off x="3468939" y="5052071"/>
            <a:ext cx="1695300" cy="738664"/>
          </a:xfrm>
          <a:prstGeom prst="rect">
            <a:avLst/>
          </a:prstGeom>
          <a:noFill/>
        </p:spPr>
        <p:txBody>
          <a:bodyPr wrap="square" rtlCol="0">
            <a:spAutoFit/>
          </a:bodyPr>
          <a:lstStyle/>
          <a:p>
            <a:pPr algn="ct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请在此添加文字请在此添加文字请在此添加文字</a:t>
            </a:r>
          </a:p>
        </p:txBody>
      </p:sp>
      <p:sp>
        <p:nvSpPr>
          <p:cNvPr id="53" name="文本框 52"/>
          <p:cNvSpPr txBox="1"/>
          <p:nvPr/>
        </p:nvSpPr>
        <p:spPr>
          <a:xfrm>
            <a:off x="5231024" y="2007936"/>
            <a:ext cx="1973714" cy="646331"/>
          </a:xfrm>
          <a:prstGeom prst="rect">
            <a:avLst/>
          </a:prstGeom>
          <a:noFill/>
        </p:spPr>
        <p:txBody>
          <a:bodyPr wrap="square" rtlCol="0">
            <a:spAutoFit/>
          </a:bodyPr>
          <a:lstStyle/>
          <a:p>
            <a:r>
              <a:rPr lang="en-US" altLang="zh-CN"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step3</a:t>
            </a:r>
            <a:endParaRPr lang="zh-CN" altLang="en-US"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文本框 53"/>
          <p:cNvSpPr txBox="1"/>
          <p:nvPr/>
        </p:nvSpPr>
        <p:spPr>
          <a:xfrm>
            <a:off x="5057371" y="2654267"/>
            <a:ext cx="1695300" cy="738664"/>
          </a:xfrm>
          <a:prstGeom prst="rect">
            <a:avLst/>
          </a:prstGeom>
          <a:noFill/>
        </p:spPr>
        <p:txBody>
          <a:bodyPr wrap="square" rtlCol="0">
            <a:spAutoFit/>
          </a:bodyPr>
          <a:lstStyle/>
          <a:p>
            <a:pPr algn="ct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请在此添加文字请在此添加文字请在此添加文字</a:t>
            </a:r>
          </a:p>
        </p:txBody>
      </p:sp>
      <p:sp>
        <p:nvSpPr>
          <p:cNvPr id="55" name="文本框 54"/>
          <p:cNvSpPr txBox="1"/>
          <p:nvPr/>
        </p:nvSpPr>
        <p:spPr>
          <a:xfrm>
            <a:off x="7095264" y="4396183"/>
            <a:ext cx="1973714" cy="646331"/>
          </a:xfrm>
          <a:prstGeom prst="rect">
            <a:avLst/>
          </a:prstGeom>
          <a:noFill/>
        </p:spPr>
        <p:txBody>
          <a:bodyPr wrap="square" rtlCol="0">
            <a:spAutoFit/>
          </a:bodyPr>
          <a:lstStyle/>
          <a:p>
            <a:r>
              <a:rPr lang="en-US" altLang="zh-CN"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step4</a:t>
            </a:r>
            <a:endParaRPr lang="zh-CN" altLang="en-US" sz="3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6" name="文本框 55"/>
          <p:cNvSpPr txBox="1"/>
          <p:nvPr/>
        </p:nvSpPr>
        <p:spPr>
          <a:xfrm>
            <a:off x="6921611" y="5042514"/>
            <a:ext cx="1695300" cy="738664"/>
          </a:xfrm>
          <a:prstGeom prst="rect">
            <a:avLst/>
          </a:prstGeom>
          <a:noFill/>
        </p:spPr>
        <p:txBody>
          <a:bodyPr wrap="square" rtlCol="0">
            <a:spAutoFit/>
          </a:bodyPr>
          <a:lstStyle/>
          <a:p>
            <a:pPr algn="ct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请在此添加文字请在此添加文字请在此添加文字</a:t>
            </a:r>
          </a:p>
        </p:txBody>
      </p:sp>
      <p:sp>
        <p:nvSpPr>
          <p:cNvPr id="57"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8" name="文本框 57"/>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up)">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p:tgtEl>
                                          <p:spTgt spid="38"/>
                                        </p:tgtEl>
                                        <p:attrNameLst>
                                          <p:attrName>ppt_y</p:attrName>
                                        </p:attrNameLst>
                                      </p:cBhvr>
                                      <p:tavLst>
                                        <p:tav tm="0">
                                          <p:val>
                                            <p:strVal val="#ppt_y+#ppt_h*1.125000"/>
                                          </p:val>
                                        </p:tav>
                                        <p:tav tm="100000">
                                          <p:val>
                                            <p:strVal val="#ppt_y"/>
                                          </p:val>
                                        </p:tav>
                                      </p:tavLst>
                                    </p:anim>
                                    <p:animEffect transition="in" filter="wipe(up)">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ppt_y</p:attrName>
                                        </p:attrNameLst>
                                      </p:cBhvr>
                                      <p:tavLst>
                                        <p:tav tm="0">
                                          <p:val>
                                            <p:strVal val="#ppt_y+#ppt_h*1.125000"/>
                                          </p:val>
                                        </p:tav>
                                        <p:tav tm="100000">
                                          <p:val>
                                            <p:strVal val="#ppt_y"/>
                                          </p:val>
                                        </p:tav>
                                      </p:tavLst>
                                    </p:anim>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p:tgtEl>
                                          <p:spTgt spid="36"/>
                                        </p:tgtEl>
                                        <p:attrNameLst>
                                          <p:attrName>ppt_y</p:attrName>
                                        </p:attrNameLst>
                                      </p:cBhvr>
                                      <p:tavLst>
                                        <p:tav tm="0">
                                          <p:val>
                                            <p:strVal val="#ppt_y+#ppt_h*1.125000"/>
                                          </p:val>
                                        </p:tav>
                                        <p:tav tm="100000">
                                          <p:val>
                                            <p:strVal val="#ppt_y"/>
                                          </p:val>
                                        </p:tav>
                                      </p:tavLst>
                                    </p:anim>
                                    <p:animEffect transition="in" filter="wipe(up)">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900" decel="100000" fill="hold"/>
                                        <p:tgtEl>
                                          <p:spTgt spid="4"/>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p:nvPr/>
        </p:nvGrpSpPr>
        <p:grpSpPr>
          <a:xfrm>
            <a:off x="1935173" y="1281596"/>
            <a:ext cx="1320631" cy="4729784"/>
            <a:chOff x="562575" y="1083772"/>
            <a:chExt cx="990602" cy="3547338"/>
          </a:xfrm>
        </p:grpSpPr>
        <p:grpSp>
          <p:nvGrpSpPr>
            <p:cNvPr id="6" name="组合 3"/>
            <p:cNvGrpSpPr/>
            <p:nvPr/>
          </p:nvGrpSpPr>
          <p:grpSpPr>
            <a:xfrm>
              <a:off x="562575" y="1083772"/>
              <a:ext cx="990602" cy="3506894"/>
              <a:chOff x="751904" y="1267983"/>
              <a:chExt cx="1323980" cy="4687107"/>
            </a:xfrm>
          </p:grpSpPr>
          <p:cxnSp>
            <p:nvCxnSpPr>
              <p:cNvPr id="10" name="直接连接符 7"/>
              <p:cNvCxnSpPr/>
              <p:nvPr/>
            </p:nvCxnSpPr>
            <p:spPr>
              <a:xfrm>
                <a:off x="1414232" y="1267983"/>
                <a:ext cx="0" cy="33580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弧形 8"/>
              <p:cNvSpPr/>
              <p:nvPr/>
            </p:nvSpPr>
            <p:spPr>
              <a:xfrm>
                <a:off x="751904" y="4631110"/>
                <a:ext cx="1323980" cy="1323980"/>
              </a:xfrm>
              <a:prstGeom prst="arc">
                <a:avLst>
                  <a:gd name="adj1" fmla="val 12935667"/>
                  <a:gd name="adj2" fmla="val 19476206"/>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8" name="椭圆 7"/>
            <p:cNvSpPr/>
            <p:nvPr/>
          </p:nvSpPr>
          <p:spPr>
            <a:xfrm>
              <a:off x="608833" y="3733024"/>
              <a:ext cx="898087" cy="89808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2" name="组合 9"/>
          <p:cNvGrpSpPr/>
          <p:nvPr/>
        </p:nvGrpSpPr>
        <p:grpSpPr>
          <a:xfrm>
            <a:off x="334108" y="748244"/>
            <a:ext cx="10420001" cy="533288"/>
            <a:chOff x="-638381" y="683758"/>
            <a:chExt cx="7816018" cy="399966"/>
          </a:xfrm>
        </p:grpSpPr>
        <p:sp>
          <p:nvSpPr>
            <p:cNvPr id="13" name="矩形 12"/>
            <p:cNvSpPr/>
            <p:nvPr/>
          </p:nvSpPr>
          <p:spPr>
            <a:xfrm>
              <a:off x="5163746" y="683758"/>
              <a:ext cx="2013891" cy="399090"/>
            </a:xfrm>
            <a:prstGeom prst="rect">
              <a:avLst/>
            </a:prstGeom>
            <a:solidFill>
              <a:schemeClr val="tx1">
                <a:lumMod val="85000"/>
                <a:lumOff val="15000"/>
                <a:alpha val="3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solidFill>
                  <a:schemeClr val="tx1">
                    <a:lumMod val="85000"/>
                    <a:lumOff val="15000"/>
                  </a:schemeClr>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cxnSp>
          <p:nvCxnSpPr>
            <p:cNvPr id="15" name="直接连接符 12"/>
            <p:cNvCxnSpPr/>
            <p:nvPr/>
          </p:nvCxnSpPr>
          <p:spPr>
            <a:xfrm>
              <a:off x="-638381" y="1083724"/>
              <a:ext cx="7810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3"/>
          <p:cNvGrpSpPr/>
          <p:nvPr/>
        </p:nvGrpSpPr>
        <p:grpSpPr>
          <a:xfrm>
            <a:off x="3335771" y="1281533"/>
            <a:ext cx="1320631" cy="3073571"/>
            <a:chOff x="1613160" y="1083724"/>
            <a:chExt cx="990602" cy="2305178"/>
          </a:xfrm>
        </p:grpSpPr>
        <p:grpSp>
          <p:nvGrpSpPr>
            <p:cNvPr id="17" name="组合 14"/>
            <p:cNvGrpSpPr/>
            <p:nvPr/>
          </p:nvGrpSpPr>
          <p:grpSpPr>
            <a:xfrm>
              <a:off x="1613160" y="1083724"/>
              <a:ext cx="990602" cy="2227897"/>
              <a:chOff x="2156053" y="1267920"/>
              <a:chExt cx="1323980" cy="2977675"/>
            </a:xfrm>
          </p:grpSpPr>
          <p:cxnSp>
            <p:nvCxnSpPr>
              <p:cNvPr id="21" name="直接连接符 18"/>
              <p:cNvCxnSpPr/>
              <p:nvPr/>
            </p:nvCxnSpPr>
            <p:spPr>
              <a:xfrm>
                <a:off x="2818381" y="1267920"/>
                <a:ext cx="0" cy="16485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弧形 19"/>
              <p:cNvSpPr/>
              <p:nvPr/>
            </p:nvSpPr>
            <p:spPr>
              <a:xfrm>
                <a:off x="2156053" y="2921615"/>
                <a:ext cx="1323980" cy="1323980"/>
              </a:xfrm>
              <a:prstGeom prst="arc">
                <a:avLst>
                  <a:gd name="adj1" fmla="val 12935667"/>
                  <a:gd name="adj2" fmla="val 19476206"/>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8" name="组合 15"/>
            <p:cNvGrpSpPr/>
            <p:nvPr/>
          </p:nvGrpSpPr>
          <p:grpSpPr>
            <a:xfrm>
              <a:off x="1659417" y="2490816"/>
              <a:ext cx="898087" cy="898086"/>
              <a:chOff x="608833" y="3733024"/>
              <a:chExt cx="898087" cy="898086"/>
            </a:xfrm>
          </p:grpSpPr>
          <p:sp>
            <p:nvSpPr>
              <p:cNvPr id="19" name="椭圆 18"/>
              <p:cNvSpPr/>
              <p:nvPr/>
            </p:nvSpPr>
            <p:spPr>
              <a:xfrm>
                <a:off x="608833" y="3733024"/>
                <a:ext cx="898087" cy="89808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文本框 24"/>
              <p:cNvSpPr txBox="1"/>
              <p:nvPr/>
            </p:nvSpPr>
            <p:spPr>
              <a:xfrm>
                <a:off x="762123" y="3864996"/>
                <a:ext cx="600242" cy="623248"/>
              </a:xfrm>
              <a:prstGeom prst="rect">
                <a:avLst/>
              </a:prstGeom>
              <a:noFill/>
            </p:spPr>
            <p:txBody>
              <a:bodyPr wrap="none"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文字</a:t>
                </a:r>
              </a:p>
            </p:txBody>
          </p:sp>
        </p:grpSp>
      </p:grpSp>
      <p:grpSp>
        <p:nvGrpSpPr>
          <p:cNvPr id="23" name="组合 20"/>
          <p:cNvGrpSpPr/>
          <p:nvPr/>
        </p:nvGrpSpPr>
        <p:grpSpPr>
          <a:xfrm>
            <a:off x="4859832" y="1281534"/>
            <a:ext cx="1320631" cy="3775727"/>
            <a:chOff x="2756355" y="1083724"/>
            <a:chExt cx="990602" cy="2831795"/>
          </a:xfrm>
        </p:grpSpPr>
        <p:grpSp>
          <p:nvGrpSpPr>
            <p:cNvPr id="24" name="组合 21"/>
            <p:cNvGrpSpPr/>
            <p:nvPr/>
          </p:nvGrpSpPr>
          <p:grpSpPr>
            <a:xfrm>
              <a:off x="2756355" y="1083724"/>
              <a:ext cx="990602" cy="2774344"/>
              <a:chOff x="3683979" y="1267920"/>
              <a:chExt cx="1323980" cy="3708024"/>
            </a:xfrm>
          </p:grpSpPr>
          <p:cxnSp>
            <p:nvCxnSpPr>
              <p:cNvPr id="28" name="直接连接符 25"/>
              <p:cNvCxnSpPr/>
              <p:nvPr/>
            </p:nvCxnSpPr>
            <p:spPr>
              <a:xfrm>
                <a:off x="4346307" y="1267920"/>
                <a:ext cx="0" cy="23789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弧形 26"/>
              <p:cNvSpPr/>
              <p:nvPr/>
            </p:nvSpPr>
            <p:spPr>
              <a:xfrm>
                <a:off x="3683979" y="3651964"/>
                <a:ext cx="1323980" cy="1323980"/>
              </a:xfrm>
              <a:prstGeom prst="arc">
                <a:avLst>
                  <a:gd name="adj1" fmla="val 12935667"/>
                  <a:gd name="adj2" fmla="val 19476206"/>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26" name="椭圆 25"/>
            <p:cNvSpPr/>
            <p:nvPr/>
          </p:nvSpPr>
          <p:spPr>
            <a:xfrm>
              <a:off x="2802612" y="3017433"/>
              <a:ext cx="898087" cy="89808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30" name="组合 27"/>
          <p:cNvGrpSpPr/>
          <p:nvPr/>
        </p:nvGrpSpPr>
        <p:grpSpPr>
          <a:xfrm>
            <a:off x="6253224" y="1293715"/>
            <a:ext cx="1320631" cy="2566096"/>
            <a:chOff x="3801535" y="1092861"/>
            <a:chExt cx="990602" cy="1924572"/>
          </a:xfrm>
        </p:grpSpPr>
        <p:grpSp>
          <p:nvGrpSpPr>
            <p:cNvPr id="31" name="组合 28"/>
            <p:cNvGrpSpPr/>
            <p:nvPr/>
          </p:nvGrpSpPr>
          <p:grpSpPr>
            <a:xfrm>
              <a:off x="3801535" y="1092861"/>
              <a:ext cx="990602" cy="1872126"/>
              <a:chOff x="5080905" y="1263803"/>
              <a:chExt cx="1323980" cy="2502173"/>
            </a:xfrm>
          </p:grpSpPr>
          <p:cxnSp>
            <p:nvCxnSpPr>
              <p:cNvPr id="35" name="直接连接符 32"/>
              <p:cNvCxnSpPr/>
              <p:nvPr/>
            </p:nvCxnSpPr>
            <p:spPr>
              <a:xfrm>
                <a:off x="5743233" y="1263803"/>
                <a:ext cx="0" cy="11730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弧形 33"/>
              <p:cNvSpPr/>
              <p:nvPr/>
            </p:nvSpPr>
            <p:spPr>
              <a:xfrm>
                <a:off x="5080905" y="2441996"/>
                <a:ext cx="1323980" cy="1323980"/>
              </a:xfrm>
              <a:prstGeom prst="arc">
                <a:avLst>
                  <a:gd name="adj1" fmla="val 12935667"/>
                  <a:gd name="adj2" fmla="val 19476206"/>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3" name="椭圆 32"/>
            <p:cNvSpPr/>
            <p:nvPr/>
          </p:nvSpPr>
          <p:spPr>
            <a:xfrm>
              <a:off x="3847792" y="2119347"/>
              <a:ext cx="898087" cy="89808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9" name="文本框 38"/>
          <p:cNvSpPr txBox="1"/>
          <p:nvPr/>
        </p:nvSpPr>
        <p:spPr>
          <a:xfrm>
            <a:off x="8234508" y="1733274"/>
            <a:ext cx="2362809" cy="3000821"/>
          </a:xfrm>
          <a:prstGeom prst="rect">
            <a:avLst/>
          </a:prstGeom>
          <a:noFill/>
        </p:spPr>
        <p:txBody>
          <a:bodyPr wrap="square" rtlCol="0">
            <a:spAutoFit/>
          </a:bodyPr>
          <a:lstStyle/>
          <a:p>
            <a:pPr>
              <a:lnSpc>
                <a:spcPct val="15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请在此添加文字请在此添加文字请在此添加文字请在此添加文字请在此添加文字请在此添加文字请在此添加文字请在此添加文字请在此添加文字请在此添加文字请在此添加文字请在此添加文字</a:t>
            </a:r>
          </a:p>
          <a:p>
            <a:pPr>
              <a:lnSpc>
                <a:spcPct val="150000"/>
              </a:lnSpc>
            </a:pPr>
            <a:endPar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a:lnSpc>
                <a:spcPct val="150000"/>
              </a:lnSpc>
            </a:pPr>
            <a:endPar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文本框 24"/>
          <p:cNvSpPr txBox="1"/>
          <p:nvPr/>
        </p:nvSpPr>
        <p:spPr>
          <a:xfrm>
            <a:off x="2195378" y="4997157"/>
            <a:ext cx="800219" cy="830997"/>
          </a:xfrm>
          <a:prstGeom prst="rect">
            <a:avLst/>
          </a:prstGeom>
          <a:noFill/>
        </p:spPr>
        <p:txBody>
          <a:bodyPr wrap="none"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文字</a:t>
            </a:r>
          </a:p>
        </p:txBody>
      </p:sp>
      <p:sp>
        <p:nvSpPr>
          <p:cNvPr id="41" name="文本框 24"/>
          <p:cNvSpPr txBox="1"/>
          <p:nvPr/>
        </p:nvSpPr>
        <p:spPr>
          <a:xfrm>
            <a:off x="5119699" y="4031938"/>
            <a:ext cx="800219" cy="830997"/>
          </a:xfrm>
          <a:prstGeom prst="rect">
            <a:avLst/>
          </a:prstGeom>
          <a:noFill/>
        </p:spPr>
        <p:txBody>
          <a:bodyPr wrap="none"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文字</a:t>
            </a:r>
          </a:p>
        </p:txBody>
      </p:sp>
      <p:sp>
        <p:nvSpPr>
          <p:cNvPr id="42" name="文本框 24"/>
          <p:cNvSpPr txBox="1"/>
          <p:nvPr/>
        </p:nvSpPr>
        <p:spPr>
          <a:xfrm>
            <a:off x="6513429" y="2828107"/>
            <a:ext cx="800219" cy="830997"/>
          </a:xfrm>
          <a:prstGeom prst="rect">
            <a:avLst/>
          </a:prstGeom>
          <a:noFill/>
        </p:spPr>
        <p:txBody>
          <a:bodyPr wrap="none"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a:t>
            </a:r>
            <a:endParaRPr lang="en-US" altLang="zh-CN"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文字</a:t>
            </a:r>
          </a:p>
        </p:txBody>
      </p:sp>
      <p:sp>
        <p:nvSpPr>
          <p:cNvPr id="44" name="矩形 43"/>
          <p:cNvSpPr/>
          <p:nvPr/>
        </p:nvSpPr>
        <p:spPr>
          <a:xfrm>
            <a:off x="7772363" y="747076"/>
            <a:ext cx="3305548" cy="430887"/>
          </a:xfrm>
          <a:prstGeom prst="rect">
            <a:avLst/>
          </a:prstGeom>
        </p:spPr>
        <p:txBody>
          <a:bodyPr wrap="square" lIns="0" tIns="0" rIns="0" bIns="0">
            <a:spAutoFit/>
          </a:bodyPr>
          <a:lstStyle/>
          <a:p>
            <a:pPr algn="ctr">
              <a:spcBef>
                <a:spcPct val="50000"/>
              </a:spcBef>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0.70"/>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900" decel="100000" fill="hold"/>
                                        <p:tgtEl>
                                          <p:spTgt spid="1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1"/>
          <p:cNvGrpSpPr/>
          <p:nvPr/>
        </p:nvGrpSpPr>
        <p:grpSpPr>
          <a:xfrm>
            <a:off x="2149446" y="2051980"/>
            <a:ext cx="2318488" cy="2113096"/>
            <a:chOff x="1231613" y="2618841"/>
            <a:chExt cx="2206622" cy="3841936"/>
          </a:xfrm>
        </p:grpSpPr>
        <p:grpSp>
          <p:nvGrpSpPr>
            <p:cNvPr id="8" name="组合 23"/>
            <p:cNvGrpSpPr/>
            <p:nvPr/>
          </p:nvGrpSpPr>
          <p:grpSpPr>
            <a:xfrm>
              <a:off x="1231613" y="2618841"/>
              <a:ext cx="2206622" cy="3841936"/>
              <a:chOff x="660109" y="690015"/>
              <a:chExt cx="2206622" cy="3841936"/>
            </a:xfrm>
          </p:grpSpPr>
          <p:sp>
            <p:nvSpPr>
              <p:cNvPr id="10" name="矩形 9"/>
              <p:cNvSpPr/>
              <p:nvPr/>
            </p:nvSpPr>
            <p:spPr>
              <a:xfrm>
                <a:off x="660109" y="690015"/>
                <a:ext cx="2206622" cy="839378"/>
              </a:xfrm>
              <a:prstGeom prst="rect">
                <a:avLst/>
              </a:prstGeom>
            </p:spPr>
            <p:txBody>
              <a:bodyPr wrap="square">
                <a:spAutoFit/>
              </a:bodyPr>
              <a:lstStyle/>
              <a:p>
                <a:pPr algn="ct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单击添加标题</a:t>
                </a:r>
              </a:p>
            </p:txBody>
          </p:sp>
          <p:sp>
            <p:nvSpPr>
              <p:cNvPr id="11" name="矩形 10"/>
              <p:cNvSpPr/>
              <p:nvPr/>
            </p:nvSpPr>
            <p:spPr>
              <a:xfrm>
                <a:off x="827321" y="1817962"/>
                <a:ext cx="1789495" cy="2713989"/>
              </a:xfrm>
              <a:prstGeom prst="rect">
                <a:avLst/>
              </a:prstGeom>
            </p:spPr>
            <p:txBody>
              <a:bodyPr wrap="square">
                <a:spAutoFit/>
              </a:bodyPr>
              <a:lstStyle/>
              <a:p>
                <a:pPr lvl="0">
                  <a:lnSpc>
                    <a:spcPct val="150000"/>
                  </a:lnSpc>
                  <a:defRPr/>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单击此处添加文本单击此处添加文本单击此处添加文本。</a:t>
                </a:r>
                <a:endParaRPr lang="id-ID" altLang="zh-CN"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lvl="0"/>
                <a:endParaRPr lang="en-US" altLang="zh-CN"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algn="just"/>
                <a:endParaRPr lang="en-US" altLang="zh-CN"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cxnSp>
          <p:nvCxnSpPr>
            <p:cNvPr id="9" name="直接连接符 7"/>
            <p:cNvCxnSpPr/>
            <p:nvPr/>
          </p:nvCxnSpPr>
          <p:spPr>
            <a:xfrm flipV="1">
              <a:off x="1357290" y="3643320"/>
              <a:ext cx="1928826" cy="2542"/>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12" name="组合 26"/>
          <p:cNvGrpSpPr/>
          <p:nvPr/>
        </p:nvGrpSpPr>
        <p:grpSpPr>
          <a:xfrm>
            <a:off x="7675124" y="2303933"/>
            <a:ext cx="2318489" cy="1669253"/>
            <a:chOff x="1255361" y="2557391"/>
            <a:chExt cx="2206622" cy="3034960"/>
          </a:xfrm>
        </p:grpSpPr>
        <p:grpSp>
          <p:nvGrpSpPr>
            <p:cNvPr id="13" name="组合 23"/>
            <p:cNvGrpSpPr/>
            <p:nvPr/>
          </p:nvGrpSpPr>
          <p:grpSpPr>
            <a:xfrm>
              <a:off x="1255361" y="2557391"/>
              <a:ext cx="2206622" cy="3034960"/>
              <a:chOff x="683857" y="628565"/>
              <a:chExt cx="2206622" cy="3034960"/>
            </a:xfrm>
          </p:grpSpPr>
          <p:sp>
            <p:nvSpPr>
              <p:cNvPr id="15" name="矩形 14"/>
              <p:cNvSpPr/>
              <p:nvPr/>
            </p:nvSpPr>
            <p:spPr>
              <a:xfrm>
                <a:off x="683857" y="628565"/>
                <a:ext cx="2206622" cy="839378"/>
              </a:xfrm>
              <a:prstGeom prst="rect">
                <a:avLst/>
              </a:prstGeom>
            </p:spPr>
            <p:txBody>
              <a:bodyPr wrap="square">
                <a:spAutoFit/>
              </a:bodyPr>
              <a:lstStyle/>
              <a:p>
                <a:pPr algn="ct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单击添加标题</a:t>
                </a:r>
              </a:p>
            </p:txBody>
          </p:sp>
          <p:sp>
            <p:nvSpPr>
              <p:cNvPr id="16" name="矩形 15"/>
              <p:cNvSpPr/>
              <p:nvPr/>
            </p:nvSpPr>
            <p:spPr>
              <a:xfrm>
                <a:off x="831324" y="1794744"/>
                <a:ext cx="1899062" cy="1868781"/>
              </a:xfrm>
              <a:prstGeom prst="rect">
                <a:avLst/>
              </a:prstGeom>
            </p:spPr>
            <p:txBody>
              <a:bodyPr wrap="square">
                <a:spAutoFit/>
              </a:bodyPr>
              <a:lstStyle/>
              <a:p>
                <a:pPr lvl="0">
                  <a:lnSpc>
                    <a:spcPct val="150000"/>
                  </a:lnSpc>
                  <a:defRPr/>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单击此处添加文本单击此处添加文本单击此处添加文本</a:t>
                </a:r>
                <a:r>
                  <a:rPr lang="zh-CN" altLang="en-US" sz="1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a:t>
                </a:r>
                <a:endParaRPr lang="id-ID" altLang="zh-CN"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cxnSp>
          <p:nvCxnSpPr>
            <p:cNvPr id="14" name="直接连接符 12"/>
            <p:cNvCxnSpPr/>
            <p:nvPr/>
          </p:nvCxnSpPr>
          <p:spPr>
            <a:xfrm flipV="1">
              <a:off x="1357290" y="3643320"/>
              <a:ext cx="1928826" cy="2542"/>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17" name="组合 31"/>
          <p:cNvGrpSpPr/>
          <p:nvPr/>
        </p:nvGrpSpPr>
        <p:grpSpPr>
          <a:xfrm>
            <a:off x="3421659" y="3766491"/>
            <a:ext cx="2318488" cy="1838876"/>
            <a:chOff x="1286592" y="2618840"/>
            <a:chExt cx="2206622" cy="3343363"/>
          </a:xfrm>
        </p:grpSpPr>
        <p:grpSp>
          <p:nvGrpSpPr>
            <p:cNvPr id="18" name="组合 23"/>
            <p:cNvGrpSpPr/>
            <p:nvPr/>
          </p:nvGrpSpPr>
          <p:grpSpPr>
            <a:xfrm>
              <a:off x="1286592" y="2618840"/>
              <a:ext cx="2206622" cy="3343363"/>
              <a:chOff x="715088" y="690014"/>
              <a:chExt cx="2206622" cy="3343363"/>
            </a:xfrm>
          </p:grpSpPr>
          <p:sp>
            <p:nvSpPr>
              <p:cNvPr id="20" name="矩形 19"/>
              <p:cNvSpPr/>
              <p:nvPr/>
            </p:nvSpPr>
            <p:spPr>
              <a:xfrm>
                <a:off x="715088" y="690014"/>
                <a:ext cx="2206622" cy="839379"/>
              </a:xfrm>
              <a:prstGeom prst="rect">
                <a:avLst/>
              </a:prstGeom>
            </p:spPr>
            <p:txBody>
              <a:bodyPr wrap="square">
                <a:spAutoFit/>
              </a:bodyPr>
              <a:lstStyle/>
              <a:p>
                <a:pPr algn="ct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单击添加标题</a:t>
                </a:r>
              </a:p>
            </p:txBody>
          </p:sp>
          <p:sp>
            <p:nvSpPr>
              <p:cNvPr id="21" name="矩形 20"/>
              <p:cNvSpPr/>
              <p:nvPr/>
            </p:nvSpPr>
            <p:spPr>
              <a:xfrm>
                <a:off x="885722" y="1823014"/>
                <a:ext cx="1778770" cy="2210363"/>
              </a:xfrm>
              <a:prstGeom prst="rect">
                <a:avLst/>
              </a:prstGeom>
            </p:spPr>
            <p:txBody>
              <a:bodyPr wrap="square">
                <a:spAutoFit/>
              </a:bodyPr>
              <a:lstStyle/>
              <a:p>
                <a:pPr lvl="0">
                  <a:lnSpc>
                    <a:spcPct val="150000"/>
                  </a:lnSpc>
                  <a:defRPr/>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单击此处添加文本单击此处添加文本单击此处添加文本。</a:t>
                </a:r>
                <a:endParaRPr lang="id-ID" altLang="zh-CN"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a:p>
                <a:pPr algn="just"/>
                <a:endParaRPr lang="en-US" altLang="zh-CN" sz="1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cxnSp>
          <p:nvCxnSpPr>
            <p:cNvPr id="19" name="直接连接符 17"/>
            <p:cNvCxnSpPr/>
            <p:nvPr/>
          </p:nvCxnSpPr>
          <p:spPr>
            <a:xfrm flipV="1">
              <a:off x="1357290" y="3643320"/>
              <a:ext cx="1928826" cy="2542"/>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22" name="组合 20"/>
          <p:cNvGrpSpPr/>
          <p:nvPr/>
        </p:nvGrpSpPr>
        <p:grpSpPr>
          <a:xfrm>
            <a:off x="4638501" y="1927434"/>
            <a:ext cx="1724763" cy="1388677"/>
            <a:chOff x="5975350" y="847725"/>
            <a:chExt cx="795338" cy="646113"/>
          </a:xfrm>
        </p:grpSpPr>
        <p:sp>
          <p:nvSpPr>
            <p:cNvPr id="23" name="Freeform 1270"/>
            <p:cNvSpPr>
              <a:spLocks noEditPoints="1"/>
            </p:cNvSpPr>
            <p:nvPr/>
          </p:nvSpPr>
          <p:spPr bwMode="auto">
            <a:xfrm>
              <a:off x="5975350" y="922338"/>
              <a:ext cx="763588" cy="571500"/>
            </a:xfrm>
            <a:custGeom>
              <a:avLst/>
              <a:gdLst>
                <a:gd name="T0" fmla="*/ 338 w 1442"/>
                <a:gd name="T1" fmla="*/ 123 h 1081"/>
                <a:gd name="T2" fmla="*/ 954 w 1442"/>
                <a:gd name="T3" fmla="*/ 48 h 1081"/>
                <a:gd name="T4" fmla="*/ 1256 w 1442"/>
                <a:gd name="T5" fmla="*/ 202 h 1081"/>
                <a:gd name="T6" fmla="*/ 1295 w 1442"/>
                <a:gd name="T7" fmla="*/ 314 h 1081"/>
                <a:gd name="T8" fmla="*/ 1252 w 1442"/>
                <a:gd name="T9" fmla="*/ 533 h 1081"/>
                <a:gd name="T10" fmla="*/ 1442 w 1442"/>
                <a:gd name="T11" fmla="*/ 633 h 1081"/>
                <a:gd name="T12" fmla="*/ 1049 w 1442"/>
                <a:gd name="T13" fmla="*/ 741 h 1081"/>
                <a:gd name="T14" fmla="*/ 439 w 1442"/>
                <a:gd name="T15" fmla="*/ 905 h 1081"/>
                <a:gd name="T16" fmla="*/ 409 w 1442"/>
                <a:gd name="T17" fmla="*/ 1033 h 1081"/>
                <a:gd name="T18" fmla="*/ 1043 w 1442"/>
                <a:gd name="T19" fmla="*/ 861 h 1081"/>
                <a:gd name="T20" fmla="*/ 1197 w 1442"/>
                <a:gd name="T21" fmla="*/ 760 h 1081"/>
                <a:gd name="T22" fmla="*/ 1078 w 1442"/>
                <a:gd name="T23" fmla="*/ 890 h 1081"/>
                <a:gd name="T24" fmla="*/ 424 w 1442"/>
                <a:gd name="T25" fmla="*/ 1051 h 1081"/>
                <a:gd name="T26" fmla="*/ 165 w 1442"/>
                <a:gd name="T27" fmla="*/ 964 h 1081"/>
                <a:gd name="T28" fmla="*/ 43 w 1442"/>
                <a:gd name="T29" fmla="*/ 728 h 1081"/>
                <a:gd name="T30" fmla="*/ 64 w 1442"/>
                <a:gd name="T31" fmla="*/ 565 h 1081"/>
                <a:gd name="T32" fmla="*/ 186 w 1442"/>
                <a:gd name="T33" fmla="*/ 565 h 1081"/>
                <a:gd name="T34" fmla="*/ 258 w 1442"/>
                <a:gd name="T35" fmla="*/ 958 h 1081"/>
                <a:gd name="T36" fmla="*/ 305 w 1442"/>
                <a:gd name="T37" fmla="*/ 951 h 1081"/>
                <a:gd name="T38" fmla="*/ 575 w 1442"/>
                <a:gd name="T39" fmla="*/ 311 h 1081"/>
                <a:gd name="T40" fmla="*/ 420 w 1442"/>
                <a:gd name="T41" fmla="*/ 259 h 1081"/>
                <a:gd name="T42" fmla="*/ 1195 w 1442"/>
                <a:gd name="T43" fmla="*/ 615 h 1081"/>
                <a:gd name="T44" fmla="*/ 960 w 1442"/>
                <a:gd name="T45" fmla="*/ 529 h 1081"/>
                <a:gd name="T46" fmla="*/ 1046 w 1442"/>
                <a:gd name="T47" fmla="*/ 455 h 1081"/>
                <a:gd name="T48" fmla="*/ 943 w 1442"/>
                <a:gd name="T49" fmla="*/ 562 h 1081"/>
                <a:gd name="T50" fmla="*/ 1053 w 1442"/>
                <a:gd name="T51" fmla="*/ 419 h 1081"/>
                <a:gd name="T52" fmla="*/ 1130 w 1442"/>
                <a:gd name="T53" fmla="*/ 267 h 1081"/>
                <a:gd name="T54" fmla="*/ 1024 w 1442"/>
                <a:gd name="T55" fmla="*/ 170 h 1081"/>
                <a:gd name="T56" fmla="*/ 564 w 1442"/>
                <a:gd name="T57" fmla="*/ 206 h 1081"/>
                <a:gd name="T58" fmla="*/ 563 w 1442"/>
                <a:gd name="T59" fmla="*/ 266 h 1081"/>
                <a:gd name="T60" fmla="*/ 906 w 1442"/>
                <a:gd name="T61" fmla="*/ 336 h 1081"/>
                <a:gd name="T62" fmla="*/ 802 w 1442"/>
                <a:gd name="T63" fmla="*/ 494 h 1081"/>
                <a:gd name="T64" fmla="*/ 540 w 1442"/>
                <a:gd name="T65" fmla="*/ 702 h 1081"/>
                <a:gd name="T66" fmla="*/ 889 w 1442"/>
                <a:gd name="T67" fmla="*/ 714 h 1081"/>
                <a:gd name="T68" fmla="*/ 174 w 1442"/>
                <a:gd name="T69" fmla="*/ 860 h 1081"/>
                <a:gd name="T70" fmla="*/ 306 w 1442"/>
                <a:gd name="T71" fmla="*/ 406 h 1081"/>
                <a:gd name="T72" fmla="*/ 542 w 1442"/>
                <a:gd name="T73" fmla="*/ 393 h 1081"/>
                <a:gd name="T74" fmla="*/ 553 w 1442"/>
                <a:gd name="T75" fmla="*/ 152 h 1081"/>
                <a:gd name="T76" fmla="*/ 751 w 1442"/>
                <a:gd name="T77" fmla="*/ 500 h 1081"/>
                <a:gd name="T78" fmla="*/ 358 w 1442"/>
                <a:gd name="T79" fmla="*/ 606 h 1081"/>
                <a:gd name="T80" fmla="*/ 324 w 1442"/>
                <a:gd name="T81" fmla="*/ 579 h 1081"/>
                <a:gd name="T82" fmla="*/ 624 w 1442"/>
                <a:gd name="T83" fmla="*/ 880 h 1081"/>
                <a:gd name="T84" fmla="*/ 769 w 1442"/>
                <a:gd name="T85" fmla="*/ 764 h 1081"/>
                <a:gd name="T86" fmla="*/ 467 w 1442"/>
                <a:gd name="T87" fmla="*/ 833 h 1081"/>
                <a:gd name="T88" fmla="*/ 1136 w 1442"/>
                <a:gd name="T89" fmla="*/ 640 h 1081"/>
                <a:gd name="T90" fmla="*/ 229 w 1442"/>
                <a:gd name="T91" fmla="*/ 915 h 1081"/>
                <a:gd name="T92" fmla="*/ 182 w 1442"/>
                <a:gd name="T93" fmla="*/ 779 h 1081"/>
                <a:gd name="T94" fmla="*/ 687 w 1442"/>
                <a:gd name="T95" fmla="*/ 80 h 1081"/>
                <a:gd name="T96" fmla="*/ 1161 w 1442"/>
                <a:gd name="T97" fmla="*/ 573 h 1081"/>
                <a:gd name="T98" fmla="*/ 720 w 1442"/>
                <a:gd name="T99" fmla="*/ 360 h 1081"/>
                <a:gd name="T100" fmla="*/ 333 w 1442"/>
                <a:gd name="T101" fmla="*/ 932 h 1081"/>
                <a:gd name="T102" fmla="*/ 409 w 1442"/>
                <a:gd name="T103" fmla="*/ 883 h 1081"/>
                <a:gd name="T104" fmla="*/ 858 w 1442"/>
                <a:gd name="T105" fmla="*/ 335 h 1081"/>
                <a:gd name="T106" fmla="*/ 766 w 1442"/>
                <a:gd name="T107" fmla="*/ 368 h 1081"/>
                <a:gd name="T108" fmla="*/ 502 w 1442"/>
                <a:gd name="T109" fmla="*/ 1041 h 1081"/>
                <a:gd name="T110" fmla="*/ 779 w 1442"/>
                <a:gd name="T111" fmla="*/ 97 h 1081"/>
                <a:gd name="T112" fmla="*/ 297 w 1442"/>
                <a:gd name="T113" fmla="*/ 694 h 1081"/>
                <a:gd name="T114" fmla="*/ 273 w 1442"/>
                <a:gd name="T115" fmla="*/ 372 h 1081"/>
                <a:gd name="T116" fmla="*/ 852 w 1442"/>
                <a:gd name="T117" fmla="*/ 738 h 1081"/>
                <a:gd name="T118" fmla="*/ 1251 w 1442"/>
                <a:gd name="T119" fmla="*/ 453 h 1081"/>
                <a:gd name="T120" fmla="*/ 327 w 1442"/>
                <a:gd name="T121" fmla="*/ 717 h 1081"/>
                <a:gd name="T122" fmla="*/ 666 w 1442"/>
                <a:gd name="T123" fmla="*/ 383 h 1081"/>
                <a:gd name="T124" fmla="*/ 341 w 1442"/>
                <a:gd name="T125" fmla="*/ 74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2" h="1081">
                  <a:moveTo>
                    <a:pt x="190" y="339"/>
                  </a:moveTo>
                  <a:lnTo>
                    <a:pt x="190" y="339"/>
                  </a:lnTo>
                  <a:lnTo>
                    <a:pt x="190" y="324"/>
                  </a:lnTo>
                  <a:lnTo>
                    <a:pt x="190" y="324"/>
                  </a:lnTo>
                  <a:lnTo>
                    <a:pt x="144" y="318"/>
                  </a:lnTo>
                  <a:lnTo>
                    <a:pt x="144" y="318"/>
                  </a:lnTo>
                  <a:lnTo>
                    <a:pt x="151" y="317"/>
                  </a:lnTo>
                  <a:lnTo>
                    <a:pt x="156" y="314"/>
                  </a:lnTo>
                  <a:lnTo>
                    <a:pt x="157" y="311"/>
                  </a:lnTo>
                  <a:lnTo>
                    <a:pt x="158" y="309"/>
                  </a:lnTo>
                  <a:lnTo>
                    <a:pt x="158" y="306"/>
                  </a:lnTo>
                  <a:lnTo>
                    <a:pt x="157" y="302"/>
                  </a:lnTo>
                  <a:lnTo>
                    <a:pt x="154" y="296"/>
                  </a:lnTo>
                  <a:lnTo>
                    <a:pt x="154" y="296"/>
                  </a:lnTo>
                  <a:lnTo>
                    <a:pt x="162" y="292"/>
                  </a:lnTo>
                  <a:lnTo>
                    <a:pt x="169" y="292"/>
                  </a:lnTo>
                  <a:lnTo>
                    <a:pt x="178" y="293"/>
                  </a:lnTo>
                  <a:lnTo>
                    <a:pt x="186" y="298"/>
                  </a:lnTo>
                  <a:lnTo>
                    <a:pt x="186" y="298"/>
                  </a:lnTo>
                  <a:lnTo>
                    <a:pt x="171" y="303"/>
                  </a:lnTo>
                  <a:lnTo>
                    <a:pt x="171" y="303"/>
                  </a:lnTo>
                  <a:lnTo>
                    <a:pt x="174" y="316"/>
                  </a:lnTo>
                  <a:lnTo>
                    <a:pt x="174" y="316"/>
                  </a:lnTo>
                  <a:lnTo>
                    <a:pt x="189" y="317"/>
                  </a:lnTo>
                  <a:lnTo>
                    <a:pt x="196" y="317"/>
                  </a:lnTo>
                  <a:lnTo>
                    <a:pt x="203" y="316"/>
                  </a:lnTo>
                  <a:lnTo>
                    <a:pt x="203" y="316"/>
                  </a:lnTo>
                  <a:lnTo>
                    <a:pt x="214" y="313"/>
                  </a:lnTo>
                  <a:lnTo>
                    <a:pt x="219" y="313"/>
                  </a:lnTo>
                  <a:lnTo>
                    <a:pt x="226" y="314"/>
                  </a:lnTo>
                  <a:lnTo>
                    <a:pt x="226" y="314"/>
                  </a:lnTo>
                  <a:lnTo>
                    <a:pt x="229" y="314"/>
                  </a:lnTo>
                  <a:lnTo>
                    <a:pt x="233" y="313"/>
                  </a:lnTo>
                  <a:lnTo>
                    <a:pt x="241" y="311"/>
                  </a:lnTo>
                  <a:lnTo>
                    <a:pt x="241" y="311"/>
                  </a:lnTo>
                  <a:lnTo>
                    <a:pt x="243" y="302"/>
                  </a:lnTo>
                  <a:lnTo>
                    <a:pt x="244" y="292"/>
                  </a:lnTo>
                  <a:lnTo>
                    <a:pt x="244" y="292"/>
                  </a:lnTo>
                  <a:lnTo>
                    <a:pt x="243" y="289"/>
                  </a:lnTo>
                  <a:lnTo>
                    <a:pt x="241" y="285"/>
                  </a:lnTo>
                  <a:lnTo>
                    <a:pt x="237" y="278"/>
                  </a:lnTo>
                  <a:lnTo>
                    <a:pt x="237" y="278"/>
                  </a:lnTo>
                  <a:lnTo>
                    <a:pt x="250" y="274"/>
                  </a:lnTo>
                  <a:lnTo>
                    <a:pt x="264" y="271"/>
                  </a:lnTo>
                  <a:lnTo>
                    <a:pt x="270" y="270"/>
                  </a:lnTo>
                  <a:lnTo>
                    <a:pt x="276" y="267"/>
                  </a:lnTo>
                  <a:lnTo>
                    <a:pt x="282" y="263"/>
                  </a:lnTo>
                  <a:lnTo>
                    <a:pt x="287" y="257"/>
                  </a:lnTo>
                  <a:lnTo>
                    <a:pt x="287" y="257"/>
                  </a:lnTo>
                  <a:lnTo>
                    <a:pt x="284" y="253"/>
                  </a:lnTo>
                  <a:lnTo>
                    <a:pt x="280" y="250"/>
                  </a:lnTo>
                  <a:lnTo>
                    <a:pt x="277" y="249"/>
                  </a:lnTo>
                  <a:lnTo>
                    <a:pt x="273" y="249"/>
                  </a:lnTo>
                  <a:lnTo>
                    <a:pt x="264" y="249"/>
                  </a:lnTo>
                  <a:lnTo>
                    <a:pt x="252" y="249"/>
                  </a:lnTo>
                  <a:lnTo>
                    <a:pt x="252" y="249"/>
                  </a:lnTo>
                  <a:lnTo>
                    <a:pt x="264" y="262"/>
                  </a:lnTo>
                  <a:lnTo>
                    <a:pt x="264" y="262"/>
                  </a:lnTo>
                  <a:lnTo>
                    <a:pt x="259" y="264"/>
                  </a:lnTo>
                  <a:lnTo>
                    <a:pt x="259" y="264"/>
                  </a:lnTo>
                  <a:lnTo>
                    <a:pt x="250" y="263"/>
                  </a:lnTo>
                  <a:lnTo>
                    <a:pt x="241" y="262"/>
                  </a:lnTo>
                  <a:lnTo>
                    <a:pt x="241" y="262"/>
                  </a:lnTo>
                  <a:lnTo>
                    <a:pt x="236" y="260"/>
                  </a:lnTo>
                  <a:lnTo>
                    <a:pt x="232" y="260"/>
                  </a:lnTo>
                  <a:lnTo>
                    <a:pt x="223" y="262"/>
                  </a:lnTo>
                  <a:lnTo>
                    <a:pt x="207" y="266"/>
                  </a:lnTo>
                  <a:lnTo>
                    <a:pt x="207" y="266"/>
                  </a:lnTo>
                  <a:lnTo>
                    <a:pt x="205" y="267"/>
                  </a:lnTo>
                  <a:lnTo>
                    <a:pt x="205" y="270"/>
                  </a:lnTo>
                  <a:lnTo>
                    <a:pt x="204" y="275"/>
                  </a:lnTo>
                  <a:lnTo>
                    <a:pt x="204" y="275"/>
                  </a:lnTo>
                  <a:lnTo>
                    <a:pt x="216" y="277"/>
                  </a:lnTo>
                  <a:lnTo>
                    <a:pt x="216" y="277"/>
                  </a:lnTo>
                  <a:lnTo>
                    <a:pt x="216" y="278"/>
                  </a:lnTo>
                  <a:lnTo>
                    <a:pt x="215" y="281"/>
                  </a:lnTo>
                  <a:lnTo>
                    <a:pt x="210" y="282"/>
                  </a:lnTo>
                  <a:lnTo>
                    <a:pt x="201" y="284"/>
                  </a:lnTo>
                  <a:lnTo>
                    <a:pt x="187" y="284"/>
                  </a:lnTo>
                  <a:lnTo>
                    <a:pt x="187" y="284"/>
                  </a:lnTo>
                  <a:lnTo>
                    <a:pt x="180" y="267"/>
                  </a:lnTo>
                  <a:lnTo>
                    <a:pt x="180" y="267"/>
                  </a:lnTo>
                  <a:lnTo>
                    <a:pt x="192" y="260"/>
                  </a:lnTo>
                  <a:lnTo>
                    <a:pt x="192" y="260"/>
                  </a:lnTo>
                  <a:lnTo>
                    <a:pt x="185" y="249"/>
                  </a:lnTo>
                  <a:lnTo>
                    <a:pt x="185" y="249"/>
                  </a:lnTo>
                  <a:lnTo>
                    <a:pt x="203" y="253"/>
                  </a:lnTo>
                  <a:lnTo>
                    <a:pt x="203" y="253"/>
                  </a:lnTo>
                  <a:lnTo>
                    <a:pt x="200" y="250"/>
                  </a:lnTo>
                  <a:lnTo>
                    <a:pt x="200" y="250"/>
                  </a:lnTo>
                  <a:lnTo>
                    <a:pt x="219" y="239"/>
                  </a:lnTo>
                  <a:lnTo>
                    <a:pt x="219" y="239"/>
                  </a:lnTo>
                  <a:lnTo>
                    <a:pt x="216" y="232"/>
                  </a:lnTo>
                  <a:lnTo>
                    <a:pt x="214" y="227"/>
                  </a:lnTo>
                  <a:lnTo>
                    <a:pt x="212" y="224"/>
                  </a:lnTo>
                  <a:lnTo>
                    <a:pt x="214" y="221"/>
                  </a:lnTo>
                  <a:lnTo>
                    <a:pt x="215" y="219"/>
                  </a:lnTo>
                  <a:lnTo>
                    <a:pt x="218" y="214"/>
                  </a:lnTo>
                  <a:lnTo>
                    <a:pt x="218" y="214"/>
                  </a:lnTo>
                  <a:lnTo>
                    <a:pt x="207" y="208"/>
                  </a:lnTo>
                  <a:lnTo>
                    <a:pt x="207" y="208"/>
                  </a:lnTo>
                  <a:lnTo>
                    <a:pt x="228" y="201"/>
                  </a:lnTo>
                  <a:lnTo>
                    <a:pt x="228" y="201"/>
                  </a:lnTo>
                  <a:lnTo>
                    <a:pt x="228" y="194"/>
                  </a:lnTo>
                  <a:lnTo>
                    <a:pt x="229" y="187"/>
                  </a:lnTo>
                  <a:lnTo>
                    <a:pt x="232" y="181"/>
                  </a:lnTo>
                  <a:lnTo>
                    <a:pt x="239" y="176"/>
                  </a:lnTo>
                  <a:lnTo>
                    <a:pt x="239" y="176"/>
                  </a:lnTo>
                  <a:lnTo>
                    <a:pt x="243" y="173"/>
                  </a:lnTo>
                  <a:lnTo>
                    <a:pt x="247" y="170"/>
                  </a:lnTo>
                  <a:lnTo>
                    <a:pt x="257" y="169"/>
                  </a:lnTo>
                  <a:lnTo>
                    <a:pt x="257" y="169"/>
                  </a:lnTo>
                  <a:lnTo>
                    <a:pt x="264" y="167"/>
                  </a:lnTo>
                  <a:lnTo>
                    <a:pt x="270" y="165"/>
                  </a:lnTo>
                  <a:lnTo>
                    <a:pt x="272" y="163"/>
                  </a:lnTo>
                  <a:lnTo>
                    <a:pt x="273" y="160"/>
                  </a:lnTo>
                  <a:lnTo>
                    <a:pt x="273" y="156"/>
                  </a:lnTo>
                  <a:lnTo>
                    <a:pt x="270" y="151"/>
                  </a:lnTo>
                  <a:lnTo>
                    <a:pt x="270" y="151"/>
                  </a:lnTo>
                  <a:lnTo>
                    <a:pt x="287" y="160"/>
                  </a:lnTo>
                  <a:lnTo>
                    <a:pt x="287" y="160"/>
                  </a:lnTo>
                  <a:lnTo>
                    <a:pt x="294" y="151"/>
                  </a:lnTo>
                  <a:lnTo>
                    <a:pt x="300" y="142"/>
                  </a:lnTo>
                  <a:lnTo>
                    <a:pt x="300" y="142"/>
                  </a:lnTo>
                  <a:lnTo>
                    <a:pt x="302" y="137"/>
                  </a:lnTo>
                  <a:lnTo>
                    <a:pt x="306" y="133"/>
                  </a:lnTo>
                  <a:lnTo>
                    <a:pt x="312" y="130"/>
                  </a:lnTo>
                  <a:lnTo>
                    <a:pt x="319" y="129"/>
                  </a:lnTo>
                  <a:lnTo>
                    <a:pt x="319" y="129"/>
                  </a:lnTo>
                  <a:lnTo>
                    <a:pt x="313" y="147"/>
                  </a:lnTo>
                  <a:lnTo>
                    <a:pt x="313" y="147"/>
                  </a:lnTo>
                  <a:lnTo>
                    <a:pt x="324" y="148"/>
                  </a:lnTo>
                  <a:lnTo>
                    <a:pt x="337" y="148"/>
                  </a:lnTo>
                  <a:lnTo>
                    <a:pt x="349" y="147"/>
                  </a:lnTo>
                  <a:lnTo>
                    <a:pt x="360" y="142"/>
                  </a:lnTo>
                  <a:lnTo>
                    <a:pt x="360" y="142"/>
                  </a:lnTo>
                  <a:lnTo>
                    <a:pt x="351" y="140"/>
                  </a:lnTo>
                  <a:lnTo>
                    <a:pt x="347" y="138"/>
                  </a:lnTo>
                  <a:lnTo>
                    <a:pt x="342" y="136"/>
                  </a:lnTo>
                  <a:lnTo>
                    <a:pt x="340" y="131"/>
                  </a:lnTo>
                  <a:lnTo>
                    <a:pt x="338" y="129"/>
                  </a:lnTo>
                  <a:lnTo>
                    <a:pt x="338" y="123"/>
                  </a:lnTo>
                  <a:lnTo>
                    <a:pt x="340" y="116"/>
                  </a:lnTo>
                  <a:lnTo>
                    <a:pt x="340" y="116"/>
                  </a:lnTo>
                  <a:lnTo>
                    <a:pt x="356" y="112"/>
                  </a:lnTo>
                  <a:lnTo>
                    <a:pt x="374" y="106"/>
                  </a:lnTo>
                  <a:lnTo>
                    <a:pt x="374" y="106"/>
                  </a:lnTo>
                  <a:lnTo>
                    <a:pt x="392" y="98"/>
                  </a:lnTo>
                  <a:lnTo>
                    <a:pt x="410" y="87"/>
                  </a:lnTo>
                  <a:lnTo>
                    <a:pt x="410" y="87"/>
                  </a:lnTo>
                  <a:lnTo>
                    <a:pt x="412" y="79"/>
                  </a:lnTo>
                  <a:lnTo>
                    <a:pt x="412" y="79"/>
                  </a:lnTo>
                  <a:lnTo>
                    <a:pt x="423" y="80"/>
                  </a:lnTo>
                  <a:lnTo>
                    <a:pt x="423" y="80"/>
                  </a:lnTo>
                  <a:lnTo>
                    <a:pt x="427" y="69"/>
                  </a:lnTo>
                  <a:lnTo>
                    <a:pt x="430" y="66"/>
                  </a:lnTo>
                  <a:lnTo>
                    <a:pt x="431" y="64"/>
                  </a:lnTo>
                  <a:lnTo>
                    <a:pt x="435" y="61"/>
                  </a:lnTo>
                  <a:lnTo>
                    <a:pt x="439" y="59"/>
                  </a:lnTo>
                  <a:lnTo>
                    <a:pt x="453" y="58"/>
                  </a:lnTo>
                  <a:lnTo>
                    <a:pt x="453" y="58"/>
                  </a:lnTo>
                  <a:lnTo>
                    <a:pt x="456" y="68"/>
                  </a:lnTo>
                  <a:lnTo>
                    <a:pt x="456" y="68"/>
                  </a:lnTo>
                  <a:lnTo>
                    <a:pt x="477" y="65"/>
                  </a:lnTo>
                  <a:lnTo>
                    <a:pt x="477" y="65"/>
                  </a:lnTo>
                  <a:lnTo>
                    <a:pt x="480" y="54"/>
                  </a:lnTo>
                  <a:lnTo>
                    <a:pt x="482" y="51"/>
                  </a:lnTo>
                  <a:lnTo>
                    <a:pt x="485" y="47"/>
                  </a:lnTo>
                  <a:lnTo>
                    <a:pt x="488" y="46"/>
                  </a:lnTo>
                  <a:lnTo>
                    <a:pt x="492" y="43"/>
                  </a:lnTo>
                  <a:lnTo>
                    <a:pt x="504" y="41"/>
                  </a:lnTo>
                  <a:lnTo>
                    <a:pt x="504" y="41"/>
                  </a:lnTo>
                  <a:lnTo>
                    <a:pt x="514" y="39"/>
                  </a:lnTo>
                  <a:lnTo>
                    <a:pt x="522" y="36"/>
                  </a:lnTo>
                  <a:lnTo>
                    <a:pt x="539" y="26"/>
                  </a:lnTo>
                  <a:lnTo>
                    <a:pt x="539" y="26"/>
                  </a:lnTo>
                  <a:lnTo>
                    <a:pt x="547" y="22"/>
                  </a:lnTo>
                  <a:lnTo>
                    <a:pt x="557" y="19"/>
                  </a:lnTo>
                  <a:lnTo>
                    <a:pt x="576" y="15"/>
                  </a:lnTo>
                  <a:lnTo>
                    <a:pt x="576" y="15"/>
                  </a:lnTo>
                  <a:lnTo>
                    <a:pt x="582" y="15"/>
                  </a:lnTo>
                  <a:lnTo>
                    <a:pt x="589" y="15"/>
                  </a:lnTo>
                  <a:lnTo>
                    <a:pt x="594" y="14"/>
                  </a:lnTo>
                  <a:lnTo>
                    <a:pt x="597" y="12"/>
                  </a:lnTo>
                  <a:lnTo>
                    <a:pt x="600" y="10"/>
                  </a:lnTo>
                  <a:lnTo>
                    <a:pt x="600" y="10"/>
                  </a:lnTo>
                  <a:lnTo>
                    <a:pt x="603" y="8"/>
                  </a:lnTo>
                  <a:lnTo>
                    <a:pt x="607" y="8"/>
                  </a:lnTo>
                  <a:lnTo>
                    <a:pt x="607" y="8"/>
                  </a:lnTo>
                  <a:lnTo>
                    <a:pt x="637" y="0"/>
                  </a:lnTo>
                  <a:lnTo>
                    <a:pt x="637" y="0"/>
                  </a:lnTo>
                  <a:lnTo>
                    <a:pt x="653" y="16"/>
                  </a:lnTo>
                  <a:lnTo>
                    <a:pt x="653" y="16"/>
                  </a:lnTo>
                  <a:lnTo>
                    <a:pt x="658" y="8"/>
                  </a:lnTo>
                  <a:lnTo>
                    <a:pt x="658" y="8"/>
                  </a:lnTo>
                  <a:lnTo>
                    <a:pt x="693" y="3"/>
                  </a:lnTo>
                  <a:lnTo>
                    <a:pt x="693" y="3"/>
                  </a:lnTo>
                  <a:lnTo>
                    <a:pt x="701" y="1"/>
                  </a:lnTo>
                  <a:lnTo>
                    <a:pt x="707" y="3"/>
                  </a:lnTo>
                  <a:lnTo>
                    <a:pt x="709" y="4"/>
                  </a:lnTo>
                  <a:lnTo>
                    <a:pt x="711" y="5"/>
                  </a:lnTo>
                  <a:lnTo>
                    <a:pt x="712" y="8"/>
                  </a:lnTo>
                  <a:lnTo>
                    <a:pt x="714" y="12"/>
                  </a:lnTo>
                  <a:lnTo>
                    <a:pt x="714" y="12"/>
                  </a:lnTo>
                  <a:lnTo>
                    <a:pt x="705" y="12"/>
                  </a:lnTo>
                  <a:lnTo>
                    <a:pt x="702" y="12"/>
                  </a:lnTo>
                  <a:lnTo>
                    <a:pt x="700" y="12"/>
                  </a:lnTo>
                  <a:lnTo>
                    <a:pt x="700" y="12"/>
                  </a:lnTo>
                  <a:lnTo>
                    <a:pt x="693" y="10"/>
                  </a:lnTo>
                  <a:lnTo>
                    <a:pt x="689" y="11"/>
                  </a:lnTo>
                  <a:lnTo>
                    <a:pt x="684" y="14"/>
                  </a:lnTo>
                  <a:lnTo>
                    <a:pt x="682" y="18"/>
                  </a:lnTo>
                  <a:lnTo>
                    <a:pt x="682" y="18"/>
                  </a:lnTo>
                  <a:lnTo>
                    <a:pt x="687" y="22"/>
                  </a:lnTo>
                  <a:lnTo>
                    <a:pt x="694" y="23"/>
                  </a:lnTo>
                  <a:lnTo>
                    <a:pt x="701" y="23"/>
                  </a:lnTo>
                  <a:lnTo>
                    <a:pt x="707" y="22"/>
                  </a:lnTo>
                  <a:lnTo>
                    <a:pt x="707" y="22"/>
                  </a:lnTo>
                  <a:lnTo>
                    <a:pt x="712" y="21"/>
                  </a:lnTo>
                  <a:lnTo>
                    <a:pt x="714" y="19"/>
                  </a:lnTo>
                  <a:lnTo>
                    <a:pt x="714" y="15"/>
                  </a:lnTo>
                  <a:lnTo>
                    <a:pt x="714" y="12"/>
                  </a:lnTo>
                  <a:lnTo>
                    <a:pt x="714" y="12"/>
                  </a:lnTo>
                  <a:lnTo>
                    <a:pt x="719" y="14"/>
                  </a:lnTo>
                  <a:lnTo>
                    <a:pt x="723" y="12"/>
                  </a:lnTo>
                  <a:lnTo>
                    <a:pt x="725" y="11"/>
                  </a:lnTo>
                  <a:lnTo>
                    <a:pt x="726" y="8"/>
                  </a:lnTo>
                  <a:lnTo>
                    <a:pt x="726" y="0"/>
                  </a:lnTo>
                  <a:lnTo>
                    <a:pt x="726" y="0"/>
                  </a:lnTo>
                  <a:lnTo>
                    <a:pt x="733" y="4"/>
                  </a:lnTo>
                  <a:lnTo>
                    <a:pt x="738" y="7"/>
                  </a:lnTo>
                  <a:lnTo>
                    <a:pt x="752" y="12"/>
                  </a:lnTo>
                  <a:lnTo>
                    <a:pt x="759" y="14"/>
                  </a:lnTo>
                  <a:lnTo>
                    <a:pt x="765" y="18"/>
                  </a:lnTo>
                  <a:lnTo>
                    <a:pt x="769" y="22"/>
                  </a:lnTo>
                  <a:lnTo>
                    <a:pt x="773" y="28"/>
                  </a:lnTo>
                  <a:lnTo>
                    <a:pt x="773" y="28"/>
                  </a:lnTo>
                  <a:lnTo>
                    <a:pt x="776" y="29"/>
                  </a:lnTo>
                  <a:lnTo>
                    <a:pt x="777" y="30"/>
                  </a:lnTo>
                  <a:lnTo>
                    <a:pt x="777" y="33"/>
                  </a:lnTo>
                  <a:lnTo>
                    <a:pt x="776" y="34"/>
                  </a:lnTo>
                  <a:lnTo>
                    <a:pt x="774" y="37"/>
                  </a:lnTo>
                  <a:lnTo>
                    <a:pt x="773" y="40"/>
                  </a:lnTo>
                  <a:lnTo>
                    <a:pt x="774" y="41"/>
                  </a:lnTo>
                  <a:lnTo>
                    <a:pt x="774" y="41"/>
                  </a:lnTo>
                  <a:lnTo>
                    <a:pt x="779" y="41"/>
                  </a:lnTo>
                  <a:lnTo>
                    <a:pt x="781" y="41"/>
                  </a:lnTo>
                  <a:lnTo>
                    <a:pt x="781" y="41"/>
                  </a:lnTo>
                  <a:lnTo>
                    <a:pt x="786" y="39"/>
                  </a:lnTo>
                  <a:lnTo>
                    <a:pt x="790" y="36"/>
                  </a:lnTo>
                  <a:lnTo>
                    <a:pt x="795" y="34"/>
                  </a:lnTo>
                  <a:lnTo>
                    <a:pt x="799" y="33"/>
                  </a:lnTo>
                  <a:lnTo>
                    <a:pt x="810" y="33"/>
                  </a:lnTo>
                  <a:lnTo>
                    <a:pt x="820" y="33"/>
                  </a:lnTo>
                  <a:lnTo>
                    <a:pt x="820" y="33"/>
                  </a:lnTo>
                  <a:lnTo>
                    <a:pt x="845" y="33"/>
                  </a:lnTo>
                  <a:lnTo>
                    <a:pt x="870" y="33"/>
                  </a:lnTo>
                  <a:lnTo>
                    <a:pt x="870" y="33"/>
                  </a:lnTo>
                  <a:lnTo>
                    <a:pt x="876" y="33"/>
                  </a:lnTo>
                  <a:lnTo>
                    <a:pt x="880" y="36"/>
                  </a:lnTo>
                  <a:lnTo>
                    <a:pt x="882" y="40"/>
                  </a:lnTo>
                  <a:lnTo>
                    <a:pt x="885" y="44"/>
                  </a:lnTo>
                  <a:lnTo>
                    <a:pt x="885" y="44"/>
                  </a:lnTo>
                  <a:lnTo>
                    <a:pt x="853" y="37"/>
                  </a:lnTo>
                  <a:lnTo>
                    <a:pt x="853" y="37"/>
                  </a:lnTo>
                  <a:lnTo>
                    <a:pt x="852" y="46"/>
                  </a:lnTo>
                  <a:lnTo>
                    <a:pt x="852" y="50"/>
                  </a:lnTo>
                  <a:lnTo>
                    <a:pt x="855" y="51"/>
                  </a:lnTo>
                  <a:lnTo>
                    <a:pt x="862" y="52"/>
                  </a:lnTo>
                  <a:lnTo>
                    <a:pt x="862" y="52"/>
                  </a:lnTo>
                  <a:lnTo>
                    <a:pt x="869" y="52"/>
                  </a:lnTo>
                  <a:lnTo>
                    <a:pt x="877" y="52"/>
                  </a:lnTo>
                  <a:lnTo>
                    <a:pt x="877" y="52"/>
                  </a:lnTo>
                  <a:lnTo>
                    <a:pt x="882" y="55"/>
                  </a:lnTo>
                  <a:lnTo>
                    <a:pt x="889" y="57"/>
                  </a:lnTo>
                  <a:lnTo>
                    <a:pt x="889" y="57"/>
                  </a:lnTo>
                  <a:lnTo>
                    <a:pt x="895" y="51"/>
                  </a:lnTo>
                  <a:lnTo>
                    <a:pt x="902" y="46"/>
                  </a:lnTo>
                  <a:lnTo>
                    <a:pt x="910" y="41"/>
                  </a:lnTo>
                  <a:lnTo>
                    <a:pt x="920" y="40"/>
                  </a:lnTo>
                  <a:lnTo>
                    <a:pt x="920" y="40"/>
                  </a:lnTo>
                  <a:lnTo>
                    <a:pt x="932" y="41"/>
                  </a:lnTo>
                  <a:lnTo>
                    <a:pt x="943" y="44"/>
                  </a:lnTo>
                  <a:lnTo>
                    <a:pt x="954" y="48"/>
                  </a:lnTo>
                  <a:lnTo>
                    <a:pt x="966" y="55"/>
                  </a:lnTo>
                  <a:lnTo>
                    <a:pt x="966" y="55"/>
                  </a:lnTo>
                  <a:lnTo>
                    <a:pt x="960" y="58"/>
                  </a:lnTo>
                  <a:lnTo>
                    <a:pt x="957" y="59"/>
                  </a:lnTo>
                  <a:lnTo>
                    <a:pt x="957" y="59"/>
                  </a:lnTo>
                  <a:lnTo>
                    <a:pt x="952" y="57"/>
                  </a:lnTo>
                  <a:lnTo>
                    <a:pt x="946" y="57"/>
                  </a:lnTo>
                  <a:lnTo>
                    <a:pt x="936" y="58"/>
                  </a:lnTo>
                  <a:lnTo>
                    <a:pt x="927" y="61"/>
                  </a:lnTo>
                  <a:lnTo>
                    <a:pt x="916" y="64"/>
                  </a:lnTo>
                  <a:lnTo>
                    <a:pt x="916" y="64"/>
                  </a:lnTo>
                  <a:lnTo>
                    <a:pt x="914" y="64"/>
                  </a:lnTo>
                  <a:lnTo>
                    <a:pt x="913" y="65"/>
                  </a:lnTo>
                  <a:lnTo>
                    <a:pt x="910" y="69"/>
                  </a:lnTo>
                  <a:lnTo>
                    <a:pt x="910" y="69"/>
                  </a:lnTo>
                  <a:lnTo>
                    <a:pt x="914" y="72"/>
                  </a:lnTo>
                  <a:lnTo>
                    <a:pt x="918" y="73"/>
                  </a:lnTo>
                  <a:lnTo>
                    <a:pt x="918" y="73"/>
                  </a:lnTo>
                  <a:lnTo>
                    <a:pt x="950" y="73"/>
                  </a:lnTo>
                  <a:lnTo>
                    <a:pt x="950" y="73"/>
                  </a:lnTo>
                  <a:lnTo>
                    <a:pt x="957" y="72"/>
                  </a:lnTo>
                  <a:lnTo>
                    <a:pt x="963" y="69"/>
                  </a:lnTo>
                  <a:lnTo>
                    <a:pt x="968" y="65"/>
                  </a:lnTo>
                  <a:lnTo>
                    <a:pt x="971" y="61"/>
                  </a:lnTo>
                  <a:lnTo>
                    <a:pt x="971" y="61"/>
                  </a:lnTo>
                  <a:lnTo>
                    <a:pt x="1003" y="61"/>
                  </a:lnTo>
                  <a:lnTo>
                    <a:pt x="1003" y="61"/>
                  </a:lnTo>
                  <a:lnTo>
                    <a:pt x="1007" y="62"/>
                  </a:lnTo>
                  <a:lnTo>
                    <a:pt x="1011" y="64"/>
                  </a:lnTo>
                  <a:lnTo>
                    <a:pt x="1011" y="64"/>
                  </a:lnTo>
                  <a:lnTo>
                    <a:pt x="1007" y="70"/>
                  </a:lnTo>
                  <a:lnTo>
                    <a:pt x="1007" y="70"/>
                  </a:lnTo>
                  <a:lnTo>
                    <a:pt x="1003" y="76"/>
                  </a:lnTo>
                  <a:lnTo>
                    <a:pt x="1003" y="76"/>
                  </a:lnTo>
                  <a:lnTo>
                    <a:pt x="1011" y="79"/>
                  </a:lnTo>
                  <a:lnTo>
                    <a:pt x="1015" y="80"/>
                  </a:lnTo>
                  <a:lnTo>
                    <a:pt x="1020" y="80"/>
                  </a:lnTo>
                  <a:lnTo>
                    <a:pt x="1024" y="79"/>
                  </a:lnTo>
                  <a:lnTo>
                    <a:pt x="1026" y="76"/>
                  </a:lnTo>
                  <a:lnTo>
                    <a:pt x="1031" y="73"/>
                  </a:lnTo>
                  <a:lnTo>
                    <a:pt x="1033" y="68"/>
                  </a:lnTo>
                  <a:lnTo>
                    <a:pt x="1033" y="68"/>
                  </a:lnTo>
                  <a:lnTo>
                    <a:pt x="1049" y="79"/>
                  </a:lnTo>
                  <a:lnTo>
                    <a:pt x="1049" y="79"/>
                  </a:lnTo>
                  <a:lnTo>
                    <a:pt x="1015" y="91"/>
                  </a:lnTo>
                  <a:lnTo>
                    <a:pt x="1015" y="91"/>
                  </a:lnTo>
                  <a:lnTo>
                    <a:pt x="1025" y="102"/>
                  </a:lnTo>
                  <a:lnTo>
                    <a:pt x="1029" y="106"/>
                  </a:lnTo>
                  <a:lnTo>
                    <a:pt x="1033" y="109"/>
                  </a:lnTo>
                  <a:lnTo>
                    <a:pt x="1038" y="111"/>
                  </a:lnTo>
                  <a:lnTo>
                    <a:pt x="1042" y="111"/>
                  </a:lnTo>
                  <a:lnTo>
                    <a:pt x="1046" y="111"/>
                  </a:lnTo>
                  <a:lnTo>
                    <a:pt x="1050" y="109"/>
                  </a:lnTo>
                  <a:lnTo>
                    <a:pt x="1050" y="109"/>
                  </a:lnTo>
                  <a:lnTo>
                    <a:pt x="1057" y="105"/>
                  </a:lnTo>
                  <a:lnTo>
                    <a:pt x="1062" y="101"/>
                  </a:lnTo>
                  <a:lnTo>
                    <a:pt x="1062" y="101"/>
                  </a:lnTo>
                  <a:lnTo>
                    <a:pt x="1062" y="100"/>
                  </a:lnTo>
                  <a:lnTo>
                    <a:pt x="1062" y="98"/>
                  </a:lnTo>
                  <a:lnTo>
                    <a:pt x="1060" y="91"/>
                  </a:lnTo>
                  <a:lnTo>
                    <a:pt x="1060" y="91"/>
                  </a:lnTo>
                  <a:lnTo>
                    <a:pt x="1100" y="87"/>
                  </a:lnTo>
                  <a:lnTo>
                    <a:pt x="1100" y="87"/>
                  </a:lnTo>
                  <a:lnTo>
                    <a:pt x="1107" y="104"/>
                  </a:lnTo>
                  <a:lnTo>
                    <a:pt x="1107" y="104"/>
                  </a:lnTo>
                  <a:lnTo>
                    <a:pt x="1103" y="109"/>
                  </a:lnTo>
                  <a:lnTo>
                    <a:pt x="1098" y="111"/>
                  </a:lnTo>
                  <a:lnTo>
                    <a:pt x="1093" y="111"/>
                  </a:lnTo>
                  <a:lnTo>
                    <a:pt x="1089" y="109"/>
                  </a:lnTo>
                  <a:lnTo>
                    <a:pt x="1078" y="106"/>
                  </a:lnTo>
                  <a:lnTo>
                    <a:pt x="1072" y="106"/>
                  </a:lnTo>
                  <a:lnTo>
                    <a:pt x="1068" y="109"/>
                  </a:lnTo>
                  <a:lnTo>
                    <a:pt x="1068" y="109"/>
                  </a:lnTo>
                  <a:lnTo>
                    <a:pt x="1085" y="136"/>
                  </a:lnTo>
                  <a:lnTo>
                    <a:pt x="1085" y="136"/>
                  </a:lnTo>
                  <a:lnTo>
                    <a:pt x="1092" y="131"/>
                  </a:lnTo>
                  <a:lnTo>
                    <a:pt x="1096" y="127"/>
                  </a:lnTo>
                  <a:lnTo>
                    <a:pt x="1096" y="127"/>
                  </a:lnTo>
                  <a:lnTo>
                    <a:pt x="1105" y="118"/>
                  </a:lnTo>
                  <a:lnTo>
                    <a:pt x="1110" y="116"/>
                  </a:lnTo>
                  <a:lnTo>
                    <a:pt x="1114" y="115"/>
                  </a:lnTo>
                  <a:lnTo>
                    <a:pt x="1118" y="115"/>
                  </a:lnTo>
                  <a:lnTo>
                    <a:pt x="1122" y="116"/>
                  </a:lnTo>
                  <a:lnTo>
                    <a:pt x="1132" y="124"/>
                  </a:lnTo>
                  <a:lnTo>
                    <a:pt x="1132" y="124"/>
                  </a:lnTo>
                  <a:lnTo>
                    <a:pt x="1136" y="126"/>
                  </a:lnTo>
                  <a:lnTo>
                    <a:pt x="1136" y="126"/>
                  </a:lnTo>
                  <a:lnTo>
                    <a:pt x="1143" y="124"/>
                  </a:lnTo>
                  <a:lnTo>
                    <a:pt x="1147" y="123"/>
                  </a:lnTo>
                  <a:lnTo>
                    <a:pt x="1151" y="124"/>
                  </a:lnTo>
                  <a:lnTo>
                    <a:pt x="1158" y="126"/>
                  </a:lnTo>
                  <a:lnTo>
                    <a:pt x="1158" y="126"/>
                  </a:lnTo>
                  <a:lnTo>
                    <a:pt x="1141" y="131"/>
                  </a:lnTo>
                  <a:lnTo>
                    <a:pt x="1141" y="131"/>
                  </a:lnTo>
                  <a:lnTo>
                    <a:pt x="1139" y="147"/>
                  </a:lnTo>
                  <a:lnTo>
                    <a:pt x="1139" y="147"/>
                  </a:lnTo>
                  <a:lnTo>
                    <a:pt x="1146" y="148"/>
                  </a:lnTo>
                  <a:lnTo>
                    <a:pt x="1152" y="149"/>
                  </a:lnTo>
                  <a:lnTo>
                    <a:pt x="1168" y="148"/>
                  </a:lnTo>
                  <a:lnTo>
                    <a:pt x="1182" y="145"/>
                  </a:lnTo>
                  <a:lnTo>
                    <a:pt x="1198" y="142"/>
                  </a:lnTo>
                  <a:lnTo>
                    <a:pt x="1198" y="142"/>
                  </a:lnTo>
                  <a:lnTo>
                    <a:pt x="1194" y="148"/>
                  </a:lnTo>
                  <a:lnTo>
                    <a:pt x="1188" y="152"/>
                  </a:lnTo>
                  <a:lnTo>
                    <a:pt x="1182" y="155"/>
                  </a:lnTo>
                  <a:lnTo>
                    <a:pt x="1176" y="158"/>
                  </a:lnTo>
                  <a:lnTo>
                    <a:pt x="1162" y="162"/>
                  </a:lnTo>
                  <a:lnTo>
                    <a:pt x="1157" y="165"/>
                  </a:lnTo>
                  <a:lnTo>
                    <a:pt x="1152" y="169"/>
                  </a:lnTo>
                  <a:lnTo>
                    <a:pt x="1152" y="169"/>
                  </a:lnTo>
                  <a:lnTo>
                    <a:pt x="1152" y="173"/>
                  </a:lnTo>
                  <a:lnTo>
                    <a:pt x="1155" y="177"/>
                  </a:lnTo>
                  <a:lnTo>
                    <a:pt x="1159" y="178"/>
                  </a:lnTo>
                  <a:lnTo>
                    <a:pt x="1165" y="180"/>
                  </a:lnTo>
                  <a:lnTo>
                    <a:pt x="1165" y="180"/>
                  </a:lnTo>
                  <a:lnTo>
                    <a:pt x="1188" y="181"/>
                  </a:lnTo>
                  <a:lnTo>
                    <a:pt x="1188" y="181"/>
                  </a:lnTo>
                  <a:lnTo>
                    <a:pt x="1191" y="183"/>
                  </a:lnTo>
                  <a:lnTo>
                    <a:pt x="1193" y="185"/>
                  </a:lnTo>
                  <a:lnTo>
                    <a:pt x="1193" y="185"/>
                  </a:lnTo>
                  <a:lnTo>
                    <a:pt x="1195" y="191"/>
                  </a:lnTo>
                  <a:lnTo>
                    <a:pt x="1198" y="192"/>
                  </a:lnTo>
                  <a:lnTo>
                    <a:pt x="1204" y="191"/>
                  </a:lnTo>
                  <a:lnTo>
                    <a:pt x="1209" y="190"/>
                  </a:lnTo>
                  <a:lnTo>
                    <a:pt x="1209" y="190"/>
                  </a:lnTo>
                  <a:lnTo>
                    <a:pt x="1201" y="174"/>
                  </a:lnTo>
                  <a:lnTo>
                    <a:pt x="1201" y="174"/>
                  </a:lnTo>
                  <a:lnTo>
                    <a:pt x="1213" y="167"/>
                  </a:lnTo>
                  <a:lnTo>
                    <a:pt x="1213" y="167"/>
                  </a:lnTo>
                  <a:lnTo>
                    <a:pt x="1229" y="172"/>
                  </a:lnTo>
                  <a:lnTo>
                    <a:pt x="1229" y="172"/>
                  </a:lnTo>
                  <a:lnTo>
                    <a:pt x="1229" y="178"/>
                  </a:lnTo>
                  <a:lnTo>
                    <a:pt x="1230" y="185"/>
                  </a:lnTo>
                  <a:lnTo>
                    <a:pt x="1230" y="185"/>
                  </a:lnTo>
                  <a:lnTo>
                    <a:pt x="1234" y="191"/>
                  </a:lnTo>
                  <a:lnTo>
                    <a:pt x="1236" y="192"/>
                  </a:lnTo>
                  <a:lnTo>
                    <a:pt x="1238" y="192"/>
                  </a:lnTo>
                  <a:lnTo>
                    <a:pt x="1238" y="192"/>
                  </a:lnTo>
                  <a:lnTo>
                    <a:pt x="1244" y="194"/>
                  </a:lnTo>
                  <a:lnTo>
                    <a:pt x="1248" y="195"/>
                  </a:lnTo>
                  <a:lnTo>
                    <a:pt x="1252" y="198"/>
                  </a:lnTo>
                  <a:lnTo>
                    <a:pt x="1256" y="202"/>
                  </a:lnTo>
                  <a:lnTo>
                    <a:pt x="1256" y="202"/>
                  </a:lnTo>
                  <a:lnTo>
                    <a:pt x="1259" y="205"/>
                  </a:lnTo>
                  <a:lnTo>
                    <a:pt x="1266" y="208"/>
                  </a:lnTo>
                  <a:lnTo>
                    <a:pt x="1273" y="208"/>
                  </a:lnTo>
                  <a:lnTo>
                    <a:pt x="1278" y="206"/>
                  </a:lnTo>
                  <a:lnTo>
                    <a:pt x="1278" y="206"/>
                  </a:lnTo>
                  <a:lnTo>
                    <a:pt x="1281" y="203"/>
                  </a:lnTo>
                  <a:lnTo>
                    <a:pt x="1285" y="199"/>
                  </a:lnTo>
                  <a:lnTo>
                    <a:pt x="1290" y="190"/>
                  </a:lnTo>
                  <a:lnTo>
                    <a:pt x="1290" y="190"/>
                  </a:lnTo>
                  <a:lnTo>
                    <a:pt x="1290" y="187"/>
                  </a:lnTo>
                  <a:lnTo>
                    <a:pt x="1288" y="183"/>
                  </a:lnTo>
                  <a:lnTo>
                    <a:pt x="1285" y="177"/>
                  </a:lnTo>
                  <a:lnTo>
                    <a:pt x="1284" y="177"/>
                  </a:lnTo>
                  <a:lnTo>
                    <a:pt x="1284" y="177"/>
                  </a:lnTo>
                  <a:lnTo>
                    <a:pt x="1312" y="172"/>
                  </a:lnTo>
                  <a:lnTo>
                    <a:pt x="1312" y="172"/>
                  </a:lnTo>
                  <a:lnTo>
                    <a:pt x="1327" y="178"/>
                  </a:lnTo>
                  <a:lnTo>
                    <a:pt x="1327" y="178"/>
                  </a:lnTo>
                  <a:lnTo>
                    <a:pt x="1332" y="201"/>
                  </a:lnTo>
                  <a:lnTo>
                    <a:pt x="1332" y="201"/>
                  </a:lnTo>
                  <a:lnTo>
                    <a:pt x="1349" y="205"/>
                  </a:lnTo>
                  <a:lnTo>
                    <a:pt x="1349" y="205"/>
                  </a:lnTo>
                  <a:lnTo>
                    <a:pt x="1346" y="206"/>
                  </a:lnTo>
                  <a:lnTo>
                    <a:pt x="1345" y="208"/>
                  </a:lnTo>
                  <a:lnTo>
                    <a:pt x="1345" y="208"/>
                  </a:lnTo>
                  <a:lnTo>
                    <a:pt x="1308" y="199"/>
                  </a:lnTo>
                  <a:lnTo>
                    <a:pt x="1308" y="199"/>
                  </a:lnTo>
                  <a:lnTo>
                    <a:pt x="1323" y="192"/>
                  </a:lnTo>
                  <a:lnTo>
                    <a:pt x="1323" y="192"/>
                  </a:lnTo>
                  <a:lnTo>
                    <a:pt x="1316" y="181"/>
                  </a:lnTo>
                  <a:lnTo>
                    <a:pt x="1316" y="181"/>
                  </a:lnTo>
                  <a:lnTo>
                    <a:pt x="1303" y="184"/>
                  </a:lnTo>
                  <a:lnTo>
                    <a:pt x="1303" y="184"/>
                  </a:lnTo>
                  <a:lnTo>
                    <a:pt x="1284" y="217"/>
                  </a:lnTo>
                  <a:lnTo>
                    <a:pt x="1284" y="217"/>
                  </a:lnTo>
                  <a:lnTo>
                    <a:pt x="1281" y="216"/>
                  </a:lnTo>
                  <a:lnTo>
                    <a:pt x="1277" y="216"/>
                  </a:lnTo>
                  <a:lnTo>
                    <a:pt x="1272" y="216"/>
                  </a:lnTo>
                  <a:lnTo>
                    <a:pt x="1266" y="219"/>
                  </a:lnTo>
                  <a:lnTo>
                    <a:pt x="1259" y="221"/>
                  </a:lnTo>
                  <a:lnTo>
                    <a:pt x="1259" y="221"/>
                  </a:lnTo>
                  <a:lnTo>
                    <a:pt x="1262" y="226"/>
                  </a:lnTo>
                  <a:lnTo>
                    <a:pt x="1265" y="227"/>
                  </a:lnTo>
                  <a:lnTo>
                    <a:pt x="1267" y="227"/>
                  </a:lnTo>
                  <a:lnTo>
                    <a:pt x="1272" y="227"/>
                  </a:lnTo>
                  <a:lnTo>
                    <a:pt x="1278" y="224"/>
                  </a:lnTo>
                  <a:lnTo>
                    <a:pt x="1281" y="226"/>
                  </a:lnTo>
                  <a:lnTo>
                    <a:pt x="1284" y="228"/>
                  </a:lnTo>
                  <a:lnTo>
                    <a:pt x="1284" y="228"/>
                  </a:lnTo>
                  <a:lnTo>
                    <a:pt x="1277" y="234"/>
                  </a:lnTo>
                  <a:lnTo>
                    <a:pt x="1269" y="238"/>
                  </a:lnTo>
                  <a:lnTo>
                    <a:pt x="1260" y="242"/>
                  </a:lnTo>
                  <a:lnTo>
                    <a:pt x="1252" y="245"/>
                  </a:lnTo>
                  <a:lnTo>
                    <a:pt x="1234" y="249"/>
                  </a:lnTo>
                  <a:lnTo>
                    <a:pt x="1215" y="252"/>
                  </a:lnTo>
                  <a:lnTo>
                    <a:pt x="1215" y="252"/>
                  </a:lnTo>
                  <a:lnTo>
                    <a:pt x="1211" y="253"/>
                  </a:lnTo>
                  <a:lnTo>
                    <a:pt x="1206" y="255"/>
                  </a:lnTo>
                  <a:lnTo>
                    <a:pt x="1198" y="259"/>
                  </a:lnTo>
                  <a:lnTo>
                    <a:pt x="1198" y="259"/>
                  </a:lnTo>
                  <a:lnTo>
                    <a:pt x="1201" y="263"/>
                  </a:lnTo>
                  <a:lnTo>
                    <a:pt x="1202" y="264"/>
                  </a:lnTo>
                  <a:lnTo>
                    <a:pt x="1208" y="266"/>
                  </a:lnTo>
                  <a:lnTo>
                    <a:pt x="1216" y="264"/>
                  </a:lnTo>
                  <a:lnTo>
                    <a:pt x="1216" y="264"/>
                  </a:lnTo>
                  <a:lnTo>
                    <a:pt x="1223" y="264"/>
                  </a:lnTo>
                  <a:lnTo>
                    <a:pt x="1230" y="263"/>
                  </a:lnTo>
                  <a:lnTo>
                    <a:pt x="1236" y="264"/>
                  </a:lnTo>
                  <a:lnTo>
                    <a:pt x="1238" y="267"/>
                  </a:lnTo>
                  <a:lnTo>
                    <a:pt x="1241" y="268"/>
                  </a:lnTo>
                  <a:lnTo>
                    <a:pt x="1241" y="268"/>
                  </a:lnTo>
                  <a:lnTo>
                    <a:pt x="1245" y="271"/>
                  </a:lnTo>
                  <a:lnTo>
                    <a:pt x="1249" y="270"/>
                  </a:lnTo>
                  <a:lnTo>
                    <a:pt x="1249" y="270"/>
                  </a:lnTo>
                  <a:lnTo>
                    <a:pt x="1256" y="268"/>
                  </a:lnTo>
                  <a:lnTo>
                    <a:pt x="1262" y="267"/>
                  </a:lnTo>
                  <a:lnTo>
                    <a:pt x="1269" y="268"/>
                  </a:lnTo>
                  <a:lnTo>
                    <a:pt x="1274" y="270"/>
                  </a:lnTo>
                  <a:lnTo>
                    <a:pt x="1285" y="274"/>
                  </a:lnTo>
                  <a:lnTo>
                    <a:pt x="1295" y="281"/>
                  </a:lnTo>
                  <a:lnTo>
                    <a:pt x="1295" y="281"/>
                  </a:lnTo>
                  <a:lnTo>
                    <a:pt x="1301" y="282"/>
                  </a:lnTo>
                  <a:lnTo>
                    <a:pt x="1308" y="285"/>
                  </a:lnTo>
                  <a:lnTo>
                    <a:pt x="1308" y="285"/>
                  </a:lnTo>
                  <a:lnTo>
                    <a:pt x="1301" y="288"/>
                  </a:lnTo>
                  <a:lnTo>
                    <a:pt x="1296" y="288"/>
                  </a:lnTo>
                  <a:lnTo>
                    <a:pt x="1296" y="288"/>
                  </a:lnTo>
                  <a:lnTo>
                    <a:pt x="1291" y="286"/>
                  </a:lnTo>
                  <a:lnTo>
                    <a:pt x="1287" y="286"/>
                  </a:lnTo>
                  <a:lnTo>
                    <a:pt x="1276" y="289"/>
                  </a:lnTo>
                  <a:lnTo>
                    <a:pt x="1276" y="289"/>
                  </a:lnTo>
                  <a:lnTo>
                    <a:pt x="1265" y="292"/>
                  </a:lnTo>
                  <a:lnTo>
                    <a:pt x="1254" y="292"/>
                  </a:lnTo>
                  <a:lnTo>
                    <a:pt x="1248" y="292"/>
                  </a:lnTo>
                  <a:lnTo>
                    <a:pt x="1242" y="291"/>
                  </a:lnTo>
                  <a:lnTo>
                    <a:pt x="1237" y="289"/>
                  </a:lnTo>
                  <a:lnTo>
                    <a:pt x="1231" y="285"/>
                  </a:lnTo>
                  <a:lnTo>
                    <a:pt x="1231" y="285"/>
                  </a:lnTo>
                  <a:lnTo>
                    <a:pt x="1229" y="284"/>
                  </a:lnTo>
                  <a:lnTo>
                    <a:pt x="1224" y="282"/>
                  </a:lnTo>
                  <a:lnTo>
                    <a:pt x="1216" y="282"/>
                  </a:lnTo>
                  <a:lnTo>
                    <a:pt x="1216" y="282"/>
                  </a:lnTo>
                  <a:lnTo>
                    <a:pt x="1206" y="281"/>
                  </a:lnTo>
                  <a:lnTo>
                    <a:pt x="1198" y="280"/>
                  </a:lnTo>
                  <a:lnTo>
                    <a:pt x="1198" y="280"/>
                  </a:lnTo>
                  <a:lnTo>
                    <a:pt x="1191" y="278"/>
                  </a:lnTo>
                  <a:lnTo>
                    <a:pt x="1187" y="280"/>
                  </a:lnTo>
                  <a:lnTo>
                    <a:pt x="1183" y="284"/>
                  </a:lnTo>
                  <a:lnTo>
                    <a:pt x="1182" y="289"/>
                  </a:lnTo>
                  <a:lnTo>
                    <a:pt x="1182" y="289"/>
                  </a:lnTo>
                  <a:lnTo>
                    <a:pt x="1184" y="291"/>
                  </a:lnTo>
                  <a:lnTo>
                    <a:pt x="1187" y="291"/>
                  </a:lnTo>
                  <a:lnTo>
                    <a:pt x="1194" y="291"/>
                  </a:lnTo>
                  <a:lnTo>
                    <a:pt x="1201" y="292"/>
                  </a:lnTo>
                  <a:lnTo>
                    <a:pt x="1202" y="295"/>
                  </a:lnTo>
                  <a:lnTo>
                    <a:pt x="1205" y="298"/>
                  </a:lnTo>
                  <a:lnTo>
                    <a:pt x="1205" y="298"/>
                  </a:lnTo>
                  <a:lnTo>
                    <a:pt x="1206" y="299"/>
                  </a:lnTo>
                  <a:lnTo>
                    <a:pt x="1209" y="300"/>
                  </a:lnTo>
                  <a:lnTo>
                    <a:pt x="1215" y="299"/>
                  </a:lnTo>
                  <a:lnTo>
                    <a:pt x="1219" y="299"/>
                  </a:lnTo>
                  <a:lnTo>
                    <a:pt x="1222" y="300"/>
                  </a:lnTo>
                  <a:lnTo>
                    <a:pt x="1223" y="302"/>
                  </a:lnTo>
                  <a:lnTo>
                    <a:pt x="1224" y="306"/>
                  </a:lnTo>
                  <a:lnTo>
                    <a:pt x="1224" y="306"/>
                  </a:lnTo>
                  <a:lnTo>
                    <a:pt x="1231" y="306"/>
                  </a:lnTo>
                  <a:lnTo>
                    <a:pt x="1236" y="304"/>
                  </a:lnTo>
                  <a:lnTo>
                    <a:pt x="1240" y="303"/>
                  </a:lnTo>
                  <a:lnTo>
                    <a:pt x="1240" y="303"/>
                  </a:lnTo>
                  <a:lnTo>
                    <a:pt x="1247" y="300"/>
                  </a:lnTo>
                  <a:lnTo>
                    <a:pt x="1251" y="302"/>
                  </a:lnTo>
                  <a:lnTo>
                    <a:pt x="1255" y="304"/>
                  </a:lnTo>
                  <a:lnTo>
                    <a:pt x="1259" y="309"/>
                  </a:lnTo>
                  <a:lnTo>
                    <a:pt x="1259" y="309"/>
                  </a:lnTo>
                  <a:lnTo>
                    <a:pt x="1262" y="313"/>
                  </a:lnTo>
                  <a:lnTo>
                    <a:pt x="1266" y="316"/>
                  </a:lnTo>
                  <a:lnTo>
                    <a:pt x="1270" y="317"/>
                  </a:lnTo>
                  <a:lnTo>
                    <a:pt x="1274" y="318"/>
                  </a:lnTo>
                  <a:lnTo>
                    <a:pt x="1284" y="318"/>
                  </a:lnTo>
                  <a:lnTo>
                    <a:pt x="1295" y="314"/>
                  </a:lnTo>
                  <a:lnTo>
                    <a:pt x="1295" y="314"/>
                  </a:lnTo>
                  <a:lnTo>
                    <a:pt x="1288" y="309"/>
                  </a:lnTo>
                  <a:lnTo>
                    <a:pt x="1288" y="309"/>
                  </a:lnTo>
                  <a:lnTo>
                    <a:pt x="1284" y="306"/>
                  </a:lnTo>
                  <a:lnTo>
                    <a:pt x="1280" y="300"/>
                  </a:lnTo>
                  <a:lnTo>
                    <a:pt x="1280" y="300"/>
                  </a:lnTo>
                  <a:lnTo>
                    <a:pt x="1290" y="300"/>
                  </a:lnTo>
                  <a:lnTo>
                    <a:pt x="1299" y="302"/>
                  </a:lnTo>
                  <a:lnTo>
                    <a:pt x="1299" y="302"/>
                  </a:lnTo>
                  <a:lnTo>
                    <a:pt x="1314" y="304"/>
                  </a:lnTo>
                  <a:lnTo>
                    <a:pt x="1328" y="309"/>
                  </a:lnTo>
                  <a:lnTo>
                    <a:pt x="1328" y="309"/>
                  </a:lnTo>
                  <a:lnTo>
                    <a:pt x="1320" y="317"/>
                  </a:lnTo>
                  <a:lnTo>
                    <a:pt x="1310" y="324"/>
                  </a:lnTo>
                  <a:lnTo>
                    <a:pt x="1310" y="324"/>
                  </a:lnTo>
                  <a:lnTo>
                    <a:pt x="1308" y="327"/>
                  </a:lnTo>
                  <a:lnTo>
                    <a:pt x="1305" y="329"/>
                  </a:lnTo>
                  <a:lnTo>
                    <a:pt x="1303" y="332"/>
                  </a:lnTo>
                  <a:lnTo>
                    <a:pt x="1303" y="338"/>
                  </a:lnTo>
                  <a:lnTo>
                    <a:pt x="1303" y="338"/>
                  </a:lnTo>
                  <a:lnTo>
                    <a:pt x="1305" y="340"/>
                  </a:lnTo>
                  <a:lnTo>
                    <a:pt x="1302" y="345"/>
                  </a:lnTo>
                  <a:lnTo>
                    <a:pt x="1298" y="346"/>
                  </a:lnTo>
                  <a:lnTo>
                    <a:pt x="1292" y="346"/>
                  </a:lnTo>
                  <a:lnTo>
                    <a:pt x="1292" y="346"/>
                  </a:lnTo>
                  <a:lnTo>
                    <a:pt x="1267" y="339"/>
                  </a:lnTo>
                  <a:lnTo>
                    <a:pt x="1267" y="339"/>
                  </a:lnTo>
                  <a:lnTo>
                    <a:pt x="1269" y="349"/>
                  </a:lnTo>
                  <a:lnTo>
                    <a:pt x="1270" y="354"/>
                  </a:lnTo>
                  <a:lnTo>
                    <a:pt x="1269" y="360"/>
                  </a:lnTo>
                  <a:lnTo>
                    <a:pt x="1269" y="360"/>
                  </a:lnTo>
                  <a:lnTo>
                    <a:pt x="1267" y="363"/>
                  </a:lnTo>
                  <a:lnTo>
                    <a:pt x="1266" y="364"/>
                  </a:lnTo>
                  <a:lnTo>
                    <a:pt x="1260" y="364"/>
                  </a:lnTo>
                  <a:lnTo>
                    <a:pt x="1254" y="364"/>
                  </a:lnTo>
                  <a:lnTo>
                    <a:pt x="1251" y="364"/>
                  </a:lnTo>
                  <a:lnTo>
                    <a:pt x="1248" y="365"/>
                  </a:lnTo>
                  <a:lnTo>
                    <a:pt x="1248" y="365"/>
                  </a:lnTo>
                  <a:lnTo>
                    <a:pt x="1258" y="371"/>
                  </a:lnTo>
                  <a:lnTo>
                    <a:pt x="1263" y="375"/>
                  </a:lnTo>
                  <a:lnTo>
                    <a:pt x="1267" y="381"/>
                  </a:lnTo>
                  <a:lnTo>
                    <a:pt x="1270" y="389"/>
                  </a:lnTo>
                  <a:lnTo>
                    <a:pt x="1270" y="389"/>
                  </a:lnTo>
                  <a:lnTo>
                    <a:pt x="1287" y="386"/>
                  </a:lnTo>
                  <a:lnTo>
                    <a:pt x="1287" y="386"/>
                  </a:lnTo>
                  <a:lnTo>
                    <a:pt x="1288" y="382"/>
                  </a:lnTo>
                  <a:lnTo>
                    <a:pt x="1287" y="378"/>
                  </a:lnTo>
                  <a:lnTo>
                    <a:pt x="1281" y="371"/>
                  </a:lnTo>
                  <a:lnTo>
                    <a:pt x="1280" y="368"/>
                  </a:lnTo>
                  <a:lnTo>
                    <a:pt x="1278" y="364"/>
                  </a:lnTo>
                  <a:lnTo>
                    <a:pt x="1280" y="360"/>
                  </a:lnTo>
                  <a:lnTo>
                    <a:pt x="1285" y="356"/>
                  </a:lnTo>
                  <a:lnTo>
                    <a:pt x="1285" y="356"/>
                  </a:lnTo>
                  <a:lnTo>
                    <a:pt x="1288" y="371"/>
                  </a:lnTo>
                  <a:lnTo>
                    <a:pt x="1288" y="371"/>
                  </a:lnTo>
                  <a:lnTo>
                    <a:pt x="1298" y="370"/>
                  </a:lnTo>
                  <a:lnTo>
                    <a:pt x="1305" y="370"/>
                  </a:lnTo>
                  <a:lnTo>
                    <a:pt x="1305" y="370"/>
                  </a:lnTo>
                  <a:lnTo>
                    <a:pt x="1308" y="371"/>
                  </a:lnTo>
                  <a:lnTo>
                    <a:pt x="1310" y="372"/>
                  </a:lnTo>
                  <a:lnTo>
                    <a:pt x="1316" y="378"/>
                  </a:lnTo>
                  <a:lnTo>
                    <a:pt x="1316" y="378"/>
                  </a:lnTo>
                  <a:lnTo>
                    <a:pt x="1341" y="361"/>
                  </a:lnTo>
                  <a:lnTo>
                    <a:pt x="1341" y="361"/>
                  </a:lnTo>
                  <a:lnTo>
                    <a:pt x="1335" y="388"/>
                  </a:lnTo>
                  <a:lnTo>
                    <a:pt x="1335" y="388"/>
                  </a:lnTo>
                  <a:lnTo>
                    <a:pt x="1330" y="389"/>
                  </a:lnTo>
                  <a:lnTo>
                    <a:pt x="1323" y="392"/>
                  </a:lnTo>
                  <a:lnTo>
                    <a:pt x="1316" y="394"/>
                  </a:lnTo>
                  <a:lnTo>
                    <a:pt x="1313" y="393"/>
                  </a:lnTo>
                  <a:lnTo>
                    <a:pt x="1308" y="392"/>
                  </a:lnTo>
                  <a:lnTo>
                    <a:pt x="1308" y="392"/>
                  </a:lnTo>
                  <a:lnTo>
                    <a:pt x="1306" y="392"/>
                  </a:lnTo>
                  <a:lnTo>
                    <a:pt x="1303" y="392"/>
                  </a:lnTo>
                  <a:lnTo>
                    <a:pt x="1296" y="394"/>
                  </a:lnTo>
                  <a:lnTo>
                    <a:pt x="1296" y="394"/>
                  </a:lnTo>
                  <a:lnTo>
                    <a:pt x="1291" y="399"/>
                  </a:lnTo>
                  <a:lnTo>
                    <a:pt x="1287" y="403"/>
                  </a:lnTo>
                  <a:lnTo>
                    <a:pt x="1287" y="403"/>
                  </a:lnTo>
                  <a:lnTo>
                    <a:pt x="1296" y="411"/>
                  </a:lnTo>
                  <a:lnTo>
                    <a:pt x="1296" y="411"/>
                  </a:lnTo>
                  <a:lnTo>
                    <a:pt x="1299" y="415"/>
                  </a:lnTo>
                  <a:lnTo>
                    <a:pt x="1299" y="415"/>
                  </a:lnTo>
                  <a:lnTo>
                    <a:pt x="1298" y="417"/>
                  </a:lnTo>
                  <a:lnTo>
                    <a:pt x="1295" y="419"/>
                  </a:lnTo>
                  <a:lnTo>
                    <a:pt x="1291" y="419"/>
                  </a:lnTo>
                  <a:lnTo>
                    <a:pt x="1281" y="418"/>
                  </a:lnTo>
                  <a:lnTo>
                    <a:pt x="1281" y="418"/>
                  </a:lnTo>
                  <a:lnTo>
                    <a:pt x="1270" y="417"/>
                  </a:lnTo>
                  <a:lnTo>
                    <a:pt x="1267" y="417"/>
                  </a:lnTo>
                  <a:lnTo>
                    <a:pt x="1265" y="417"/>
                  </a:lnTo>
                  <a:lnTo>
                    <a:pt x="1263" y="418"/>
                  </a:lnTo>
                  <a:lnTo>
                    <a:pt x="1262" y="421"/>
                  </a:lnTo>
                  <a:lnTo>
                    <a:pt x="1259" y="429"/>
                  </a:lnTo>
                  <a:lnTo>
                    <a:pt x="1259" y="429"/>
                  </a:lnTo>
                  <a:lnTo>
                    <a:pt x="1255" y="437"/>
                  </a:lnTo>
                  <a:lnTo>
                    <a:pt x="1249" y="446"/>
                  </a:lnTo>
                  <a:lnTo>
                    <a:pt x="1249" y="446"/>
                  </a:lnTo>
                  <a:lnTo>
                    <a:pt x="1284" y="458"/>
                  </a:lnTo>
                  <a:lnTo>
                    <a:pt x="1284" y="458"/>
                  </a:lnTo>
                  <a:lnTo>
                    <a:pt x="1287" y="439"/>
                  </a:lnTo>
                  <a:lnTo>
                    <a:pt x="1287" y="439"/>
                  </a:lnTo>
                  <a:lnTo>
                    <a:pt x="1323" y="433"/>
                  </a:lnTo>
                  <a:lnTo>
                    <a:pt x="1321" y="433"/>
                  </a:lnTo>
                  <a:lnTo>
                    <a:pt x="1321" y="433"/>
                  </a:lnTo>
                  <a:lnTo>
                    <a:pt x="1319" y="435"/>
                  </a:lnTo>
                  <a:lnTo>
                    <a:pt x="1319" y="437"/>
                  </a:lnTo>
                  <a:lnTo>
                    <a:pt x="1319" y="437"/>
                  </a:lnTo>
                  <a:lnTo>
                    <a:pt x="1320" y="442"/>
                  </a:lnTo>
                  <a:lnTo>
                    <a:pt x="1320" y="446"/>
                  </a:lnTo>
                  <a:lnTo>
                    <a:pt x="1319" y="450"/>
                  </a:lnTo>
                  <a:lnTo>
                    <a:pt x="1317" y="453"/>
                  </a:lnTo>
                  <a:lnTo>
                    <a:pt x="1310" y="458"/>
                  </a:lnTo>
                  <a:lnTo>
                    <a:pt x="1302" y="462"/>
                  </a:lnTo>
                  <a:lnTo>
                    <a:pt x="1302" y="462"/>
                  </a:lnTo>
                  <a:lnTo>
                    <a:pt x="1294" y="468"/>
                  </a:lnTo>
                  <a:lnTo>
                    <a:pt x="1288" y="473"/>
                  </a:lnTo>
                  <a:lnTo>
                    <a:pt x="1288" y="473"/>
                  </a:lnTo>
                  <a:lnTo>
                    <a:pt x="1285" y="478"/>
                  </a:lnTo>
                  <a:lnTo>
                    <a:pt x="1287" y="480"/>
                  </a:lnTo>
                  <a:lnTo>
                    <a:pt x="1290" y="483"/>
                  </a:lnTo>
                  <a:lnTo>
                    <a:pt x="1295" y="484"/>
                  </a:lnTo>
                  <a:lnTo>
                    <a:pt x="1295" y="484"/>
                  </a:lnTo>
                  <a:lnTo>
                    <a:pt x="1291" y="489"/>
                  </a:lnTo>
                  <a:lnTo>
                    <a:pt x="1288" y="490"/>
                  </a:lnTo>
                  <a:lnTo>
                    <a:pt x="1288" y="490"/>
                  </a:lnTo>
                  <a:lnTo>
                    <a:pt x="1267" y="496"/>
                  </a:lnTo>
                  <a:lnTo>
                    <a:pt x="1247" y="498"/>
                  </a:lnTo>
                  <a:lnTo>
                    <a:pt x="1247" y="498"/>
                  </a:lnTo>
                  <a:lnTo>
                    <a:pt x="1242" y="500"/>
                  </a:lnTo>
                  <a:lnTo>
                    <a:pt x="1238" y="501"/>
                  </a:lnTo>
                  <a:lnTo>
                    <a:pt x="1236" y="504"/>
                  </a:lnTo>
                  <a:lnTo>
                    <a:pt x="1236" y="509"/>
                  </a:lnTo>
                  <a:lnTo>
                    <a:pt x="1236" y="509"/>
                  </a:lnTo>
                  <a:lnTo>
                    <a:pt x="1249" y="512"/>
                  </a:lnTo>
                  <a:lnTo>
                    <a:pt x="1249" y="512"/>
                  </a:lnTo>
                  <a:lnTo>
                    <a:pt x="1234" y="525"/>
                  </a:lnTo>
                  <a:lnTo>
                    <a:pt x="1234" y="525"/>
                  </a:lnTo>
                  <a:lnTo>
                    <a:pt x="1236" y="529"/>
                  </a:lnTo>
                  <a:lnTo>
                    <a:pt x="1238" y="532"/>
                  </a:lnTo>
                  <a:lnTo>
                    <a:pt x="1241" y="533"/>
                  </a:lnTo>
                  <a:lnTo>
                    <a:pt x="1245" y="534"/>
                  </a:lnTo>
                  <a:lnTo>
                    <a:pt x="1252" y="533"/>
                  </a:lnTo>
                  <a:lnTo>
                    <a:pt x="1258" y="533"/>
                  </a:lnTo>
                  <a:lnTo>
                    <a:pt x="1258" y="533"/>
                  </a:lnTo>
                  <a:lnTo>
                    <a:pt x="1263" y="527"/>
                  </a:lnTo>
                  <a:lnTo>
                    <a:pt x="1266" y="520"/>
                  </a:lnTo>
                  <a:lnTo>
                    <a:pt x="1266" y="515"/>
                  </a:lnTo>
                  <a:lnTo>
                    <a:pt x="1263" y="508"/>
                  </a:lnTo>
                  <a:lnTo>
                    <a:pt x="1263" y="508"/>
                  </a:lnTo>
                  <a:lnTo>
                    <a:pt x="1267" y="507"/>
                  </a:lnTo>
                  <a:lnTo>
                    <a:pt x="1272" y="507"/>
                  </a:lnTo>
                  <a:lnTo>
                    <a:pt x="1274" y="507"/>
                  </a:lnTo>
                  <a:lnTo>
                    <a:pt x="1276" y="509"/>
                  </a:lnTo>
                  <a:lnTo>
                    <a:pt x="1280" y="514"/>
                  </a:lnTo>
                  <a:lnTo>
                    <a:pt x="1281" y="515"/>
                  </a:lnTo>
                  <a:lnTo>
                    <a:pt x="1285" y="516"/>
                  </a:lnTo>
                  <a:lnTo>
                    <a:pt x="1285" y="516"/>
                  </a:lnTo>
                  <a:lnTo>
                    <a:pt x="1295" y="507"/>
                  </a:lnTo>
                  <a:lnTo>
                    <a:pt x="1295" y="507"/>
                  </a:lnTo>
                  <a:lnTo>
                    <a:pt x="1298" y="512"/>
                  </a:lnTo>
                  <a:lnTo>
                    <a:pt x="1301" y="518"/>
                  </a:lnTo>
                  <a:lnTo>
                    <a:pt x="1301" y="523"/>
                  </a:lnTo>
                  <a:lnTo>
                    <a:pt x="1301" y="529"/>
                  </a:lnTo>
                  <a:lnTo>
                    <a:pt x="1299" y="540"/>
                  </a:lnTo>
                  <a:lnTo>
                    <a:pt x="1294" y="552"/>
                  </a:lnTo>
                  <a:lnTo>
                    <a:pt x="1294" y="552"/>
                  </a:lnTo>
                  <a:lnTo>
                    <a:pt x="1305" y="555"/>
                  </a:lnTo>
                  <a:lnTo>
                    <a:pt x="1314" y="556"/>
                  </a:lnTo>
                  <a:lnTo>
                    <a:pt x="1314" y="556"/>
                  </a:lnTo>
                  <a:lnTo>
                    <a:pt x="1324" y="556"/>
                  </a:lnTo>
                  <a:lnTo>
                    <a:pt x="1335" y="556"/>
                  </a:lnTo>
                  <a:lnTo>
                    <a:pt x="1335" y="556"/>
                  </a:lnTo>
                  <a:lnTo>
                    <a:pt x="1334" y="562"/>
                  </a:lnTo>
                  <a:lnTo>
                    <a:pt x="1330" y="566"/>
                  </a:lnTo>
                  <a:lnTo>
                    <a:pt x="1325" y="569"/>
                  </a:lnTo>
                  <a:lnTo>
                    <a:pt x="1320" y="570"/>
                  </a:lnTo>
                  <a:lnTo>
                    <a:pt x="1310" y="570"/>
                  </a:lnTo>
                  <a:lnTo>
                    <a:pt x="1306" y="572"/>
                  </a:lnTo>
                  <a:lnTo>
                    <a:pt x="1305" y="574"/>
                  </a:lnTo>
                  <a:lnTo>
                    <a:pt x="1305" y="574"/>
                  </a:lnTo>
                  <a:lnTo>
                    <a:pt x="1303" y="580"/>
                  </a:lnTo>
                  <a:lnTo>
                    <a:pt x="1303" y="584"/>
                  </a:lnTo>
                  <a:lnTo>
                    <a:pt x="1303" y="587"/>
                  </a:lnTo>
                  <a:lnTo>
                    <a:pt x="1306" y="588"/>
                  </a:lnTo>
                  <a:lnTo>
                    <a:pt x="1310" y="592"/>
                  </a:lnTo>
                  <a:lnTo>
                    <a:pt x="1314" y="597"/>
                  </a:lnTo>
                  <a:lnTo>
                    <a:pt x="1316" y="595"/>
                  </a:lnTo>
                  <a:lnTo>
                    <a:pt x="1316" y="595"/>
                  </a:lnTo>
                  <a:lnTo>
                    <a:pt x="1305" y="598"/>
                  </a:lnTo>
                  <a:lnTo>
                    <a:pt x="1294" y="601"/>
                  </a:lnTo>
                  <a:lnTo>
                    <a:pt x="1284" y="605"/>
                  </a:lnTo>
                  <a:lnTo>
                    <a:pt x="1280" y="608"/>
                  </a:lnTo>
                  <a:lnTo>
                    <a:pt x="1277" y="612"/>
                  </a:lnTo>
                  <a:lnTo>
                    <a:pt x="1277" y="612"/>
                  </a:lnTo>
                  <a:lnTo>
                    <a:pt x="1273" y="613"/>
                  </a:lnTo>
                  <a:lnTo>
                    <a:pt x="1273" y="613"/>
                  </a:lnTo>
                  <a:lnTo>
                    <a:pt x="1269" y="612"/>
                  </a:lnTo>
                  <a:lnTo>
                    <a:pt x="1265" y="612"/>
                  </a:lnTo>
                  <a:lnTo>
                    <a:pt x="1260" y="613"/>
                  </a:lnTo>
                  <a:lnTo>
                    <a:pt x="1258" y="616"/>
                  </a:lnTo>
                  <a:lnTo>
                    <a:pt x="1258" y="616"/>
                  </a:lnTo>
                  <a:lnTo>
                    <a:pt x="1255" y="626"/>
                  </a:lnTo>
                  <a:lnTo>
                    <a:pt x="1255" y="634"/>
                  </a:lnTo>
                  <a:lnTo>
                    <a:pt x="1255" y="634"/>
                  </a:lnTo>
                  <a:lnTo>
                    <a:pt x="1256" y="645"/>
                  </a:lnTo>
                  <a:lnTo>
                    <a:pt x="1259" y="658"/>
                  </a:lnTo>
                  <a:lnTo>
                    <a:pt x="1259" y="658"/>
                  </a:lnTo>
                  <a:lnTo>
                    <a:pt x="1238" y="653"/>
                  </a:lnTo>
                  <a:lnTo>
                    <a:pt x="1238" y="653"/>
                  </a:lnTo>
                  <a:lnTo>
                    <a:pt x="1242" y="633"/>
                  </a:lnTo>
                  <a:lnTo>
                    <a:pt x="1242" y="633"/>
                  </a:lnTo>
                  <a:lnTo>
                    <a:pt x="1234" y="634"/>
                  </a:lnTo>
                  <a:lnTo>
                    <a:pt x="1231" y="634"/>
                  </a:lnTo>
                  <a:lnTo>
                    <a:pt x="1229" y="635"/>
                  </a:lnTo>
                  <a:lnTo>
                    <a:pt x="1229" y="635"/>
                  </a:lnTo>
                  <a:lnTo>
                    <a:pt x="1224" y="646"/>
                  </a:lnTo>
                  <a:lnTo>
                    <a:pt x="1223" y="656"/>
                  </a:lnTo>
                  <a:lnTo>
                    <a:pt x="1223" y="656"/>
                  </a:lnTo>
                  <a:lnTo>
                    <a:pt x="1223" y="666"/>
                  </a:lnTo>
                  <a:lnTo>
                    <a:pt x="1227" y="674"/>
                  </a:lnTo>
                  <a:lnTo>
                    <a:pt x="1227" y="674"/>
                  </a:lnTo>
                  <a:lnTo>
                    <a:pt x="1230" y="676"/>
                  </a:lnTo>
                  <a:lnTo>
                    <a:pt x="1233" y="678"/>
                  </a:lnTo>
                  <a:lnTo>
                    <a:pt x="1241" y="682"/>
                  </a:lnTo>
                  <a:lnTo>
                    <a:pt x="1241" y="682"/>
                  </a:lnTo>
                  <a:lnTo>
                    <a:pt x="1254" y="674"/>
                  </a:lnTo>
                  <a:lnTo>
                    <a:pt x="1259" y="670"/>
                  </a:lnTo>
                  <a:lnTo>
                    <a:pt x="1265" y="667"/>
                  </a:lnTo>
                  <a:lnTo>
                    <a:pt x="1265" y="667"/>
                  </a:lnTo>
                  <a:lnTo>
                    <a:pt x="1272" y="663"/>
                  </a:lnTo>
                  <a:lnTo>
                    <a:pt x="1276" y="659"/>
                  </a:lnTo>
                  <a:lnTo>
                    <a:pt x="1278" y="653"/>
                  </a:lnTo>
                  <a:lnTo>
                    <a:pt x="1278" y="648"/>
                  </a:lnTo>
                  <a:lnTo>
                    <a:pt x="1278" y="648"/>
                  </a:lnTo>
                  <a:lnTo>
                    <a:pt x="1283" y="631"/>
                  </a:lnTo>
                  <a:lnTo>
                    <a:pt x="1287" y="616"/>
                  </a:lnTo>
                  <a:lnTo>
                    <a:pt x="1287" y="616"/>
                  </a:lnTo>
                  <a:lnTo>
                    <a:pt x="1296" y="622"/>
                  </a:lnTo>
                  <a:lnTo>
                    <a:pt x="1308" y="626"/>
                  </a:lnTo>
                  <a:lnTo>
                    <a:pt x="1312" y="626"/>
                  </a:lnTo>
                  <a:lnTo>
                    <a:pt x="1317" y="626"/>
                  </a:lnTo>
                  <a:lnTo>
                    <a:pt x="1323" y="624"/>
                  </a:lnTo>
                  <a:lnTo>
                    <a:pt x="1328" y="622"/>
                  </a:lnTo>
                  <a:lnTo>
                    <a:pt x="1328" y="622"/>
                  </a:lnTo>
                  <a:lnTo>
                    <a:pt x="1328" y="622"/>
                  </a:lnTo>
                  <a:lnTo>
                    <a:pt x="1328" y="631"/>
                  </a:lnTo>
                  <a:lnTo>
                    <a:pt x="1328" y="631"/>
                  </a:lnTo>
                  <a:lnTo>
                    <a:pt x="1314" y="635"/>
                  </a:lnTo>
                  <a:lnTo>
                    <a:pt x="1314" y="635"/>
                  </a:lnTo>
                  <a:lnTo>
                    <a:pt x="1314" y="638"/>
                  </a:lnTo>
                  <a:lnTo>
                    <a:pt x="1314" y="638"/>
                  </a:lnTo>
                  <a:lnTo>
                    <a:pt x="1324" y="641"/>
                  </a:lnTo>
                  <a:lnTo>
                    <a:pt x="1334" y="642"/>
                  </a:lnTo>
                  <a:lnTo>
                    <a:pt x="1334" y="642"/>
                  </a:lnTo>
                  <a:lnTo>
                    <a:pt x="1338" y="641"/>
                  </a:lnTo>
                  <a:lnTo>
                    <a:pt x="1343" y="640"/>
                  </a:lnTo>
                  <a:lnTo>
                    <a:pt x="1348" y="638"/>
                  </a:lnTo>
                  <a:lnTo>
                    <a:pt x="1350" y="634"/>
                  </a:lnTo>
                  <a:lnTo>
                    <a:pt x="1355" y="630"/>
                  </a:lnTo>
                  <a:lnTo>
                    <a:pt x="1357" y="624"/>
                  </a:lnTo>
                  <a:lnTo>
                    <a:pt x="1360" y="610"/>
                  </a:lnTo>
                  <a:lnTo>
                    <a:pt x="1360" y="610"/>
                  </a:lnTo>
                  <a:lnTo>
                    <a:pt x="1368" y="605"/>
                  </a:lnTo>
                  <a:lnTo>
                    <a:pt x="1378" y="601"/>
                  </a:lnTo>
                  <a:lnTo>
                    <a:pt x="1378" y="601"/>
                  </a:lnTo>
                  <a:lnTo>
                    <a:pt x="1389" y="599"/>
                  </a:lnTo>
                  <a:lnTo>
                    <a:pt x="1400" y="598"/>
                  </a:lnTo>
                  <a:lnTo>
                    <a:pt x="1400" y="598"/>
                  </a:lnTo>
                  <a:lnTo>
                    <a:pt x="1406" y="598"/>
                  </a:lnTo>
                  <a:lnTo>
                    <a:pt x="1410" y="595"/>
                  </a:lnTo>
                  <a:lnTo>
                    <a:pt x="1413" y="592"/>
                  </a:lnTo>
                  <a:lnTo>
                    <a:pt x="1415" y="587"/>
                  </a:lnTo>
                  <a:lnTo>
                    <a:pt x="1414" y="588"/>
                  </a:lnTo>
                  <a:lnTo>
                    <a:pt x="1414" y="588"/>
                  </a:lnTo>
                  <a:lnTo>
                    <a:pt x="1428" y="590"/>
                  </a:lnTo>
                  <a:lnTo>
                    <a:pt x="1428" y="590"/>
                  </a:lnTo>
                  <a:lnTo>
                    <a:pt x="1415" y="602"/>
                  </a:lnTo>
                  <a:lnTo>
                    <a:pt x="1415" y="602"/>
                  </a:lnTo>
                  <a:lnTo>
                    <a:pt x="1427" y="602"/>
                  </a:lnTo>
                  <a:lnTo>
                    <a:pt x="1427" y="602"/>
                  </a:lnTo>
                  <a:lnTo>
                    <a:pt x="1433" y="616"/>
                  </a:lnTo>
                  <a:lnTo>
                    <a:pt x="1440" y="628"/>
                  </a:lnTo>
                  <a:lnTo>
                    <a:pt x="1440" y="628"/>
                  </a:lnTo>
                  <a:lnTo>
                    <a:pt x="1442" y="633"/>
                  </a:lnTo>
                  <a:lnTo>
                    <a:pt x="1442" y="637"/>
                  </a:lnTo>
                  <a:lnTo>
                    <a:pt x="1439" y="640"/>
                  </a:lnTo>
                  <a:lnTo>
                    <a:pt x="1433" y="644"/>
                  </a:lnTo>
                  <a:lnTo>
                    <a:pt x="1433" y="644"/>
                  </a:lnTo>
                  <a:lnTo>
                    <a:pt x="1424" y="631"/>
                  </a:lnTo>
                  <a:lnTo>
                    <a:pt x="1424" y="631"/>
                  </a:lnTo>
                  <a:lnTo>
                    <a:pt x="1413" y="620"/>
                  </a:lnTo>
                  <a:lnTo>
                    <a:pt x="1413" y="620"/>
                  </a:lnTo>
                  <a:lnTo>
                    <a:pt x="1385" y="645"/>
                  </a:lnTo>
                  <a:lnTo>
                    <a:pt x="1385" y="645"/>
                  </a:lnTo>
                  <a:lnTo>
                    <a:pt x="1375" y="633"/>
                  </a:lnTo>
                  <a:lnTo>
                    <a:pt x="1375" y="633"/>
                  </a:lnTo>
                  <a:lnTo>
                    <a:pt x="1353" y="638"/>
                  </a:lnTo>
                  <a:lnTo>
                    <a:pt x="1353" y="638"/>
                  </a:lnTo>
                  <a:lnTo>
                    <a:pt x="1352" y="666"/>
                  </a:lnTo>
                  <a:lnTo>
                    <a:pt x="1352" y="666"/>
                  </a:lnTo>
                  <a:lnTo>
                    <a:pt x="1343" y="666"/>
                  </a:lnTo>
                  <a:lnTo>
                    <a:pt x="1335" y="667"/>
                  </a:lnTo>
                  <a:lnTo>
                    <a:pt x="1330" y="670"/>
                  </a:lnTo>
                  <a:lnTo>
                    <a:pt x="1323" y="677"/>
                  </a:lnTo>
                  <a:lnTo>
                    <a:pt x="1323" y="677"/>
                  </a:lnTo>
                  <a:lnTo>
                    <a:pt x="1323" y="677"/>
                  </a:lnTo>
                  <a:lnTo>
                    <a:pt x="1320" y="677"/>
                  </a:lnTo>
                  <a:lnTo>
                    <a:pt x="1314" y="677"/>
                  </a:lnTo>
                  <a:lnTo>
                    <a:pt x="1309" y="677"/>
                  </a:lnTo>
                  <a:lnTo>
                    <a:pt x="1306" y="678"/>
                  </a:lnTo>
                  <a:lnTo>
                    <a:pt x="1303" y="681"/>
                  </a:lnTo>
                  <a:lnTo>
                    <a:pt x="1303" y="681"/>
                  </a:lnTo>
                  <a:lnTo>
                    <a:pt x="1299" y="678"/>
                  </a:lnTo>
                  <a:lnTo>
                    <a:pt x="1294" y="678"/>
                  </a:lnTo>
                  <a:lnTo>
                    <a:pt x="1285" y="681"/>
                  </a:lnTo>
                  <a:lnTo>
                    <a:pt x="1276" y="682"/>
                  </a:lnTo>
                  <a:lnTo>
                    <a:pt x="1272" y="684"/>
                  </a:lnTo>
                  <a:lnTo>
                    <a:pt x="1267" y="684"/>
                  </a:lnTo>
                  <a:lnTo>
                    <a:pt x="1267" y="684"/>
                  </a:lnTo>
                  <a:lnTo>
                    <a:pt x="1255" y="700"/>
                  </a:lnTo>
                  <a:lnTo>
                    <a:pt x="1255" y="700"/>
                  </a:lnTo>
                  <a:lnTo>
                    <a:pt x="1267" y="707"/>
                  </a:lnTo>
                  <a:lnTo>
                    <a:pt x="1267" y="707"/>
                  </a:lnTo>
                  <a:lnTo>
                    <a:pt x="1265" y="712"/>
                  </a:lnTo>
                  <a:lnTo>
                    <a:pt x="1260" y="714"/>
                  </a:lnTo>
                  <a:lnTo>
                    <a:pt x="1256" y="714"/>
                  </a:lnTo>
                  <a:lnTo>
                    <a:pt x="1252" y="714"/>
                  </a:lnTo>
                  <a:lnTo>
                    <a:pt x="1244" y="713"/>
                  </a:lnTo>
                  <a:lnTo>
                    <a:pt x="1240" y="713"/>
                  </a:lnTo>
                  <a:lnTo>
                    <a:pt x="1236" y="714"/>
                  </a:lnTo>
                  <a:lnTo>
                    <a:pt x="1236" y="714"/>
                  </a:lnTo>
                  <a:lnTo>
                    <a:pt x="1234" y="713"/>
                  </a:lnTo>
                  <a:lnTo>
                    <a:pt x="1233" y="710"/>
                  </a:lnTo>
                  <a:lnTo>
                    <a:pt x="1231" y="705"/>
                  </a:lnTo>
                  <a:lnTo>
                    <a:pt x="1231" y="703"/>
                  </a:lnTo>
                  <a:lnTo>
                    <a:pt x="1229" y="702"/>
                  </a:lnTo>
                  <a:lnTo>
                    <a:pt x="1226" y="700"/>
                  </a:lnTo>
                  <a:lnTo>
                    <a:pt x="1222" y="700"/>
                  </a:lnTo>
                  <a:lnTo>
                    <a:pt x="1222" y="700"/>
                  </a:lnTo>
                  <a:lnTo>
                    <a:pt x="1215" y="713"/>
                  </a:lnTo>
                  <a:lnTo>
                    <a:pt x="1215" y="713"/>
                  </a:lnTo>
                  <a:lnTo>
                    <a:pt x="1211" y="718"/>
                  </a:lnTo>
                  <a:lnTo>
                    <a:pt x="1206" y="723"/>
                  </a:lnTo>
                  <a:lnTo>
                    <a:pt x="1201" y="727"/>
                  </a:lnTo>
                  <a:lnTo>
                    <a:pt x="1198" y="727"/>
                  </a:lnTo>
                  <a:lnTo>
                    <a:pt x="1193" y="727"/>
                  </a:lnTo>
                  <a:lnTo>
                    <a:pt x="1193" y="727"/>
                  </a:lnTo>
                  <a:lnTo>
                    <a:pt x="1191" y="728"/>
                  </a:lnTo>
                  <a:lnTo>
                    <a:pt x="1188" y="730"/>
                  </a:lnTo>
                  <a:lnTo>
                    <a:pt x="1186" y="732"/>
                  </a:lnTo>
                  <a:lnTo>
                    <a:pt x="1184" y="735"/>
                  </a:lnTo>
                  <a:lnTo>
                    <a:pt x="1184" y="735"/>
                  </a:lnTo>
                  <a:lnTo>
                    <a:pt x="1182" y="742"/>
                  </a:lnTo>
                  <a:lnTo>
                    <a:pt x="1176" y="749"/>
                  </a:lnTo>
                  <a:lnTo>
                    <a:pt x="1169" y="753"/>
                  </a:lnTo>
                  <a:lnTo>
                    <a:pt x="1166" y="754"/>
                  </a:lnTo>
                  <a:lnTo>
                    <a:pt x="1162" y="754"/>
                  </a:lnTo>
                  <a:lnTo>
                    <a:pt x="1162" y="754"/>
                  </a:lnTo>
                  <a:lnTo>
                    <a:pt x="1154" y="754"/>
                  </a:lnTo>
                  <a:lnTo>
                    <a:pt x="1147" y="754"/>
                  </a:lnTo>
                  <a:lnTo>
                    <a:pt x="1133" y="757"/>
                  </a:lnTo>
                  <a:lnTo>
                    <a:pt x="1133" y="757"/>
                  </a:lnTo>
                  <a:lnTo>
                    <a:pt x="1125" y="757"/>
                  </a:lnTo>
                  <a:lnTo>
                    <a:pt x="1121" y="756"/>
                  </a:lnTo>
                  <a:lnTo>
                    <a:pt x="1118" y="754"/>
                  </a:lnTo>
                  <a:lnTo>
                    <a:pt x="1118" y="754"/>
                  </a:lnTo>
                  <a:lnTo>
                    <a:pt x="1116" y="753"/>
                  </a:lnTo>
                  <a:lnTo>
                    <a:pt x="1116" y="749"/>
                  </a:lnTo>
                  <a:lnTo>
                    <a:pt x="1118" y="741"/>
                  </a:lnTo>
                  <a:lnTo>
                    <a:pt x="1118" y="741"/>
                  </a:lnTo>
                  <a:lnTo>
                    <a:pt x="1094" y="739"/>
                  </a:lnTo>
                  <a:lnTo>
                    <a:pt x="1094" y="739"/>
                  </a:lnTo>
                  <a:lnTo>
                    <a:pt x="1097" y="732"/>
                  </a:lnTo>
                  <a:lnTo>
                    <a:pt x="1098" y="730"/>
                  </a:lnTo>
                  <a:lnTo>
                    <a:pt x="1101" y="727"/>
                  </a:lnTo>
                  <a:lnTo>
                    <a:pt x="1101" y="727"/>
                  </a:lnTo>
                  <a:lnTo>
                    <a:pt x="1104" y="727"/>
                  </a:lnTo>
                  <a:lnTo>
                    <a:pt x="1107" y="728"/>
                  </a:lnTo>
                  <a:lnTo>
                    <a:pt x="1114" y="731"/>
                  </a:lnTo>
                  <a:lnTo>
                    <a:pt x="1114" y="731"/>
                  </a:lnTo>
                  <a:lnTo>
                    <a:pt x="1121" y="735"/>
                  </a:lnTo>
                  <a:lnTo>
                    <a:pt x="1128" y="741"/>
                  </a:lnTo>
                  <a:lnTo>
                    <a:pt x="1128" y="741"/>
                  </a:lnTo>
                  <a:lnTo>
                    <a:pt x="1132" y="738"/>
                  </a:lnTo>
                  <a:lnTo>
                    <a:pt x="1136" y="736"/>
                  </a:lnTo>
                  <a:lnTo>
                    <a:pt x="1141" y="738"/>
                  </a:lnTo>
                  <a:lnTo>
                    <a:pt x="1146" y="739"/>
                  </a:lnTo>
                  <a:lnTo>
                    <a:pt x="1155" y="743"/>
                  </a:lnTo>
                  <a:lnTo>
                    <a:pt x="1161" y="743"/>
                  </a:lnTo>
                  <a:lnTo>
                    <a:pt x="1166" y="743"/>
                  </a:lnTo>
                  <a:lnTo>
                    <a:pt x="1166" y="743"/>
                  </a:lnTo>
                  <a:lnTo>
                    <a:pt x="1162" y="734"/>
                  </a:lnTo>
                  <a:lnTo>
                    <a:pt x="1158" y="725"/>
                  </a:lnTo>
                  <a:lnTo>
                    <a:pt x="1157" y="721"/>
                  </a:lnTo>
                  <a:lnTo>
                    <a:pt x="1152" y="717"/>
                  </a:lnTo>
                  <a:lnTo>
                    <a:pt x="1148" y="714"/>
                  </a:lnTo>
                  <a:lnTo>
                    <a:pt x="1143" y="712"/>
                  </a:lnTo>
                  <a:lnTo>
                    <a:pt x="1143" y="712"/>
                  </a:lnTo>
                  <a:lnTo>
                    <a:pt x="1137" y="707"/>
                  </a:lnTo>
                  <a:lnTo>
                    <a:pt x="1134" y="702"/>
                  </a:lnTo>
                  <a:lnTo>
                    <a:pt x="1126" y="688"/>
                  </a:lnTo>
                  <a:lnTo>
                    <a:pt x="1126" y="688"/>
                  </a:lnTo>
                  <a:lnTo>
                    <a:pt x="1121" y="689"/>
                  </a:lnTo>
                  <a:lnTo>
                    <a:pt x="1116" y="692"/>
                  </a:lnTo>
                  <a:lnTo>
                    <a:pt x="1114" y="696"/>
                  </a:lnTo>
                  <a:lnTo>
                    <a:pt x="1114" y="702"/>
                  </a:lnTo>
                  <a:lnTo>
                    <a:pt x="1114" y="702"/>
                  </a:lnTo>
                  <a:lnTo>
                    <a:pt x="1112" y="706"/>
                  </a:lnTo>
                  <a:lnTo>
                    <a:pt x="1110" y="710"/>
                  </a:lnTo>
                  <a:lnTo>
                    <a:pt x="1108" y="710"/>
                  </a:lnTo>
                  <a:lnTo>
                    <a:pt x="1105" y="712"/>
                  </a:lnTo>
                  <a:lnTo>
                    <a:pt x="1098" y="709"/>
                  </a:lnTo>
                  <a:lnTo>
                    <a:pt x="1098" y="709"/>
                  </a:lnTo>
                  <a:lnTo>
                    <a:pt x="1094" y="709"/>
                  </a:lnTo>
                  <a:lnTo>
                    <a:pt x="1090" y="709"/>
                  </a:lnTo>
                  <a:lnTo>
                    <a:pt x="1083" y="712"/>
                  </a:lnTo>
                  <a:lnTo>
                    <a:pt x="1078" y="716"/>
                  </a:lnTo>
                  <a:lnTo>
                    <a:pt x="1075" y="718"/>
                  </a:lnTo>
                  <a:lnTo>
                    <a:pt x="1074" y="723"/>
                  </a:lnTo>
                  <a:lnTo>
                    <a:pt x="1074" y="723"/>
                  </a:lnTo>
                  <a:lnTo>
                    <a:pt x="1075" y="727"/>
                  </a:lnTo>
                  <a:lnTo>
                    <a:pt x="1075" y="731"/>
                  </a:lnTo>
                  <a:lnTo>
                    <a:pt x="1075" y="731"/>
                  </a:lnTo>
                  <a:lnTo>
                    <a:pt x="1054" y="738"/>
                  </a:lnTo>
                  <a:lnTo>
                    <a:pt x="1054" y="738"/>
                  </a:lnTo>
                  <a:lnTo>
                    <a:pt x="1049" y="741"/>
                  </a:lnTo>
                  <a:lnTo>
                    <a:pt x="1043" y="743"/>
                  </a:lnTo>
                  <a:lnTo>
                    <a:pt x="1040" y="748"/>
                  </a:lnTo>
                  <a:lnTo>
                    <a:pt x="1038" y="753"/>
                  </a:lnTo>
                  <a:lnTo>
                    <a:pt x="1038" y="753"/>
                  </a:lnTo>
                  <a:lnTo>
                    <a:pt x="1036" y="757"/>
                  </a:lnTo>
                  <a:lnTo>
                    <a:pt x="1033" y="760"/>
                  </a:lnTo>
                  <a:lnTo>
                    <a:pt x="1029" y="763"/>
                  </a:lnTo>
                  <a:lnTo>
                    <a:pt x="1024" y="766"/>
                  </a:lnTo>
                  <a:lnTo>
                    <a:pt x="1024" y="766"/>
                  </a:lnTo>
                  <a:lnTo>
                    <a:pt x="1017" y="768"/>
                  </a:lnTo>
                  <a:lnTo>
                    <a:pt x="1011" y="772"/>
                  </a:lnTo>
                  <a:lnTo>
                    <a:pt x="1000" y="781"/>
                  </a:lnTo>
                  <a:lnTo>
                    <a:pt x="1000" y="781"/>
                  </a:lnTo>
                  <a:lnTo>
                    <a:pt x="995" y="785"/>
                  </a:lnTo>
                  <a:lnTo>
                    <a:pt x="990" y="786"/>
                  </a:lnTo>
                  <a:lnTo>
                    <a:pt x="985" y="785"/>
                  </a:lnTo>
                  <a:lnTo>
                    <a:pt x="979" y="781"/>
                  </a:lnTo>
                  <a:lnTo>
                    <a:pt x="979" y="781"/>
                  </a:lnTo>
                  <a:lnTo>
                    <a:pt x="948" y="786"/>
                  </a:lnTo>
                  <a:lnTo>
                    <a:pt x="948" y="786"/>
                  </a:lnTo>
                  <a:lnTo>
                    <a:pt x="946" y="797"/>
                  </a:lnTo>
                  <a:lnTo>
                    <a:pt x="946" y="797"/>
                  </a:lnTo>
                  <a:lnTo>
                    <a:pt x="949" y="799"/>
                  </a:lnTo>
                  <a:lnTo>
                    <a:pt x="952" y="800"/>
                  </a:lnTo>
                  <a:lnTo>
                    <a:pt x="957" y="802"/>
                  </a:lnTo>
                  <a:lnTo>
                    <a:pt x="960" y="802"/>
                  </a:lnTo>
                  <a:lnTo>
                    <a:pt x="963" y="803"/>
                  </a:lnTo>
                  <a:lnTo>
                    <a:pt x="964" y="806"/>
                  </a:lnTo>
                  <a:lnTo>
                    <a:pt x="966" y="810"/>
                  </a:lnTo>
                  <a:lnTo>
                    <a:pt x="966" y="810"/>
                  </a:lnTo>
                  <a:lnTo>
                    <a:pt x="957" y="814"/>
                  </a:lnTo>
                  <a:lnTo>
                    <a:pt x="948" y="817"/>
                  </a:lnTo>
                  <a:lnTo>
                    <a:pt x="948" y="817"/>
                  </a:lnTo>
                  <a:lnTo>
                    <a:pt x="930" y="821"/>
                  </a:lnTo>
                  <a:lnTo>
                    <a:pt x="925" y="822"/>
                  </a:lnTo>
                  <a:lnTo>
                    <a:pt x="923" y="825"/>
                  </a:lnTo>
                  <a:lnTo>
                    <a:pt x="918" y="828"/>
                  </a:lnTo>
                  <a:lnTo>
                    <a:pt x="917" y="832"/>
                  </a:lnTo>
                  <a:lnTo>
                    <a:pt x="917" y="832"/>
                  </a:lnTo>
                  <a:lnTo>
                    <a:pt x="873" y="843"/>
                  </a:lnTo>
                  <a:lnTo>
                    <a:pt x="873" y="843"/>
                  </a:lnTo>
                  <a:lnTo>
                    <a:pt x="867" y="843"/>
                  </a:lnTo>
                  <a:lnTo>
                    <a:pt x="862" y="842"/>
                  </a:lnTo>
                  <a:lnTo>
                    <a:pt x="862" y="842"/>
                  </a:lnTo>
                  <a:lnTo>
                    <a:pt x="859" y="844"/>
                  </a:lnTo>
                  <a:lnTo>
                    <a:pt x="858" y="847"/>
                  </a:lnTo>
                  <a:lnTo>
                    <a:pt x="858" y="849"/>
                  </a:lnTo>
                  <a:lnTo>
                    <a:pt x="859" y="851"/>
                  </a:lnTo>
                  <a:lnTo>
                    <a:pt x="862" y="854"/>
                  </a:lnTo>
                  <a:lnTo>
                    <a:pt x="863" y="858"/>
                  </a:lnTo>
                  <a:lnTo>
                    <a:pt x="863" y="858"/>
                  </a:lnTo>
                  <a:lnTo>
                    <a:pt x="844" y="871"/>
                  </a:lnTo>
                  <a:lnTo>
                    <a:pt x="844" y="871"/>
                  </a:lnTo>
                  <a:lnTo>
                    <a:pt x="833" y="847"/>
                  </a:lnTo>
                  <a:lnTo>
                    <a:pt x="833" y="847"/>
                  </a:lnTo>
                  <a:lnTo>
                    <a:pt x="826" y="853"/>
                  </a:lnTo>
                  <a:lnTo>
                    <a:pt x="819" y="857"/>
                  </a:lnTo>
                  <a:lnTo>
                    <a:pt x="817" y="860"/>
                  </a:lnTo>
                  <a:lnTo>
                    <a:pt x="816" y="864"/>
                  </a:lnTo>
                  <a:lnTo>
                    <a:pt x="816" y="868"/>
                  </a:lnTo>
                  <a:lnTo>
                    <a:pt x="817" y="874"/>
                  </a:lnTo>
                  <a:lnTo>
                    <a:pt x="817" y="874"/>
                  </a:lnTo>
                  <a:lnTo>
                    <a:pt x="752" y="886"/>
                  </a:lnTo>
                  <a:lnTo>
                    <a:pt x="752" y="886"/>
                  </a:lnTo>
                  <a:lnTo>
                    <a:pt x="750" y="894"/>
                  </a:lnTo>
                  <a:lnTo>
                    <a:pt x="750" y="894"/>
                  </a:lnTo>
                  <a:lnTo>
                    <a:pt x="720" y="883"/>
                  </a:lnTo>
                  <a:lnTo>
                    <a:pt x="720" y="883"/>
                  </a:lnTo>
                  <a:lnTo>
                    <a:pt x="705" y="897"/>
                  </a:lnTo>
                  <a:lnTo>
                    <a:pt x="705" y="897"/>
                  </a:lnTo>
                  <a:lnTo>
                    <a:pt x="722" y="901"/>
                  </a:lnTo>
                  <a:lnTo>
                    <a:pt x="722" y="901"/>
                  </a:lnTo>
                  <a:lnTo>
                    <a:pt x="719" y="905"/>
                  </a:lnTo>
                  <a:lnTo>
                    <a:pt x="715" y="908"/>
                  </a:lnTo>
                  <a:lnTo>
                    <a:pt x="711" y="910"/>
                  </a:lnTo>
                  <a:lnTo>
                    <a:pt x="705" y="910"/>
                  </a:lnTo>
                  <a:lnTo>
                    <a:pt x="696" y="908"/>
                  </a:lnTo>
                  <a:lnTo>
                    <a:pt x="690" y="910"/>
                  </a:lnTo>
                  <a:lnTo>
                    <a:pt x="687" y="912"/>
                  </a:lnTo>
                  <a:lnTo>
                    <a:pt x="687" y="912"/>
                  </a:lnTo>
                  <a:lnTo>
                    <a:pt x="679" y="898"/>
                  </a:lnTo>
                  <a:lnTo>
                    <a:pt x="679" y="898"/>
                  </a:lnTo>
                  <a:lnTo>
                    <a:pt x="671" y="907"/>
                  </a:lnTo>
                  <a:lnTo>
                    <a:pt x="671" y="907"/>
                  </a:lnTo>
                  <a:lnTo>
                    <a:pt x="664" y="914"/>
                  </a:lnTo>
                  <a:lnTo>
                    <a:pt x="655" y="918"/>
                  </a:lnTo>
                  <a:lnTo>
                    <a:pt x="646" y="919"/>
                  </a:lnTo>
                  <a:lnTo>
                    <a:pt x="636" y="916"/>
                  </a:lnTo>
                  <a:lnTo>
                    <a:pt x="636" y="916"/>
                  </a:lnTo>
                  <a:lnTo>
                    <a:pt x="632" y="915"/>
                  </a:lnTo>
                  <a:lnTo>
                    <a:pt x="628" y="915"/>
                  </a:lnTo>
                  <a:lnTo>
                    <a:pt x="624" y="915"/>
                  </a:lnTo>
                  <a:lnTo>
                    <a:pt x="619" y="916"/>
                  </a:lnTo>
                  <a:lnTo>
                    <a:pt x="619" y="916"/>
                  </a:lnTo>
                  <a:lnTo>
                    <a:pt x="614" y="918"/>
                  </a:lnTo>
                  <a:lnTo>
                    <a:pt x="607" y="918"/>
                  </a:lnTo>
                  <a:lnTo>
                    <a:pt x="607" y="918"/>
                  </a:lnTo>
                  <a:lnTo>
                    <a:pt x="601" y="916"/>
                  </a:lnTo>
                  <a:lnTo>
                    <a:pt x="594" y="914"/>
                  </a:lnTo>
                  <a:lnTo>
                    <a:pt x="589" y="911"/>
                  </a:lnTo>
                  <a:lnTo>
                    <a:pt x="585" y="911"/>
                  </a:lnTo>
                  <a:lnTo>
                    <a:pt x="581" y="912"/>
                  </a:lnTo>
                  <a:lnTo>
                    <a:pt x="581" y="912"/>
                  </a:lnTo>
                  <a:lnTo>
                    <a:pt x="578" y="908"/>
                  </a:lnTo>
                  <a:lnTo>
                    <a:pt x="572" y="901"/>
                  </a:lnTo>
                  <a:lnTo>
                    <a:pt x="572" y="901"/>
                  </a:lnTo>
                  <a:lnTo>
                    <a:pt x="564" y="914"/>
                  </a:lnTo>
                  <a:lnTo>
                    <a:pt x="564" y="914"/>
                  </a:lnTo>
                  <a:lnTo>
                    <a:pt x="567" y="915"/>
                  </a:lnTo>
                  <a:lnTo>
                    <a:pt x="567" y="915"/>
                  </a:lnTo>
                  <a:lnTo>
                    <a:pt x="565" y="916"/>
                  </a:lnTo>
                  <a:lnTo>
                    <a:pt x="565" y="916"/>
                  </a:lnTo>
                  <a:lnTo>
                    <a:pt x="545" y="921"/>
                  </a:lnTo>
                  <a:lnTo>
                    <a:pt x="535" y="922"/>
                  </a:lnTo>
                  <a:lnTo>
                    <a:pt x="525" y="923"/>
                  </a:lnTo>
                  <a:lnTo>
                    <a:pt x="525" y="923"/>
                  </a:lnTo>
                  <a:lnTo>
                    <a:pt x="518" y="923"/>
                  </a:lnTo>
                  <a:lnTo>
                    <a:pt x="514" y="923"/>
                  </a:lnTo>
                  <a:lnTo>
                    <a:pt x="510" y="925"/>
                  </a:lnTo>
                  <a:lnTo>
                    <a:pt x="506" y="929"/>
                  </a:lnTo>
                  <a:lnTo>
                    <a:pt x="506" y="929"/>
                  </a:lnTo>
                  <a:lnTo>
                    <a:pt x="503" y="930"/>
                  </a:lnTo>
                  <a:lnTo>
                    <a:pt x="498" y="930"/>
                  </a:lnTo>
                  <a:lnTo>
                    <a:pt x="498" y="930"/>
                  </a:lnTo>
                  <a:lnTo>
                    <a:pt x="495" y="926"/>
                  </a:lnTo>
                  <a:lnTo>
                    <a:pt x="495" y="921"/>
                  </a:lnTo>
                  <a:lnTo>
                    <a:pt x="496" y="911"/>
                  </a:lnTo>
                  <a:lnTo>
                    <a:pt x="496" y="907"/>
                  </a:lnTo>
                  <a:lnTo>
                    <a:pt x="495" y="901"/>
                  </a:lnTo>
                  <a:lnTo>
                    <a:pt x="493" y="897"/>
                  </a:lnTo>
                  <a:lnTo>
                    <a:pt x="489" y="892"/>
                  </a:lnTo>
                  <a:lnTo>
                    <a:pt x="489" y="892"/>
                  </a:lnTo>
                  <a:lnTo>
                    <a:pt x="481" y="894"/>
                  </a:lnTo>
                  <a:lnTo>
                    <a:pt x="475" y="897"/>
                  </a:lnTo>
                  <a:lnTo>
                    <a:pt x="471" y="901"/>
                  </a:lnTo>
                  <a:lnTo>
                    <a:pt x="471" y="901"/>
                  </a:lnTo>
                  <a:lnTo>
                    <a:pt x="467" y="904"/>
                  </a:lnTo>
                  <a:lnTo>
                    <a:pt x="463" y="907"/>
                  </a:lnTo>
                  <a:lnTo>
                    <a:pt x="457" y="907"/>
                  </a:lnTo>
                  <a:lnTo>
                    <a:pt x="450" y="907"/>
                  </a:lnTo>
                  <a:lnTo>
                    <a:pt x="445" y="907"/>
                  </a:lnTo>
                  <a:lnTo>
                    <a:pt x="439" y="905"/>
                  </a:lnTo>
                  <a:lnTo>
                    <a:pt x="434" y="903"/>
                  </a:lnTo>
                  <a:lnTo>
                    <a:pt x="428" y="898"/>
                  </a:lnTo>
                  <a:lnTo>
                    <a:pt x="428" y="898"/>
                  </a:lnTo>
                  <a:lnTo>
                    <a:pt x="437" y="889"/>
                  </a:lnTo>
                  <a:lnTo>
                    <a:pt x="437" y="889"/>
                  </a:lnTo>
                  <a:lnTo>
                    <a:pt x="430" y="889"/>
                  </a:lnTo>
                  <a:lnTo>
                    <a:pt x="426" y="890"/>
                  </a:lnTo>
                  <a:lnTo>
                    <a:pt x="421" y="893"/>
                  </a:lnTo>
                  <a:lnTo>
                    <a:pt x="417" y="896"/>
                  </a:lnTo>
                  <a:lnTo>
                    <a:pt x="412" y="903"/>
                  </a:lnTo>
                  <a:lnTo>
                    <a:pt x="408" y="905"/>
                  </a:lnTo>
                  <a:lnTo>
                    <a:pt x="403" y="908"/>
                  </a:lnTo>
                  <a:lnTo>
                    <a:pt x="403" y="908"/>
                  </a:lnTo>
                  <a:lnTo>
                    <a:pt x="405" y="893"/>
                  </a:lnTo>
                  <a:lnTo>
                    <a:pt x="405" y="893"/>
                  </a:lnTo>
                  <a:lnTo>
                    <a:pt x="395" y="889"/>
                  </a:lnTo>
                  <a:lnTo>
                    <a:pt x="394" y="886"/>
                  </a:lnTo>
                  <a:lnTo>
                    <a:pt x="394" y="885"/>
                  </a:lnTo>
                  <a:lnTo>
                    <a:pt x="394" y="883"/>
                  </a:lnTo>
                  <a:lnTo>
                    <a:pt x="396" y="880"/>
                  </a:lnTo>
                  <a:lnTo>
                    <a:pt x="405" y="872"/>
                  </a:lnTo>
                  <a:lnTo>
                    <a:pt x="405" y="872"/>
                  </a:lnTo>
                  <a:lnTo>
                    <a:pt x="396" y="867"/>
                  </a:lnTo>
                  <a:lnTo>
                    <a:pt x="392" y="865"/>
                  </a:lnTo>
                  <a:lnTo>
                    <a:pt x="390" y="865"/>
                  </a:lnTo>
                  <a:lnTo>
                    <a:pt x="385" y="867"/>
                  </a:lnTo>
                  <a:lnTo>
                    <a:pt x="383" y="868"/>
                  </a:lnTo>
                  <a:lnTo>
                    <a:pt x="378" y="876"/>
                  </a:lnTo>
                  <a:lnTo>
                    <a:pt x="378" y="876"/>
                  </a:lnTo>
                  <a:lnTo>
                    <a:pt x="372" y="889"/>
                  </a:lnTo>
                  <a:lnTo>
                    <a:pt x="363" y="903"/>
                  </a:lnTo>
                  <a:lnTo>
                    <a:pt x="363" y="903"/>
                  </a:lnTo>
                  <a:lnTo>
                    <a:pt x="381" y="907"/>
                  </a:lnTo>
                  <a:lnTo>
                    <a:pt x="381" y="907"/>
                  </a:lnTo>
                  <a:lnTo>
                    <a:pt x="380" y="914"/>
                  </a:lnTo>
                  <a:lnTo>
                    <a:pt x="380" y="918"/>
                  </a:lnTo>
                  <a:lnTo>
                    <a:pt x="380" y="921"/>
                  </a:lnTo>
                  <a:lnTo>
                    <a:pt x="383" y="922"/>
                  </a:lnTo>
                  <a:lnTo>
                    <a:pt x="385" y="923"/>
                  </a:lnTo>
                  <a:lnTo>
                    <a:pt x="390" y="925"/>
                  </a:lnTo>
                  <a:lnTo>
                    <a:pt x="390" y="925"/>
                  </a:lnTo>
                  <a:lnTo>
                    <a:pt x="390" y="933"/>
                  </a:lnTo>
                  <a:lnTo>
                    <a:pt x="390" y="937"/>
                  </a:lnTo>
                  <a:lnTo>
                    <a:pt x="391" y="941"/>
                  </a:lnTo>
                  <a:lnTo>
                    <a:pt x="391" y="941"/>
                  </a:lnTo>
                  <a:lnTo>
                    <a:pt x="392" y="943"/>
                  </a:lnTo>
                  <a:lnTo>
                    <a:pt x="396" y="944"/>
                  </a:lnTo>
                  <a:lnTo>
                    <a:pt x="405" y="946"/>
                  </a:lnTo>
                  <a:lnTo>
                    <a:pt x="405" y="946"/>
                  </a:lnTo>
                  <a:lnTo>
                    <a:pt x="410" y="930"/>
                  </a:lnTo>
                  <a:lnTo>
                    <a:pt x="410" y="930"/>
                  </a:lnTo>
                  <a:lnTo>
                    <a:pt x="424" y="952"/>
                  </a:lnTo>
                  <a:lnTo>
                    <a:pt x="424" y="952"/>
                  </a:lnTo>
                  <a:lnTo>
                    <a:pt x="412" y="954"/>
                  </a:lnTo>
                  <a:lnTo>
                    <a:pt x="412" y="954"/>
                  </a:lnTo>
                  <a:lnTo>
                    <a:pt x="413" y="961"/>
                  </a:lnTo>
                  <a:lnTo>
                    <a:pt x="414" y="962"/>
                  </a:lnTo>
                  <a:lnTo>
                    <a:pt x="416" y="964"/>
                  </a:lnTo>
                  <a:lnTo>
                    <a:pt x="421" y="964"/>
                  </a:lnTo>
                  <a:lnTo>
                    <a:pt x="432" y="961"/>
                  </a:lnTo>
                  <a:lnTo>
                    <a:pt x="432" y="961"/>
                  </a:lnTo>
                  <a:lnTo>
                    <a:pt x="432" y="975"/>
                  </a:lnTo>
                  <a:lnTo>
                    <a:pt x="431" y="986"/>
                  </a:lnTo>
                  <a:lnTo>
                    <a:pt x="426" y="994"/>
                  </a:lnTo>
                  <a:lnTo>
                    <a:pt x="416" y="1005"/>
                  </a:lnTo>
                  <a:lnTo>
                    <a:pt x="416" y="1005"/>
                  </a:lnTo>
                  <a:lnTo>
                    <a:pt x="402" y="1002"/>
                  </a:lnTo>
                  <a:lnTo>
                    <a:pt x="390" y="1004"/>
                  </a:lnTo>
                  <a:lnTo>
                    <a:pt x="377" y="1006"/>
                  </a:lnTo>
                  <a:lnTo>
                    <a:pt x="365" y="1011"/>
                  </a:lnTo>
                  <a:lnTo>
                    <a:pt x="365" y="1011"/>
                  </a:lnTo>
                  <a:lnTo>
                    <a:pt x="366" y="1005"/>
                  </a:lnTo>
                  <a:lnTo>
                    <a:pt x="366" y="1004"/>
                  </a:lnTo>
                  <a:lnTo>
                    <a:pt x="366" y="1001"/>
                  </a:lnTo>
                  <a:lnTo>
                    <a:pt x="366" y="1001"/>
                  </a:lnTo>
                  <a:lnTo>
                    <a:pt x="362" y="1000"/>
                  </a:lnTo>
                  <a:lnTo>
                    <a:pt x="356" y="1000"/>
                  </a:lnTo>
                  <a:lnTo>
                    <a:pt x="356" y="1000"/>
                  </a:lnTo>
                  <a:lnTo>
                    <a:pt x="351" y="1001"/>
                  </a:lnTo>
                  <a:lnTo>
                    <a:pt x="344" y="1001"/>
                  </a:lnTo>
                  <a:lnTo>
                    <a:pt x="338" y="998"/>
                  </a:lnTo>
                  <a:lnTo>
                    <a:pt x="334" y="994"/>
                  </a:lnTo>
                  <a:lnTo>
                    <a:pt x="334" y="994"/>
                  </a:lnTo>
                  <a:lnTo>
                    <a:pt x="354" y="987"/>
                  </a:lnTo>
                  <a:lnTo>
                    <a:pt x="354" y="987"/>
                  </a:lnTo>
                  <a:lnTo>
                    <a:pt x="355" y="983"/>
                  </a:lnTo>
                  <a:lnTo>
                    <a:pt x="352" y="979"/>
                  </a:lnTo>
                  <a:lnTo>
                    <a:pt x="349" y="976"/>
                  </a:lnTo>
                  <a:lnTo>
                    <a:pt x="345" y="975"/>
                  </a:lnTo>
                  <a:lnTo>
                    <a:pt x="345" y="975"/>
                  </a:lnTo>
                  <a:lnTo>
                    <a:pt x="341" y="975"/>
                  </a:lnTo>
                  <a:lnTo>
                    <a:pt x="338" y="976"/>
                  </a:lnTo>
                  <a:lnTo>
                    <a:pt x="338" y="976"/>
                  </a:lnTo>
                  <a:lnTo>
                    <a:pt x="338" y="980"/>
                  </a:lnTo>
                  <a:lnTo>
                    <a:pt x="336" y="983"/>
                  </a:lnTo>
                  <a:lnTo>
                    <a:pt x="331" y="986"/>
                  </a:lnTo>
                  <a:lnTo>
                    <a:pt x="327" y="988"/>
                  </a:lnTo>
                  <a:lnTo>
                    <a:pt x="327" y="988"/>
                  </a:lnTo>
                  <a:lnTo>
                    <a:pt x="323" y="991"/>
                  </a:lnTo>
                  <a:lnTo>
                    <a:pt x="319" y="995"/>
                  </a:lnTo>
                  <a:lnTo>
                    <a:pt x="312" y="1004"/>
                  </a:lnTo>
                  <a:lnTo>
                    <a:pt x="312" y="1004"/>
                  </a:lnTo>
                  <a:lnTo>
                    <a:pt x="305" y="993"/>
                  </a:lnTo>
                  <a:lnTo>
                    <a:pt x="305" y="993"/>
                  </a:lnTo>
                  <a:lnTo>
                    <a:pt x="301" y="993"/>
                  </a:lnTo>
                  <a:lnTo>
                    <a:pt x="301" y="993"/>
                  </a:lnTo>
                  <a:lnTo>
                    <a:pt x="294" y="1012"/>
                  </a:lnTo>
                  <a:lnTo>
                    <a:pt x="294" y="1012"/>
                  </a:lnTo>
                  <a:lnTo>
                    <a:pt x="320" y="1029"/>
                  </a:lnTo>
                  <a:lnTo>
                    <a:pt x="320" y="1029"/>
                  </a:lnTo>
                  <a:lnTo>
                    <a:pt x="324" y="1029"/>
                  </a:lnTo>
                  <a:lnTo>
                    <a:pt x="327" y="1027"/>
                  </a:lnTo>
                  <a:lnTo>
                    <a:pt x="330" y="1024"/>
                  </a:lnTo>
                  <a:lnTo>
                    <a:pt x="331" y="1022"/>
                  </a:lnTo>
                  <a:lnTo>
                    <a:pt x="334" y="1015"/>
                  </a:lnTo>
                  <a:lnTo>
                    <a:pt x="336" y="1006"/>
                  </a:lnTo>
                  <a:lnTo>
                    <a:pt x="336" y="1006"/>
                  </a:lnTo>
                  <a:lnTo>
                    <a:pt x="354" y="1026"/>
                  </a:lnTo>
                  <a:lnTo>
                    <a:pt x="354" y="1026"/>
                  </a:lnTo>
                  <a:lnTo>
                    <a:pt x="378" y="1015"/>
                  </a:lnTo>
                  <a:lnTo>
                    <a:pt x="378" y="1015"/>
                  </a:lnTo>
                  <a:lnTo>
                    <a:pt x="384" y="1019"/>
                  </a:lnTo>
                  <a:lnTo>
                    <a:pt x="388" y="1023"/>
                  </a:lnTo>
                  <a:lnTo>
                    <a:pt x="391" y="1029"/>
                  </a:lnTo>
                  <a:lnTo>
                    <a:pt x="391" y="1034"/>
                  </a:lnTo>
                  <a:lnTo>
                    <a:pt x="391" y="1034"/>
                  </a:lnTo>
                  <a:lnTo>
                    <a:pt x="391" y="1041"/>
                  </a:lnTo>
                  <a:lnTo>
                    <a:pt x="395" y="1045"/>
                  </a:lnTo>
                  <a:lnTo>
                    <a:pt x="399" y="1048"/>
                  </a:lnTo>
                  <a:lnTo>
                    <a:pt x="406" y="1048"/>
                  </a:lnTo>
                  <a:lnTo>
                    <a:pt x="406" y="1048"/>
                  </a:lnTo>
                  <a:lnTo>
                    <a:pt x="414" y="1047"/>
                  </a:lnTo>
                  <a:lnTo>
                    <a:pt x="424" y="1045"/>
                  </a:lnTo>
                  <a:lnTo>
                    <a:pt x="427" y="1042"/>
                  </a:lnTo>
                  <a:lnTo>
                    <a:pt x="431" y="1040"/>
                  </a:lnTo>
                  <a:lnTo>
                    <a:pt x="434" y="1037"/>
                  </a:lnTo>
                  <a:lnTo>
                    <a:pt x="437" y="1031"/>
                  </a:lnTo>
                  <a:lnTo>
                    <a:pt x="437" y="1031"/>
                  </a:lnTo>
                  <a:lnTo>
                    <a:pt x="423" y="1034"/>
                  </a:lnTo>
                  <a:lnTo>
                    <a:pt x="423" y="1034"/>
                  </a:lnTo>
                  <a:lnTo>
                    <a:pt x="409" y="1033"/>
                  </a:lnTo>
                  <a:lnTo>
                    <a:pt x="409" y="1033"/>
                  </a:lnTo>
                  <a:lnTo>
                    <a:pt x="402" y="1019"/>
                  </a:lnTo>
                  <a:lnTo>
                    <a:pt x="402" y="1019"/>
                  </a:lnTo>
                  <a:lnTo>
                    <a:pt x="445" y="1004"/>
                  </a:lnTo>
                  <a:lnTo>
                    <a:pt x="445" y="1004"/>
                  </a:lnTo>
                  <a:lnTo>
                    <a:pt x="445" y="968"/>
                  </a:lnTo>
                  <a:lnTo>
                    <a:pt x="445" y="968"/>
                  </a:lnTo>
                  <a:lnTo>
                    <a:pt x="450" y="968"/>
                  </a:lnTo>
                  <a:lnTo>
                    <a:pt x="455" y="966"/>
                  </a:lnTo>
                  <a:lnTo>
                    <a:pt x="456" y="968"/>
                  </a:lnTo>
                  <a:lnTo>
                    <a:pt x="456" y="968"/>
                  </a:lnTo>
                  <a:lnTo>
                    <a:pt x="473" y="973"/>
                  </a:lnTo>
                  <a:lnTo>
                    <a:pt x="486" y="980"/>
                  </a:lnTo>
                  <a:lnTo>
                    <a:pt x="486" y="980"/>
                  </a:lnTo>
                  <a:lnTo>
                    <a:pt x="495" y="986"/>
                  </a:lnTo>
                  <a:lnTo>
                    <a:pt x="503" y="990"/>
                  </a:lnTo>
                  <a:lnTo>
                    <a:pt x="521" y="995"/>
                  </a:lnTo>
                  <a:lnTo>
                    <a:pt x="521" y="995"/>
                  </a:lnTo>
                  <a:lnTo>
                    <a:pt x="532" y="998"/>
                  </a:lnTo>
                  <a:lnTo>
                    <a:pt x="543" y="1000"/>
                  </a:lnTo>
                  <a:lnTo>
                    <a:pt x="554" y="1000"/>
                  </a:lnTo>
                  <a:lnTo>
                    <a:pt x="565" y="1001"/>
                  </a:lnTo>
                  <a:lnTo>
                    <a:pt x="565" y="1001"/>
                  </a:lnTo>
                  <a:lnTo>
                    <a:pt x="568" y="1001"/>
                  </a:lnTo>
                  <a:lnTo>
                    <a:pt x="571" y="1001"/>
                  </a:lnTo>
                  <a:lnTo>
                    <a:pt x="571" y="1001"/>
                  </a:lnTo>
                  <a:lnTo>
                    <a:pt x="581" y="995"/>
                  </a:lnTo>
                  <a:lnTo>
                    <a:pt x="592" y="991"/>
                  </a:lnTo>
                  <a:lnTo>
                    <a:pt x="612" y="986"/>
                  </a:lnTo>
                  <a:lnTo>
                    <a:pt x="635" y="980"/>
                  </a:lnTo>
                  <a:lnTo>
                    <a:pt x="657" y="975"/>
                  </a:lnTo>
                  <a:lnTo>
                    <a:pt x="657" y="975"/>
                  </a:lnTo>
                  <a:lnTo>
                    <a:pt x="665" y="970"/>
                  </a:lnTo>
                  <a:lnTo>
                    <a:pt x="673" y="966"/>
                  </a:lnTo>
                  <a:lnTo>
                    <a:pt x="673" y="966"/>
                  </a:lnTo>
                  <a:lnTo>
                    <a:pt x="716" y="950"/>
                  </a:lnTo>
                  <a:lnTo>
                    <a:pt x="716" y="950"/>
                  </a:lnTo>
                  <a:lnTo>
                    <a:pt x="719" y="950"/>
                  </a:lnTo>
                  <a:lnTo>
                    <a:pt x="722" y="951"/>
                  </a:lnTo>
                  <a:lnTo>
                    <a:pt x="722" y="951"/>
                  </a:lnTo>
                  <a:lnTo>
                    <a:pt x="714" y="958"/>
                  </a:lnTo>
                  <a:lnTo>
                    <a:pt x="705" y="964"/>
                  </a:lnTo>
                  <a:lnTo>
                    <a:pt x="696" y="968"/>
                  </a:lnTo>
                  <a:lnTo>
                    <a:pt x="686" y="970"/>
                  </a:lnTo>
                  <a:lnTo>
                    <a:pt x="686" y="970"/>
                  </a:lnTo>
                  <a:lnTo>
                    <a:pt x="680" y="972"/>
                  </a:lnTo>
                  <a:lnTo>
                    <a:pt x="676" y="973"/>
                  </a:lnTo>
                  <a:lnTo>
                    <a:pt x="669" y="979"/>
                  </a:lnTo>
                  <a:lnTo>
                    <a:pt x="664" y="986"/>
                  </a:lnTo>
                  <a:lnTo>
                    <a:pt x="660" y="994"/>
                  </a:lnTo>
                  <a:lnTo>
                    <a:pt x="660" y="994"/>
                  </a:lnTo>
                  <a:lnTo>
                    <a:pt x="658" y="1000"/>
                  </a:lnTo>
                  <a:lnTo>
                    <a:pt x="658" y="1005"/>
                  </a:lnTo>
                  <a:lnTo>
                    <a:pt x="660" y="1008"/>
                  </a:lnTo>
                  <a:lnTo>
                    <a:pt x="661" y="1011"/>
                  </a:lnTo>
                  <a:lnTo>
                    <a:pt x="665" y="1013"/>
                  </a:lnTo>
                  <a:lnTo>
                    <a:pt x="669" y="1015"/>
                  </a:lnTo>
                  <a:lnTo>
                    <a:pt x="669" y="1015"/>
                  </a:lnTo>
                  <a:lnTo>
                    <a:pt x="682" y="1006"/>
                  </a:lnTo>
                  <a:lnTo>
                    <a:pt x="682" y="1006"/>
                  </a:lnTo>
                  <a:lnTo>
                    <a:pt x="687" y="1004"/>
                  </a:lnTo>
                  <a:lnTo>
                    <a:pt x="690" y="1002"/>
                  </a:lnTo>
                  <a:lnTo>
                    <a:pt x="691" y="1002"/>
                  </a:lnTo>
                  <a:lnTo>
                    <a:pt x="691" y="1002"/>
                  </a:lnTo>
                  <a:lnTo>
                    <a:pt x="702" y="1001"/>
                  </a:lnTo>
                  <a:lnTo>
                    <a:pt x="711" y="998"/>
                  </a:lnTo>
                  <a:lnTo>
                    <a:pt x="719" y="993"/>
                  </a:lnTo>
                  <a:lnTo>
                    <a:pt x="725" y="984"/>
                  </a:lnTo>
                  <a:lnTo>
                    <a:pt x="725" y="984"/>
                  </a:lnTo>
                  <a:lnTo>
                    <a:pt x="727" y="983"/>
                  </a:lnTo>
                  <a:lnTo>
                    <a:pt x="733" y="982"/>
                  </a:lnTo>
                  <a:lnTo>
                    <a:pt x="733" y="982"/>
                  </a:lnTo>
                  <a:lnTo>
                    <a:pt x="738" y="994"/>
                  </a:lnTo>
                  <a:lnTo>
                    <a:pt x="738" y="994"/>
                  </a:lnTo>
                  <a:lnTo>
                    <a:pt x="743" y="994"/>
                  </a:lnTo>
                  <a:lnTo>
                    <a:pt x="743" y="994"/>
                  </a:lnTo>
                  <a:lnTo>
                    <a:pt x="750" y="986"/>
                  </a:lnTo>
                  <a:lnTo>
                    <a:pt x="756" y="979"/>
                  </a:lnTo>
                  <a:lnTo>
                    <a:pt x="756" y="979"/>
                  </a:lnTo>
                  <a:lnTo>
                    <a:pt x="762" y="975"/>
                  </a:lnTo>
                  <a:lnTo>
                    <a:pt x="768" y="973"/>
                  </a:lnTo>
                  <a:lnTo>
                    <a:pt x="768" y="973"/>
                  </a:lnTo>
                  <a:lnTo>
                    <a:pt x="779" y="973"/>
                  </a:lnTo>
                  <a:lnTo>
                    <a:pt x="788" y="970"/>
                  </a:lnTo>
                  <a:lnTo>
                    <a:pt x="797" y="966"/>
                  </a:lnTo>
                  <a:lnTo>
                    <a:pt x="805" y="961"/>
                  </a:lnTo>
                  <a:lnTo>
                    <a:pt x="805" y="961"/>
                  </a:lnTo>
                  <a:lnTo>
                    <a:pt x="813" y="958"/>
                  </a:lnTo>
                  <a:lnTo>
                    <a:pt x="816" y="957"/>
                  </a:lnTo>
                  <a:lnTo>
                    <a:pt x="820" y="958"/>
                  </a:lnTo>
                  <a:lnTo>
                    <a:pt x="822" y="959"/>
                  </a:lnTo>
                  <a:lnTo>
                    <a:pt x="824" y="962"/>
                  </a:lnTo>
                  <a:lnTo>
                    <a:pt x="828" y="970"/>
                  </a:lnTo>
                  <a:lnTo>
                    <a:pt x="828" y="970"/>
                  </a:lnTo>
                  <a:lnTo>
                    <a:pt x="842" y="969"/>
                  </a:lnTo>
                  <a:lnTo>
                    <a:pt x="846" y="969"/>
                  </a:lnTo>
                  <a:lnTo>
                    <a:pt x="851" y="966"/>
                  </a:lnTo>
                  <a:lnTo>
                    <a:pt x="852" y="964"/>
                  </a:lnTo>
                  <a:lnTo>
                    <a:pt x="853" y="959"/>
                  </a:lnTo>
                  <a:lnTo>
                    <a:pt x="856" y="947"/>
                  </a:lnTo>
                  <a:lnTo>
                    <a:pt x="856" y="947"/>
                  </a:lnTo>
                  <a:lnTo>
                    <a:pt x="841" y="944"/>
                  </a:lnTo>
                  <a:lnTo>
                    <a:pt x="841" y="944"/>
                  </a:lnTo>
                  <a:lnTo>
                    <a:pt x="853" y="940"/>
                  </a:lnTo>
                  <a:lnTo>
                    <a:pt x="862" y="937"/>
                  </a:lnTo>
                  <a:lnTo>
                    <a:pt x="862" y="937"/>
                  </a:lnTo>
                  <a:lnTo>
                    <a:pt x="874" y="937"/>
                  </a:lnTo>
                  <a:lnTo>
                    <a:pt x="881" y="937"/>
                  </a:lnTo>
                  <a:lnTo>
                    <a:pt x="888" y="934"/>
                  </a:lnTo>
                  <a:lnTo>
                    <a:pt x="895" y="929"/>
                  </a:lnTo>
                  <a:lnTo>
                    <a:pt x="895" y="929"/>
                  </a:lnTo>
                  <a:lnTo>
                    <a:pt x="888" y="912"/>
                  </a:lnTo>
                  <a:lnTo>
                    <a:pt x="888" y="912"/>
                  </a:lnTo>
                  <a:lnTo>
                    <a:pt x="894" y="908"/>
                  </a:lnTo>
                  <a:lnTo>
                    <a:pt x="898" y="907"/>
                  </a:lnTo>
                  <a:lnTo>
                    <a:pt x="903" y="905"/>
                  </a:lnTo>
                  <a:lnTo>
                    <a:pt x="909" y="905"/>
                  </a:lnTo>
                  <a:lnTo>
                    <a:pt x="921" y="905"/>
                  </a:lnTo>
                  <a:lnTo>
                    <a:pt x="932" y="904"/>
                  </a:lnTo>
                  <a:lnTo>
                    <a:pt x="932" y="904"/>
                  </a:lnTo>
                  <a:lnTo>
                    <a:pt x="932" y="897"/>
                  </a:lnTo>
                  <a:lnTo>
                    <a:pt x="931" y="890"/>
                  </a:lnTo>
                  <a:lnTo>
                    <a:pt x="932" y="886"/>
                  </a:lnTo>
                  <a:lnTo>
                    <a:pt x="934" y="883"/>
                  </a:lnTo>
                  <a:lnTo>
                    <a:pt x="936" y="880"/>
                  </a:lnTo>
                  <a:lnTo>
                    <a:pt x="942" y="878"/>
                  </a:lnTo>
                  <a:lnTo>
                    <a:pt x="942" y="878"/>
                  </a:lnTo>
                  <a:lnTo>
                    <a:pt x="953" y="882"/>
                  </a:lnTo>
                  <a:lnTo>
                    <a:pt x="953" y="882"/>
                  </a:lnTo>
                  <a:lnTo>
                    <a:pt x="961" y="883"/>
                  </a:lnTo>
                  <a:lnTo>
                    <a:pt x="968" y="883"/>
                  </a:lnTo>
                  <a:lnTo>
                    <a:pt x="970" y="882"/>
                  </a:lnTo>
                  <a:lnTo>
                    <a:pt x="972" y="879"/>
                  </a:lnTo>
                  <a:lnTo>
                    <a:pt x="975" y="872"/>
                  </a:lnTo>
                  <a:lnTo>
                    <a:pt x="975" y="872"/>
                  </a:lnTo>
                  <a:lnTo>
                    <a:pt x="979" y="864"/>
                  </a:lnTo>
                  <a:lnTo>
                    <a:pt x="985" y="854"/>
                  </a:lnTo>
                  <a:lnTo>
                    <a:pt x="985" y="854"/>
                  </a:lnTo>
                  <a:lnTo>
                    <a:pt x="999" y="858"/>
                  </a:lnTo>
                  <a:lnTo>
                    <a:pt x="1014" y="861"/>
                  </a:lnTo>
                  <a:lnTo>
                    <a:pt x="1028" y="862"/>
                  </a:lnTo>
                  <a:lnTo>
                    <a:pt x="1043" y="861"/>
                  </a:lnTo>
                  <a:lnTo>
                    <a:pt x="1043" y="861"/>
                  </a:lnTo>
                  <a:lnTo>
                    <a:pt x="1051" y="842"/>
                  </a:lnTo>
                  <a:lnTo>
                    <a:pt x="1051" y="842"/>
                  </a:lnTo>
                  <a:lnTo>
                    <a:pt x="1072" y="847"/>
                  </a:lnTo>
                  <a:lnTo>
                    <a:pt x="1072" y="847"/>
                  </a:lnTo>
                  <a:lnTo>
                    <a:pt x="1072" y="842"/>
                  </a:lnTo>
                  <a:lnTo>
                    <a:pt x="1069" y="839"/>
                  </a:lnTo>
                  <a:lnTo>
                    <a:pt x="1067" y="838"/>
                  </a:lnTo>
                  <a:lnTo>
                    <a:pt x="1064" y="836"/>
                  </a:lnTo>
                  <a:lnTo>
                    <a:pt x="1057" y="835"/>
                  </a:lnTo>
                  <a:lnTo>
                    <a:pt x="1054" y="832"/>
                  </a:lnTo>
                  <a:lnTo>
                    <a:pt x="1053" y="829"/>
                  </a:lnTo>
                  <a:lnTo>
                    <a:pt x="1053" y="829"/>
                  </a:lnTo>
                  <a:lnTo>
                    <a:pt x="1054" y="826"/>
                  </a:lnTo>
                  <a:lnTo>
                    <a:pt x="1056" y="826"/>
                  </a:lnTo>
                  <a:lnTo>
                    <a:pt x="1060" y="826"/>
                  </a:lnTo>
                  <a:lnTo>
                    <a:pt x="1062" y="828"/>
                  </a:lnTo>
                  <a:lnTo>
                    <a:pt x="1062" y="828"/>
                  </a:lnTo>
                  <a:lnTo>
                    <a:pt x="1069" y="831"/>
                  </a:lnTo>
                  <a:lnTo>
                    <a:pt x="1075" y="832"/>
                  </a:lnTo>
                  <a:lnTo>
                    <a:pt x="1082" y="831"/>
                  </a:lnTo>
                  <a:lnTo>
                    <a:pt x="1090" y="829"/>
                  </a:lnTo>
                  <a:lnTo>
                    <a:pt x="1090" y="829"/>
                  </a:lnTo>
                  <a:lnTo>
                    <a:pt x="1085" y="803"/>
                  </a:lnTo>
                  <a:lnTo>
                    <a:pt x="1085" y="803"/>
                  </a:lnTo>
                  <a:lnTo>
                    <a:pt x="1089" y="800"/>
                  </a:lnTo>
                  <a:lnTo>
                    <a:pt x="1092" y="799"/>
                  </a:lnTo>
                  <a:lnTo>
                    <a:pt x="1094" y="800"/>
                  </a:lnTo>
                  <a:lnTo>
                    <a:pt x="1096" y="800"/>
                  </a:lnTo>
                  <a:lnTo>
                    <a:pt x="1100" y="804"/>
                  </a:lnTo>
                  <a:lnTo>
                    <a:pt x="1104" y="807"/>
                  </a:lnTo>
                  <a:lnTo>
                    <a:pt x="1104" y="807"/>
                  </a:lnTo>
                  <a:lnTo>
                    <a:pt x="1115" y="800"/>
                  </a:lnTo>
                  <a:lnTo>
                    <a:pt x="1115" y="800"/>
                  </a:lnTo>
                  <a:lnTo>
                    <a:pt x="1115" y="804"/>
                  </a:lnTo>
                  <a:lnTo>
                    <a:pt x="1118" y="807"/>
                  </a:lnTo>
                  <a:lnTo>
                    <a:pt x="1122" y="810"/>
                  </a:lnTo>
                  <a:lnTo>
                    <a:pt x="1129" y="813"/>
                  </a:lnTo>
                  <a:lnTo>
                    <a:pt x="1130" y="815"/>
                  </a:lnTo>
                  <a:lnTo>
                    <a:pt x="1133" y="818"/>
                  </a:lnTo>
                  <a:lnTo>
                    <a:pt x="1133" y="818"/>
                  </a:lnTo>
                  <a:lnTo>
                    <a:pt x="1134" y="824"/>
                  </a:lnTo>
                  <a:lnTo>
                    <a:pt x="1134" y="831"/>
                  </a:lnTo>
                  <a:lnTo>
                    <a:pt x="1133" y="833"/>
                  </a:lnTo>
                  <a:lnTo>
                    <a:pt x="1130" y="836"/>
                  </a:lnTo>
                  <a:lnTo>
                    <a:pt x="1128" y="839"/>
                  </a:lnTo>
                  <a:lnTo>
                    <a:pt x="1122" y="842"/>
                  </a:lnTo>
                  <a:lnTo>
                    <a:pt x="1122" y="842"/>
                  </a:lnTo>
                  <a:lnTo>
                    <a:pt x="1134" y="843"/>
                  </a:lnTo>
                  <a:lnTo>
                    <a:pt x="1143" y="843"/>
                  </a:lnTo>
                  <a:lnTo>
                    <a:pt x="1143" y="843"/>
                  </a:lnTo>
                  <a:lnTo>
                    <a:pt x="1172" y="836"/>
                  </a:lnTo>
                  <a:lnTo>
                    <a:pt x="1201" y="828"/>
                  </a:lnTo>
                  <a:lnTo>
                    <a:pt x="1201" y="828"/>
                  </a:lnTo>
                  <a:lnTo>
                    <a:pt x="1211" y="825"/>
                  </a:lnTo>
                  <a:lnTo>
                    <a:pt x="1220" y="824"/>
                  </a:lnTo>
                  <a:lnTo>
                    <a:pt x="1230" y="822"/>
                  </a:lnTo>
                  <a:lnTo>
                    <a:pt x="1241" y="824"/>
                  </a:lnTo>
                  <a:lnTo>
                    <a:pt x="1241" y="824"/>
                  </a:lnTo>
                  <a:lnTo>
                    <a:pt x="1240" y="820"/>
                  </a:lnTo>
                  <a:lnTo>
                    <a:pt x="1237" y="818"/>
                  </a:lnTo>
                  <a:lnTo>
                    <a:pt x="1231" y="815"/>
                  </a:lnTo>
                  <a:lnTo>
                    <a:pt x="1226" y="815"/>
                  </a:lnTo>
                  <a:lnTo>
                    <a:pt x="1222" y="814"/>
                  </a:lnTo>
                  <a:lnTo>
                    <a:pt x="1222" y="814"/>
                  </a:lnTo>
                  <a:lnTo>
                    <a:pt x="1204" y="793"/>
                  </a:lnTo>
                  <a:lnTo>
                    <a:pt x="1204" y="793"/>
                  </a:lnTo>
                  <a:lnTo>
                    <a:pt x="1198" y="795"/>
                  </a:lnTo>
                  <a:lnTo>
                    <a:pt x="1195" y="796"/>
                  </a:lnTo>
                  <a:lnTo>
                    <a:pt x="1194" y="799"/>
                  </a:lnTo>
                  <a:lnTo>
                    <a:pt x="1193" y="802"/>
                  </a:lnTo>
                  <a:lnTo>
                    <a:pt x="1193" y="807"/>
                  </a:lnTo>
                  <a:lnTo>
                    <a:pt x="1195" y="813"/>
                  </a:lnTo>
                  <a:lnTo>
                    <a:pt x="1195" y="813"/>
                  </a:lnTo>
                  <a:lnTo>
                    <a:pt x="1184" y="818"/>
                  </a:lnTo>
                  <a:lnTo>
                    <a:pt x="1173" y="822"/>
                  </a:lnTo>
                  <a:lnTo>
                    <a:pt x="1168" y="824"/>
                  </a:lnTo>
                  <a:lnTo>
                    <a:pt x="1162" y="824"/>
                  </a:lnTo>
                  <a:lnTo>
                    <a:pt x="1157" y="824"/>
                  </a:lnTo>
                  <a:lnTo>
                    <a:pt x="1150" y="822"/>
                  </a:lnTo>
                  <a:lnTo>
                    <a:pt x="1150" y="822"/>
                  </a:lnTo>
                  <a:lnTo>
                    <a:pt x="1141" y="796"/>
                  </a:lnTo>
                  <a:lnTo>
                    <a:pt x="1141" y="796"/>
                  </a:lnTo>
                  <a:lnTo>
                    <a:pt x="1133" y="796"/>
                  </a:lnTo>
                  <a:lnTo>
                    <a:pt x="1130" y="796"/>
                  </a:lnTo>
                  <a:lnTo>
                    <a:pt x="1129" y="796"/>
                  </a:lnTo>
                  <a:lnTo>
                    <a:pt x="1129" y="796"/>
                  </a:lnTo>
                  <a:lnTo>
                    <a:pt x="1125" y="793"/>
                  </a:lnTo>
                  <a:lnTo>
                    <a:pt x="1122" y="790"/>
                  </a:lnTo>
                  <a:lnTo>
                    <a:pt x="1119" y="790"/>
                  </a:lnTo>
                  <a:lnTo>
                    <a:pt x="1115" y="790"/>
                  </a:lnTo>
                  <a:lnTo>
                    <a:pt x="1115" y="790"/>
                  </a:lnTo>
                  <a:lnTo>
                    <a:pt x="1108" y="789"/>
                  </a:lnTo>
                  <a:lnTo>
                    <a:pt x="1107" y="788"/>
                  </a:lnTo>
                  <a:lnTo>
                    <a:pt x="1105" y="786"/>
                  </a:lnTo>
                  <a:lnTo>
                    <a:pt x="1104" y="782"/>
                  </a:lnTo>
                  <a:lnTo>
                    <a:pt x="1105" y="777"/>
                  </a:lnTo>
                  <a:lnTo>
                    <a:pt x="1105" y="777"/>
                  </a:lnTo>
                  <a:lnTo>
                    <a:pt x="1100" y="778"/>
                  </a:lnTo>
                  <a:lnTo>
                    <a:pt x="1096" y="781"/>
                  </a:lnTo>
                  <a:lnTo>
                    <a:pt x="1090" y="781"/>
                  </a:lnTo>
                  <a:lnTo>
                    <a:pt x="1089" y="779"/>
                  </a:lnTo>
                  <a:lnTo>
                    <a:pt x="1086" y="777"/>
                  </a:lnTo>
                  <a:lnTo>
                    <a:pt x="1086" y="777"/>
                  </a:lnTo>
                  <a:lnTo>
                    <a:pt x="1083" y="775"/>
                  </a:lnTo>
                  <a:lnTo>
                    <a:pt x="1079" y="775"/>
                  </a:lnTo>
                  <a:lnTo>
                    <a:pt x="1069" y="775"/>
                  </a:lnTo>
                  <a:lnTo>
                    <a:pt x="1069" y="775"/>
                  </a:lnTo>
                  <a:lnTo>
                    <a:pt x="1072" y="772"/>
                  </a:lnTo>
                  <a:lnTo>
                    <a:pt x="1076" y="770"/>
                  </a:lnTo>
                  <a:lnTo>
                    <a:pt x="1108" y="761"/>
                  </a:lnTo>
                  <a:lnTo>
                    <a:pt x="1108" y="761"/>
                  </a:lnTo>
                  <a:lnTo>
                    <a:pt x="1121" y="778"/>
                  </a:lnTo>
                  <a:lnTo>
                    <a:pt x="1121" y="778"/>
                  </a:lnTo>
                  <a:lnTo>
                    <a:pt x="1125" y="779"/>
                  </a:lnTo>
                  <a:lnTo>
                    <a:pt x="1128" y="778"/>
                  </a:lnTo>
                  <a:lnTo>
                    <a:pt x="1132" y="774"/>
                  </a:lnTo>
                  <a:lnTo>
                    <a:pt x="1133" y="771"/>
                  </a:lnTo>
                  <a:lnTo>
                    <a:pt x="1136" y="768"/>
                  </a:lnTo>
                  <a:lnTo>
                    <a:pt x="1139" y="768"/>
                  </a:lnTo>
                  <a:lnTo>
                    <a:pt x="1143" y="768"/>
                  </a:lnTo>
                  <a:lnTo>
                    <a:pt x="1143" y="768"/>
                  </a:lnTo>
                  <a:lnTo>
                    <a:pt x="1152" y="774"/>
                  </a:lnTo>
                  <a:lnTo>
                    <a:pt x="1165" y="779"/>
                  </a:lnTo>
                  <a:lnTo>
                    <a:pt x="1165" y="779"/>
                  </a:lnTo>
                  <a:lnTo>
                    <a:pt x="1165" y="767"/>
                  </a:lnTo>
                  <a:lnTo>
                    <a:pt x="1165" y="767"/>
                  </a:lnTo>
                  <a:lnTo>
                    <a:pt x="1180" y="768"/>
                  </a:lnTo>
                  <a:lnTo>
                    <a:pt x="1180" y="768"/>
                  </a:lnTo>
                  <a:lnTo>
                    <a:pt x="1179" y="771"/>
                  </a:lnTo>
                  <a:lnTo>
                    <a:pt x="1176" y="774"/>
                  </a:lnTo>
                  <a:lnTo>
                    <a:pt x="1170" y="778"/>
                  </a:lnTo>
                  <a:lnTo>
                    <a:pt x="1169" y="781"/>
                  </a:lnTo>
                  <a:lnTo>
                    <a:pt x="1169" y="784"/>
                  </a:lnTo>
                  <a:lnTo>
                    <a:pt x="1169" y="786"/>
                  </a:lnTo>
                  <a:lnTo>
                    <a:pt x="1173" y="790"/>
                  </a:lnTo>
                  <a:lnTo>
                    <a:pt x="1173" y="790"/>
                  </a:lnTo>
                  <a:lnTo>
                    <a:pt x="1182" y="785"/>
                  </a:lnTo>
                  <a:lnTo>
                    <a:pt x="1190" y="778"/>
                  </a:lnTo>
                  <a:lnTo>
                    <a:pt x="1193" y="775"/>
                  </a:lnTo>
                  <a:lnTo>
                    <a:pt x="1195" y="771"/>
                  </a:lnTo>
                  <a:lnTo>
                    <a:pt x="1197" y="766"/>
                  </a:lnTo>
                  <a:lnTo>
                    <a:pt x="1197" y="760"/>
                  </a:lnTo>
                  <a:lnTo>
                    <a:pt x="1197" y="760"/>
                  </a:lnTo>
                  <a:lnTo>
                    <a:pt x="1198" y="756"/>
                  </a:lnTo>
                  <a:lnTo>
                    <a:pt x="1200" y="752"/>
                  </a:lnTo>
                  <a:lnTo>
                    <a:pt x="1202" y="748"/>
                  </a:lnTo>
                  <a:lnTo>
                    <a:pt x="1204" y="743"/>
                  </a:lnTo>
                  <a:lnTo>
                    <a:pt x="1204" y="743"/>
                  </a:lnTo>
                  <a:lnTo>
                    <a:pt x="1205" y="738"/>
                  </a:lnTo>
                  <a:lnTo>
                    <a:pt x="1206" y="735"/>
                  </a:lnTo>
                  <a:lnTo>
                    <a:pt x="1211" y="732"/>
                  </a:lnTo>
                  <a:lnTo>
                    <a:pt x="1215" y="732"/>
                  </a:lnTo>
                  <a:lnTo>
                    <a:pt x="1215" y="732"/>
                  </a:lnTo>
                  <a:lnTo>
                    <a:pt x="1218" y="734"/>
                  </a:lnTo>
                  <a:lnTo>
                    <a:pt x="1220" y="738"/>
                  </a:lnTo>
                  <a:lnTo>
                    <a:pt x="1226" y="746"/>
                  </a:lnTo>
                  <a:lnTo>
                    <a:pt x="1226" y="746"/>
                  </a:lnTo>
                  <a:lnTo>
                    <a:pt x="1231" y="748"/>
                  </a:lnTo>
                  <a:lnTo>
                    <a:pt x="1237" y="748"/>
                  </a:lnTo>
                  <a:lnTo>
                    <a:pt x="1241" y="748"/>
                  </a:lnTo>
                  <a:lnTo>
                    <a:pt x="1244" y="746"/>
                  </a:lnTo>
                  <a:lnTo>
                    <a:pt x="1248" y="743"/>
                  </a:lnTo>
                  <a:lnTo>
                    <a:pt x="1251" y="739"/>
                  </a:lnTo>
                  <a:lnTo>
                    <a:pt x="1251" y="739"/>
                  </a:lnTo>
                  <a:lnTo>
                    <a:pt x="1230" y="735"/>
                  </a:lnTo>
                  <a:lnTo>
                    <a:pt x="1230" y="735"/>
                  </a:lnTo>
                  <a:lnTo>
                    <a:pt x="1238" y="731"/>
                  </a:lnTo>
                  <a:lnTo>
                    <a:pt x="1245" y="731"/>
                  </a:lnTo>
                  <a:lnTo>
                    <a:pt x="1256" y="731"/>
                  </a:lnTo>
                  <a:lnTo>
                    <a:pt x="1276" y="732"/>
                  </a:lnTo>
                  <a:lnTo>
                    <a:pt x="1276" y="732"/>
                  </a:lnTo>
                  <a:lnTo>
                    <a:pt x="1276" y="736"/>
                  </a:lnTo>
                  <a:lnTo>
                    <a:pt x="1276" y="739"/>
                  </a:lnTo>
                  <a:lnTo>
                    <a:pt x="1276" y="746"/>
                  </a:lnTo>
                  <a:lnTo>
                    <a:pt x="1276" y="750"/>
                  </a:lnTo>
                  <a:lnTo>
                    <a:pt x="1277" y="753"/>
                  </a:lnTo>
                  <a:lnTo>
                    <a:pt x="1281" y="756"/>
                  </a:lnTo>
                  <a:lnTo>
                    <a:pt x="1288" y="757"/>
                  </a:lnTo>
                  <a:lnTo>
                    <a:pt x="1288" y="757"/>
                  </a:lnTo>
                  <a:lnTo>
                    <a:pt x="1267" y="757"/>
                  </a:lnTo>
                  <a:lnTo>
                    <a:pt x="1267" y="757"/>
                  </a:lnTo>
                  <a:lnTo>
                    <a:pt x="1260" y="743"/>
                  </a:lnTo>
                  <a:lnTo>
                    <a:pt x="1260" y="743"/>
                  </a:lnTo>
                  <a:lnTo>
                    <a:pt x="1254" y="760"/>
                  </a:lnTo>
                  <a:lnTo>
                    <a:pt x="1254" y="760"/>
                  </a:lnTo>
                  <a:lnTo>
                    <a:pt x="1241" y="759"/>
                  </a:lnTo>
                  <a:lnTo>
                    <a:pt x="1241" y="759"/>
                  </a:lnTo>
                  <a:lnTo>
                    <a:pt x="1238" y="761"/>
                  </a:lnTo>
                  <a:lnTo>
                    <a:pt x="1238" y="764"/>
                  </a:lnTo>
                  <a:lnTo>
                    <a:pt x="1238" y="767"/>
                  </a:lnTo>
                  <a:lnTo>
                    <a:pt x="1240" y="768"/>
                  </a:lnTo>
                  <a:lnTo>
                    <a:pt x="1247" y="774"/>
                  </a:lnTo>
                  <a:lnTo>
                    <a:pt x="1247" y="774"/>
                  </a:lnTo>
                  <a:lnTo>
                    <a:pt x="1245" y="777"/>
                  </a:lnTo>
                  <a:lnTo>
                    <a:pt x="1242" y="778"/>
                  </a:lnTo>
                  <a:lnTo>
                    <a:pt x="1238" y="778"/>
                  </a:lnTo>
                  <a:lnTo>
                    <a:pt x="1230" y="774"/>
                  </a:lnTo>
                  <a:lnTo>
                    <a:pt x="1230" y="774"/>
                  </a:lnTo>
                  <a:lnTo>
                    <a:pt x="1222" y="772"/>
                  </a:lnTo>
                  <a:lnTo>
                    <a:pt x="1218" y="772"/>
                  </a:lnTo>
                  <a:lnTo>
                    <a:pt x="1215" y="772"/>
                  </a:lnTo>
                  <a:lnTo>
                    <a:pt x="1212" y="775"/>
                  </a:lnTo>
                  <a:lnTo>
                    <a:pt x="1211" y="778"/>
                  </a:lnTo>
                  <a:lnTo>
                    <a:pt x="1206" y="786"/>
                  </a:lnTo>
                  <a:lnTo>
                    <a:pt x="1206" y="786"/>
                  </a:lnTo>
                  <a:lnTo>
                    <a:pt x="1211" y="789"/>
                  </a:lnTo>
                  <a:lnTo>
                    <a:pt x="1211" y="789"/>
                  </a:lnTo>
                  <a:lnTo>
                    <a:pt x="1224" y="789"/>
                  </a:lnTo>
                  <a:lnTo>
                    <a:pt x="1230" y="790"/>
                  </a:lnTo>
                  <a:lnTo>
                    <a:pt x="1234" y="793"/>
                  </a:lnTo>
                  <a:lnTo>
                    <a:pt x="1237" y="796"/>
                  </a:lnTo>
                  <a:lnTo>
                    <a:pt x="1241" y="800"/>
                  </a:lnTo>
                  <a:lnTo>
                    <a:pt x="1247" y="811"/>
                  </a:lnTo>
                  <a:lnTo>
                    <a:pt x="1247" y="811"/>
                  </a:lnTo>
                  <a:lnTo>
                    <a:pt x="1254" y="828"/>
                  </a:lnTo>
                  <a:lnTo>
                    <a:pt x="1254" y="828"/>
                  </a:lnTo>
                  <a:lnTo>
                    <a:pt x="1236" y="828"/>
                  </a:lnTo>
                  <a:lnTo>
                    <a:pt x="1236" y="828"/>
                  </a:lnTo>
                  <a:lnTo>
                    <a:pt x="1233" y="835"/>
                  </a:lnTo>
                  <a:lnTo>
                    <a:pt x="1227" y="839"/>
                  </a:lnTo>
                  <a:lnTo>
                    <a:pt x="1220" y="842"/>
                  </a:lnTo>
                  <a:lnTo>
                    <a:pt x="1213" y="843"/>
                  </a:lnTo>
                  <a:lnTo>
                    <a:pt x="1213" y="843"/>
                  </a:lnTo>
                  <a:lnTo>
                    <a:pt x="1172" y="849"/>
                  </a:lnTo>
                  <a:lnTo>
                    <a:pt x="1172" y="849"/>
                  </a:lnTo>
                  <a:lnTo>
                    <a:pt x="1165" y="851"/>
                  </a:lnTo>
                  <a:lnTo>
                    <a:pt x="1155" y="857"/>
                  </a:lnTo>
                  <a:lnTo>
                    <a:pt x="1155" y="857"/>
                  </a:lnTo>
                  <a:lnTo>
                    <a:pt x="1186" y="871"/>
                  </a:lnTo>
                  <a:lnTo>
                    <a:pt x="1186" y="871"/>
                  </a:lnTo>
                  <a:lnTo>
                    <a:pt x="1165" y="878"/>
                  </a:lnTo>
                  <a:lnTo>
                    <a:pt x="1155" y="882"/>
                  </a:lnTo>
                  <a:lnTo>
                    <a:pt x="1146" y="883"/>
                  </a:lnTo>
                  <a:lnTo>
                    <a:pt x="1146" y="883"/>
                  </a:lnTo>
                  <a:lnTo>
                    <a:pt x="1140" y="886"/>
                  </a:lnTo>
                  <a:lnTo>
                    <a:pt x="1136" y="889"/>
                  </a:lnTo>
                  <a:lnTo>
                    <a:pt x="1133" y="890"/>
                  </a:lnTo>
                  <a:lnTo>
                    <a:pt x="1130" y="890"/>
                  </a:lnTo>
                  <a:lnTo>
                    <a:pt x="1128" y="890"/>
                  </a:lnTo>
                  <a:lnTo>
                    <a:pt x="1125" y="887"/>
                  </a:lnTo>
                  <a:lnTo>
                    <a:pt x="1125" y="887"/>
                  </a:lnTo>
                  <a:lnTo>
                    <a:pt x="1123" y="885"/>
                  </a:lnTo>
                  <a:lnTo>
                    <a:pt x="1123" y="880"/>
                  </a:lnTo>
                  <a:lnTo>
                    <a:pt x="1125" y="871"/>
                  </a:lnTo>
                  <a:lnTo>
                    <a:pt x="1125" y="871"/>
                  </a:lnTo>
                  <a:lnTo>
                    <a:pt x="1125" y="867"/>
                  </a:lnTo>
                  <a:lnTo>
                    <a:pt x="1125" y="862"/>
                  </a:lnTo>
                  <a:lnTo>
                    <a:pt x="1122" y="860"/>
                  </a:lnTo>
                  <a:lnTo>
                    <a:pt x="1118" y="857"/>
                  </a:lnTo>
                  <a:lnTo>
                    <a:pt x="1118" y="857"/>
                  </a:lnTo>
                  <a:lnTo>
                    <a:pt x="1116" y="854"/>
                  </a:lnTo>
                  <a:lnTo>
                    <a:pt x="1116" y="851"/>
                  </a:lnTo>
                  <a:lnTo>
                    <a:pt x="1116" y="842"/>
                  </a:lnTo>
                  <a:lnTo>
                    <a:pt x="1116" y="842"/>
                  </a:lnTo>
                  <a:lnTo>
                    <a:pt x="1112" y="840"/>
                  </a:lnTo>
                  <a:lnTo>
                    <a:pt x="1107" y="840"/>
                  </a:lnTo>
                  <a:lnTo>
                    <a:pt x="1104" y="842"/>
                  </a:lnTo>
                  <a:lnTo>
                    <a:pt x="1101" y="846"/>
                  </a:lnTo>
                  <a:lnTo>
                    <a:pt x="1101" y="846"/>
                  </a:lnTo>
                  <a:lnTo>
                    <a:pt x="1100" y="853"/>
                  </a:lnTo>
                  <a:lnTo>
                    <a:pt x="1096" y="858"/>
                  </a:lnTo>
                  <a:lnTo>
                    <a:pt x="1093" y="861"/>
                  </a:lnTo>
                  <a:lnTo>
                    <a:pt x="1090" y="862"/>
                  </a:lnTo>
                  <a:lnTo>
                    <a:pt x="1086" y="864"/>
                  </a:lnTo>
                  <a:lnTo>
                    <a:pt x="1080" y="865"/>
                  </a:lnTo>
                  <a:lnTo>
                    <a:pt x="1080" y="865"/>
                  </a:lnTo>
                  <a:lnTo>
                    <a:pt x="1086" y="868"/>
                  </a:lnTo>
                  <a:lnTo>
                    <a:pt x="1092" y="871"/>
                  </a:lnTo>
                  <a:lnTo>
                    <a:pt x="1098" y="879"/>
                  </a:lnTo>
                  <a:lnTo>
                    <a:pt x="1103" y="883"/>
                  </a:lnTo>
                  <a:lnTo>
                    <a:pt x="1107" y="886"/>
                  </a:lnTo>
                  <a:lnTo>
                    <a:pt x="1112" y="887"/>
                  </a:lnTo>
                  <a:lnTo>
                    <a:pt x="1118" y="887"/>
                  </a:lnTo>
                  <a:lnTo>
                    <a:pt x="1118" y="887"/>
                  </a:lnTo>
                  <a:lnTo>
                    <a:pt x="1118" y="911"/>
                  </a:lnTo>
                  <a:lnTo>
                    <a:pt x="1118" y="911"/>
                  </a:lnTo>
                  <a:lnTo>
                    <a:pt x="1098" y="907"/>
                  </a:lnTo>
                  <a:lnTo>
                    <a:pt x="1098" y="907"/>
                  </a:lnTo>
                  <a:lnTo>
                    <a:pt x="1097" y="893"/>
                  </a:lnTo>
                  <a:lnTo>
                    <a:pt x="1097" y="893"/>
                  </a:lnTo>
                  <a:lnTo>
                    <a:pt x="1093" y="892"/>
                  </a:lnTo>
                  <a:lnTo>
                    <a:pt x="1093" y="892"/>
                  </a:lnTo>
                  <a:lnTo>
                    <a:pt x="1083" y="892"/>
                  </a:lnTo>
                  <a:lnTo>
                    <a:pt x="1078" y="890"/>
                  </a:lnTo>
                  <a:lnTo>
                    <a:pt x="1075" y="887"/>
                  </a:lnTo>
                  <a:lnTo>
                    <a:pt x="1074" y="885"/>
                  </a:lnTo>
                  <a:lnTo>
                    <a:pt x="1074" y="878"/>
                  </a:lnTo>
                  <a:lnTo>
                    <a:pt x="1074" y="878"/>
                  </a:lnTo>
                  <a:lnTo>
                    <a:pt x="1072" y="872"/>
                  </a:lnTo>
                  <a:lnTo>
                    <a:pt x="1071" y="869"/>
                  </a:lnTo>
                  <a:lnTo>
                    <a:pt x="1068" y="867"/>
                  </a:lnTo>
                  <a:lnTo>
                    <a:pt x="1061" y="865"/>
                  </a:lnTo>
                  <a:lnTo>
                    <a:pt x="1061" y="865"/>
                  </a:lnTo>
                  <a:lnTo>
                    <a:pt x="1054" y="872"/>
                  </a:lnTo>
                  <a:lnTo>
                    <a:pt x="1047" y="880"/>
                  </a:lnTo>
                  <a:lnTo>
                    <a:pt x="1047" y="880"/>
                  </a:lnTo>
                  <a:lnTo>
                    <a:pt x="1043" y="889"/>
                  </a:lnTo>
                  <a:lnTo>
                    <a:pt x="1039" y="897"/>
                  </a:lnTo>
                  <a:lnTo>
                    <a:pt x="1039" y="897"/>
                  </a:lnTo>
                  <a:lnTo>
                    <a:pt x="1053" y="900"/>
                  </a:lnTo>
                  <a:lnTo>
                    <a:pt x="1067" y="901"/>
                  </a:lnTo>
                  <a:lnTo>
                    <a:pt x="1067" y="901"/>
                  </a:lnTo>
                  <a:lnTo>
                    <a:pt x="1075" y="903"/>
                  </a:lnTo>
                  <a:lnTo>
                    <a:pt x="1080" y="907"/>
                  </a:lnTo>
                  <a:lnTo>
                    <a:pt x="1086" y="911"/>
                  </a:lnTo>
                  <a:lnTo>
                    <a:pt x="1089" y="918"/>
                  </a:lnTo>
                  <a:lnTo>
                    <a:pt x="1089" y="918"/>
                  </a:lnTo>
                  <a:lnTo>
                    <a:pt x="1039" y="928"/>
                  </a:lnTo>
                  <a:lnTo>
                    <a:pt x="1039" y="928"/>
                  </a:lnTo>
                  <a:lnTo>
                    <a:pt x="1038" y="929"/>
                  </a:lnTo>
                  <a:lnTo>
                    <a:pt x="1036" y="930"/>
                  </a:lnTo>
                  <a:lnTo>
                    <a:pt x="1036" y="932"/>
                  </a:lnTo>
                  <a:lnTo>
                    <a:pt x="1036" y="932"/>
                  </a:lnTo>
                  <a:lnTo>
                    <a:pt x="1038" y="939"/>
                  </a:lnTo>
                  <a:lnTo>
                    <a:pt x="1038" y="944"/>
                  </a:lnTo>
                  <a:lnTo>
                    <a:pt x="1035" y="948"/>
                  </a:lnTo>
                  <a:lnTo>
                    <a:pt x="1032" y="952"/>
                  </a:lnTo>
                  <a:lnTo>
                    <a:pt x="1022" y="957"/>
                  </a:lnTo>
                  <a:lnTo>
                    <a:pt x="1011" y="962"/>
                  </a:lnTo>
                  <a:lnTo>
                    <a:pt x="1011" y="962"/>
                  </a:lnTo>
                  <a:lnTo>
                    <a:pt x="1007" y="964"/>
                  </a:lnTo>
                  <a:lnTo>
                    <a:pt x="1007" y="964"/>
                  </a:lnTo>
                  <a:lnTo>
                    <a:pt x="1002" y="959"/>
                  </a:lnTo>
                  <a:lnTo>
                    <a:pt x="996" y="957"/>
                  </a:lnTo>
                  <a:lnTo>
                    <a:pt x="996" y="957"/>
                  </a:lnTo>
                  <a:lnTo>
                    <a:pt x="989" y="954"/>
                  </a:lnTo>
                  <a:lnTo>
                    <a:pt x="986" y="954"/>
                  </a:lnTo>
                  <a:lnTo>
                    <a:pt x="985" y="954"/>
                  </a:lnTo>
                  <a:lnTo>
                    <a:pt x="985" y="954"/>
                  </a:lnTo>
                  <a:lnTo>
                    <a:pt x="979" y="958"/>
                  </a:lnTo>
                  <a:lnTo>
                    <a:pt x="974" y="961"/>
                  </a:lnTo>
                  <a:lnTo>
                    <a:pt x="968" y="962"/>
                  </a:lnTo>
                  <a:lnTo>
                    <a:pt x="961" y="962"/>
                  </a:lnTo>
                  <a:lnTo>
                    <a:pt x="961" y="962"/>
                  </a:lnTo>
                  <a:lnTo>
                    <a:pt x="974" y="970"/>
                  </a:lnTo>
                  <a:lnTo>
                    <a:pt x="981" y="976"/>
                  </a:lnTo>
                  <a:lnTo>
                    <a:pt x="982" y="979"/>
                  </a:lnTo>
                  <a:lnTo>
                    <a:pt x="982" y="980"/>
                  </a:lnTo>
                  <a:lnTo>
                    <a:pt x="981" y="984"/>
                  </a:lnTo>
                  <a:lnTo>
                    <a:pt x="981" y="984"/>
                  </a:lnTo>
                  <a:lnTo>
                    <a:pt x="967" y="979"/>
                  </a:lnTo>
                  <a:lnTo>
                    <a:pt x="961" y="977"/>
                  </a:lnTo>
                  <a:lnTo>
                    <a:pt x="956" y="979"/>
                  </a:lnTo>
                  <a:lnTo>
                    <a:pt x="950" y="980"/>
                  </a:lnTo>
                  <a:lnTo>
                    <a:pt x="946" y="983"/>
                  </a:lnTo>
                  <a:lnTo>
                    <a:pt x="935" y="993"/>
                  </a:lnTo>
                  <a:lnTo>
                    <a:pt x="935" y="993"/>
                  </a:lnTo>
                  <a:lnTo>
                    <a:pt x="930" y="998"/>
                  </a:lnTo>
                  <a:lnTo>
                    <a:pt x="930" y="998"/>
                  </a:lnTo>
                  <a:lnTo>
                    <a:pt x="913" y="994"/>
                  </a:lnTo>
                  <a:lnTo>
                    <a:pt x="913" y="994"/>
                  </a:lnTo>
                  <a:lnTo>
                    <a:pt x="910" y="998"/>
                  </a:lnTo>
                  <a:lnTo>
                    <a:pt x="910" y="1001"/>
                  </a:lnTo>
                  <a:lnTo>
                    <a:pt x="912" y="1002"/>
                  </a:lnTo>
                  <a:lnTo>
                    <a:pt x="916" y="1004"/>
                  </a:lnTo>
                  <a:lnTo>
                    <a:pt x="916" y="1004"/>
                  </a:lnTo>
                  <a:lnTo>
                    <a:pt x="918" y="1002"/>
                  </a:lnTo>
                  <a:lnTo>
                    <a:pt x="923" y="1001"/>
                  </a:lnTo>
                  <a:lnTo>
                    <a:pt x="930" y="998"/>
                  </a:lnTo>
                  <a:lnTo>
                    <a:pt x="930" y="998"/>
                  </a:lnTo>
                  <a:lnTo>
                    <a:pt x="928" y="1004"/>
                  </a:lnTo>
                  <a:lnTo>
                    <a:pt x="924" y="1008"/>
                  </a:lnTo>
                  <a:lnTo>
                    <a:pt x="918" y="1009"/>
                  </a:lnTo>
                  <a:lnTo>
                    <a:pt x="912" y="1011"/>
                  </a:lnTo>
                  <a:lnTo>
                    <a:pt x="912" y="1011"/>
                  </a:lnTo>
                  <a:lnTo>
                    <a:pt x="900" y="1011"/>
                  </a:lnTo>
                  <a:lnTo>
                    <a:pt x="891" y="1013"/>
                  </a:lnTo>
                  <a:lnTo>
                    <a:pt x="881" y="1018"/>
                  </a:lnTo>
                  <a:lnTo>
                    <a:pt x="871" y="1022"/>
                  </a:lnTo>
                  <a:lnTo>
                    <a:pt x="871" y="1022"/>
                  </a:lnTo>
                  <a:lnTo>
                    <a:pt x="862" y="1027"/>
                  </a:lnTo>
                  <a:lnTo>
                    <a:pt x="852" y="1029"/>
                  </a:lnTo>
                  <a:lnTo>
                    <a:pt x="842" y="1030"/>
                  </a:lnTo>
                  <a:lnTo>
                    <a:pt x="833" y="1029"/>
                  </a:lnTo>
                  <a:lnTo>
                    <a:pt x="833" y="1029"/>
                  </a:lnTo>
                  <a:lnTo>
                    <a:pt x="827" y="1034"/>
                  </a:lnTo>
                  <a:lnTo>
                    <a:pt x="820" y="1040"/>
                  </a:lnTo>
                  <a:lnTo>
                    <a:pt x="813" y="1042"/>
                  </a:lnTo>
                  <a:lnTo>
                    <a:pt x="805" y="1045"/>
                  </a:lnTo>
                  <a:lnTo>
                    <a:pt x="790" y="1047"/>
                  </a:lnTo>
                  <a:lnTo>
                    <a:pt x="773" y="1045"/>
                  </a:lnTo>
                  <a:lnTo>
                    <a:pt x="773" y="1045"/>
                  </a:lnTo>
                  <a:lnTo>
                    <a:pt x="765" y="1047"/>
                  </a:lnTo>
                  <a:lnTo>
                    <a:pt x="758" y="1048"/>
                  </a:lnTo>
                  <a:lnTo>
                    <a:pt x="758" y="1048"/>
                  </a:lnTo>
                  <a:lnTo>
                    <a:pt x="726" y="1049"/>
                  </a:lnTo>
                  <a:lnTo>
                    <a:pt x="726" y="1049"/>
                  </a:lnTo>
                  <a:lnTo>
                    <a:pt x="718" y="1065"/>
                  </a:lnTo>
                  <a:lnTo>
                    <a:pt x="718" y="1065"/>
                  </a:lnTo>
                  <a:lnTo>
                    <a:pt x="705" y="1062"/>
                  </a:lnTo>
                  <a:lnTo>
                    <a:pt x="694" y="1062"/>
                  </a:lnTo>
                  <a:lnTo>
                    <a:pt x="682" y="1063"/>
                  </a:lnTo>
                  <a:lnTo>
                    <a:pt x="671" y="1065"/>
                  </a:lnTo>
                  <a:lnTo>
                    <a:pt x="647" y="1070"/>
                  </a:lnTo>
                  <a:lnTo>
                    <a:pt x="625" y="1074"/>
                  </a:lnTo>
                  <a:lnTo>
                    <a:pt x="625" y="1074"/>
                  </a:lnTo>
                  <a:lnTo>
                    <a:pt x="606" y="1077"/>
                  </a:lnTo>
                  <a:lnTo>
                    <a:pt x="585" y="1076"/>
                  </a:lnTo>
                  <a:lnTo>
                    <a:pt x="585" y="1076"/>
                  </a:lnTo>
                  <a:lnTo>
                    <a:pt x="578" y="1073"/>
                  </a:lnTo>
                  <a:lnTo>
                    <a:pt x="574" y="1070"/>
                  </a:lnTo>
                  <a:lnTo>
                    <a:pt x="570" y="1066"/>
                  </a:lnTo>
                  <a:lnTo>
                    <a:pt x="564" y="1062"/>
                  </a:lnTo>
                  <a:lnTo>
                    <a:pt x="564" y="1062"/>
                  </a:lnTo>
                  <a:lnTo>
                    <a:pt x="549" y="1078"/>
                  </a:lnTo>
                  <a:lnTo>
                    <a:pt x="549" y="1078"/>
                  </a:lnTo>
                  <a:lnTo>
                    <a:pt x="511" y="1078"/>
                  </a:lnTo>
                  <a:lnTo>
                    <a:pt x="511" y="1078"/>
                  </a:lnTo>
                  <a:lnTo>
                    <a:pt x="492" y="1066"/>
                  </a:lnTo>
                  <a:lnTo>
                    <a:pt x="492" y="1066"/>
                  </a:lnTo>
                  <a:lnTo>
                    <a:pt x="477" y="1081"/>
                  </a:lnTo>
                  <a:lnTo>
                    <a:pt x="477" y="1081"/>
                  </a:lnTo>
                  <a:lnTo>
                    <a:pt x="477" y="1072"/>
                  </a:lnTo>
                  <a:lnTo>
                    <a:pt x="474" y="1065"/>
                  </a:lnTo>
                  <a:lnTo>
                    <a:pt x="471" y="1060"/>
                  </a:lnTo>
                  <a:lnTo>
                    <a:pt x="468" y="1059"/>
                  </a:lnTo>
                  <a:lnTo>
                    <a:pt x="466" y="1056"/>
                  </a:lnTo>
                  <a:lnTo>
                    <a:pt x="460" y="1055"/>
                  </a:lnTo>
                  <a:lnTo>
                    <a:pt x="460" y="1055"/>
                  </a:lnTo>
                  <a:lnTo>
                    <a:pt x="457" y="1058"/>
                  </a:lnTo>
                  <a:lnTo>
                    <a:pt x="457" y="1058"/>
                  </a:lnTo>
                  <a:lnTo>
                    <a:pt x="457" y="1062"/>
                  </a:lnTo>
                  <a:lnTo>
                    <a:pt x="457" y="1062"/>
                  </a:lnTo>
                  <a:lnTo>
                    <a:pt x="435" y="1062"/>
                  </a:lnTo>
                  <a:lnTo>
                    <a:pt x="435" y="1062"/>
                  </a:lnTo>
                  <a:lnTo>
                    <a:pt x="424" y="1051"/>
                  </a:lnTo>
                  <a:lnTo>
                    <a:pt x="424" y="1051"/>
                  </a:lnTo>
                  <a:lnTo>
                    <a:pt x="420" y="1056"/>
                  </a:lnTo>
                  <a:lnTo>
                    <a:pt x="416" y="1062"/>
                  </a:lnTo>
                  <a:lnTo>
                    <a:pt x="414" y="1065"/>
                  </a:lnTo>
                  <a:lnTo>
                    <a:pt x="412" y="1067"/>
                  </a:lnTo>
                  <a:lnTo>
                    <a:pt x="409" y="1069"/>
                  </a:lnTo>
                  <a:lnTo>
                    <a:pt x="405" y="1069"/>
                  </a:lnTo>
                  <a:lnTo>
                    <a:pt x="405" y="1069"/>
                  </a:lnTo>
                  <a:lnTo>
                    <a:pt x="390" y="1067"/>
                  </a:lnTo>
                  <a:lnTo>
                    <a:pt x="374" y="1065"/>
                  </a:lnTo>
                  <a:lnTo>
                    <a:pt x="374" y="1065"/>
                  </a:lnTo>
                  <a:lnTo>
                    <a:pt x="384" y="1059"/>
                  </a:lnTo>
                  <a:lnTo>
                    <a:pt x="384" y="1059"/>
                  </a:lnTo>
                  <a:lnTo>
                    <a:pt x="358" y="1031"/>
                  </a:lnTo>
                  <a:lnTo>
                    <a:pt x="358" y="1031"/>
                  </a:lnTo>
                  <a:lnTo>
                    <a:pt x="354" y="1037"/>
                  </a:lnTo>
                  <a:lnTo>
                    <a:pt x="349" y="1042"/>
                  </a:lnTo>
                  <a:lnTo>
                    <a:pt x="344" y="1047"/>
                  </a:lnTo>
                  <a:lnTo>
                    <a:pt x="337" y="1048"/>
                  </a:lnTo>
                  <a:lnTo>
                    <a:pt x="337" y="1048"/>
                  </a:lnTo>
                  <a:lnTo>
                    <a:pt x="334" y="1049"/>
                  </a:lnTo>
                  <a:lnTo>
                    <a:pt x="331" y="1052"/>
                  </a:lnTo>
                  <a:lnTo>
                    <a:pt x="326" y="1059"/>
                  </a:lnTo>
                  <a:lnTo>
                    <a:pt x="326" y="1059"/>
                  </a:lnTo>
                  <a:lnTo>
                    <a:pt x="308" y="1049"/>
                  </a:lnTo>
                  <a:lnTo>
                    <a:pt x="308" y="1049"/>
                  </a:lnTo>
                  <a:lnTo>
                    <a:pt x="305" y="1047"/>
                  </a:lnTo>
                  <a:lnTo>
                    <a:pt x="302" y="1045"/>
                  </a:lnTo>
                  <a:lnTo>
                    <a:pt x="302" y="1045"/>
                  </a:lnTo>
                  <a:lnTo>
                    <a:pt x="302" y="1040"/>
                  </a:lnTo>
                  <a:lnTo>
                    <a:pt x="301" y="1036"/>
                  </a:lnTo>
                  <a:lnTo>
                    <a:pt x="300" y="1033"/>
                  </a:lnTo>
                  <a:lnTo>
                    <a:pt x="295" y="1031"/>
                  </a:lnTo>
                  <a:lnTo>
                    <a:pt x="287" y="1030"/>
                  </a:lnTo>
                  <a:lnTo>
                    <a:pt x="279" y="1030"/>
                  </a:lnTo>
                  <a:lnTo>
                    <a:pt x="279" y="1030"/>
                  </a:lnTo>
                  <a:lnTo>
                    <a:pt x="273" y="1029"/>
                  </a:lnTo>
                  <a:lnTo>
                    <a:pt x="268" y="1026"/>
                  </a:lnTo>
                  <a:lnTo>
                    <a:pt x="268" y="1026"/>
                  </a:lnTo>
                  <a:lnTo>
                    <a:pt x="273" y="1019"/>
                  </a:lnTo>
                  <a:lnTo>
                    <a:pt x="275" y="1016"/>
                  </a:lnTo>
                  <a:lnTo>
                    <a:pt x="273" y="1015"/>
                  </a:lnTo>
                  <a:lnTo>
                    <a:pt x="272" y="1012"/>
                  </a:lnTo>
                  <a:lnTo>
                    <a:pt x="269" y="1011"/>
                  </a:lnTo>
                  <a:lnTo>
                    <a:pt x="269" y="1011"/>
                  </a:lnTo>
                  <a:lnTo>
                    <a:pt x="264" y="1008"/>
                  </a:lnTo>
                  <a:lnTo>
                    <a:pt x="257" y="1008"/>
                  </a:lnTo>
                  <a:lnTo>
                    <a:pt x="250" y="1009"/>
                  </a:lnTo>
                  <a:lnTo>
                    <a:pt x="246" y="1013"/>
                  </a:lnTo>
                  <a:lnTo>
                    <a:pt x="246" y="1013"/>
                  </a:lnTo>
                  <a:lnTo>
                    <a:pt x="243" y="1018"/>
                  </a:lnTo>
                  <a:lnTo>
                    <a:pt x="240" y="1023"/>
                  </a:lnTo>
                  <a:lnTo>
                    <a:pt x="240" y="1024"/>
                  </a:lnTo>
                  <a:lnTo>
                    <a:pt x="240" y="1027"/>
                  </a:lnTo>
                  <a:lnTo>
                    <a:pt x="241" y="1030"/>
                  </a:lnTo>
                  <a:lnTo>
                    <a:pt x="244" y="1033"/>
                  </a:lnTo>
                  <a:lnTo>
                    <a:pt x="244" y="1033"/>
                  </a:lnTo>
                  <a:lnTo>
                    <a:pt x="252" y="1040"/>
                  </a:lnTo>
                  <a:lnTo>
                    <a:pt x="254" y="1044"/>
                  </a:lnTo>
                  <a:lnTo>
                    <a:pt x="255" y="1047"/>
                  </a:lnTo>
                  <a:lnTo>
                    <a:pt x="257" y="1051"/>
                  </a:lnTo>
                  <a:lnTo>
                    <a:pt x="255" y="1056"/>
                  </a:lnTo>
                  <a:lnTo>
                    <a:pt x="252" y="1066"/>
                  </a:lnTo>
                  <a:lnTo>
                    <a:pt x="252" y="1066"/>
                  </a:lnTo>
                  <a:lnTo>
                    <a:pt x="246" y="1062"/>
                  </a:lnTo>
                  <a:lnTo>
                    <a:pt x="243" y="1056"/>
                  </a:lnTo>
                  <a:lnTo>
                    <a:pt x="240" y="1051"/>
                  </a:lnTo>
                  <a:lnTo>
                    <a:pt x="240" y="1045"/>
                  </a:lnTo>
                  <a:lnTo>
                    <a:pt x="240" y="1045"/>
                  </a:lnTo>
                  <a:lnTo>
                    <a:pt x="239" y="1038"/>
                  </a:lnTo>
                  <a:lnTo>
                    <a:pt x="236" y="1033"/>
                  </a:lnTo>
                  <a:lnTo>
                    <a:pt x="233" y="1029"/>
                  </a:lnTo>
                  <a:lnTo>
                    <a:pt x="229" y="1024"/>
                  </a:lnTo>
                  <a:lnTo>
                    <a:pt x="225" y="1022"/>
                  </a:lnTo>
                  <a:lnTo>
                    <a:pt x="218" y="1020"/>
                  </a:lnTo>
                  <a:lnTo>
                    <a:pt x="211" y="1019"/>
                  </a:lnTo>
                  <a:lnTo>
                    <a:pt x="203" y="1020"/>
                  </a:lnTo>
                  <a:lnTo>
                    <a:pt x="203" y="1020"/>
                  </a:lnTo>
                  <a:lnTo>
                    <a:pt x="204" y="1013"/>
                  </a:lnTo>
                  <a:lnTo>
                    <a:pt x="204" y="1008"/>
                  </a:lnTo>
                  <a:lnTo>
                    <a:pt x="205" y="1002"/>
                  </a:lnTo>
                  <a:lnTo>
                    <a:pt x="207" y="1000"/>
                  </a:lnTo>
                  <a:lnTo>
                    <a:pt x="210" y="998"/>
                  </a:lnTo>
                  <a:lnTo>
                    <a:pt x="210" y="998"/>
                  </a:lnTo>
                  <a:lnTo>
                    <a:pt x="207" y="995"/>
                  </a:lnTo>
                  <a:lnTo>
                    <a:pt x="205" y="993"/>
                  </a:lnTo>
                  <a:lnTo>
                    <a:pt x="207" y="990"/>
                  </a:lnTo>
                  <a:lnTo>
                    <a:pt x="208" y="987"/>
                  </a:lnTo>
                  <a:lnTo>
                    <a:pt x="212" y="983"/>
                  </a:lnTo>
                  <a:lnTo>
                    <a:pt x="214" y="980"/>
                  </a:lnTo>
                  <a:lnTo>
                    <a:pt x="214" y="977"/>
                  </a:lnTo>
                  <a:lnTo>
                    <a:pt x="214" y="977"/>
                  </a:lnTo>
                  <a:lnTo>
                    <a:pt x="228" y="977"/>
                  </a:lnTo>
                  <a:lnTo>
                    <a:pt x="228" y="977"/>
                  </a:lnTo>
                  <a:lnTo>
                    <a:pt x="234" y="987"/>
                  </a:lnTo>
                  <a:lnTo>
                    <a:pt x="234" y="987"/>
                  </a:lnTo>
                  <a:lnTo>
                    <a:pt x="248" y="982"/>
                  </a:lnTo>
                  <a:lnTo>
                    <a:pt x="261" y="977"/>
                  </a:lnTo>
                  <a:lnTo>
                    <a:pt x="261" y="977"/>
                  </a:lnTo>
                  <a:lnTo>
                    <a:pt x="266" y="976"/>
                  </a:lnTo>
                  <a:lnTo>
                    <a:pt x="270" y="973"/>
                  </a:lnTo>
                  <a:lnTo>
                    <a:pt x="273" y="969"/>
                  </a:lnTo>
                  <a:lnTo>
                    <a:pt x="273" y="964"/>
                  </a:lnTo>
                  <a:lnTo>
                    <a:pt x="273" y="964"/>
                  </a:lnTo>
                  <a:lnTo>
                    <a:pt x="246" y="966"/>
                  </a:lnTo>
                  <a:lnTo>
                    <a:pt x="246" y="966"/>
                  </a:lnTo>
                  <a:lnTo>
                    <a:pt x="228" y="948"/>
                  </a:lnTo>
                  <a:lnTo>
                    <a:pt x="228" y="948"/>
                  </a:lnTo>
                  <a:lnTo>
                    <a:pt x="210" y="962"/>
                  </a:lnTo>
                  <a:lnTo>
                    <a:pt x="210" y="962"/>
                  </a:lnTo>
                  <a:lnTo>
                    <a:pt x="214" y="979"/>
                  </a:lnTo>
                  <a:lnTo>
                    <a:pt x="214" y="979"/>
                  </a:lnTo>
                  <a:lnTo>
                    <a:pt x="205" y="979"/>
                  </a:lnTo>
                  <a:lnTo>
                    <a:pt x="198" y="979"/>
                  </a:lnTo>
                  <a:lnTo>
                    <a:pt x="190" y="982"/>
                  </a:lnTo>
                  <a:lnTo>
                    <a:pt x="183" y="986"/>
                  </a:lnTo>
                  <a:lnTo>
                    <a:pt x="183" y="986"/>
                  </a:lnTo>
                  <a:lnTo>
                    <a:pt x="186" y="988"/>
                  </a:lnTo>
                  <a:lnTo>
                    <a:pt x="187" y="993"/>
                  </a:lnTo>
                  <a:lnTo>
                    <a:pt x="190" y="1000"/>
                  </a:lnTo>
                  <a:lnTo>
                    <a:pt x="190" y="1006"/>
                  </a:lnTo>
                  <a:lnTo>
                    <a:pt x="190" y="1015"/>
                  </a:lnTo>
                  <a:lnTo>
                    <a:pt x="190" y="1015"/>
                  </a:lnTo>
                  <a:lnTo>
                    <a:pt x="172" y="1002"/>
                  </a:lnTo>
                  <a:lnTo>
                    <a:pt x="172" y="1002"/>
                  </a:lnTo>
                  <a:lnTo>
                    <a:pt x="174" y="994"/>
                  </a:lnTo>
                  <a:lnTo>
                    <a:pt x="172" y="991"/>
                  </a:lnTo>
                  <a:lnTo>
                    <a:pt x="171" y="990"/>
                  </a:lnTo>
                  <a:lnTo>
                    <a:pt x="169" y="988"/>
                  </a:lnTo>
                  <a:lnTo>
                    <a:pt x="165" y="987"/>
                  </a:lnTo>
                  <a:lnTo>
                    <a:pt x="156" y="986"/>
                  </a:lnTo>
                  <a:lnTo>
                    <a:pt x="156" y="986"/>
                  </a:lnTo>
                  <a:lnTo>
                    <a:pt x="160" y="982"/>
                  </a:lnTo>
                  <a:lnTo>
                    <a:pt x="164" y="979"/>
                  </a:lnTo>
                  <a:lnTo>
                    <a:pt x="175" y="977"/>
                  </a:lnTo>
                  <a:lnTo>
                    <a:pt x="185" y="976"/>
                  </a:lnTo>
                  <a:lnTo>
                    <a:pt x="190" y="975"/>
                  </a:lnTo>
                  <a:lnTo>
                    <a:pt x="194" y="972"/>
                  </a:lnTo>
                  <a:lnTo>
                    <a:pt x="194" y="972"/>
                  </a:lnTo>
                  <a:lnTo>
                    <a:pt x="179" y="966"/>
                  </a:lnTo>
                  <a:lnTo>
                    <a:pt x="172" y="964"/>
                  </a:lnTo>
                  <a:lnTo>
                    <a:pt x="165" y="964"/>
                  </a:lnTo>
                  <a:lnTo>
                    <a:pt x="157" y="964"/>
                  </a:lnTo>
                  <a:lnTo>
                    <a:pt x="150" y="965"/>
                  </a:lnTo>
                  <a:lnTo>
                    <a:pt x="143" y="966"/>
                  </a:lnTo>
                  <a:lnTo>
                    <a:pt x="135" y="969"/>
                  </a:lnTo>
                  <a:lnTo>
                    <a:pt x="135" y="969"/>
                  </a:lnTo>
                  <a:lnTo>
                    <a:pt x="131" y="964"/>
                  </a:lnTo>
                  <a:lnTo>
                    <a:pt x="126" y="958"/>
                  </a:lnTo>
                  <a:lnTo>
                    <a:pt x="125" y="955"/>
                  </a:lnTo>
                  <a:lnTo>
                    <a:pt x="121" y="954"/>
                  </a:lnTo>
                  <a:lnTo>
                    <a:pt x="118" y="952"/>
                  </a:lnTo>
                  <a:lnTo>
                    <a:pt x="113" y="952"/>
                  </a:lnTo>
                  <a:lnTo>
                    <a:pt x="113" y="952"/>
                  </a:lnTo>
                  <a:lnTo>
                    <a:pt x="110" y="951"/>
                  </a:lnTo>
                  <a:lnTo>
                    <a:pt x="106" y="948"/>
                  </a:lnTo>
                  <a:lnTo>
                    <a:pt x="97" y="940"/>
                  </a:lnTo>
                  <a:lnTo>
                    <a:pt x="97" y="940"/>
                  </a:lnTo>
                  <a:lnTo>
                    <a:pt x="110" y="939"/>
                  </a:lnTo>
                  <a:lnTo>
                    <a:pt x="115" y="940"/>
                  </a:lnTo>
                  <a:lnTo>
                    <a:pt x="120" y="943"/>
                  </a:lnTo>
                  <a:lnTo>
                    <a:pt x="120" y="943"/>
                  </a:lnTo>
                  <a:lnTo>
                    <a:pt x="124" y="946"/>
                  </a:lnTo>
                  <a:lnTo>
                    <a:pt x="128" y="948"/>
                  </a:lnTo>
                  <a:lnTo>
                    <a:pt x="139" y="952"/>
                  </a:lnTo>
                  <a:lnTo>
                    <a:pt x="139" y="952"/>
                  </a:lnTo>
                  <a:lnTo>
                    <a:pt x="147" y="939"/>
                  </a:lnTo>
                  <a:lnTo>
                    <a:pt x="147" y="939"/>
                  </a:lnTo>
                  <a:lnTo>
                    <a:pt x="154" y="939"/>
                  </a:lnTo>
                  <a:lnTo>
                    <a:pt x="154" y="939"/>
                  </a:lnTo>
                  <a:lnTo>
                    <a:pt x="164" y="936"/>
                  </a:lnTo>
                  <a:lnTo>
                    <a:pt x="174" y="937"/>
                  </a:lnTo>
                  <a:lnTo>
                    <a:pt x="180" y="941"/>
                  </a:lnTo>
                  <a:lnTo>
                    <a:pt x="186" y="948"/>
                  </a:lnTo>
                  <a:lnTo>
                    <a:pt x="186" y="948"/>
                  </a:lnTo>
                  <a:lnTo>
                    <a:pt x="190" y="954"/>
                  </a:lnTo>
                  <a:lnTo>
                    <a:pt x="194" y="955"/>
                  </a:lnTo>
                  <a:lnTo>
                    <a:pt x="200" y="957"/>
                  </a:lnTo>
                  <a:lnTo>
                    <a:pt x="207" y="955"/>
                  </a:lnTo>
                  <a:lnTo>
                    <a:pt x="207" y="955"/>
                  </a:lnTo>
                  <a:lnTo>
                    <a:pt x="207" y="934"/>
                  </a:lnTo>
                  <a:lnTo>
                    <a:pt x="207" y="934"/>
                  </a:lnTo>
                  <a:lnTo>
                    <a:pt x="218" y="930"/>
                  </a:lnTo>
                  <a:lnTo>
                    <a:pt x="218" y="930"/>
                  </a:lnTo>
                  <a:lnTo>
                    <a:pt x="214" y="904"/>
                  </a:lnTo>
                  <a:lnTo>
                    <a:pt x="214" y="904"/>
                  </a:lnTo>
                  <a:lnTo>
                    <a:pt x="208" y="907"/>
                  </a:lnTo>
                  <a:lnTo>
                    <a:pt x="205" y="908"/>
                  </a:lnTo>
                  <a:lnTo>
                    <a:pt x="203" y="910"/>
                  </a:lnTo>
                  <a:lnTo>
                    <a:pt x="203" y="910"/>
                  </a:lnTo>
                  <a:lnTo>
                    <a:pt x="197" y="915"/>
                  </a:lnTo>
                  <a:lnTo>
                    <a:pt x="190" y="919"/>
                  </a:lnTo>
                  <a:lnTo>
                    <a:pt x="183" y="921"/>
                  </a:lnTo>
                  <a:lnTo>
                    <a:pt x="174" y="919"/>
                  </a:lnTo>
                  <a:lnTo>
                    <a:pt x="174" y="919"/>
                  </a:lnTo>
                  <a:lnTo>
                    <a:pt x="168" y="919"/>
                  </a:lnTo>
                  <a:lnTo>
                    <a:pt x="161" y="921"/>
                  </a:lnTo>
                  <a:lnTo>
                    <a:pt x="149" y="922"/>
                  </a:lnTo>
                  <a:lnTo>
                    <a:pt x="149" y="922"/>
                  </a:lnTo>
                  <a:lnTo>
                    <a:pt x="122" y="929"/>
                  </a:lnTo>
                  <a:lnTo>
                    <a:pt x="122" y="929"/>
                  </a:lnTo>
                  <a:lnTo>
                    <a:pt x="111" y="930"/>
                  </a:lnTo>
                  <a:lnTo>
                    <a:pt x="106" y="929"/>
                  </a:lnTo>
                  <a:lnTo>
                    <a:pt x="102" y="929"/>
                  </a:lnTo>
                  <a:lnTo>
                    <a:pt x="96" y="926"/>
                  </a:lnTo>
                  <a:lnTo>
                    <a:pt x="92" y="923"/>
                  </a:lnTo>
                  <a:lnTo>
                    <a:pt x="89" y="921"/>
                  </a:lnTo>
                  <a:lnTo>
                    <a:pt x="85" y="915"/>
                  </a:lnTo>
                  <a:lnTo>
                    <a:pt x="85" y="915"/>
                  </a:lnTo>
                  <a:lnTo>
                    <a:pt x="84" y="912"/>
                  </a:lnTo>
                  <a:lnTo>
                    <a:pt x="79" y="910"/>
                  </a:lnTo>
                  <a:lnTo>
                    <a:pt x="72" y="905"/>
                  </a:lnTo>
                  <a:lnTo>
                    <a:pt x="72" y="905"/>
                  </a:lnTo>
                  <a:lnTo>
                    <a:pt x="81" y="894"/>
                  </a:lnTo>
                  <a:lnTo>
                    <a:pt x="81" y="894"/>
                  </a:lnTo>
                  <a:lnTo>
                    <a:pt x="56" y="867"/>
                  </a:lnTo>
                  <a:lnTo>
                    <a:pt x="56" y="867"/>
                  </a:lnTo>
                  <a:lnTo>
                    <a:pt x="71" y="868"/>
                  </a:lnTo>
                  <a:lnTo>
                    <a:pt x="85" y="869"/>
                  </a:lnTo>
                  <a:lnTo>
                    <a:pt x="85" y="869"/>
                  </a:lnTo>
                  <a:lnTo>
                    <a:pt x="97" y="868"/>
                  </a:lnTo>
                  <a:lnTo>
                    <a:pt x="111" y="865"/>
                  </a:lnTo>
                  <a:lnTo>
                    <a:pt x="111" y="865"/>
                  </a:lnTo>
                  <a:lnTo>
                    <a:pt x="107" y="861"/>
                  </a:lnTo>
                  <a:lnTo>
                    <a:pt x="103" y="857"/>
                  </a:lnTo>
                  <a:lnTo>
                    <a:pt x="85" y="850"/>
                  </a:lnTo>
                  <a:lnTo>
                    <a:pt x="85" y="850"/>
                  </a:lnTo>
                  <a:lnTo>
                    <a:pt x="92" y="847"/>
                  </a:lnTo>
                  <a:lnTo>
                    <a:pt x="97" y="846"/>
                  </a:lnTo>
                  <a:lnTo>
                    <a:pt x="103" y="846"/>
                  </a:lnTo>
                  <a:lnTo>
                    <a:pt x="111" y="847"/>
                  </a:lnTo>
                  <a:lnTo>
                    <a:pt x="111" y="847"/>
                  </a:lnTo>
                  <a:lnTo>
                    <a:pt x="117" y="847"/>
                  </a:lnTo>
                  <a:lnTo>
                    <a:pt x="120" y="846"/>
                  </a:lnTo>
                  <a:lnTo>
                    <a:pt x="122" y="840"/>
                  </a:lnTo>
                  <a:lnTo>
                    <a:pt x="125" y="833"/>
                  </a:lnTo>
                  <a:lnTo>
                    <a:pt x="125" y="833"/>
                  </a:lnTo>
                  <a:lnTo>
                    <a:pt x="115" y="833"/>
                  </a:lnTo>
                  <a:lnTo>
                    <a:pt x="111" y="833"/>
                  </a:lnTo>
                  <a:lnTo>
                    <a:pt x="108" y="835"/>
                  </a:lnTo>
                  <a:lnTo>
                    <a:pt x="108" y="835"/>
                  </a:lnTo>
                  <a:lnTo>
                    <a:pt x="102" y="839"/>
                  </a:lnTo>
                  <a:lnTo>
                    <a:pt x="95" y="839"/>
                  </a:lnTo>
                  <a:lnTo>
                    <a:pt x="86" y="838"/>
                  </a:lnTo>
                  <a:lnTo>
                    <a:pt x="79" y="833"/>
                  </a:lnTo>
                  <a:lnTo>
                    <a:pt x="79" y="833"/>
                  </a:lnTo>
                  <a:lnTo>
                    <a:pt x="68" y="851"/>
                  </a:lnTo>
                  <a:lnTo>
                    <a:pt x="68" y="851"/>
                  </a:lnTo>
                  <a:lnTo>
                    <a:pt x="66" y="840"/>
                  </a:lnTo>
                  <a:lnTo>
                    <a:pt x="66" y="836"/>
                  </a:lnTo>
                  <a:lnTo>
                    <a:pt x="66" y="833"/>
                  </a:lnTo>
                  <a:lnTo>
                    <a:pt x="67" y="831"/>
                  </a:lnTo>
                  <a:lnTo>
                    <a:pt x="70" y="828"/>
                  </a:lnTo>
                  <a:lnTo>
                    <a:pt x="78" y="822"/>
                  </a:lnTo>
                  <a:lnTo>
                    <a:pt x="78" y="822"/>
                  </a:lnTo>
                  <a:lnTo>
                    <a:pt x="49" y="814"/>
                  </a:lnTo>
                  <a:lnTo>
                    <a:pt x="49" y="814"/>
                  </a:lnTo>
                  <a:lnTo>
                    <a:pt x="17" y="782"/>
                  </a:lnTo>
                  <a:lnTo>
                    <a:pt x="17" y="782"/>
                  </a:lnTo>
                  <a:lnTo>
                    <a:pt x="43" y="793"/>
                  </a:lnTo>
                  <a:lnTo>
                    <a:pt x="43" y="793"/>
                  </a:lnTo>
                  <a:lnTo>
                    <a:pt x="45" y="790"/>
                  </a:lnTo>
                  <a:lnTo>
                    <a:pt x="45" y="786"/>
                  </a:lnTo>
                  <a:lnTo>
                    <a:pt x="46" y="779"/>
                  </a:lnTo>
                  <a:lnTo>
                    <a:pt x="48" y="777"/>
                  </a:lnTo>
                  <a:lnTo>
                    <a:pt x="50" y="774"/>
                  </a:lnTo>
                  <a:lnTo>
                    <a:pt x="54" y="771"/>
                  </a:lnTo>
                  <a:lnTo>
                    <a:pt x="61" y="771"/>
                  </a:lnTo>
                  <a:lnTo>
                    <a:pt x="61" y="771"/>
                  </a:lnTo>
                  <a:lnTo>
                    <a:pt x="53" y="759"/>
                  </a:lnTo>
                  <a:lnTo>
                    <a:pt x="53" y="759"/>
                  </a:lnTo>
                  <a:lnTo>
                    <a:pt x="54" y="757"/>
                  </a:lnTo>
                  <a:lnTo>
                    <a:pt x="57" y="756"/>
                  </a:lnTo>
                  <a:lnTo>
                    <a:pt x="63" y="753"/>
                  </a:lnTo>
                  <a:lnTo>
                    <a:pt x="66" y="752"/>
                  </a:lnTo>
                  <a:lnTo>
                    <a:pt x="67" y="749"/>
                  </a:lnTo>
                  <a:lnTo>
                    <a:pt x="67" y="746"/>
                  </a:lnTo>
                  <a:lnTo>
                    <a:pt x="66" y="742"/>
                  </a:lnTo>
                  <a:lnTo>
                    <a:pt x="66" y="742"/>
                  </a:lnTo>
                  <a:lnTo>
                    <a:pt x="31" y="742"/>
                  </a:lnTo>
                  <a:lnTo>
                    <a:pt x="31" y="742"/>
                  </a:lnTo>
                  <a:lnTo>
                    <a:pt x="34" y="739"/>
                  </a:lnTo>
                  <a:lnTo>
                    <a:pt x="36" y="735"/>
                  </a:lnTo>
                  <a:lnTo>
                    <a:pt x="43" y="728"/>
                  </a:lnTo>
                  <a:lnTo>
                    <a:pt x="46" y="724"/>
                  </a:lnTo>
                  <a:lnTo>
                    <a:pt x="48" y="720"/>
                  </a:lnTo>
                  <a:lnTo>
                    <a:pt x="48" y="716"/>
                  </a:lnTo>
                  <a:lnTo>
                    <a:pt x="45" y="709"/>
                  </a:lnTo>
                  <a:lnTo>
                    <a:pt x="45" y="709"/>
                  </a:lnTo>
                  <a:lnTo>
                    <a:pt x="6" y="706"/>
                  </a:lnTo>
                  <a:lnTo>
                    <a:pt x="6" y="706"/>
                  </a:lnTo>
                  <a:lnTo>
                    <a:pt x="7" y="703"/>
                  </a:lnTo>
                  <a:lnTo>
                    <a:pt x="10" y="702"/>
                  </a:lnTo>
                  <a:lnTo>
                    <a:pt x="16" y="698"/>
                  </a:lnTo>
                  <a:lnTo>
                    <a:pt x="18" y="696"/>
                  </a:lnTo>
                  <a:lnTo>
                    <a:pt x="18" y="694"/>
                  </a:lnTo>
                  <a:lnTo>
                    <a:pt x="18" y="691"/>
                  </a:lnTo>
                  <a:lnTo>
                    <a:pt x="14" y="687"/>
                  </a:lnTo>
                  <a:lnTo>
                    <a:pt x="14" y="687"/>
                  </a:lnTo>
                  <a:lnTo>
                    <a:pt x="21" y="682"/>
                  </a:lnTo>
                  <a:lnTo>
                    <a:pt x="30" y="680"/>
                  </a:lnTo>
                  <a:lnTo>
                    <a:pt x="36" y="676"/>
                  </a:lnTo>
                  <a:lnTo>
                    <a:pt x="39" y="673"/>
                  </a:lnTo>
                  <a:lnTo>
                    <a:pt x="42" y="670"/>
                  </a:lnTo>
                  <a:lnTo>
                    <a:pt x="42" y="670"/>
                  </a:lnTo>
                  <a:lnTo>
                    <a:pt x="43" y="667"/>
                  </a:lnTo>
                  <a:lnTo>
                    <a:pt x="45" y="664"/>
                  </a:lnTo>
                  <a:lnTo>
                    <a:pt x="46" y="662"/>
                  </a:lnTo>
                  <a:lnTo>
                    <a:pt x="45" y="658"/>
                  </a:lnTo>
                  <a:lnTo>
                    <a:pt x="45" y="658"/>
                  </a:lnTo>
                  <a:lnTo>
                    <a:pt x="45" y="655"/>
                  </a:lnTo>
                  <a:lnTo>
                    <a:pt x="48" y="651"/>
                  </a:lnTo>
                  <a:lnTo>
                    <a:pt x="54" y="641"/>
                  </a:lnTo>
                  <a:lnTo>
                    <a:pt x="54" y="641"/>
                  </a:lnTo>
                  <a:lnTo>
                    <a:pt x="48" y="640"/>
                  </a:lnTo>
                  <a:lnTo>
                    <a:pt x="48" y="640"/>
                  </a:lnTo>
                  <a:lnTo>
                    <a:pt x="23" y="642"/>
                  </a:lnTo>
                  <a:lnTo>
                    <a:pt x="23" y="642"/>
                  </a:lnTo>
                  <a:lnTo>
                    <a:pt x="34" y="663"/>
                  </a:lnTo>
                  <a:lnTo>
                    <a:pt x="34" y="663"/>
                  </a:lnTo>
                  <a:lnTo>
                    <a:pt x="13" y="662"/>
                  </a:lnTo>
                  <a:lnTo>
                    <a:pt x="14" y="662"/>
                  </a:lnTo>
                  <a:lnTo>
                    <a:pt x="14" y="662"/>
                  </a:lnTo>
                  <a:lnTo>
                    <a:pt x="14" y="649"/>
                  </a:lnTo>
                  <a:lnTo>
                    <a:pt x="14" y="649"/>
                  </a:lnTo>
                  <a:lnTo>
                    <a:pt x="9" y="648"/>
                  </a:lnTo>
                  <a:lnTo>
                    <a:pt x="9" y="648"/>
                  </a:lnTo>
                  <a:lnTo>
                    <a:pt x="0" y="641"/>
                  </a:lnTo>
                  <a:lnTo>
                    <a:pt x="0" y="641"/>
                  </a:lnTo>
                  <a:lnTo>
                    <a:pt x="5" y="637"/>
                  </a:lnTo>
                  <a:lnTo>
                    <a:pt x="7" y="635"/>
                  </a:lnTo>
                  <a:lnTo>
                    <a:pt x="10" y="634"/>
                  </a:lnTo>
                  <a:lnTo>
                    <a:pt x="10" y="634"/>
                  </a:lnTo>
                  <a:lnTo>
                    <a:pt x="18" y="634"/>
                  </a:lnTo>
                  <a:lnTo>
                    <a:pt x="28" y="634"/>
                  </a:lnTo>
                  <a:lnTo>
                    <a:pt x="28" y="634"/>
                  </a:lnTo>
                  <a:lnTo>
                    <a:pt x="31" y="628"/>
                  </a:lnTo>
                  <a:lnTo>
                    <a:pt x="31" y="623"/>
                  </a:lnTo>
                  <a:lnTo>
                    <a:pt x="28" y="619"/>
                  </a:lnTo>
                  <a:lnTo>
                    <a:pt x="24" y="615"/>
                  </a:lnTo>
                  <a:lnTo>
                    <a:pt x="16" y="609"/>
                  </a:lnTo>
                  <a:lnTo>
                    <a:pt x="12" y="606"/>
                  </a:lnTo>
                  <a:lnTo>
                    <a:pt x="7" y="602"/>
                  </a:lnTo>
                  <a:lnTo>
                    <a:pt x="7" y="602"/>
                  </a:lnTo>
                  <a:lnTo>
                    <a:pt x="25" y="586"/>
                  </a:lnTo>
                  <a:lnTo>
                    <a:pt x="25" y="586"/>
                  </a:lnTo>
                  <a:lnTo>
                    <a:pt x="31" y="592"/>
                  </a:lnTo>
                  <a:lnTo>
                    <a:pt x="34" y="597"/>
                  </a:lnTo>
                  <a:lnTo>
                    <a:pt x="34" y="601"/>
                  </a:lnTo>
                  <a:lnTo>
                    <a:pt x="32" y="608"/>
                  </a:lnTo>
                  <a:lnTo>
                    <a:pt x="32" y="608"/>
                  </a:lnTo>
                  <a:lnTo>
                    <a:pt x="59" y="615"/>
                  </a:lnTo>
                  <a:lnTo>
                    <a:pt x="59" y="615"/>
                  </a:lnTo>
                  <a:lnTo>
                    <a:pt x="54" y="627"/>
                  </a:lnTo>
                  <a:lnTo>
                    <a:pt x="54" y="627"/>
                  </a:lnTo>
                  <a:lnTo>
                    <a:pt x="59" y="628"/>
                  </a:lnTo>
                  <a:lnTo>
                    <a:pt x="61" y="628"/>
                  </a:lnTo>
                  <a:lnTo>
                    <a:pt x="61" y="628"/>
                  </a:lnTo>
                  <a:lnTo>
                    <a:pt x="68" y="627"/>
                  </a:lnTo>
                  <a:lnTo>
                    <a:pt x="72" y="623"/>
                  </a:lnTo>
                  <a:lnTo>
                    <a:pt x="74" y="619"/>
                  </a:lnTo>
                  <a:lnTo>
                    <a:pt x="72" y="615"/>
                  </a:lnTo>
                  <a:lnTo>
                    <a:pt x="72" y="615"/>
                  </a:lnTo>
                  <a:lnTo>
                    <a:pt x="97" y="604"/>
                  </a:lnTo>
                  <a:lnTo>
                    <a:pt x="97" y="604"/>
                  </a:lnTo>
                  <a:lnTo>
                    <a:pt x="96" y="598"/>
                  </a:lnTo>
                  <a:lnTo>
                    <a:pt x="93" y="595"/>
                  </a:lnTo>
                  <a:lnTo>
                    <a:pt x="90" y="591"/>
                  </a:lnTo>
                  <a:lnTo>
                    <a:pt x="88" y="590"/>
                  </a:lnTo>
                  <a:lnTo>
                    <a:pt x="79" y="586"/>
                  </a:lnTo>
                  <a:lnTo>
                    <a:pt x="70" y="584"/>
                  </a:lnTo>
                  <a:lnTo>
                    <a:pt x="70" y="584"/>
                  </a:lnTo>
                  <a:lnTo>
                    <a:pt x="61" y="583"/>
                  </a:lnTo>
                  <a:lnTo>
                    <a:pt x="57" y="581"/>
                  </a:lnTo>
                  <a:lnTo>
                    <a:pt x="54" y="580"/>
                  </a:lnTo>
                  <a:lnTo>
                    <a:pt x="54" y="580"/>
                  </a:lnTo>
                  <a:lnTo>
                    <a:pt x="50" y="576"/>
                  </a:lnTo>
                  <a:lnTo>
                    <a:pt x="46" y="573"/>
                  </a:lnTo>
                  <a:lnTo>
                    <a:pt x="41" y="573"/>
                  </a:lnTo>
                  <a:lnTo>
                    <a:pt x="35" y="574"/>
                  </a:lnTo>
                  <a:lnTo>
                    <a:pt x="35" y="574"/>
                  </a:lnTo>
                  <a:lnTo>
                    <a:pt x="23" y="576"/>
                  </a:lnTo>
                  <a:lnTo>
                    <a:pt x="9" y="577"/>
                  </a:lnTo>
                  <a:lnTo>
                    <a:pt x="9" y="577"/>
                  </a:lnTo>
                  <a:lnTo>
                    <a:pt x="7" y="559"/>
                  </a:lnTo>
                  <a:lnTo>
                    <a:pt x="7" y="559"/>
                  </a:lnTo>
                  <a:lnTo>
                    <a:pt x="39" y="552"/>
                  </a:lnTo>
                  <a:lnTo>
                    <a:pt x="39" y="552"/>
                  </a:lnTo>
                  <a:lnTo>
                    <a:pt x="31" y="547"/>
                  </a:lnTo>
                  <a:lnTo>
                    <a:pt x="24" y="541"/>
                  </a:lnTo>
                  <a:lnTo>
                    <a:pt x="23" y="538"/>
                  </a:lnTo>
                  <a:lnTo>
                    <a:pt x="23" y="536"/>
                  </a:lnTo>
                  <a:lnTo>
                    <a:pt x="23" y="532"/>
                  </a:lnTo>
                  <a:lnTo>
                    <a:pt x="25" y="527"/>
                  </a:lnTo>
                  <a:lnTo>
                    <a:pt x="25" y="527"/>
                  </a:lnTo>
                  <a:lnTo>
                    <a:pt x="24" y="525"/>
                  </a:lnTo>
                  <a:lnTo>
                    <a:pt x="23" y="523"/>
                  </a:lnTo>
                  <a:lnTo>
                    <a:pt x="18" y="516"/>
                  </a:lnTo>
                  <a:lnTo>
                    <a:pt x="18" y="516"/>
                  </a:lnTo>
                  <a:lnTo>
                    <a:pt x="24" y="516"/>
                  </a:lnTo>
                  <a:lnTo>
                    <a:pt x="27" y="518"/>
                  </a:lnTo>
                  <a:lnTo>
                    <a:pt x="28" y="519"/>
                  </a:lnTo>
                  <a:lnTo>
                    <a:pt x="30" y="520"/>
                  </a:lnTo>
                  <a:lnTo>
                    <a:pt x="31" y="526"/>
                  </a:lnTo>
                  <a:lnTo>
                    <a:pt x="32" y="527"/>
                  </a:lnTo>
                  <a:lnTo>
                    <a:pt x="34" y="529"/>
                  </a:lnTo>
                  <a:lnTo>
                    <a:pt x="34" y="529"/>
                  </a:lnTo>
                  <a:lnTo>
                    <a:pt x="42" y="523"/>
                  </a:lnTo>
                  <a:lnTo>
                    <a:pt x="42" y="523"/>
                  </a:lnTo>
                  <a:lnTo>
                    <a:pt x="45" y="529"/>
                  </a:lnTo>
                  <a:lnTo>
                    <a:pt x="49" y="533"/>
                  </a:lnTo>
                  <a:lnTo>
                    <a:pt x="53" y="536"/>
                  </a:lnTo>
                  <a:lnTo>
                    <a:pt x="59" y="537"/>
                  </a:lnTo>
                  <a:lnTo>
                    <a:pt x="70" y="541"/>
                  </a:lnTo>
                  <a:lnTo>
                    <a:pt x="75" y="544"/>
                  </a:lnTo>
                  <a:lnTo>
                    <a:pt x="81" y="547"/>
                  </a:lnTo>
                  <a:lnTo>
                    <a:pt x="81" y="547"/>
                  </a:lnTo>
                  <a:lnTo>
                    <a:pt x="74" y="550"/>
                  </a:lnTo>
                  <a:lnTo>
                    <a:pt x="67" y="552"/>
                  </a:lnTo>
                  <a:lnTo>
                    <a:pt x="67" y="552"/>
                  </a:lnTo>
                  <a:lnTo>
                    <a:pt x="63" y="556"/>
                  </a:lnTo>
                  <a:lnTo>
                    <a:pt x="61" y="559"/>
                  </a:lnTo>
                  <a:lnTo>
                    <a:pt x="61" y="561"/>
                  </a:lnTo>
                  <a:lnTo>
                    <a:pt x="61" y="561"/>
                  </a:lnTo>
                  <a:lnTo>
                    <a:pt x="63" y="562"/>
                  </a:lnTo>
                  <a:lnTo>
                    <a:pt x="64" y="565"/>
                  </a:lnTo>
                  <a:lnTo>
                    <a:pt x="70" y="566"/>
                  </a:lnTo>
                  <a:lnTo>
                    <a:pt x="70" y="566"/>
                  </a:lnTo>
                  <a:lnTo>
                    <a:pt x="81" y="566"/>
                  </a:lnTo>
                  <a:lnTo>
                    <a:pt x="90" y="566"/>
                  </a:lnTo>
                  <a:lnTo>
                    <a:pt x="90" y="566"/>
                  </a:lnTo>
                  <a:lnTo>
                    <a:pt x="96" y="569"/>
                  </a:lnTo>
                  <a:lnTo>
                    <a:pt x="103" y="573"/>
                  </a:lnTo>
                  <a:lnTo>
                    <a:pt x="103" y="573"/>
                  </a:lnTo>
                  <a:lnTo>
                    <a:pt x="88" y="580"/>
                  </a:lnTo>
                  <a:lnTo>
                    <a:pt x="88" y="580"/>
                  </a:lnTo>
                  <a:lnTo>
                    <a:pt x="104" y="591"/>
                  </a:lnTo>
                  <a:lnTo>
                    <a:pt x="104" y="591"/>
                  </a:lnTo>
                  <a:lnTo>
                    <a:pt x="99" y="626"/>
                  </a:lnTo>
                  <a:lnTo>
                    <a:pt x="99" y="626"/>
                  </a:lnTo>
                  <a:lnTo>
                    <a:pt x="96" y="627"/>
                  </a:lnTo>
                  <a:lnTo>
                    <a:pt x="93" y="628"/>
                  </a:lnTo>
                  <a:lnTo>
                    <a:pt x="85" y="630"/>
                  </a:lnTo>
                  <a:lnTo>
                    <a:pt x="81" y="630"/>
                  </a:lnTo>
                  <a:lnTo>
                    <a:pt x="77" y="631"/>
                  </a:lnTo>
                  <a:lnTo>
                    <a:pt x="74" y="634"/>
                  </a:lnTo>
                  <a:lnTo>
                    <a:pt x="71" y="640"/>
                  </a:lnTo>
                  <a:lnTo>
                    <a:pt x="71" y="640"/>
                  </a:lnTo>
                  <a:lnTo>
                    <a:pt x="89" y="640"/>
                  </a:lnTo>
                  <a:lnTo>
                    <a:pt x="89" y="640"/>
                  </a:lnTo>
                  <a:lnTo>
                    <a:pt x="88" y="649"/>
                  </a:lnTo>
                  <a:lnTo>
                    <a:pt x="88" y="653"/>
                  </a:lnTo>
                  <a:lnTo>
                    <a:pt x="89" y="656"/>
                  </a:lnTo>
                  <a:lnTo>
                    <a:pt x="89" y="656"/>
                  </a:lnTo>
                  <a:lnTo>
                    <a:pt x="93" y="660"/>
                  </a:lnTo>
                  <a:lnTo>
                    <a:pt x="99" y="662"/>
                  </a:lnTo>
                  <a:lnTo>
                    <a:pt x="110" y="666"/>
                  </a:lnTo>
                  <a:lnTo>
                    <a:pt x="110" y="666"/>
                  </a:lnTo>
                  <a:lnTo>
                    <a:pt x="103" y="676"/>
                  </a:lnTo>
                  <a:lnTo>
                    <a:pt x="95" y="687"/>
                  </a:lnTo>
                  <a:lnTo>
                    <a:pt x="95" y="687"/>
                  </a:lnTo>
                  <a:lnTo>
                    <a:pt x="86" y="698"/>
                  </a:lnTo>
                  <a:lnTo>
                    <a:pt x="78" y="712"/>
                  </a:lnTo>
                  <a:lnTo>
                    <a:pt x="78" y="712"/>
                  </a:lnTo>
                  <a:lnTo>
                    <a:pt x="96" y="717"/>
                  </a:lnTo>
                  <a:lnTo>
                    <a:pt x="96" y="717"/>
                  </a:lnTo>
                  <a:lnTo>
                    <a:pt x="95" y="721"/>
                  </a:lnTo>
                  <a:lnTo>
                    <a:pt x="90" y="723"/>
                  </a:lnTo>
                  <a:lnTo>
                    <a:pt x="82" y="723"/>
                  </a:lnTo>
                  <a:lnTo>
                    <a:pt x="82" y="723"/>
                  </a:lnTo>
                  <a:lnTo>
                    <a:pt x="77" y="724"/>
                  </a:lnTo>
                  <a:lnTo>
                    <a:pt x="71" y="727"/>
                  </a:lnTo>
                  <a:lnTo>
                    <a:pt x="71" y="727"/>
                  </a:lnTo>
                  <a:lnTo>
                    <a:pt x="70" y="728"/>
                  </a:lnTo>
                  <a:lnTo>
                    <a:pt x="70" y="731"/>
                  </a:lnTo>
                  <a:lnTo>
                    <a:pt x="71" y="735"/>
                  </a:lnTo>
                  <a:lnTo>
                    <a:pt x="71" y="735"/>
                  </a:lnTo>
                  <a:lnTo>
                    <a:pt x="78" y="736"/>
                  </a:lnTo>
                  <a:lnTo>
                    <a:pt x="85" y="736"/>
                  </a:lnTo>
                  <a:lnTo>
                    <a:pt x="85" y="736"/>
                  </a:lnTo>
                  <a:lnTo>
                    <a:pt x="95" y="735"/>
                  </a:lnTo>
                  <a:lnTo>
                    <a:pt x="103" y="736"/>
                  </a:lnTo>
                  <a:lnTo>
                    <a:pt x="111" y="742"/>
                  </a:lnTo>
                  <a:lnTo>
                    <a:pt x="117" y="749"/>
                  </a:lnTo>
                  <a:lnTo>
                    <a:pt x="117" y="749"/>
                  </a:lnTo>
                  <a:lnTo>
                    <a:pt x="122" y="759"/>
                  </a:lnTo>
                  <a:lnTo>
                    <a:pt x="122" y="759"/>
                  </a:lnTo>
                  <a:lnTo>
                    <a:pt x="97" y="761"/>
                  </a:lnTo>
                  <a:lnTo>
                    <a:pt x="97" y="761"/>
                  </a:lnTo>
                  <a:lnTo>
                    <a:pt x="100" y="767"/>
                  </a:lnTo>
                  <a:lnTo>
                    <a:pt x="104" y="771"/>
                  </a:lnTo>
                  <a:lnTo>
                    <a:pt x="108" y="774"/>
                  </a:lnTo>
                  <a:lnTo>
                    <a:pt x="114" y="775"/>
                  </a:lnTo>
                  <a:lnTo>
                    <a:pt x="121" y="775"/>
                  </a:lnTo>
                  <a:lnTo>
                    <a:pt x="128" y="775"/>
                  </a:lnTo>
                  <a:lnTo>
                    <a:pt x="150" y="772"/>
                  </a:lnTo>
                  <a:lnTo>
                    <a:pt x="150" y="772"/>
                  </a:lnTo>
                  <a:lnTo>
                    <a:pt x="150" y="764"/>
                  </a:lnTo>
                  <a:lnTo>
                    <a:pt x="153" y="756"/>
                  </a:lnTo>
                  <a:lnTo>
                    <a:pt x="156" y="749"/>
                  </a:lnTo>
                  <a:lnTo>
                    <a:pt x="160" y="742"/>
                  </a:lnTo>
                  <a:lnTo>
                    <a:pt x="164" y="735"/>
                  </a:lnTo>
                  <a:lnTo>
                    <a:pt x="171" y="730"/>
                  </a:lnTo>
                  <a:lnTo>
                    <a:pt x="179" y="724"/>
                  </a:lnTo>
                  <a:lnTo>
                    <a:pt x="187" y="720"/>
                  </a:lnTo>
                  <a:lnTo>
                    <a:pt x="187" y="720"/>
                  </a:lnTo>
                  <a:lnTo>
                    <a:pt x="185" y="707"/>
                  </a:lnTo>
                  <a:lnTo>
                    <a:pt x="183" y="703"/>
                  </a:lnTo>
                  <a:lnTo>
                    <a:pt x="180" y="700"/>
                  </a:lnTo>
                  <a:lnTo>
                    <a:pt x="179" y="699"/>
                  </a:lnTo>
                  <a:lnTo>
                    <a:pt x="175" y="699"/>
                  </a:lnTo>
                  <a:lnTo>
                    <a:pt x="164" y="698"/>
                  </a:lnTo>
                  <a:lnTo>
                    <a:pt x="164" y="698"/>
                  </a:lnTo>
                  <a:lnTo>
                    <a:pt x="161" y="706"/>
                  </a:lnTo>
                  <a:lnTo>
                    <a:pt x="161" y="706"/>
                  </a:lnTo>
                  <a:lnTo>
                    <a:pt x="160" y="716"/>
                  </a:lnTo>
                  <a:lnTo>
                    <a:pt x="160" y="716"/>
                  </a:lnTo>
                  <a:lnTo>
                    <a:pt x="108" y="723"/>
                  </a:lnTo>
                  <a:lnTo>
                    <a:pt x="108" y="723"/>
                  </a:lnTo>
                  <a:lnTo>
                    <a:pt x="106" y="699"/>
                  </a:lnTo>
                  <a:lnTo>
                    <a:pt x="106" y="699"/>
                  </a:lnTo>
                  <a:lnTo>
                    <a:pt x="117" y="702"/>
                  </a:lnTo>
                  <a:lnTo>
                    <a:pt x="126" y="706"/>
                  </a:lnTo>
                  <a:lnTo>
                    <a:pt x="126" y="706"/>
                  </a:lnTo>
                  <a:lnTo>
                    <a:pt x="133" y="710"/>
                  </a:lnTo>
                  <a:lnTo>
                    <a:pt x="139" y="712"/>
                  </a:lnTo>
                  <a:lnTo>
                    <a:pt x="144" y="710"/>
                  </a:lnTo>
                  <a:lnTo>
                    <a:pt x="153" y="705"/>
                  </a:lnTo>
                  <a:lnTo>
                    <a:pt x="153" y="705"/>
                  </a:lnTo>
                  <a:lnTo>
                    <a:pt x="160" y="700"/>
                  </a:lnTo>
                  <a:lnTo>
                    <a:pt x="160" y="700"/>
                  </a:lnTo>
                  <a:lnTo>
                    <a:pt x="150" y="680"/>
                  </a:lnTo>
                  <a:lnTo>
                    <a:pt x="150" y="680"/>
                  </a:lnTo>
                  <a:lnTo>
                    <a:pt x="190" y="678"/>
                  </a:lnTo>
                  <a:lnTo>
                    <a:pt x="190" y="678"/>
                  </a:lnTo>
                  <a:lnTo>
                    <a:pt x="190" y="696"/>
                  </a:lnTo>
                  <a:lnTo>
                    <a:pt x="190" y="696"/>
                  </a:lnTo>
                  <a:lnTo>
                    <a:pt x="225" y="681"/>
                  </a:lnTo>
                  <a:lnTo>
                    <a:pt x="225" y="681"/>
                  </a:lnTo>
                  <a:lnTo>
                    <a:pt x="225" y="676"/>
                  </a:lnTo>
                  <a:lnTo>
                    <a:pt x="225" y="676"/>
                  </a:lnTo>
                  <a:lnTo>
                    <a:pt x="208" y="671"/>
                  </a:lnTo>
                  <a:lnTo>
                    <a:pt x="208" y="671"/>
                  </a:lnTo>
                  <a:lnTo>
                    <a:pt x="194" y="669"/>
                  </a:lnTo>
                  <a:lnTo>
                    <a:pt x="190" y="667"/>
                  </a:lnTo>
                  <a:lnTo>
                    <a:pt x="187" y="666"/>
                  </a:lnTo>
                  <a:lnTo>
                    <a:pt x="186" y="663"/>
                  </a:lnTo>
                  <a:lnTo>
                    <a:pt x="185" y="659"/>
                  </a:lnTo>
                  <a:lnTo>
                    <a:pt x="185" y="648"/>
                  </a:lnTo>
                  <a:lnTo>
                    <a:pt x="185" y="648"/>
                  </a:lnTo>
                  <a:lnTo>
                    <a:pt x="160" y="651"/>
                  </a:lnTo>
                  <a:lnTo>
                    <a:pt x="160" y="651"/>
                  </a:lnTo>
                  <a:lnTo>
                    <a:pt x="164" y="645"/>
                  </a:lnTo>
                  <a:lnTo>
                    <a:pt x="167" y="638"/>
                  </a:lnTo>
                  <a:lnTo>
                    <a:pt x="167" y="631"/>
                  </a:lnTo>
                  <a:lnTo>
                    <a:pt x="167" y="626"/>
                  </a:lnTo>
                  <a:lnTo>
                    <a:pt x="165" y="613"/>
                  </a:lnTo>
                  <a:lnTo>
                    <a:pt x="164" y="602"/>
                  </a:lnTo>
                  <a:lnTo>
                    <a:pt x="164" y="602"/>
                  </a:lnTo>
                  <a:lnTo>
                    <a:pt x="175" y="597"/>
                  </a:lnTo>
                  <a:lnTo>
                    <a:pt x="180" y="592"/>
                  </a:lnTo>
                  <a:lnTo>
                    <a:pt x="186" y="590"/>
                  </a:lnTo>
                  <a:lnTo>
                    <a:pt x="190" y="586"/>
                  </a:lnTo>
                  <a:lnTo>
                    <a:pt x="193" y="581"/>
                  </a:lnTo>
                  <a:lnTo>
                    <a:pt x="193" y="574"/>
                  </a:lnTo>
                  <a:lnTo>
                    <a:pt x="190" y="568"/>
                  </a:lnTo>
                  <a:lnTo>
                    <a:pt x="190" y="568"/>
                  </a:lnTo>
                  <a:lnTo>
                    <a:pt x="186" y="565"/>
                  </a:lnTo>
                  <a:lnTo>
                    <a:pt x="182" y="565"/>
                  </a:lnTo>
                  <a:lnTo>
                    <a:pt x="178" y="565"/>
                  </a:lnTo>
                  <a:lnTo>
                    <a:pt x="172" y="568"/>
                  </a:lnTo>
                  <a:lnTo>
                    <a:pt x="172" y="568"/>
                  </a:lnTo>
                  <a:lnTo>
                    <a:pt x="169" y="569"/>
                  </a:lnTo>
                  <a:lnTo>
                    <a:pt x="168" y="569"/>
                  </a:lnTo>
                  <a:lnTo>
                    <a:pt x="158" y="563"/>
                  </a:lnTo>
                  <a:lnTo>
                    <a:pt x="158" y="563"/>
                  </a:lnTo>
                  <a:lnTo>
                    <a:pt x="179" y="558"/>
                  </a:lnTo>
                  <a:lnTo>
                    <a:pt x="179" y="558"/>
                  </a:lnTo>
                  <a:lnTo>
                    <a:pt x="180" y="554"/>
                  </a:lnTo>
                  <a:lnTo>
                    <a:pt x="180" y="551"/>
                  </a:lnTo>
                  <a:lnTo>
                    <a:pt x="180" y="548"/>
                  </a:lnTo>
                  <a:lnTo>
                    <a:pt x="179" y="545"/>
                  </a:lnTo>
                  <a:lnTo>
                    <a:pt x="175" y="541"/>
                  </a:lnTo>
                  <a:lnTo>
                    <a:pt x="172" y="536"/>
                  </a:lnTo>
                  <a:lnTo>
                    <a:pt x="172" y="536"/>
                  </a:lnTo>
                  <a:lnTo>
                    <a:pt x="200" y="518"/>
                  </a:lnTo>
                  <a:lnTo>
                    <a:pt x="200" y="518"/>
                  </a:lnTo>
                  <a:lnTo>
                    <a:pt x="197" y="511"/>
                  </a:lnTo>
                  <a:lnTo>
                    <a:pt x="194" y="508"/>
                  </a:lnTo>
                  <a:lnTo>
                    <a:pt x="193" y="507"/>
                  </a:lnTo>
                  <a:lnTo>
                    <a:pt x="186" y="505"/>
                  </a:lnTo>
                  <a:lnTo>
                    <a:pt x="174" y="507"/>
                  </a:lnTo>
                  <a:lnTo>
                    <a:pt x="174" y="507"/>
                  </a:lnTo>
                  <a:lnTo>
                    <a:pt x="171" y="502"/>
                  </a:lnTo>
                  <a:lnTo>
                    <a:pt x="169" y="500"/>
                  </a:lnTo>
                  <a:lnTo>
                    <a:pt x="171" y="498"/>
                  </a:lnTo>
                  <a:lnTo>
                    <a:pt x="174" y="496"/>
                  </a:lnTo>
                  <a:lnTo>
                    <a:pt x="178" y="491"/>
                  </a:lnTo>
                  <a:lnTo>
                    <a:pt x="179" y="490"/>
                  </a:lnTo>
                  <a:lnTo>
                    <a:pt x="179" y="486"/>
                  </a:lnTo>
                  <a:lnTo>
                    <a:pt x="179" y="486"/>
                  </a:lnTo>
                  <a:lnTo>
                    <a:pt x="168" y="475"/>
                  </a:lnTo>
                  <a:lnTo>
                    <a:pt x="168" y="475"/>
                  </a:lnTo>
                  <a:lnTo>
                    <a:pt x="175" y="468"/>
                  </a:lnTo>
                  <a:lnTo>
                    <a:pt x="182" y="460"/>
                  </a:lnTo>
                  <a:lnTo>
                    <a:pt x="193" y="444"/>
                  </a:lnTo>
                  <a:lnTo>
                    <a:pt x="193" y="444"/>
                  </a:lnTo>
                  <a:lnTo>
                    <a:pt x="200" y="436"/>
                  </a:lnTo>
                  <a:lnTo>
                    <a:pt x="204" y="428"/>
                  </a:lnTo>
                  <a:lnTo>
                    <a:pt x="211" y="408"/>
                  </a:lnTo>
                  <a:lnTo>
                    <a:pt x="211" y="408"/>
                  </a:lnTo>
                  <a:lnTo>
                    <a:pt x="172" y="411"/>
                  </a:lnTo>
                  <a:lnTo>
                    <a:pt x="172" y="411"/>
                  </a:lnTo>
                  <a:lnTo>
                    <a:pt x="171" y="415"/>
                  </a:lnTo>
                  <a:lnTo>
                    <a:pt x="171" y="418"/>
                  </a:lnTo>
                  <a:lnTo>
                    <a:pt x="172" y="419"/>
                  </a:lnTo>
                  <a:lnTo>
                    <a:pt x="175" y="421"/>
                  </a:lnTo>
                  <a:lnTo>
                    <a:pt x="180" y="421"/>
                  </a:lnTo>
                  <a:lnTo>
                    <a:pt x="183" y="422"/>
                  </a:lnTo>
                  <a:lnTo>
                    <a:pt x="185" y="424"/>
                  </a:lnTo>
                  <a:lnTo>
                    <a:pt x="185" y="424"/>
                  </a:lnTo>
                  <a:lnTo>
                    <a:pt x="179" y="429"/>
                  </a:lnTo>
                  <a:lnTo>
                    <a:pt x="176" y="430"/>
                  </a:lnTo>
                  <a:lnTo>
                    <a:pt x="174" y="430"/>
                  </a:lnTo>
                  <a:lnTo>
                    <a:pt x="167" y="429"/>
                  </a:lnTo>
                  <a:lnTo>
                    <a:pt x="153" y="425"/>
                  </a:lnTo>
                  <a:lnTo>
                    <a:pt x="153" y="425"/>
                  </a:lnTo>
                  <a:lnTo>
                    <a:pt x="157" y="417"/>
                  </a:lnTo>
                  <a:lnTo>
                    <a:pt x="162" y="410"/>
                  </a:lnTo>
                  <a:lnTo>
                    <a:pt x="165" y="407"/>
                  </a:lnTo>
                  <a:lnTo>
                    <a:pt x="169" y="404"/>
                  </a:lnTo>
                  <a:lnTo>
                    <a:pt x="176" y="403"/>
                  </a:lnTo>
                  <a:lnTo>
                    <a:pt x="183" y="403"/>
                  </a:lnTo>
                  <a:lnTo>
                    <a:pt x="183" y="403"/>
                  </a:lnTo>
                  <a:lnTo>
                    <a:pt x="186" y="403"/>
                  </a:lnTo>
                  <a:lnTo>
                    <a:pt x="189" y="401"/>
                  </a:lnTo>
                  <a:lnTo>
                    <a:pt x="196" y="397"/>
                  </a:lnTo>
                  <a:lnTo>
                    <a:pt x="210" y="386"/>
                  </a:lnTo>
                  <a:lnTo>
                    <a:pt x="210" y="386"/>
                  </a:lnTo>
                  <a:lnTo>
                    <a:pt x="218" y="379"/>
                  </a:lnTo>
                  <a:lnTo>
                    <a:pt x="225" y="370"/>
                  </a:lnTo>
                  <a:lnTo>
                    <a:pt x="225" y="370"/>
                  </a:lnTo>
                  <a:lnTo>
                    <a:pt x="228" y="364"/>
                  </a:lnTo>
                  <a:lnTo>
                    <a:pt x="229" y="361"/>
                  </a:lnTo>
                  <a:lnTo>
                    <a:pt x="229" y="358"/>
                  </a:lnTo>
                  <a:lnTo>
                    <a:pt x="229" y="358"/>
                  </a:lnTo>
                  <a:lnTo>
                    <a:pt x="228" y="356"/>
                  </a:lnTo>
                  <a:lnTo>
                    <a:pt x="228" y="352"/>
                  </a:lnTo>
                  <a:lnTo>
                    <a:pt x="229" y="346"/>
                  </a:lnTo>
                  <a:lnTo>
                    <a:pt x="237" y="334"/>
                  </a:lnTo>
                  <a:lnTo>
                    <a:pt x="237" y="334"/>
                  </a:lnTo>
                  <a:lnTo>
                    <a:pt x="230" y="335"/>
                  </a:lnTo>
                  <a:lnTo>
                    <a:pt x="225" y="335"/>
                  </a:lnTo>
                  <a:lnTo>
                    <a:pt x="212" y="332"/>
                  </a:lnTo>
                  <a:lnTo>
                    <a:pt x="207" y="331"/>
                  </a:lnTo>
                  <a:lnTo>
                    <a:pt x="201" y="331"/>
                  </a:lnTo>
                  <a:lnTo>
                    <a:pt x="196" y="334"/>
                  </a:lnTo>
                  <a:lnTo>
                    <a:pt x="190" y="338"/>
                  </a:lnTo>
                  <a:lnTo>
                    <a:pt x="190" y="338"/>
                  </a:lnTo>
                  <a:lnTo>
                    <a:pt x="190" y="339"/>
                  </a:lnTo>
                  <a:lnTo>
                    <a:pt x="190" y="339"/>
                  </a:lnTo>
                  <a:close/>
                  <a:moveTo>
                    <a:pt x="1213" y="388"/>
                  </a:moveTo>
                  <a:lnTo>
                    <a:pt x="1213" y="388"/>
                  </a:lnTo>
                  <a:lnTo>
                    <a:pt x="1212" y="397"/>
                  </a:lnTo>
                  <a:lnTo>
                    <a:pt x="1212" y="397"/>
                  </a:lnTo>
                  <a:lnTo>
                    <a:pt x="1198" y="392"/>
                  </a:lnTo>
                  <a:lnTo>
                    <a:pt x="1198" y="392"/>
                  </a:lnTo>
                  <a:lnTo>
                    <a:pt x="1195" y="396"/>
                  </a:lnTo>
                  <a:lnTo>
                    <a:pt x="1194" y="400"/>
                  </a:lnTo>
                  <a:lnTo>
                    <a:pt x="1195" y="403"/>
                  </a:lnTo>
                  <a:lnTo>
                    <a:pt x="1198" y="406"/>
                  </a:lnTo>
                  <a:lnTo>
                    <a:pt x="1204" y="410"/>
                  </a:lnTo>
                  <a:lnTo>
                    <a:pt x="1209" y="414"/>
                  </a:lnTo>
                  <a:lnTo>
                    <a:pt x="1209" y="414"/>
                  </a:lnTo>
                  <a:lnTo>
                    <a:pt x="1213" y="414"/>
                  </a:lnTo>
                  <a:lnTo>
                    <a:pt x="1213" y="414"/>
                  </a:lnTo>
                  <a:lnTo>
                    <a:pt x="1219" y="400"/>
                  </a:lnTo>
                  <a:lnTo>
                    <a:pt x="1219" y="400"/>
                  </a:lnTo>
                  <a:lnTo>
                    <a:pt x="1222" y="399"/>
                  </a:lnTo>
                  <a:lnTo>
                    <a:pt x="1226" y="397"/>
                  </a:lnTo>
                  <a:lnTo>
                    <a:pt x="1233" y="396"/>
                  </a:lnTo>
                  <a:lnTo>
                    <a:pt x="1240" y="393"/>
                  </a:lnTo>
                  <a:lnTo>
                    <a:pt x="1242" y="392"/>
                  </a:lnTo>
                  <a:lnTo>
                    <a:pt x="1244" y="388"/>
                  </a:lnTo>
                  <a:lnTo>
                    <a:pt x="1244" y="388"/>
                  </a:lnTo>
                  <a:lnTo>
                    <a:pt x="1240" y="385"/>
                  </a:lnTo>
                  <a:lnTo>
                    <a:pt x="1236" y="385"/>
                  </a:lnTo>
                  <a:lnTo>
                    <a:pt x="1231" y="385"/>
                  </a:lnTo>
                  <a:lnTo>
                    <a:pt x="1227" y="385"/>
                  </a:lnTo>
                  <a:lnTo>
                    <a:pt x="1227" y="385"/>
                  </a:lnTo>
                  <a:lnTo>
                    <a:pt x="1212" y="388"/>
                  </a:lnTo>
                  <a:lnTo>
                    <a:pt x="1212" y="388"/>
                  </a:lnTo>
                  <a:lnTo>
                    <a:pt x="1212" y="383"/>
                  </a:lnTo>
                  <a:lnTo>
                    <a:pt x="1209" y="381"/>
                  </a:lnTo>
                  <a:lnTo>
                    <a:pt x="1206" y="381"/>
                  </a:lnTo>
                  <a:lnTo>
                    <a:pt x="1201" y="382"/>
                  </a:lnTo>
                  <a:lnTo>
                    <a:pt x="1201" y="382"/>
                  </a:lnTo>
                  <a:lnTo>
                    <a:pt x="1202" y="386"/>
                  </a:lnTo>
                  <a:lnTo>
                    <a:pt x="1205" y="388"/>
                  </a:lnTo>
                  <a:lnTo>
                    <a:pt x="1209" y="388"/>
                  </a:lnTo>
                  <a:lnTo>
                    <a:pt x="1213" y="388"/>
                  </a:lnTo>
                  <a:lnTo>
                    <a:pt x="1213" y="388"/>
                  </a:lnTo>
                  <a:close/>
                  <a:moveTo>
                    <a:pt x="268" y="944"/>
                  </a:moveTo>
                  <a:lnTo>
                    <a:pt x="268" y="944"/>
                  </a:lnTo>
                  <a:lnTo>
                    <a:pt x="254" y="944"/>
                  </a:lnTo>
                  <a:lnTo>
                    <a:pt x="254" y="944"/>
                  </a:lnTo>
                  <a:lnTo>
                    <a:pt x="254" y="951"/>
                  </a:lnTo>
                  <a:lnTo>
                    <a:pt x="254" y="954"/>
                  </a:lnTo>
                  <a:lnTo>
                    <a:pt x="257" y="957"/>
                  </a:lnTo>
                  <a:lnTo>
                    <a:pt x="258" y="958"/>
                  </a:lnTo>
                  <a:lnTo>
                    <a:pt x="262" y="958"/>
                  </a:lnTo>
                  <a:lnTo>
                    <a:pt x="272" y="957"/>
                  </a:lnTo>
                  <a:lnTo>
                    <a:pt x="272" y="957"/>
                  </a:lnTo>
                  <a:lnTo>
                    <a:pt x="268" y="944"/>
                  </a:lnTo>
                  <a:lnTo>
                    <a:pt x="268" y="944"/>
                  </a:lnTo>
                  <a:lnTo>
                    <a:pt x="294" y="947"/>
                  </a:lnTo>
                  <a:lnTo>
                    <a:pt x="294" y="947"/>
                  </a:lnTo>
                  <a:lnTo>
                    <a:pt x="269" y="910"/>
                  </a:lnTo>
                  <a:lnTo>
                    <a:pt x="269" y="910"/>
                  </a:lnTo>
                  <a:lnTo>
                    <a:pt x="261" y="916"/>
                  </a:lnTo>
                  <a:lnTo>
                    <a:pt x="255" y="922"/>
                  </a:lnTo>
                  <a:lnTo>
                    <a:pt x="252" y="926"/>
                  </a:lnTo>
                  <a:lnTo>
                    <a:pt x="251" y="934"/>
                  </a:lnTo>
                  <a:lnTo>
                    <a:pt x="251" y="934"/>
                  </a:lnTo>
                  <a:lnTo>
                    <a:pt x="259" y="936"/>
                  </a:lnTo>
                  <a:lnTo>
                    <a:pt x="268" y="937"/>
                  </a:lnTo>
                  <a:lnTo>
                    <a:pt x="268" y="937"/>
                  </a:lnTo>
                  <a:lnTo>
                    <a:pt x="268" y="940"/>
                  </a:lnTo>
                  <a:lnTo>
                    <a:pt x="268" y="944"/>
                  </a:lnTo>
                  <a:lnTo>
                    <a:pt x="268" y="944"/>
                  </a:lnTo>
                  <a:close/>
                  <a:moveTo>
                    <a:pt x="347" y="810"/>
                  </a:moveTo>
                  <a:lnTo>
                    <a:pt x="347" y="810"/>
                  </a:lnTo>
                  <a:lnTo>
                    <a:pt x="352" y="813"/>
                  </a:lnTo>
                  <a:lnTo>
                    <a:pt x="358" y="817"/>
                  </a:lnTo>
                  <a:lnTo>
                    <a:pt x="365" y="818"/>
                  </a:lnTo>
                  <a:lnTo>
                    <a:pt x="372" y="818"/>
                  </a:lnTo>
                  <a:lnTo>
                    <a:pt x="372" y="818"/>
                  </a:lnTo>
                  <a:lnTo>
                    <a:pt x="372" y="814"/>
                  </a:lnTo>
                  <a:lnTo>
                    <a:pt x="370" y="811"/>
                  </a:lnTo>
                  <a:lnTo>
                    <a:pt x="369" y="810"/>
                  </a:lnTo>
                  <a:lnTo>
                    <a:pt x="366" y="808"/>
                  </a:lnTo>
                  <a:lnTo>
                    <a:pt x="355" y="806"/>
                  </a:lnTo>
                  <a:lnTo>
                    <a:pt x="355" y="806"/>
                  </a:lnTo>
                  <a:lnTo>
                    <a:pt x="354" y="807"/>
                  </a:lnTo>
                  <a:lnTo>
                    <a:pt x="351" y="807"/>
                  </a:lnTo>
                  <a:lnTo>
                    <a:pt x="347" y="811"/>
                  </a:lnTo>
                  <a:lnTo>
                    <a:pt x="347" y="811"/>
                  </a:lnTo>
                  <a:lnTo>
                    <a:pt x="338" y="810"/>
                  </a:lnTo>
                  <a:lnTo>
                    <a:pt x="330" y="810"/>
                  </a:lnTo>
                  <a:lnTo>
                    <a:pt x="330" y="810"/>
                  </a:lnTo>
                  <a:lnTo>
                    <a:pt x="320" y="811"/>
                  </a:lnTo>
                  <a:lnTo>
                    <a:pt x="311" y="810"/>
                  </a:lnTo>
                  <a:lnTo>
                    <a:pt x="302" y="808"/>
                  </a:lnTo>
                  <a:lnTo>
                    <a:pt x="294" y="806"/>
                  </a:lnTo>
                  <a:lnTo>
                    <a:pt x="294" y="806"/>
                  </a:lnTo>
                  <a:lnTo>
                    <a:pt x="294" y="802"/>
                  </a:lnTo>
                  <a:lnTo>
                    <a:pt x="297" y="799"/>
                  </a:lnTo>
                  <a:lnTo>
                    <a:pt x="301" y="792"/>
                  </a:lnTo>
                  <a:lnTo>
                    <a:pt x="302" y="788"/>
                  </a:lnTo>
                  <a:lnTo>
                    <a:pt x="302" y="784"/>
                  </a:lnTo>
                  <a:lnTo>
                    <a:pt x="302" y="781"/>
                  </a:lnTo>
                  <a:lnTo>
                    <a:pt x="300" y="777"/>
                  </a:lnTo>
                  <a:lnTo>
                    <a:pt x="300" y="777"/>
                  </a:lnTo>
                  <a:lnTo>
                    <a:pt x="286" y="779"/>
                  </a:lnTo>
                  <a:lnTo>
                    <a:pt x="280" y="782"/>
                  </a:lnTo>
                  <a:lnTo>
                    <a:pt x="279" y="785"/>
                  </a:lnTo>
                  <a:lnTo>
                    <a:pt x="277" y="789"/>
                  </a:lnTo>
                  <a:lnTo>
                    <a:pt x="277" y="789"/>
                  </a:lnTo>
                  <a:lnTo>
                    <a:pt x="276" y="790"/>
                  </a:lnTo>
                  <a:lnTo>
                    <a:pt x="273" y="792"/>
                  </a:lnTo>
                  <a:lnTo>
                    <a:pt x="266" y="793"/>
                  </a:lnTo>
                  <a:lnTo>
                    <a:pt x="266" y="793"/>
                  </a:lnTo>
                  <a:lnTo>
                    <a:pt x="257" y="795"/>
                  </a:lnTo>
                  <a:lnTo>
                    <a:pt x="247" y="796"/>
                  </a:lnTo>
                  <a:lnTo>
                    <a:pt x="247" y="796"/>
                  </a:lnTo>
                  <a:lnTo>
                    <a:pt x="239" y="799"/>
                  </a:lnTo>
                  <a:lnTo>
                    <a:pt x="234" y="802"/>
                  </a:lnTo>
                  <a:lnTo>
                    <a:pt x="233" y="804"/>
                  </a:lnTo>
                  <a:lnTo>
                    <a:pt x="233" y="804"/>
                  </a:lnTo>
                  <a:lnTo>
                    <a:pt x="232" y="808"/>
                  </a:lnTo>
                  <a:lnTo>
                    <a:pt x="233" y="813"/>
                  </a:lnTo>
                  <a:lnTo>
                    <a:pt x="237" y="817"/>
                  </a:lnTo>
                  <a:lnTo>
                    <a:pt x="241" y="820"/>
                  </a:lnTo>
                  <a:lnTo>
                    <a:pt x="241" y="820"/>
                  </a:lnTo>
                  <a:lnTo>
                    <a:pt x="250" y="803"/>
                  </a:lnTo>
                  <a:lnTo>
                    <a:pt x="250" y="803"/>
                  </a:lnTo>
                  <a:lnTo>
                    <a:pt x="268" y="807"/>
                  </a:lnTo>
                  <a:lnTo>
                    <a:pt x="286" y="810"/>
                  </a:lnTo>
                  <a:lnTo>
                    <a:pt x="286" y="810"/>
                  </a:lnTo>
                  <a:lnTo>
                    <a:pt x="287" y="810"/>
                  </a:lnTo>
                  <a:lnTo>
                    <a:pt x="290" y="808"/>
                  </a:lnTo>
                  <a:lnTo>
                    <a:pt x="294" y="806"/>
                  </a:lnTo>
                  <a:lnTo>
                    <a:pt x="294" y="806"/>
                  </a:lnTo>
                  <a:lnTo>
                    <a:pt x="291" y="808"/>
                  </a:lnTo>
                  <a:lnTo>
                    <a:pt x="290" y="813"/>
                  </a:lnTo>
                  <a:lnTo>
                    <a:pt x="291" y="815"/>
                  </a:lnTo>
                  <a:lnTo>
                    <a:pt x="295" y="820"/>
                  </a:lnTo>
                  <a:lnTo>
                    <a:pt x="295" y="820"/>
                  </a:lnTo>
                  <a:lnTo>
                    <a:pt x="301" y="824"/>
                  </a:lnTo>
                  <a:lnTo>
                    <a:pt x="308" y="826"/>
                  </a:lnTo>
                  <a:lnTo>
                    <a:pt x="308" y="826"/>
                  </a:lnTo>
                  <a:lnTo>
                    <a:pt x="312" y="828"/>
                  </a:lnTo>
                  <a:lnTo>
                    <a:pt x="316" y="831"/>
                  </a:lnTo>
                  <a:lnTo>
                    <a:pt x="318" y="835"/>
                  </a:lnTo>
                  <a:lnTo>
                    <a:pt x="318" y="839"/>
                  </a:lnTo>
                  <a:lnTo>
                    <a:pt x="318" y="839"/>
                  </a:lnTo>
                  <a:lnTo>
                    <a:pt x="320" y="846"/>
                  </a:lnTo>
                  <a:lnTo>
                    <a:pt x="320" y="846"/>
                  </a:lnTo>
                  <a:lnTo>
                    <a:pt x="324" y="836"/>
                  </a:lnTo>
                  <a:lnTo>
                    <a:pt x="330" y="829"/>
                  </a:lnTo>
                  <a:lnTo>
                    <a:pt x="336" y="822"/>
                  </a:lnTo>
                  <a:lnTo>
                    <a:pt x="342" y="818"/>
                  </a:lnTo>
                  <a:lnTo>
                    <a:pt x="342" y="818"/>
                  </a:lnTo>
                  <a:lnTo>
                    <a:pt x="344" y="817"/>
                  </a:lnTo>
                  <a:lnTo>
                    <a:pt x="345" y="814"/>
                  </a:lnTo>
                  <a:lnTo>
                    <a:pt x="347" y="810"/>
                  </a:lnTo>
                  <a:lnTo>
                    <a:pt x="347" y="810"/>
                  </a:lnTo>
                  <a:close/>
                  <a:moveTo>
                    <a:pt x="1209" y="209"/>
                  </a:moveTo>
                  <a:lnTo>
                    <a:pt x="1209" y="209"/>
                  </a:lnTo>
                  <a:lnTo>
                    <a:pt x="1204" y="209"/>
                  </a:lnTo>
                  <a:lnTo>
                    <a:pt x="1201" y="210"/>
                  </a:lnTo>
                  <a:lnTo>
                    <a:pt x="1198" y="212"/>
                  </a:lnTo>
                  <a:lnTo>
                    <a:pt x="1195" y="214"/>
                  </a:lnTo>
                  <a:lnTo>
                    <a:pt x="1191" y="221"/>
                  </a:lnTo>
                  <a:lnTo>
                    <a:pt x="1186" y="228"/>
                  </a:lnTo>
                  <a:lnTo>
                    <a:pt x="1186" y="228"/>
                  </a:lnTo>
                  <a:lnTo>
                    <a:pt x="1213" y="224"/>
                  </a:lnTo>
                  <a:lnTo>
                    <a:pt x="1213" y="224"/>
                  </a:lnTo>
                  <a:lnTo>
                    <a:pt x="1238" y="237"/>
                  </a:lnTo>
                  <a:lnTo>
                    <a:pt x="1238" y="237"/>
                  </a:lnTo>
                  <a:lnTo>
                    <a:pt x="1260" y="213"/>
                  </a:lnTo>
                  <a:lnTo>
                    <a:pt x="1260" y="213"/>
                  </a:lnTo>
                  <a:lnTo>
                    <a:pt x="1237" y="203"/>
                  </a:lnTo>
                  <a:lnTo>
                    <a:pt x="1237" y="203"/>
                  </a:lnTo>
                  <a:lnTo>
                    <a:pt x="1241" y="216"/>
                  </a:lnTo>
                  <a:lnTo>
                    <a:pt x="1241" y="216"/>
                  </a:lnTo>
                  <a:lnTo>
                    <a:pt x="1226" y="213"/>
                  </a:lnTo>
                  <a:lnTo>
                    <a:pt x="1226" y="213"/>
                  </a:lnTo>
                  <a:lnTo>
                    <a:pt x="1229" y="206"/>
                  </a:lnTo>
                  <a:lnTo>
                    <a:pt x="1229" y="206"/>
                  </a:lnTo>
                  <a:lnTo>
                    <a:pt x="1208" y="199"/>
                  </a:lnTo>
                  <a:lnTo>
                    <a:pt x="1208" y="199"/>
                  </a:lnTo>
                  <a:lnTo>
                    <a:pt x="1209" y="209"/>
                  </a:lnTo>
                  <a:lnTo>
                    <a:pt x="1209" y="209"/>
                  </a:lnTo>
                  <a:close/>
                  <a:moveTo>
                    <a:pt x="330" y="947"/>
                  </a:moveTo>
                  <a:lnTo>
                    <a:pt x="330" y="947"/>
                  </a:lnTo>
                  <a:lnTo>
                    <a:pt x="322" y="946"/>
                  </a:lnTo>
                  <a:lnTo>
                    <a:pt x="313" y="946"/>
                  </a:lnTo>
                  <a:lnTo>
                    <a:pt x="313" y="946"/>
                  </a:lnTo>
                  <a:lnTo>
                    <a:pt x="308" y="947"/>
                  </a:lnTo>
                  <a:lnTo>
                    <a:pt x="305" y="950"/>
                  </a:lnTo>
                  <a:lnTo>
                    <a:pt x="305" y="951"/>
                  </a:lnTo>
                  <a:lnTo>
                    <a:pt x="305" y="955"/>
                  </a:lnTo>
                  <a:lnTo>
                    <a:pt x="308" y="962"/>
                  </a:lnTo>
                  <a:lnTo>
                    <a:pt x="308" y="962"/>
                  </a:lnTo>
                  <a:lnTo>
                    <a:pt x="318" y="958"/>
                  </a:lnTo>
                  <a:lnTo>
                    <a:pt x="327" y="954"/>
                  </a:lnTo>
                  <a:lnTo>
                    <a:pt x="327" y="954"/>
                  </a:lnTo>
                  <a:lnTo>
                    <a:pt x="327" y="952"/>
                  </a:lnTo>
                  <a:lnTo>
                    <a:pt x="329" y="951"/>
                  </a:lnTo>
                  <a:lnTo>
                    <a:pt x="330" y="946"/>
                  </a:lnTo>
                  <a:lnTo>
                    <a:pt x="330" y="946"/>
                  </a:lnTo>
                  <a:lnTo>
                    <a:pt x="337" y="950"/>
                  </a:lnTo>
                  <a:lnTo>
                    <a:pt x="345" y="952"/>
                  </a:lnTo>
                  <a:lnTo>
                    <a:pt x="345" y="952"/>
                  </a:lnTo>
                  <a:lnTo>
                    <a:pt x="356" y="955"/>
                  </a:lnTo>
                  <a:lnTo>
                    <a:pt x="367" y="958"/>
                  </a:lnTo>
                  <a:lnTo>
                    <a:pt x="367" y="958"/>
                  </a:lnTo>
                  <a:lnTo>
                    <a:pt x="365" y="964"/>
                  </a:lnTo>
                  <a:lnTo>
                    <a:pt x="365" y="964"/>
                  </a:lnTo>
                  <a:lnTo>
                    <a:pt x="362" y="969"/>
                  </a:lnTo>
                  <a:lnTo>
                    <a:pt x="362" y="970"/>
                  </a:lnTo>
                  <a:lnTo>
                    <a:pt x="362" y="973"/>
                  </a:lnTo>
                  <a:lnTo>
                    <a:pt x="362" y="973"/>
                  </a:lnTo>
                  <a:lnTo>
                    <a:pt x="365" y="975"/>
                  </a:lnTo>
                  <a:lnTo>
                    <a:pt x="369" y="975"/>
                  </a:lnTo>
                  <a:lnTo>
                    <a:pt x="372" y="973"/>
                  </a:lnTo>
                  <a:lnTo>
                    <a:pt x="374" y="970"/>
                  </a:lnTo>
                  <a:lnTo>
                    <a:pt x="374" y="970"/>
                  </a:lnTo>
                  <a:lnTo>
                    <a:pt x="377" y="968"/>
                  </a:lnTo>
                  <a:lnTo>
                    <a:pt x="377" y="968"/>
                  </a:lnTo>
                  <a:lnTo>
                    <a:pt x="381" y="970"/>
                  </a:lnTo>
                  <a:lnTo>
                    <a:pt x="385" y="972"/>
                  </a:lnTo>
                  <a:lnTo>
                    <a:pt x="392" y="972"/>
                  </a:lnTo>
                  <a:lnTo>
                    <a:pt x="399" y="972"/>
                  </a:lnTo>
                  <a:lnTo>
                    <a:pt x="403" y="972"/>
                  </a:lnTo>
                  <a:lnTo>
                    <a:pt x="406" y="975"/>
                  </a:lnTo>
                  <a:lnTo>
                    <a:pt x="406" y="975"/>
                  </a:lnTo>
                  <a:lnTo>
                    <a:pt x="405" y="969"/>
                  </a:lnTo>
                  <a:lnTo>
                    <a:pt x="402" y="965"/>
                  </a:lnTo>
                  <a:lnTo>
                    <a:pt x="398" y="961"/>
                  </a:lnTo>
                  <a:lnTo>
                    <a:pt x="394" y="959"/>
                  </a:lnTo>
                  <a:lnTo>
                    <a:pt x="384" y="955"/>
                  </a:lnTo>
                  <a:lnTo>
                    <a:pt x="378" y="954"/>
                  </a:lnTo>
                  <a:lnTo>
                    <a:pt x="374" y="951"/>
                  </a:lnTo>
                  <a:lnTo>
                    <a:pt x="374" y="951"/>
                  </a:lnTo>
                  <a:lnTo>
                    <a:pt x="366" y="946"/>
                  </a:lnTo>
                  <a:lnTo>
                    <a:pt x="356" y="941"/>
                  </a:lnTo>
                  <a:lnTo>
                    <a:pt x="334" y="934"/>
                  </a:lnTo>
                  <a:lnTo>
                    <a:pt x="334" y="934"/>
                  </a:lnTo>
                  <a:lnTo>
                    <a:pt x="330" y="947"/>
                  </a:lnTo>
                  <a:lnTo>
                    <a:pt x="330" y="947"/>
                  </a:lnTo>
                  <a:close/>
                  <a:moveTo>
                    <a:pt x="301" y="471"/>
                  </a:moveTo>
                  <a:lnTo>
                    <a:pt x="301" y="471"/>
                  </a:lnTo>
                  <a:lnTo>
                    <a:pt x="327" y="450"/>
                  </a:lnTo>
                  <a:lnTo>
                    <a:pt x="327" y="450"/>
                  </a:lnTo>
                  <a:lnTo>
                    <a:pt x="330" y="447"/>
                  </a:lnTo>
                  <a:lnTo>
                    <a:pt x="334" y="446"/>
                  </a:lnTo>
                  <a:lnTo>
                    <a:pt x="334" y="446"/>
                  </a:lnTo>
                  <a:lnTo>
                    <a:pt x="331" y="451"/>
                  </a:lnTo>
                  <a:lnTo>
                    <a:pt x="333" y="455"/>
                  </a:lnTo>
                  <a:lnTo>
                    <a:pt x="334" y="458"/>
                  </a:lnTo>
                  <a:lnTo>
                    <a:pt x="337" y="461"/>
                  </a:lnTo>
                  <a:lnTo>
                    <a:pt x="344" y="468"/>
                  </a:lnTo>
                  <a:lnTo>
                    <a:pt x="347" y="471"/>
                  </a:lnTo>
                  <a:lnTo>
                    <a:pt x="348" y="475"/>
                  </a:lnTo>
                  <a:lnTo>
                    <a:pt x="348" y="475"/>
                  </a:lnTo>
                  <a:lnTo>
                    <a:pt x="366" y="466"/>
                  </a:lnTo>
                  <a:lnTo>
                    <a:pt x="381" y="458"/>
                  </a:lnTo>
                  <a:lnTo>
                    <a:pt x="381" y="458"/>
                  </a:lnTo>
                  <a:lnTo>
                    <a:pt x="388" y="454"/>
                  </a:lnTo>
                  <a:lnTo>
                    <a:pt x="390" y="451"/>
                  </a:lnTo>
                  <a:lnTo>
                    <a:pt x="390" y="448"/>
                  </a:lnTo>
                  <a:lnTo>
                    <a:pt x="390" y="443"/>
                  </a:lnTo>
                  <a:lnTo>
                    <a:pt x="385" y="435"/>
                  </a:lnTo>
                  <a:lnTo>
                    <a:pt x="385" y="435"/>
                  </a:lnTo>
                  <a:lnTo>
                    <a:pt x="377" y="437"/>
                  </a:lnTo>
                  <a:lnTo>
                    <a:pt x="373" y="439"/>
                  </a:lnTo>
                  <a:lnTo>
                    <a:pt x="370" y="440"/>
                  </a:lnTo>
                  <a:lnTo>
                    <a:pt x="369" y="443"/>
                  </a:lnTo>
                  <a:lnTo>
                    <a:pt x="367" y="447"/>
                  </a:lnTo>
                  <a:lnTo>
                    <a:pt x="366" y="451"/>
                  </a:lnTo>
                  <a:lnTo>
                    <a:pt x="367" y="457"/>
                  </a:lnTo>
                  <a:lnTo>
                    <a:pt x="367" y="457"/>
                  </a:lnTo>
                  <a:lnTo>
                    <a:pt x="334" y="447"/>
                  </a:lnTo>
                  <a:lnTo>
                    <a:pt x="334" y="447"/>
                  </a:lnTo>
                  <a:lnTo>
                    <a:pt x="331" y="443"/>
                  </a:lnTo>
                  <a:lnTo>
                    <a:pt x="329" y="440"/>
                  </a:lnTo>
                  <a:lnTo>
                    <a:pt x="323" y="436"/>
                  </a:lnTo>
                  <a:lnTo>
                    <a:pt x="315" y="435"/>
                  </a:lnTo>
                  <a:lnTo>
                    <a:pt x="308" y="433"/>
                  </a:lnTo>
                  <a:lnTo>
                    <a:pt x="308" y="433"/>
                  </a:lnTo>
                  <a:lnTo>
                    <a:pt x="305" y="432"/>
                  </a:lnTo>
                  <a:lnTo>
                    <a:pt x="302" y="433"/>
                  </a:lnTo>
                  <a:lnTo>
                    <a:pt x="297" y="437"/>
                  </a:lnTo>
                  <a:lnTo>
                    <a:pt x="283" y="446"/>
                  </a:lnTo>
                  <a:lnTo>
                    <a:pt x="283" y="446"/>
                  </a:lnTo>
                  <a:lnTo>
                    <a:pt x="284" y="454"/>
                  </a:lnTo>
                  <a:lnTo>
                    <a:pt x="286" y="458"/>
                  </a:lnTo>
                  <a:lnTo>
                    <a:pt x="287" y="462"/>
                  </a:lnTo>
                  <a:lnTo>
                    <a:pt x="287" y="462"/>
                  </a:lnTo>
                  <a:lnTo>
                    <a:pt x="288" y="465"/>
                  </a:lnTo>
                  <a:lnTo>
                    <a:pt x="291" y="469"/>
                  </a:lnTo>
                  <a:lnTo>
                    <a:pt x="293" y="471"/>
                  </a:lnTo>
                  <a:lnTo>
                    <a:pt x="295" y="471"/>
                  </a:lnTo>
                  <a:lnTo>
                    <a:pt x="298" y="471"/>
                  </a:lnTo>
                  <a:lnTo>
                    <a:pt x="302" y="469"/>
                  </a:lnTo>
                  <a:lnTo>
                    <a:pt x="302" y="469"/>
                  </a:lnTo>
                  <a:lnTo>
                    <a:pt x="305" y="476"/>
                  </a:lnTo>
                  <a:lnTo>
                    <a:pt x="311" y="480"/>
                  </a:lnTo>
                  <a:lnTo>
                    <a:pt x="311" y="480"/>
                  </a:lnTo>
                  <a:lnTo>
                    <a:pt x="315" y="483"/>
                  </a:lnTo>
                  <a:lnTo>
                    <a:pt x="320" y="483"/>
                  </a:lnTo>
                  <a:lnTo>
                    <a:pt x="320" y="483"/>
                  </a:lnTo>
                  <a:lnTo>
                    <a:pt x="318" y="478"/>
                  </a:lnTo>
                  <a:lnTo>
                    <a:pt x="315" y="472"/>
                  </a:lnTo>
                  <a:lnTo>
                    <a:pt x="313" y="469"/>
                  </a:lnTo>
                  <a:lnTo>
                    <a:pt x="309" y="469"/>
                  </a:lnTo>
                  <a:lnTo>
                    <a:pt x="306" y="469"/>
                  </a:lnTo>
                  <a:lnTo>
                    <a:pt x="301" y="471"/>
                  </a:lnTo>
                  <a:lnTo>
                    <a:pt x="301" y="471"/>
                  </a:lnTo>
                  <a:close/>
                  <a:moveTo>
                    <a:pt x="607" y="329"/>
                  </a:moveTo>
                  <a:lnTo>
                    <a:pt x="607" y="329"/>
                  </a:lnTo>
                  <a:lnTo>
                    <a:pt x="612" y="325"/>
                  </a:lnTo>
                  <a:lnTo>
                    <a:pt x="618" y="324"/>
                  </a:lnTo>
                  <a:lnTo>
                    <a:pt x="622" y="325"/>
                  </a:lnTo>
                  <a:lnTo>
                    <a:pt x="629" y="329"/>
                  </a:lnTo>
                  <a:lnTo>
                    <a:pt x="629" y="329"/>
                  </a:lnTo>
                  <a:lnTo>
                    <a:pt x="630" y="331"/>
                  </a:lnTo>
                  <a:lnTo>
                    <a:pt x="633" y="331"/>
                  </a:lnTo>
                  <a:lnTo>
                    <a:pt x="640" y="329"/>
                  </a:lnTo>
                  <a:lnTo>
                    <a:pt x="640" y="329"/>
                  </a:lnTo>
                  <a:lnTo>
                    <a:pt x="639" y="325"/>
                  </a:lnTo>
                  <a:lnTo>
                    <a:pt x="637" y="322"/>
                  </a:lnTo>
                  <a:lnTo>
                    <a:pt x="636" y="321"/>
                  </a:lnTo>
                  <a:lnTo>
                    <a:pt x="636" y="321"/>
                  </a:lnTo>
                  <a:lnTo>
                    <a:pt x="628" y="317"/>
                  </a:lnTo>
                  <a:lnTo>
                    <a:pt x="618" y="311"/>
                  </a:lnTo>
                  <a:lnTo>
                    <a:pt x="610" y="309"/>
                  </a:lnTo>
                  <a:lnTo>
                    <a:pt x="604" y="309"/>
                  </a:lnTo>
                  <a:lnTo>
                    <a:pt x="599" y="309"/>
                  </a:lnTo>
                  <a:lnTo>
                    <a:pt x="599" y="309"/>
                  </a:lnTo>
                  <a:lnTo>
                    <a:pt x="575" y="311"/>
                  </a:lnTo>
                  <a:lnTo>
                    <a:pt x="575" y="311"/>
                  </a:lnTo>
                  <a:lnTo>
                    <a:pt x="575" y="329"/>
                  </a:lnTo>
                  <a:lnTo>
                    <a:pt x="575" y="329"/>
                  </a:lnTo>
                  <a:lnTo>
                    <a:pt x="552" y="340"/>
                  </a:lnTo>
                  <a:lnTo>
                    <a:pt x="552" y="340"/>
                  </a:lnTo>
                  <a:lnTo>
                    <a:pt x="563" y="350"/>
                  </a:lnTo>
                  <a:lnTo>
                    <a:pt x="563" y="350"/>
                  </a:lnTo>
                  <a:lnTo>
                    <a:pt x="547" y="349"/>
                  </a:lnTo>
                  <a:lnTo>
                    <a:pt x="547" y="349"/>
                  </a:lnTo>
                  <a:lnTo>
                    <a:pt x="547" y="353"/>
                  </a:lnTo>
                  <a:lnTo>
                    <a:pt x="547" y="353"/>
                  </a:lnTo>
                  <a:lnTo>
                    <a:pt x="563" y="350"/>
                  </a:lnTo>
                  <a:lnTo>
                    <a:pt x="563" y="350"/>
                  </a:lnTo>
                  <a:lnTo>
                    <a:pt x="589" y="328"/>
                  </a:lnTo>
                  <a:lnTo>
                    <a:pt x="589" y="328"/>
                  </a:lnTo>
                  <a:lnTo>
                    <a:pt x="607" y="329"/>
                  </a:lnTo>
                  <a:lnTo>
                    <a:pt x="607" y="329"/>
                  </a:lnTo>
                  <a:lnTo>
                    <a:pt x="610" y="334"/>
                  </a:lnTo>
                  <a:lnTo>
                    <a:pt x="612" y="335"/>
                  </a:lnTo>
                  <a:lnTo>
                    <a:pt x="614" y="334"/>
                  </a:lnTo>
                  <a:lnTo>
                    <a:pt x="617" y="331"/>
                  </a:lnTo>
                  <a:lnTo>
                    <a:pt x="617" y="331"/>
                  </a:lnTo>
                  <a:lnTo>
                    <a:pt x="607" y="329"/>
                  </a:lnTo>
                  <a:lnTo>
                    <a:pt x="607" y="329"/>
                  </a:lnTo>
                  <a:close/>
                  <a:moveTo>
                    <a:pt x="330" y="345"/>
                  </a:moveTo>
                  <a:lnTo>
                    <a:pt x="330" y="345"/>
                  </a:lnTo>
                  <a:lnTo>
                    <a:pt x="329" y="347"/>
                  </a:lnTo>
                  <a:lnTo>
                    <a:pt x="329" y="350"/>
                  </a:lnTo>
                  <a:lnTo>
                    <a:pt x="324" y="352"/>
                  </a:lnTo>
                  <a:lnTo>
                    <a:pt x="320" y="350"/>
                  </a:lnTo>
                  <a:lnTo>
                    <a:pt x="316" y="350"/>
                  </a:lnTo>
                  <a:lnTo>
                    <a:pt x="316" y="350"/>
                  </a:lnTo>
                  <a:lnTo>
                    <a:pt x="312" y="353"/>
                  </a:lnTo>
                  <a:lnTo>
                    <a:pt x="309" y="356"/>
                  </a:lnTo>
                  <a:lnTo>
                    <a:pt x="309" y="356"/>
                  </a:lnTo>
                  <a:lnTo>
                    <a:pt x="312" y="360"/>
                  </a:lnTo>
                  <a:lnTo>
                    <a:pt x="316" y="364"/>
                  </a:lnTo>
                  <a:lnTo>
                    <a:pt x="316" y="364"/>
                  </a:lnTo>
                  <a:lnTo>
                    <a:pt x="320" y="364"/>
                  </a:lnTo>
                  <a:lnTo>
                    <a:pt x="326" y="364"/>
                  </a:lnTo>
                  <a:lnTo>
                    <a:pt x="326" y="364"/>
                  </a:lnTo>
                  <a:lnTo>
                    <a:pt x="331" y="363"/>
                  </a:lnTo>
                  <a:lnTo>
                    <a:pt x="334" y="363"/>
                  </a:lnTo>
                  <a:lnTo>
                    <a:pt x="336" y="361"/>
                  </a:lnTo>
                  <a:lnTo>
                    <a:pt x="336" y="361"/>
                  </a:lnTo>
                  <a:lnTo>
                    <a:pt x="337" y="357"/>
                  </a:lnTo>
                  <a:lnTo>
                    <a:pt x="337" y="352"/>
                  </a:lnTo>
                  <a:lnTo>
                    <a:pt x="337" y="352"/>
                  </a:lnTo>
                  <a:lnTo>
                    <a:pt x="334" y="349"/>
                  </a:lnTo>
                  <a:lnTo>
                    <a:pt x="330" y="346"/>
                  </a:lnTo>
                  <a:lnTo>
                    <a:pt x="330" y="346"/>
                  </a:lnTo>
                  <a:lnTo>
                    <a:pt x="334" y="346"/>
                  </a:lnTo>
                  <a:lnTo>
                    <a:pt x="337" y="347"/>
                  </a:lnTo>
                  <a:lnTo>
                    <a:pt x="337" y="347"/>
                  </a:lnTo>
                  <a:lnTo>
                    <a:pt x="349" y="354"/>
                  </a:lnTo>
                  <a:lnTo>
                    <a:pt x="354" y="357"/>
                  </a:lnTo>
                  <a:lnTo>
                    <a:pt x="359" y="357"/>
                  </a:lnTo>
                  <a:lnTo>
                    <a:pt x="363" y="357"/>
                  </a:lnTo>
                  <a:lnTo>
                    <a:pt x="367" y="356"/>
                  </a:lnTo>
                  <a:lnTo>
                    <a:pt x="381" y="350"/>
                  </a:lnTo>
                  <a:lnTo>
                    <a:pt x="381" y="350"/>
                  </a:lnTo>
                  <a:lnTo>
                    <a:pt x="385" y="349"/>
                  </a:lnTo>
                  <a:lnTo>
                    <a:pt x="385" y="349"/>
                  </a:lnTo>
                  <a:lnTo>
                    <a:pt x="412" y="340"/>
                  </a:lnTo>
                  <a:lnTo>
                    <a:pt x="412" y="340"/>
                  </a:lnTo>
                  <a:lnTo>
                    <a:pt x="408" y="325"/>
                  </a:lnTo>
                  <a:lnTo>
                    <a:pt x="408" y="325"/>
                  </a:lnTo>
                  <a:lnTo>
                    <a:pt x="370" y="335"/>
                  </a:lnTo>
                  <a:lnTo>
                    <a:pt x="351" y="338"/>
                  </a:lnTo>
                  <a:lnTo>
                    <a:pt x="341" y="339"/>
                  </a:lnTo>
                  <a:lnTo>
                    <a:pt x="331" y="339"/>
                  </a:lnTo>
                  <a:lnTo>
                    <a:pt x="331" y="339"/>
                  </a:lnTo>
                  <a:lnTo>
                    <a:pt x="330" y="345"/>
                  </a:lnTo>
                  <a:lnTo>
                    <a:pt x="330" y="345"/>
                  </a:lnTo>
                  <a:close/>
                  <a:moveTo>
                    <a:pt x="954" y="739"/>
                  </a:moveTo>
                  <a:lnTo>
                    <a:pt x="954" y="739"/>
                  </a:lnTo>
                  <a:lnTo>
                    <a:pt x="934" y="742"/>
                  </a:lnTo>
                  <a:lnTo>
                    <a:pt x="934" y="742"/>
                  </a:lnTo>
                  <a:lnTo>
                    <a:pt x="938" y="745"/>
                  </a:lnTo>
                  <a:lnTo>
                    <a:pt x="942" y="746"/>
                  </a:lnTo>
                  <a:lnTo>
                    <a:pt x="945" y="746"/>
                  </a:lnTo>
                  <a:lnTo>
                    <a:pt x="948" y="746"/>
                  </a:lnTo>
                  <a:lnTo>
                    <a:pt x="950" y="742"/>
                  </a:lnTo>
                  <a:lnTo>
                    <a:pt x="954" y="739"/>
                  </a:lnTo>
                  <a:lnTo>
                    <a:pt x="954" y="739"/>
                  </a:lnTo>
                  <a:lnTo>
                    <a:pt x="957" y="735"/>
                  </a:lnTo>
                  <a:lnTo>
                    <a:pt x="959" y="734"/>
                  </a:lnTo>
                  <a:lnTo>
                    <a:pt x="959" y="731"/>
                  </a:lnTo>
                  <a:lnTo>
                    <a:pt x="959" y="731"/>
                  </a:lnTo>
                  <a:lnTo>
                    <a:pt x="959" y="727"/>
                  </a:lnTo>
                  <a:lnTo>
                    <a:pt x="960" y="724"/>
                  </a:lnTo>
                  <a:lnTo>
                    <a:pt x="961" y="723"/>
                  </a:lnTo>
                  <a:lnTo>
                    <a:pt x="964" y="721"/>
                  </a:lnTo>
                  <a:lnTo>
                    <a:pt x="964" y="721"/>
                  </a:lnTo>
                  <a:lnTo>
                    <a:pt x="982" y="735"/>
                  </a:lnTo>
                  <a:lnTo>
                    <a:pt x="982" y="735"/>
                  </a:lnTo>
                  <a:lnTo>
                    <a:pt x="995" y="723"/>
                  </a:lnTo>
                  <a:lnTo>
                    <a:pt x="999" y="716"/>
                  </a:lnTo>
                  <a:lnTo>
                    <a:pt x="1004" y="710"/>
                  </a:lnTo>
                  <a:lnTo>
                    <a:pt x="1004" y="710"/>
                  </a:lnTo>
                  <a:lnTo>
                    <a:pt x="1006" y="707"/>
                  </a:lnTo>
                  <a:lnTo>
                    <a:pt x="1010" y="705"/>
                  </a:lnTo>
                  <a:lnTo>
                    <a:pt x="1018" y="702"/>
                  </a:lnTo>
                  <a:lnTo>
                    <a:pt x="1021" y="700"/>
                  </a:lnTo>
                  <a:lnTo>
                    <a:pt x="1025" y="698"/>
                  </a:lnTo>
                  <a:lnTo>
                    <a:pt x="1026" y="694"/>
                  </a:lnTo>
                  <a:lnTo>
                    <a:pt x="1026" y="689"/>
                  </a:lnTo>
                  <a:lnTo>
                    <a:pt x="1026" y="689"/>
                  </a:lnTo>
                  <a:lnTo>
                    <a:pt x="1014" y="688"/>
                  </a:lnTo>
                  <a:lnTo>
                    <a:pt x="1002" y="689"/>
                  </a:lnTo>
                  <a:lnTo>
                    <a:pt x="1002" y="689"/>
                  </a:lnTo>
                  <a:lnTo>
                    <a:pt x="989" y="688"/>
                  </a:lnTo>
                  <a:lnTo>
                    <a:pt x="984" y="691"/>
                  </a:lnTo>
                  <a:lnTo>
                    <a:pt x="981" y="692"/>
                  </a:lnTo>
                  <a:lnTo>
                    <a:pt x="979" y="696"/>
                  </a:lnTo>
                  <a:lnTo>
                    <a:pt x="979" y="696"/>
                  </a:lnTo>
                  <a:lnTo>
                    <a:pt x="1003" y="705"/>
                  </a:lnTo>
                  <a:lnTo>
                    <a:pt x="1003" y="705"/>
                  </a:lnTo>
                  <a:lnTo>
                    <a:pt x="942" y="717"/>
                  </a:lnTo>
                  <a:lnTo>
                    <a:pt x="942" y="717"/>
                  </a:lnTo>
                  <a:lnTo>
                    <a:pt x="948" y="730"/>
                  </a:lnTo>
                  <a:lnTo>
                    <a:pt x="948" y="730"/>
                  </a:lnTo>
                  <a:lnTo>
                    <a:pt x="954" y="739"/>
                  </a:lnTo>
                  <a:lnTo>
                    <a:pt x="954" y="739"/>
                  </a:lnTo>
                  <a:close/>
                  <a:moveTo>
                    <a:pt x="419" y="264"/>
                  </a:moveTo>
                  <a:lnTo>
                    <a:pt x="419" y="264"/>
                  </a:lnTo>
                  <a:lnTo>
                    <a:pt x="450" y="260"/>
                  </a:lnTo>
                  <a:lnTo>
                    <a:pt x="450" y="260"/>
                  </a:lnTo>
                  <a:lnTo>
                    <a:pt x="452" y="255"/>
                  </a:lnTo>
                  <a:lnTo>
                    <a:pt x="453" y="249"/>
                  </a:lnTo>
                  <a:lnTo>
                    <a:pt x="453" y="246"/>
                  </a:lnTo>
                  <a:lnTo>
                    <a:pt x="452" y="244"/>
                  </a:lnTo>
                  <a:lnTo>
                    <a:pt x="449" y="241"/>
                  </a:lnTo>
                  <a:lnTo>
                    <a:pt x="445" y="238"/>
                  </a:lnTo>
                  <a:lnTo>
                    <a:pt x="445" y="238"/>
                  </a:lnTo>
                  <a:lnTo>
                    <a:pt x="444" y="246"/>
                  </a:lnTo>
                  <a:lnTo>
                    <a:pt x="442" y="249"/>
                  </a:lnTo>
                  <a:lnTo>
                    <a:pt x="441" y="252"/>
                  </a:lnTo>
                  <a:lnTo>
                    <a:pt x="435" y="255"/>
                  </a:lnTo>
                  <a:lnTo>
                    <a:pt x="427" y="256"/>
                  </a:lnTo>
                  <a:lnTo>
                    <a:pt x="427" y="256"/>
                  </a:lnTo>
                  <a:lnTo>
                    <a:pt x="423" y="256"/>
                  </a:lnTo>
                  <a:lnTo>
                    <a:pt x="420" y="259"/>
                  </a:lnTo>
                  <a:lnTo>
                    <a:pt x="419" y="262"/>
                  </a:lnTo>
                  <a:lnTo>
                    <a:pt x="420" y="264"/>
                  </a:lnTo>
                  <a:lnTo>
                    <a:pt x="420" y="264"/>
                  </a:lnTo>
                  <a:lnTo>
                    <a:pt x="403" y="259"/>
                  </a:lnTo>
                  <a:lnTo>
                    <a:pt x="403" y="259"/>
                  </a:lnTo>
                  <a:lnTo>
                    <a:pt x="395" y="262"/>
                  </a:lnTo>
                  <a:lnTo>
                    <a:pt x="387" y="263"/>
                  </a:lnTo>
                  <a:lnTo>
                    <a:pt x="387" y="263"/>
                  </a:lnTo>
                  <a:lnTo>
                    <a:pt x="377" y="262"/>
                  </a:lnTo>
                  <a:lnTo>
                    <a:pt x="369" y="263"/>
                  </a:lnTo>
                  <a:lnTo>
                    <a:pt x="365" y="263"/>
                  </a:lnTo>
                  <a:lnTo>
                    <a:pt x="360" y="266"/>
                  </a:lnTo>
                  <a:lnTo>
                    <a:pt x="358" y="268"/>
                  </a:lnTo>
                  <a:lnTo>
                    <a:pt x="355" y="274"/>
                  </a:lnTo>
                  <a:lnTo>
                    <a:pt x="355" y="274"/>
                  </a:lnTo>
                  <a:lnTo>
                    <a:pt x="354" y="275"/>
                  </a:lnTo>
                  <a:lnTo>
                    <a:pt x="354" y="275"/>
                  </a:lnTo>
                  <a:lnTo>
                    <a:pt x="333" y="278"/>
                  </a:lnTo>
                  <a:lnTo>
                    <a:pt x="333" y="278"/>
                  </a:lnTo>
                  <a:lnTo>
                    <a:pt x="329" y="298"/>
                  </a:lnTo>
                  <a:lnTo>
                    <a:pt x="329" y="298"/>
                  </a:lnTo>
                  <a:lnTo>
                    <a:pt x="344" y="298"/>
                  </a:lnTo>
                  <a:lnTo>
                    <a:pt x="351" y="296"/>
                  </a:lnTo>
                  <a:lnTo>
                    <a:pt x="358" y="296"/>
                  </a:lnTo>
                  <a:lnTo>
                    <a:pt x="358" y="296"/>
                  </a:lnTo>
                  <a:lnTo>
                    <a:pt x="365" y="295"/>
                  </a:lnTo>
                  <a:lnTo>
                    <a:pt x="374" y="293"/>
                  </a:lnTo>
                  <a:lnTo>
                    <a:pt x="377" y="292"/>
                  </a:lnTo>
                  <a:lnTo>
                    <a:pt x="381" y="291"/>
                  </a:lnTo>
                  <a:lnTo>
                    <a:pt x="384" y="288"/>
                  </a:lnTo>
                  <a:lnTo>
                    <a:pt x="385" y="284"/>
                  </a:lnTo>
                  <a:lnTo>
                    <a:pt x="385" y="284"/>
                  </a:lnTo>
                  <a:lnTo>
                    <a:pt x="388" y="277"/>
                  </a:lnTo>
                  <a:lnTo>
                    <a:pt x="392" y="273"/>
                  </a:lnTo>
                  <a:lnTo>
                    <a:pt x="399" y="271"/>
                  </a:lnTo>
                  <a:lnTo>
                    <a:pt x="406" y="271"/>
                  </a:lnTo>
                  <a:lnTo>
                    <a:pt x="406" y="271"/>
                  </a:lnTo>
                  <a:lnTo>
                    <a:pt x="410" y="271"/>
                  </a:lnTo>
                  <a:lnTo>
                    <a:pt x="414" y="270"/>
                  </a:lnTo>
                  <a:lnTo>
                    <a:pt x="417" y="267"/>
                  </a:lnTo>
                  <a:lnTo>
                    <a:pt x="419" y="264"/>
                  </a:lnTo>
                  <a:lnTo>
                    <a:pt x="419" y="264"/>
                  </a:lnTo>
                  <a:close/>
                  <a:moveTo>
                    <a:pt x="524" y="522"/>
                  </a:moveTo>
                  <a:lnTo>
                    <a:pt x="524" y="522"/>
                  </a:lnTo>
                  <a:lnTo>
                    <a:pt x="528" y="527"/>
                  </a:lnTo>
                  <a:lnTo>
                    <a:pt x="535" y="532"/>
                  </a:lnTo>
                  <a:lnTo>
                    <a:pt x="542" y="533"/>
                  </a:lnTo>
                  <a:lnTo>
                    <a:pt x="550" y="533"/>
                  </a:lnTo>
                  <a:lnTo>
                    <a:pt x="550" y="533"/>
                  </a:lnTo>
                  <a:lnTo>
                    <a:pt x="556" y="545"/>
                  </a:lnTo>
                  <a:lnTo>
                    <a:pt x="556" y="545"/>
                  </a:lnTo>
                  <a:lnTo>
                    <a:pt x="567" y="529"/>
                  </a:lnTo>
                  <a:lnTo>
                    <a:pt x="567" y="529"/>
                  </a:lnTo>
                  <a:lnTo>
                    <a:pt x="554" y="525"/>
                  </a:lnTo>
                  <a:lnTo>
                    <a:pt x="554" y="525"/>
                  </a:lnTo>
                  <a:lnTo>
                    <a:pt x="579" y="519"/>
                  </a:lnTo>
                  <a:lnTo>
                    <a:pt x="579" y="519"/>
                  </a:lnTo>
                  <a:lnTo>
                    <a:pt x="614" y="523"/>
                  </a:lnTo>
                  <a:lnTo>
                    <a:pt x="614" y="523"/>
                  </a:lnTo>
                  <a:lnTo>
                    <a:pt x="617" y="509"/>
                  </a:lnTo>
                  <a:lnTo>
                    <a:pt x="618" y="504"/>
                  </a:lnTo>
                  <a:lnTo>
                    <a:pt x="621" y="501"/>
                  </a:lnTo>
                  <a:lnTo>
                    <a:pt x="624" y="498"/>
                  </a:lnTo>
                  <a:lnTo>
                    <a:pt x="629" y="496"/>
                  </a:lnTo>
                  <a:lnTo>
                    <a:pt x="643" y="489"/>
                  </a:lnTo>
                  <a:lnTo>
                    <a:pt x="643" y="489"/>
                  </a:lnTo>
                  <a:lnTo>
                    <a:pt x="651" y="484"/>
                  </a:lnTo>
                  <a:lnTo>
                    <a:pt x="658" y="479"/>
                  </a:lnTo>
                  <a:lnTo>
                    <a:pt x="658" y="479"/>
                  </a:lnTo>
                  <a:lnTo>
                    <a:pt x="653" y="471"/>
                  </a:lnTo>
                  <a:lnTo>
                    <a:pt x="648" y="468"/>
                  </a:lnTo>
                  <a:lnTo>
                    <a:pt x="646" y="468"/>
                  </a:lnTo>
                  <a:lnTo>
                    <a:pt x="644" y="468"/>
                  </a:lnTo>
                  <a:lnTo>
                    <a:pt x="637" y="472"/>
                  </a:lnTo>
                  <a:lnTo>
                    <a:pt x="637" y="472"/>
                  </a:lnTo>
                  <a:lnTo>
                    <a:pt x="630" y="475"/>
                  </a:lnTo>
                  <a:lnTo>
                    <a:pt x="624" y="476"/>
                  </a:lnTo>
                  <a:lnTo>
                    <a:pt x="617" y="476"/>
                  </a:lnTo>
                  <a:lnTo>
                    <a:pt x="608" y="476"/>
                  </a:lnTo>
                  <a:lnTo>
                    <a:pt x="608" y="476"/>
                  </a:lnTo>
                  <a:lnTo>
                    <a:pt x="601" y="475"/>
                  </a:lnTo>
                  <a:lnTo>
                    <a:pt x="596" y="475"/>
                  </a:lnTo>
                  <a:lnTo>
                    <a:pt x="589" y="478"/>
                  </a:lnTo>
                  <a:lnTo>
                    <a:pt x="583" y="483"/>
                  </a:lnTo>
                  <a:lnTo>
                    <a:pt x="583" y="483"/>
                  </a:lnTo>
                  <a:lnTo>
                    <a:pt x="588" y="486"/>
                  </a:lnTo>
                  <a:lnTo>
                    <a:pt x="589" y="490"/>
                  </a:lnTo>
                  <a:lnTo>
                    <a:pt x="589" y="494"/>
                  </a:lnTo>
                  <a:lnTo>
                    <a:pt x="585" y="500"/>
                  </a:lnTo>
                  <a:lnTo>
                    <a:pt x="585" y="500"/>
                  </a:lnTo>
                  <a:lnTo>
                    <a:pt x="581" y="502"/>
                  </a:lnTo>
                  <a:lnTo>
                    <a:pt x="575" y="505"/>
                  </a:lnTo>
                  <a:lnTo>
                    <a:pt x="570" y="505"/>
                  </a:lnTo>
                  <a:lnTo>
                    <a:pt x="564" y="504"/>
                  </a:lnTo>
                  <a:lnTo>
                    <a:pt x="564" y="504"/>
                  </a:lnTo>
                  <a:lnTo>
                    <a:pt x="554" y="501"/>
                  </a:lnTo>
                  <a:lnTo>
                    <a:pt x="546" y="498"/>
                  </a:lnTo>
                  <a:lnTo>
                    <a:pt x="546" y="498"/>
                  </a:lnTo>
                  <a:lnTo>
                    <a:pt x="540" y="496"/>
                  </a:lnTo>
                  <a:lnTo>
                    <a:pt x="536" y="496"/>
                  </a:lnTo>
                  <a:lnTo>
                    <a:pt x="531" y="497"/>
                  </a:lnTo>
                  <a:lnTo>
                    <a:pt x="527" y="500"/>
                  </a:lnTo>
                  <a:lnTo>
                    <a:pt x="527" y="500"/>
                  </a:lnTo>
                  <a:lnTo>
                    <a:pt x="529" y="502"/>
                  </a:lnTo>
                  <a:lnTo>
                    <a:pt x="532" y="504"/>
                  </a:lnTo>
                  <a:lnTo>
                    <a:pt x="540" y="507"/>
                  </a:lnTo>
                  <a:lnTo>
                    <a:pt x="547" y="509"/>
                  </a:lnTo>
                  <a:lnTo>
                    <a:pt x="550" y="512"/>
                  </a:lnTo>
                  <a:lnTo>
                    <a:pt x="553" y="516"/>
                  </a:lnTo>
                  <a:lnTo>
                    <a:pt x="553" y="516"/>
                  </a:lnTo>
                  <a:lnTo>
                    <a:pt x="522" y="522"/>
                  </a:lnTo>
                  <a:lnTo>
                    <a:pt x="522" y="522"/>
                  </a:lnTo>
                  <a:lnTo>
                    <a:pt x="520" y="519"/>
                  </a:lnTo>
                  <a:lnTo>
                    <a:pt x="517" y="516"/>
                  </a:lnTo>
                  <a:lnTo>
                    <a:pt x="514" y="515"/>
                  </a:lnTo>
                  <a:lnTo>
                    <a:pt x="511" y="515"/>
                  </a:lnTo>
                  <a:lnTo>
                    <a:pt x="504" y="515"/>
                  </a:lnTo>
                  <a:lnTo>
                    <a:pt x="498" y="516"/>
                  </a:lnTo>
                  <a:lnTo>
                    <a:pt x="498" y="516"/>
                  </a:lnTo>
                  <a:lnTo>
                    <a:pt x="488" y="537"/>
                  </a:lnTo>
                  <a:lnTo>
                    <a:pt x="488" y="537"/>
                  </a:lnTo>
                  <a:lnTo>
                    <a:pt x="492" y="540"/>
                  </a:lnTo>
                  <a:lnTo>
                    <a:pt x="492" y="540"/>
                  </a:lnTo>
                  <a:lnTo>
                    <a:pt x="507" y="530"/>
                  </a:lnTo>
                  <a:lnTo>
                    <a:pt x="507" y="530"/>
                  </a:lnTo>
                  <a:lnTo>
                    <a:pt x="524" y="522"/>
                  </a:lnTo>
                  <a:lnTo>
                    <a:pt x="524" y="522"/>
                  </a:lnTo>
                  <a:close/>
                  <a:moveTo>
                    <a:pt x="1195" y="615"/>
                  </a:moveTo>
                  <a:lnTo>
                    <a:pt x="1195" y="615"/>
                  </a:lnTo>
                  <a:lnTo>
                    <a:pt x="1177" y="597"/>
                  </a:lnTo>
                  <a:lnTo>
                    <a:pt x="1177" y="597"/>
                  </a:lnTo>
                  <a:lnTo>
                    <a:pt x="1170" y="597"/>
                  </a:lnTo>
                  <a:lnTo>
                    <a:pt x="1164" y="599"/>
                  </a:lnTo>
                  <a:lnTo>
                    <a:pt x="1159" y="604"/>
                  </a:lnTo>
                  <a:lnTo>
                    <a:pt x="1154" y="609"/>
                  </a:lnTo>
                  <a:lnTo>
                    <a:pt x="1154" y="609"/>
                  </a:lnTo>
                  <a:lnTo>
                    <a:pt x="1162" y="622"/>
                  </a:lnTo>
                  <a:lnTo>
                    <a:pt x="1162" y="622"/>
                  </a:lnTo>
                  <a:lnTo>
                    <a:pt x="1191" y="619"/>
                  </a:lnTo>
                  <a:lnTo>
                    <a:pt x="1191" y="619"/>
                  </a:lnTo>
                  <a:lnTo>
                    <a:pt x="1194" y="617"/>
                  </a:lnTo>
                  <a:lnTo>
                    <a:pt x="1195" y="615"/>
                  </a:lnTo>
                  <a:lnTo>
                    <a:pt x="1195" y="615"/>
                  </a:lnTo>
                  <a:lnTo>
                    <a:pt x="1200" y="620"/>
                  </a:lnTo>
                  <a:lnTo>
                    <a:pt x="1200" y="620"/>
                  </a:lnTo>
                  <a:lnTo>
                    <a:pt x="1197" y="622"/>
                  </a:lnTo>
                  <a:lnTo>
                    <a:pt x="1194" y="624"/>
                  </a:lnTo>
                  <a:lnTo>
                    <a:pt x="1194" y="627"/>
                  </a:lnTo>
                  <a:lnTo>
                    <a:pt x="1194" y="628"/>
                  </a:lnTo>
                  <a:lnTo>
                    <a:pt x="1195" y="634"/>
                  </a:lnTo>
                  <a:lnTo>
                    <a:pt x="1197" y="640"/>
                  </a:lnTo>
                  <a:lnTo>
                    <a:pt x="1197" y="640"/>
                  </a:lnTo>
                  <a:lnTo>
                    <a:pt x="1201" y="651"/>
                  </a:lnTo>
                  <a:lnTo>
                    <a:pt x="1201" y="651"/>
                  </a:lnTo>
                  <a:lnTo>
                    <a:pt x="1211" y="645"/>
                  </a:lnTo>
                  <a:lnTo>
                    <a:pt x="1213" y="642"/>
                  </a:lnTo>
                  <a:lnTo>
                    <a:pt x="1215" y="640"/>
                  </a:lnTo>
                  <a:lnTo>
                    <a:pt x="1215" y="640"/>
                  </a:lnTo>
                  <a:lnTo>
                    <a:pt x="1215" y="635"/>
                  </a:lnTo>
                  <a:lnTo>
                    <a:pt x="1215" y="633"/>
                  </a:lnTo>
                  <a:lnTo>
                    <a:pt x="1216" y="630"/>
                  </a:lnTo>
                  <a:lnTo>
                    <a:pt x="1219" y="628"/>
                  </a:lnTo>
                  <a:lnTo>
                    <a:pt x="1224" y="624"/>
                  </a:lnTo>
                  <a:lnTo>
                    <a:pt x="1230" y="622"/>
                  </a:lnTo>
                  <a:lnTo>
                    <a:pt x="1230" y="622"/>
                  </a:lnTo>
                  <a:lnTo>
                    <a:pt x="1222" y="612"/>
                  </a:lnTo>
                  <a:lnTo>
                    <a:pt x="1222" y="612"/>
                  </a:lnTo>
                  <a:lnTo>
                    <a:pt x="1237" y="608"/>
                  </a:lnTo>
                  <a:lnTo>
                    <a:pt x="1244" y="606"/>
                  </a:lnTo>
                  <a:lnTo>
                    <a:pt x="1249" y="604"/>
                  </a:lnTo>
                  <a:lnTo>
                    <a:pt x="1249" y="604"/>
                  </a:lnTo>
                  <a:lnTo>
                    <a:pt x="1255" y="599"/>
                  </a:lnTo>
                  <a:lnTo>
                    <a:pt x="1260" y="594"/>
                  </a:lnTo>
                  <a:lnTo>
                    <a:pt x="1270" y="584"/>
                  </a:lnTo>
                  <a:lnTo>
                    <a:pt x="1270" y="584"/>
                  </a:lnTo>
                  <a:lnTo>
                    <a:pt x="1288" y="592"/>
                  </a:lnTo>
                  <a:lnTo>
                    <a:pt x="1288" y="592"/>
                  </a:lnTo>
                  <a:lnTo>
                    <a:pt x="1294" y="588"/>
                  </a:lnTo>
                  <a:lnTo>
                    <a:pt x="1296" y="586"/>
                  </a:lnTo>
                  <a:lnTo>
                    <a:pt x="1298" y="581"/>
                  </a:lnTo>
                  <a:lnTo>
                    <a:pt x="1296" y="577"/>
                  </a:lnTo>
                  <a:lnTo>
                    <a:pt x="1294" y="570"/>
                  </a:lnTo>
                  <a:lnTo>
                    <a:pt x="1291" y="563"/>
                  </a:lnTo>
                  <a:lnTo>
                    <a:pt x="1291" y="563"/>
                  </a:lnTo>
                  <a:lnTo>
                    <a:pt x="1285" y="562"/>
                  </a:lnTo>
                  <a:lnTo>
                    <a:pt x="1280" y="562"/>
                  </a:lnTo>
                  <a:lnTo>
                    <a:pt x="1276" y="565"/>
                  </a:lnTo>
                  <a:lnTo>
                    <a:pt x="1273" y="566"/>
                  </a:lnTo>
                  <a:lnTo>
                    <a:pt x="1267" y="573"/>
                  </a:lnTo>
                  <a:lnTo>
                    <a:pt x="1263" y="580"/>
                  </a:lnTo>
                  <a:lnTo>
                    <a:pt x="1263" y="580"/>
                  </a:lnTo>
                  <a:lnTo>
                    <a:pt x="1254" y="576"/>
                  </a:lnTo>
                  <a:lnTo>
                    <a:pt x="1245" y="570"/>
                  </a:lnTo>
                  <a:lnTo>
                    <a:pt x="1240" y="563"/>
                  </a:lnTo>
                  <a:lnTo>
                    <a:pt x="1237" y="556"/>
                  </a:lnTo>
                  <a:lnTo>
                    <a:pt x="1237" y="556"/>
                  </a:lnTo>
                  <a:lnTo>
                    <a:pt x="1236" y="554"/>
                  </a:lnTo>
                  <a:lnTo>
                    <a:pt x="1233" y="551"/>
                  </a:lnTo>
                  <a:lnTo>
                    <a:pt x="1233" y="551"/>
                  </a:lnTo>
                  <a:lnTo>
                    <a:pt x="1227" y="547"/>
                  </a:lnTo>
                  <a:lnTo>
                    <a:pt x="1224" y="543"/>
                  </a:lnTo>
                  <a:lnTo>
                    <a:pt x="1223" y="537"/>
                  </a:lnTo>
                  <a:lnTo>
                    <a:pt x="1224" y="532"/>
                  </a:lnTo>
                  <a:lnTo>
                    <a:pt x="1224" y="532"/>
                  </a:lnTo>
                  <a:lnTo>
                    <a:pt x="1200" y="530"/>
                  </a:lnTo>
                  <a:lnTo>
                    <a:pt x="1200" y="530"/>
                  </a:lnTo>
                  <a:lnTo>
                    <a:pt x="1198" y="536"/>
                  </a:lnTo>
                  <a:lnTo>
                    <a:pt x="1195" y="541"/>
                  </a:lnTo>
                  <a:lnTo>
                    <a:pt x="1195" y="541"/>
                  </a:lnTo>
                  <a:lnTo>
                    <a:pt x="1191" y="547"/>
                  </a:lnTo>
                  <a:lnTo>
                    <a:pt x="1190" y="551"/>
                  </a:lnTo>
                  <a:lnTo>
                    <a:pt x="1191" y="554"/>
                  </a:lnTo>
                  <a:lnTo>
                    <a:pt x="1191" y="554"/>
                  </a:lnTo>
                  <a:lnTo>
                    <a:pt x="1198" y="558"/>
                  </a:lnTo>
                  <a:lnTo>
                    <a:pt x="1205" y="562"/>
                  </a:lnTo>
                  <a:lnTo>
                    <a:pt x="1205" y="562"/>
                  </a:lnTo>
                  <a:lnTo>
                    <a:pt x="1198" y="573"/>
                  </a:lnTo>
                  <a:lnTo>
                    <a:pt x="1198" y="573"/>
                  </a:lnTo>
                  <a:lnTo>
                    <a:pt x="1230" y="572"/>
                  </a:lnTo>
                  <a:lnTo>
                    <a:pt x="1230" y="572"/>
                  </a:lnTo>
                  <a:lnTo>
                    <a:pt x="1238" y="584"/>
                  </a:lnTo>
                  <a:lnTo>
                    <a:pt x="1238" y="584"/>
                  </a:lnTo>
                  <a:lnTo>
                    <a:pt x="1231" y="586"/>
                  </a:lnTo>
                  <a:lnTo>
                    <a:pt x="1224" y="588"/>
                  </a:lnTo>
                  <a:lnTo>
                    <a:pt x="1219" y="592"/>
                  </a:lnTo>
                  <a:lnTo>
                    <a:pt x="1213" y="597"/>
                  </a:lnTo>
                  <a:lnTo>
                    <a:pt x="1205" y="606"/>
                  </a:lnTo>
                  <a:lnTo>
                    <a:pt x="1195" y="615"/>
                  </a:lnTo>
                  <a:lnTo>
                    <a:pt x="1195" y="615"/>
                  </a:lnTo>
                  <a:close/>
                  <a:moveTo>
                    <a:pt x="1092" y="500"/>
                  </a:moveTo>
                  <a:lnTo>
                    <a:pt x="1092" y="500"/>
                  </a:lnTo>
                  <a:lnTo>
                    <a:pt x="1108" y="514"/>
                  </a:lnTo>
                  <a:lnTo>
                    <a:pt x="1108" y="514"/>
                  </a:lnTo>
                  <a:lnTo>
                    <a:pt x="1096" y="522"/>
                  </a:lnTo>
                  <a:lnTo>
                    <a:pt x="1083" y="530"/>
                  </a:lnTo>
                  <a:lnTo>
                    <a:pt x="1083" y="530"/>
                  </a:lnTo>
                  <a:lnTo>
                    <a:pt x="1078" y="536"/>
                  </a:lnTo>
                  <a:lnTo>
                    <a:pt x="1069" y="538"/>
                  </a:lnTo>
                  <a:lnTo>
                    <a:pt x="1062" y="538"/>
                  </a:lnTo>
                  <a:lnTo>
                    <a:pt x="1054" y="537"/>
                  </a:lnTo>
                  <a:lnTo>
                    <a:pt x="1054" y="537"/>
                  </a:lnTo>
                  <a:lnTo>
                    <a:pt x="1036" y="534"/>
                  </a:lnTo>
                  <a:lnTo>
                    <a:pt x="1036" y="534"/>
                  </a:lnTo>
                  <a:lnTo>
                    <a:pt x="1042" y="518"/>
                  </a:lnTo>
                  <a:lnTo>
                    <a:pt x="1042" y="518"/>
                  </a:lnTo>
                  <a:lnTo>
                    <a:pt x="1080" y="515"/>
                  </a:lnTo>
                  <a:lnTo>
                    <a:pt x="1080" y="515"/>
                  </a:lnTo>
                  <a:lnTo>
                    <a:pt x="1078" y="511"/>
                  </a:lnTo>
                  <a:lnTo>
                    <a:pt x="1075" y="507"/>
                  </a:lnTo>
                  <a:lnTo>
                    <a:pt x="1072" y="505"/>
                  </a:lnTo>
                  <a:lnTo>
                    <a:pt x="1069" y="504"/>
                  </a:lnTo>
                  <a:lnTo>
                    <a:pt x="1062" y="504"/>
                  </a:lnTo>
                  <a:lnTo>
                    <a:pt x="1054" y="504"/>
                  </a:lnTo>
                  <a:lnTo>
                    <a:pt x="1054" y="504"/>
                  </a:lnTo>
                  <a:lnTo>
                    <a:pt x="1047" y="505"/>
                  </a:lnTo>
                  <a:lnTo>
                    <a:pt x="1039" y="505"/>
                  </a:lnTo>
                  <a:lnTo>
                    <a:pt x="1035" y="505"/>
                  </a:lnTo>
                  <a:lnTo>
                    <a:pt x="1031" y="504"/>
                  </a:lnTo>
                  <a:lnTo>
                    <a:pt x="1028" y="501"/>
                  </a:lnTo>
                  <a:lnTo>
                    <a:pt x="1026" y="496"/>
                  </a:lnTo>
                  <a:lnTo>
                    <a:pt x="1026" y="496"/>
                  </a:lnTo>
                  <a:lnTo>
                    <a:pt x="1024" y="494"/>
                  </a:lnTo>
                  <a:lnTo>
                    <a:pt x="1018" y="494"/>
                  </a:lnTo>
                  <a:lnTo>
                    <a:pt x="1018" y="494"/>
                  </a:lnTo>
                  <a:lnTo>
                    <a:pt x="1015" y="491"/>
                  </a:lnTo>
                  <a:lnTo>
                    <a:pt x="1011" y="491"/>
                  </a:lnTo>
                  <a:lnTo>
                    <a:pt x="1004" y="493"/>
                  </a:lnTo>
                  <a:lnTo>
                    <a:pt x="997" y="496"/>
                  </a:lnTo>
                  <a:lnTo>
                    <a:pt x="995" y="497"/>
                  </a:lnTo>
                  <a:lnTo>
                    <a:pt x="990" y="496"/>
                  </a:lnTo>
                  <a:lnTo>
                    <a:pt x="990" y="496"/>
                  </a:lnTo>
                  <a:lnTo>
                    <a:pt x="986" y="491"/>
                  </a:lnTo>
                  <a:lnTo>
                    <a:pt x="979" y="487"/>
                  </a:lnTo>
                  <a:lnTo>
                    <a:pt x="972" y="486"/>
                  </a:lnTo>
                  <a:lnTo>
                    <a:pt x="961" y="487"/>
                  </a:lnTo>
                  <a:lnTo>
                    <a:pt x="961" y="487"/>
                  </a:lnTo>
                  <a:lnTo>
                    <a:pt x="966" y="496"/>
                  </a:lnTo>
                  <a:lnTo>
                    <a:pt x="970" y="505"/>
                  </a:lnTo>
                  <a:lnTo>
                    <a:pt x="972" y="509"/>
                  </a:lnTo>
                  <a:lnTo>
                    <a:pt x="972" y="515"/>
                  </a:lnTo>
                  <a:lnTo>
                    <a:pt x="972" y="519"/>
                  </a:lnTo>
                  <a:lnTo>
                    <a:pt x="971" y="525"/>
                  </a:lnTo>
                  <a:lnTo>
                    <a:pt x="971" y="525"/>
                  </a:lnTo>
                  <a:lnTo>
                    <a:pt x="960" y="529"/>
                  </a:lnTo>
                  <a:lnTo>
                    <a:pt x="948" y="533"/>
                  </a:lnTo>
                  <a:lnTo>
                    <a:pt x="948" y="533"/>
                  </a:lnTo>
                  <a:lnTo>
                    <a:pt x="943" y="534"/>
                  </a:lnTo>
                  <a:lnTo>
                    <a:pt x="938" y="537"/>
                  </a:lnTo>
                  <a:lnTo>
                    <a:pt x="935" y="540"/>
                  </a:lnTo>
                  <a:lnTo>
                    <a:pt x="932" y="543"/>
                  </a:lnTo>
                  <a:lnTo>
                    <a:pt x="928" y="551"/>
                  </a:lnTo>
                  <a:lnTo>
                    <a:pt x="927" y="562"/>
                  </a:lnTo>
                  <a:lnTo>
                    <a:pt x="927" y="562"/>
                  </a:lnTo>
                  <a:lnTo>
                    <a:pt x="954" y="551"/>
                  </a:lnTo>
                  <a:lnTo>
                    <a:pt x="954" y="551"/>
                  </a:lnTo>
                  <a:lnTo>
                    <a:pt x="956" y="538"/>
                  </a:lnTo>
                  <a:lnTo>
                    <a:pt x="956" y="538"/>
                  </a:lnTo>
                  <a:lnTo>
                    <a:pt x="970" y="540"/>
                  </a:lnTo>
                  <a:lnTo>
                    <a:pt x="970" y="540"/>
                  </a:lnTo>
                  <a:lnTo>
                    <a:pt x="981" y="540"/>
                  </a:lnTo>
                  <a:lnTo>
                    <a:pt x="985" y="538"/>
                  </a:lnTo>
                  <a:lnTo>
                    <a:pt x="988" y="536"/>
                  </a:lnTo>
                  <a:lnTo>
                    <a:pt x="990" y="533"/>
                  </a:lnTo>
                  <a:lnTo>
                    <a:pt x="990" y="530"/>
                  </a:lnTo>
                  <a:lnTo>
                    <a:pt x="989" y="519"/>
                  </a:lnTo>
                  <a:lnTo>
                    <a:pt x="989" y="519"/>
                  </a:lnTo>
                  <a:lnTo>
                    <a:pt x="985" y="507"/>
                  </a:lnTo>
                  <a:lnTo>
                    <a:pt x="985" y="507"/>
                  </a:lnTo>
                  <a:lnTo>
                    <a:pt x="1014" y="505"/>
                  </a:lnTo>
                  <a:lnTo>
                    <a:pt x="1014" y="505"/>
                  </a:lnTo>
                  <a:lnTo>
                    <a:pt x="1007" y="530"/>
                  </a:lnTo>
                  <a:lnTo>
                    <a:pt x="1007" y="530"/>
                  </a:lnTo>
                  <a:lnTo>
                    <a:pt x="1038" y="534"/>
                  </a:lnTo>
                  <a:lnTo>
                    <a:pt x="1038" y="534"/>
                  </a:lnTo>
                  <a:lnTo>
                    <a:pt x="1032" y="540"/>
                  </a:lnTo>
                  <a:lnTo>
                    <a:pt x="1029" y="545"/>
                  </a:lnTo>
                  <a:lnTo>
                    <a:pt x="1029" y="552"/>
                  </a:lnTo>
                  <a:lnTo>
                    <a:pt x="1031" y="559"/>
                  </a:lnTo>
                  <a:lnTo>
                    <a:pt x="1031" y="559"/>
                  </a:lnTo>
                  <a:lnTo>
                    <a:pt x="1049" y="562"/>
                  </a:lnTo>
                  <a:lnTo>
                    <a:pt x="1049" y="562"/>
                  </a:lnTo>
                  <a:lnTo>
                    <a:pt x="1057" y="548"/>
                  </a:lnTo>
                  <a:lnTo>
                    <a:pt x="1057" y="548"/>
                  </a:lnTo>
                  <a:lnTo>
                    <a:pt x="1068" y="556"/>
                  </a:lnTo>
                  <a:lnTo>
                    <a:pt x="1068" y="556"/>
                  </a:lnTo>
                  <a:lnTo>
                    <a:pt x="1064" y="559"/>
                  </a:lnTo>
                  <a:lnTo>
                    <a:pt x="1061" y="562"/>
                  </a:lnTo>
                  <a:lnTo>
                    <a:pt x="1061" y="562"/>
                  </a:lnTo>
                  <a:lnTo>
                    <a:pt x="1060" y="565"/>
                  </a:lnTo>
                  <a:lnTo>
                    <a:pt x="1058" y="569"/>
                  </a:lnTo>
                  <a:lnTo>
                    <a:pt x="1058" y="569"/>
                  </a:lnTo>
                  <a:lnTo>
                    <a:pt x="1069" y="573"/>
                  </a:lnTo>
                  <a:lnTo>
                    <a:pt x="1074" y="573"/>
                  </a:lnTo>
                  <a:lnTo>
                    <a:pt x="1076" y="573"/>
                  </a:lnTo>
                  <a:lnTo>
                    <a:pt x="1079" y="572"/>
                  </a:lnTo>
                  <a:lnTo>
                    <a:pt x="1082" y="570"/>
                  </a:lnTo>
                  <a:lnTo>
                    <a:pt x="1085" y="562"/>
                  </a:lnTo>
                  <a:lnTo>
                    <a:pt x="1085" y="562"/>
                  </a:lnTo>
                  <a:lnTo>
                    <a:pt x="1089" y="554"/>
                  </a:lnTo>
                  <a:lnTo>
                    <a:pt x="1093" y="548"/>
                  </a:lnTo>
                  <a:lnTo>
                    <a:pt x="1100" y="543"/>
                  </a:lnTo>
                  <a:lnTo>
                    <a:pt x="1107" y="540"/>
                  </a:lnTo>
                  <a:lnTo>
                    <a:pt x="1107" y="540"/>
                  </a:lnTo>
                  <a:lnTo>
                    <a:pt x="1121" y="536"/>
                  </a:lnTo>
                  <a:lnTo>
                    <a:pt x="1136" y="532"/>
                  </a:lnTo>
                  <a:lnTo>
                    <a:pt x="1136" y="532"/>
                  </a:lnTo>
                  <a:lnTo>
                    <a:pt x="1140" y="532"/>
                  </a:lnTo>
                  <a:lnTo>
                    <a:pt x="1144" y="529"/>
                  </a:lnTo>
                  <a:lnTo>
                    <a:pt x="1147" y="526"/>
                  </a:lnTo>
                  <a:lnTo>
                    <a:pt x="1147" y="520"/>
                  </a:lnTo>
                  <a:lnTo>
                    <a:pt x="1147" y="520"/>
                  </a:lnTo>
                  <a:lnTo>
                    <a:pt x="1118" y="520"/>
                  </a:lnTo>
                  <a:lnTo>
                    <a:pt x="1118" y="520"/>
                  </a:lnTo>
                  <a:lnTo>
                    <a:pt x="1123" y="516"/>
                  </a:lnTo>
                  <a:lnTo>
                    <a:pt x="1129" y="514"/>
                  </a:lnTo>
                  <a:lnTo>
                    <a:pt x="1133" y="512"/>
                  </a:lnTo>
                  <a:lnTo>
                    <a:pt x="1139" y="511"/>
                  </a:lnTo>
                  <a:lnTo>
                    <a:pt x="1150" y="512"/>
                  </a:lnTo>
                  <a:lnTo>
                    <a:pt x="1161" y="515"/>
                  </a:lnTo>
                  <a:lnTo>
                    <a:pt x="1161" y="515"/>
                  </a:lnTo>
                  <a:lnTo>
                    <a:pt x="1164" y="511"/>
                  </a:lnTo>
                  <a:lnTo>
                    <a:pt x="1165" y="508"/>
                  </a:lnTo>
                  <a:lnTo>
                    <a:pt x="1166" y="507"/>
                  </a:lnTo>
                  <a:lnTo>
                    <a:pt x="1166" y="507"/>
                  </a:lnTo>
                  <a:lnTo>
                    <a:pt x="1166" y="501"/>
                  </a:lnTo>
                  <a:lnTo>
                    <a:pt x="1166" y="497"/>
                  </a:lnTo>
                  <a:lnTo>
                    <a:pt x="1168" y="491"/>
                  </a:lnTo>
                  <a:lnTo>
                    <a:pt x="1173" y="487"/>
                  </a:lnTo>
                  <a:lnTo>
                    <a:pt x="1173" y="487"/>
                  </a:lnTo>
                  <a:lnTo>
                    <a:pt x="1175" y="486"/>
                  </a:lnTo>
                  <a:lnTo>
                    <a:pt x="1175" y="480"/>
                  </a:lnTo>
                  <a:lnTo>
                    <a:pt x="1173" y="476"/>
                  </a:lnTo>
                  <a:lnTo>
                    <a:pt x="1170" y="472"/>
                  </a:lnTo>
                  <a:lnTo>
                    <a:pt x="1170" y="472"/>
                  </a:lnTo>
                  <a:lnTo>
                    <a:pt x="1166" y="469"/>
                  </a:lnTo>
                  <a:lnTo>
                    <a:pt x="1162" y="468"/>
                  </a:lnTo>
                  <a:lnTo>
                    <a:pt x="1157" y="471"/>
                  </a:lnTo>
                  <a:lnTo>
                    <a:pt x="1152" y="473"/>
                  </a:lnTo>
                  <a:lnTo>
                    <a:pt x="1152" y="473"/>
                  </a:lnTo>
                  <a:lnTo>
                    <a:pt x="1146" y="478"/>
                  </a:lnTo>
                  <a:lnTo>
                    <a:pt x="1146" y="478"/>
                  </a:lnTo>
                  <a:lnTo>
                    <a:pt x="1151" y="486"/>
                  </a:lnTo>
                  <a:lnTo>
                    <a:pt x="1151" y="486"/>
                  </a:lnTo>
                  <a:lnTo>
                    <a:pt x="1134" y="504"/>
                  </a:lnTo>
                  <a:lnTo>
                    <a:pt x="1134" y="504"/>
                  </a:lnTo>
                  <a:lnTo>
                    <a:pt x="1134" y="493"/>
                  </a:lnTo>
                  <a:lnTo>
                    <a:pt x="1139" y="482"/>
                  </a:lnTo>
                  <a:lnTo>
                    <a:pt x="1139" y="482"/>
                  </a:lnTo>
                  <a:lnTo>
                    <a:pt x="1139" y="479"/>
                  </a:lnTo>
                  <a:lnTo>
                    <a:pt x="1139" y="476"/>
                  </a:lnTo>
                  <a:lnTo>
                    <a:pt x="1136" y="473"/>
                  </a:lnTo>
                  <a:lnTo>
                    <a:pt x="1133" y="473"/>
                  </a:lnTo>
                  <a:lnTo>
                    <a:pt x="1133" y="473"/>
                  </a:lnTo>
                  <a:lnTo>
                    <a:pt x="1130" y="473"/>
                  </a:lnTo>
                  <a:lnTo>
                    <a:pt x="1128" y="476"/>
                  </a:lnTo>
                  <a:lnTo>
                    <a:pt x="1125" y="479"/>
                  </a:lnTo>
                  <a:lnTo>
                    <a:pt x="1125" y="479"/>
                  </a:lnTo>
                  <a:lnTo>
                    <a:pt x="1126" y="483"/>
                  </a:lnTo>
                  <a:lnTo>
                    <a:pt x="1123" y="486"/>
                  </a:lnTo>
                  <a:lnTo>
                    <a:pt x="1121" y="487"/>
                  </a:lnTo>
                  <a:lnTo>
                    <a:pt x="1118" y="490"/>
                  </a:lnTo>
                  <a:lnTo>
                    <a:pt x="1118" y="490"/>
                  </a:lnTo>
                  <a:lnTo>
                    <a:pt x="1092" y="500"/>
                  </a:lnTo>
                  <a:lnTo>
                    <a:pt x="1092" y="500"/>
                  </a:lnTo>
                  <a:lnTo>
                    <a:pt x="1094" y="491"/>
                  </a:lnTo>
                  <a:lnTo>
                    <a:pt x="1096" y="482"/>
                  </a:lnTo>
                  <a:lnTo>
                    <a:pt x="1097" y="478"/>
                  </a:lnTo>
                  <a:lnTo>
                    <a:pt x="1100" y="473"/>
                  </a:lnTo>
                  <a:lnTo>
                    <a:pt x="1104" y="471"/>
                  </a:lnTo>
                  <a:lnTo>
                    <a:pt x="1110" y="468"/>
                  </a:lnTo>
                  <a:lnTo>
                    <a:pt x="1110" y="468"/>
                  </a:lnTo>
                  <a:lnTo>
                    <a:pt x="1093" y="450"/>
                  </a:lnTo>
                  <a:lnTo>
                    <a:pt x="1093" y="450"/>
                  </a:lnTo>
                  <a:lnTo>
                    <a:pt x="1090" y="453"/>
                  </a:lnTo>
                  <a:lnTo>
                    <a:pt x="1087" y="455"/>
                  </a:lnTo>
                  <a:lnTo>
                    <a:pt x="1083" y="462"/>
                  </a:lnTo>
                  <a:lnTo>
                    <a:pt x="1080" y="465"/>
                  </a:lnTo>
                  <a:lnTo>
                    <a:pt x="1078" y="466"/>
                  </a:lnTo>
                  <a:lnTo>
                    <a:pt x="1074" y="468"/>
                  </a:lnTo>
                  <a:lnTo>
                    <a:pt x="1069" y="468"/>
                  </a:lnTo>
                  <a:lnTo>
                    <a:pt x="1069" y="468"/>
                  </a:lnTo>
                  <a:lnTo>
                    <a:pt x="1062" y="468"/>
                  </a:lnTo>
                  <a:lnTo>
                    <a:pt x="1056" y="465"/>
                  </a:lnTo>
                  <a:lnTo>
                    <a:pt x="1050" y="462"/>
                  </a:lnTo>
                  <a:lnTo>
                    <a:pt x="1047" y="460"/>
                  </a:lnTo>
                  <a:lnTo>
                    <a:pt x="1046" y="455"/>
                  </a:lnTo>
                  <a:lnTo>
                    <a:pt x="1046" y="455"/>
                  </a:lnTo>
                  <a:lnTo>
                    <a:pt x="1008" y="479"/>
                  </a:lnTo>
                  <a:lnTo>
                    <a:pt x="1008" y="479"/>
                  </a:lnTo>
                  <a:lnTo>
                    <a:pt x="1010" y="483"/>
                  </a:lnTo>
                  <a:lnTo>
                    <a:pt x="1010" y="483"/>
                  </a:lnTo>
                  <a:lnTo>
                    <a:pt x="1028" y="487"/>
                  </a:lnTo>
                  <a:lnTo>
                    <a:pt x="1047" y="489"/>
                  </a:lnTo>
                  <a:lnTo>
                    <a:pt x="1047" y="489"/>
                  </a:lnTo>
                  <a:lnTo>
                    <a:pt x="1049" y="489"/>
                  </a:lnTo>
                  <a:lnTo>
                    <a:pt x="1050" y="486"/>
                  </a:lnTo>
                  <a:lnTo>
                    <a:pt x="1051" y="482"/>
                  </a:lnTo>
                  <a:lnTo>
                    <a:pt x="1051" y="482"/>
                  </a:lnTo>
                  <a:lnTo>
                    <a:pt x="1051" y="480"/>
                  </a:lnTo>
                  <a:lnTo>
                    <a:pt x="1049" y="480"/>
                  </a:lnTo>
                  <a:lnTo>
                    <a:pt x="1044" y="480"/>
                  </a:lnTo>
                  <a:lnTo>
                    <a:pt x="1043" y="479"/>
                  </a:lnTo>
                  <a:lnTo>
                    <a:pt x="1042" y="479"/>
                  </a:lnTo>
                  <a:lnTo>
                    <a:pt x="1043" y="476"/>
                  </a:lnTo>
                  <a:lnTo>
                    <a:pt x="1044" y="472"/>
                  </a:lnTo>
                  <a:lnTo>
                    <a:pt x="1044" y="472"/>
                  </a:lnTo>
                  <a:lnTo>
                    <a:pt x="1069" y="480"/>
                  </a:lnTo>
                  <a:lnTo>
                    <a:pt x="1069" y="480"/>
                  </a:lnTo>
                  <a:lnTo>
                    <a:pt x="1060" y="489"/>
                  </a:lnTo>
                  <a:lnTo>
                    <a:pt x="1060" y="489"/>
                  </a:lnTo>
                  <a:lnTo>
                    <a:pt x="1064" y="490"/>
                  </a:lnTo>
                  <a:lnTo>
                    <a:pt x="1069" y="491"/>
                  </a:lnTo>
                  <a:lnTo>
                    <a:pt x="1078" y="491"/>
                  </a:lnTo>
                  <a:lnTo>
                    <a:pt x="1082" y="491"/>
                  </a:lnTo>
                  <a:lnTo>
                    <a:pt x="1086" y="493"/>
                  </a:lnTo>
                  <a:lnTo>
                    <a:pt x="1089" y="496"/>
                  </a:lnTo>
                  <a:lnTo>
                    <a:pt x="1092" y="500"/>
                  </a:lnTo>
                  <a:lnTo>
                    <a:pt x="1092" y="500"/>
                  </a:lnTo>
                  <a:close/>
                  <a:moveTo>
                    <a:pt x="1056" y="610"/>
                  </a:moveTo>
                  <a:lnTo>
                    <a:pt x="1056" y="609"/>
                  </a:lnTo>
                  <a:lnTo>
                    <a:pt x="1056" y="609"/>
                  </a:lnTo>
                  <a:lnTo>
                    <a:pt x="1051" y="610"/>
                  </a:lnTo>
                  <a:lnTo>
                    <a:pt x="1049" y="609"/>
                  </a:lnTo>
                  <a:lnTo>
                    <a:pt x="1046" y="608"/>
                  </a:lnTo>
                  <a:lnTo>
                    <a:pt x="1044" y="606"/>
                  </a:lnTo>
                  <a:lnTo>
                    <a:pt x="1042" y="601"/>
                  </a:lnTo>
                  <a:lnTo>
                    <a:pt x="1036" y="597"/>
                  </a:lnTo>
                  <a:lnTo>
                    <a:pt x="1036" y="597"/>
                  </a:lnTo>
                  <a:lnTo>
                    <a:pt x="1026" y="604"/>
                  </a:lnTo>
                  <a:lnTo>
                    <a:pt x="1026" y="604"/>
                  </a:lnTo>
                  <a:lnTo>
                    <a:pt x="1029" y="623"/>
                  </a:lnTo>
                  <a:lnTo>
                    <a:pt x="1029" y="623"/>
                  </a:lnTo>
                  <a:lnTo>
                    <a:pt x="1024" y="624"/>
                  </a:lnTo>
                  <a:lnTo>
                    <a:pt x="1018" y="624"/>
                  </a:lnTo>
                  <a:lnTo>
                    <a:pt x="1007" y="622"/>
                  </a:lnTo>
                  <a:lnTo>
                    <a:pt x="1002" y="620"/>
                  </a:lnTo>
                  <a:lnTo>
                    <a:pt x="996" y="619"/>
                  </a:lnTo>
                  <a:lnTo>
                    <a:pt x="990" y="620"/>
                  </a:lnTo>
                  <a:lnTo>
                    <a:pt x="984" y="623"/>
                  </a:lnTo>
                  <a:lnTo>
                    <a:pt x="984" y="623"/>
                  </a:lnTo>
                  <a:lnTo>
                    <a:pt x="996" y="642"/>
                  </a:lnTo>
                  <a:lnTo>
                    <a:pt x="996" y="642"/>
                  </a:lnTo>
                  <a:lnTo>
                    <a:pt x="979" y="653"/>
                  </a:lnTo>
                  <a:lnTo>
                    <a:pt x="979" y="653"/>
                  </a:lnTo>
                  <a:lnTo>
                    <a:pt x="977" y="634"/>
                  </a:lnTo>
                  <a:lnTo>
                    <a:pt x="977" y="634"/>
                  </a:lnTo>
                  <a:lnTo>
                    <a:pt x="954" y="641"/>
                  </a:lnTo>
                  <a:lnTo>
                    <a:pt x="954" y="641"/>
                  </a:lnTo>
                  <a:lnTo>
                    <a:pt x="948" y="644"/>
                  </a:lnTo>
                  <a:lnTo>
                    <a:pt x="943" y="642"/>
                  </a:lnTo>
                  <a:lnTo>
                    <a:pt x="942" y="640"/>
                  </a:lnTo>
                  <a:lnTo>
                    <a:pt x="941" y="634"/>
                  </a:lnTo>
                  <a:lnTo>
                    <a:pt x="941" y="634"/>
                  </a:lnTo>
                  <a:lnTo>
                    <a:pt x="942" y="623"/>
                  </a:lnTo>
                  <a:lnTo>
                    <a:pt x="942" y="623"/>
                  </a:lnTo>
                  <a:lnTo>
                    <a:pt x="957" y="616"/>
                  </a:lnTo>
                  <a:lnTo>
                    <a:pt x="957" y="616"/>
                  </a:lnTo>
                  <a:lnTo>
                    <a:pt x="934" y="605"/>
                  </a:lnTo>
                  <a:lnTo>
                    <a:pt x="934" y="605"/>
                  </a:lnTo>
                  <a:lnTo>
                    <a:pt x="934" y="598"/>
                  </a:lnTo>
                  <a:lnTo>
                    <a:pt x="935" y="594"/>
                  </a:lnTo>
                  <a:lnTo>
                    <a:pt x="939" y="591"/>
                  </a:lnTo>
                  <a:lnTo>
                    <a:pt x="948" y="590"/>
                  </a:lnTo>
                  <a:lnTo>
                    <a:pt x="948" y="590"/>
                  </a:lnTo>
                  <a:lnTo>
                    <a:pt x="949" y="595"/>
                  </a:lnTo>
                  <a:lnTo>
                    <a:pt x="952" y="601"/>
                  </a:lnTo>
                  <a:lnTo>
                    <a:pt x="956" y="604"/>
                  </a:lnTo>
                  <a:lnTo>
                    <a:pt x="961" y="606"/>
                  </a:lnTo>
                  <a:lnTo>
                    <a:pt x="961" y="606"/>
                  </a:lnTo>
                  <a:lnTo>
                    <a:pt x="967" y="608"/>
                  </a:lnTo>
                  <a:lnTo>
                    <a:pt x="972" y="606"/>
                  </a:lnTo>
                  <a:lnTo>
                    <a:pt x="975" y="604"/>
                  </a:lnTo>
                  <a:lnTo>
                    <a:pt x="978" y="598"/>
                  </a:lnTo>
                  <a:lnTo>
                    <a:pt x="978" y="598"/>
                  </a:lnTo>
                  <a:lnTo>
                    <a:pt x="974" y="595"/>
                  </a:lnTo>
                  <a:lnTo>
                    <a:pt x="970" y="591"/>
                  </a:lnTo>
                  <a:lnTo>
                    <a:pt x="970" y="590"/>
                  </a:lnTo>
                  <a:lnTo>
                    <a:pt x="970" y="587"/>
                  </a:lnTo>
                  <a:lnTo>
                    <a:pt x="971" y="586"/>
                  </a:lnTo>
                  <a:lnTo>
                    <a:pt x="972" y="583"/>
                  </a:lnTo>
                  <a:lnTo>
                    <a:pt x="972" y="583"/>
                  </a:lnTo>
                  <a:lnTo>
                    <a:pt x="978" y="580"/>
                  </a:lnTo>
                  <a:lnTo>
                    <a:pt x="984" y="580"/>
                  </a:lnTo>
                  <a:lnTo>
                    <a:pt x="989" y="581"/>
                  </a:lnTo>
                  <a:lnTo>
                    <a:pt x="993" y="587"/>
                  </a:lnTo>
                  <a:lnTo>
                    <a:pt x="993" y="587"/>
                  </a:lnTo>
                  <a:lnTo>
                    <a:pt x="999" y="590"/>
                  </a:lnTo>
                  <a:lnTo>
                    <a:pt x="1004" y="591"/>
                  </a:lnTo>
                  <a:lnTo>
                    <a:pt x="1013" y="592"/>
                  </a:lnTo>
                  <a:lnTo>
                    <a:pt x="1018" y="591"/>
                  </a:lnTo>
                  <a:lnTo>
                    <a:pt x="1018" y="591"/>
                  </a:lnTo>
                  <a:lnTo>
                    <a:pt x="1031" y="588"/>
                  </a:lnTo>
                  <a:lnTo>
                    <a:pt x="1043" y="588"/>
                  </a:lnTo>
                  <a:lnTo>
                    <a:pt x="1043" y="588"/>
                  </a:lnTo>
                  <a:lnTo>
                    <a:pt x="1049" y="588"/>
                  </a:lnTo>
                  <a:lnTo>
                    <a:pt x="1053" y="587"/>
                  </a:lnTo>
                  <a:lnTo>
                    <a:pt x="1057" y="583"/>
                  </a:lnTo>
                  <a:lnTo>
                    <a:pt x="1058" y="580"/>
                  </a:lnTo>
                  <a:lnTo>
                    <a:pt x="1060" y="577"/>
                  </a:lnTo>
                  <a:lnTo>
                    <a:pt x="1060" y="577"/>
                  </a:lnTo>
                  <a:lnTo>
                    <a:pt x="1050" y="574"/>
                  </a:lnTo>
                  <a:lnTo>
                    <a:pt x="1044" y="574"/>
                  </a:lnTo>
                  <a:lnTo>
                    <a:pt x="1042" y="574"/>
                  </a:lnTo>
                  <a:lnTo>
                    <a:pt x="1042" y="574"/>
                  </a:lnTo>
                  <a:lnTo>
                    <a:pt x="1032" y="577"/>
                  </a:lnTo>
                  <a:lnTo>
                    <a:pt x="1024" y="576"/>
                  </a:lnTo>
                  <a:lnTo>
                    <a:pt x="1017" y="573"/>
                  </a:lnTo>
                  <a:lnTo>
                    <a:pt x="1010" y="569"/>
                  </a:lnTo>
                  <a:lnTo>
                    <a:pt x="1010" y="569"/>
                  </a:lnTo>
                  <a:lnTo>
                    <a:pt x="1010" y="556"/>
                  </a:lnTo>
                  <a:lnTo>
                    <a:pt x="1010" y="556"/>
                  </a:lnTo>
                  <a:lnTo>
                    <a:pt x="997" y="559"/>
                  </a:lnTo>
                  <a:lnTo>
                    <a:pt x="992" y="561"/>
                  </a:lnTo>
                  <a:lnTo>
                    <a:pt x="988" y="561"/>
                  </a:lnTo>
                  <a:lnTo>
                    <a:pt x="988" y="561"/>
                  </a:lnTo>
                  <a:lnTo>
                    <a:pt x="981" y="559"/>
                  </a:lnTo>
                  <a:lnTo>
                    <a:pt x="977" y="559"/>
                  </a:lnTo>
                  <a:lnTo>
                    <a:pt x="971" y="562"/>
                  </a:lnTo>
                  <a:lnTo>
                    <a:pt x="968" y="566"/>
                  </a:lnTo>
                  <a:lnTo>
                    <a:pt x="968" y="566"/>
                  </a:lnTo>
                  <a:lnTo>
                    <a:pt x="964" y="569"/>
                  </a:lnTo>
                  <a:lnTo>
                    <a:pt x="960" y="570"/>
                  </a:lnTo>
                  <a:lnTo>
                    <a:pt x="954" y="570"/>
                  </a:lnTo>
                  <a:lnTo>
                    <a:pt x="952" y="569"/>
                  </a:lnTo>
                  <a:lnTo>
                    <a:pt x="952" y="569"/>
                  </a:lnTo>
                  <a:lnTo>
                    <a:pt x="949" y="565"/>
                  </a:lnTo>
                  <a:lnTo>
                    <a:pt x="946" y="563"/>
                  </a:lnTo>
                  <a:lnTo>
                    <a:pt x="943" y="562"/>
                  </a:lnTo>
                  <a:lnTo>
                    <a:pt x="941" y="562"/>
                  </a:lnTo>
                  <a:lnTo>
                    <a:pt x="925" y="563"/>
                  </a:lnTo>
                  <a:lnTo>
                    <a:pt x="925" y="563"/>
                  </a:lnTo>
                  <a:lnTo>
                    <a:pt x="935" y="581"/>
                  </a:lnTo>
                  <a:lnTo>
                    <a:pt x="935" y="581"/>
                  </a:lnTo>
                  <a:lnTo>
                    <a:pt x="920" y="591"/>
                  </a:lnTo>
                  <a:lnTo>
                    <a:pt x="914" y="594"/>
                  </a:lnTo>
                  <a:lnTo>
                    <a:pt x="910" y="597"/>
                  </a:lnTo>
                  <a:lnTo>
                    <a:pt x="906" y="597"/>
                  </a:lnTo>
                  <a:lnTo>
                    <a:pt x="902" y="595"/>
                  </a:lnTo>
                  <a:lnTo>
                    <a:pt x="891" y="591"/>
                  </a:lnTo>
                  <a:lnTo>
                    <a:pt x="891" y="591"/>
                  </a:lnTo>
                  <a:lnTo>
                    <a:pt x="873" y="615"/>
                  </a:lnTo>
                  <a:lnTo>
                    <a:pt x="873" y="615"/>
                  </a:lnTo>
                  <a:lnTo>
                    <a:pt x="862" y="617"/>
                  </a:lnTo>
                  <a:lnTo>
                    <a:pt x="852" y="620"/>
                  </a:lnTo>
                  <a:lnTo>
                    <a:pt x="840" y="623"/>
                  </a:lnTo>
                  <a:lnTo>
                    <a:pt x="833" y="624"/>
                  </a:lnTo>
                  <a:lnTo>
                    <a:pt x="826" y="624"/>
                  </a:lnTo>
                  <a:lnTo>
                    <a:pt x="826" y="624"/>
                  </a:lnTo>
                  <a:lnTo>
                    <a:pt x="801" y="619"/>
                  </a:lnTo>
                  <a:lnTo>
                    <a:pt x="776" y="612"/>
                  </a:lnTo>
                  <a:lnTo>
                    <a:pt x="776" y="612"/>
                  </a:lnTo>
                  <a:lnTo>
                    <a:pt x="783" y="601"/>
                  </a:lnTo>
                  <a:lnTo>
                    <a:pt x="783" y="601"/>
                  </a:lnTo>
                  <a:lnTo>
                    <a:pt x="798" y="604"/>
                  </a:lnTo>
                  <a:lnTo>
                    <a:pt x="812" y="606"/>
                  </a:lnTo>
                  <a:lnTo>
                    <a:pt x="824" y="608"/>
                  </a:lnTo>
                  <a:lnTo>
                    <a:pt x="831" y="608"/>
                  </a:lnTo>
                  <a:lnTo>
                    <a:pt x="838" y="606"/>
                  </a:lnTo>
                  <a:lnTo>
                    <a:pt x="838" y="606"/>
                  </a:lnTo>
                  <a:lnTo>
                    <a:pt x="830" y="587"/>
                  </a:lnTo>
                  <a:lnTo>
                    <a:pt x="830" y="587"/>
                  </a:lnTo>
                  <a:lnTo>
                    <a:pt x="884" y="587"/>
                  </a:lnTo>
                  <a:lnTo>
                    <a:pt x="884" y="587"/>
                  </a:lnTo>
                  <a:lnTo>
                    <a:pt x="878" y="573"/>
                  </a:lnTo>
                  <a:lnTo>
                    <a:pt x="878" y="573"/>
                  </a:lnTo>
                  <a:lnTo>
                    <a:pt x="884" y="573"/>
                  </a:lnTo>
                  <a:lnTo>
                    <a:pt x="887" y="572"/>
                  </a:lnTo>
                  <a:lnTo>
                    <a:pt x="888" y="569"/>
                  </a:lnTo>
                  <a:lnTo>
                    <a:pt x="889" y="566"/>
                  </a:lnTo>
                  <a:lnTo>
                    <a:pt x="889" y="559"/>
                  </a:lnTo>
                  <a:lnTo>
                    <a:pt x="889" y="556"/>
                  </a:lnTo>
                  <a:lnTo>
                    <a:pt x="891" y="555"/>
                  </a:lnTo>
                  <a:lnTo>
                    <a:pt x="891" y="555"/>
                  </a:lnTo>
                  <a:lnTo>
                    <a:pt x="909" y="554"/>
                  </a:lnTo>
                  <a:lnTo>
                    <a:pt x="914" y="554"/>
                  </a:lnTo>
                  <a:lnTo>
                    <a:pt x="918" y="552"/>
                  </a:lnTo>
                  <a:lnTo>
                    <a:pt x="920" y="550"/>
                  </a:lnTo>
                  <a:lnTo>
                    <a:pt x="921" y="547"/>
                  </a:lnTo>
                  <a:lnTo>
                    <a:pt x="920" y="538"/>
                  </a:lnTo>
                  <a:lnTo>
                    <a:pt x="920" y="538"/>
                  </a:lnTo>
                  <a:lnTo>
                    <a:pt x="913" y="537"/>
                  </a:lnTo>
                  <a:lnTo>
                    <a:pt x="907" y="537"/>
                  </a:lnTo>
                  <a:lnTo>
                    <a:pt x="903" y="538"/>
                  </a:lnTo>
                  <a:lnTo>
                    <a:pt x="898" y="541"/>
                  </a:lnTo>
                  <a:lnTo>
                    <a:pt x="888" y="547"/>
                  </a:lnTo>
                  <a:lnTo>
                    <a:pt x="884" y="548"/>
                  </a:lnTo>
                  <a:lnTo>
                    <a:pt x="878" y="550"/>
                  </a:lnTo>
                  <a:lnTo>
                    <a:pt x="878" y="550"/>
                  </a:lnTo>
                  <a:lnTo>
                    <a:pt x="878" y="543"/>
                  </a:lnTo>
                  <a:lnTo>
                    <a:pt x="881" y="537"/>
                  </a:lnTo>
                  <a:lnTo>
                    <a:pt x="884" y="536"/>
                  </a:lnTo>
                  <a:lnTo>
                    <a:pt x="887" y="534"/>
                  </a:lnTo>
                  <a:lnTo>
                    <a:pt x="895" y="534"/>
                  </a:lnTo>
                  <a:lnTo>
                    <a:pt x="895" y="534"/>
                  </a:lnTo>
                  <a:lnTo>
                    <a:pt x="900" y="536"/>
                  </a:lnTo>
                  <a:lnTo>
                    <a:pt x="905" y="534"/>
                  </a:lnTo>
                  <a:lnTo>
                    <a:pt x="907" y="533"/>
                  </a:lnTo>
                  <a:lnTo>
                    <a:pt x="909" y="532"/>
                  </a:lnTo>
                  <a:lnTo>
                    <a:pt x="910" y="529"/>
                  </a:lnTo>
                  <a:lnTo>
                    <a:pt x="910" y="526"/>
                  </a:lnTo>
                  <a:lnTo>
                    <a:pt x="910" y="526"/>
                  </a:lnTo>
                  <a:lnTo>
                    <a:pt x="914" y="523"/>
                  </a:lnTo>
                  <a:lnTo>
                    <a:pt x="921" y="522"/>
                  </a:lnTo>
                  <a:lnTo>
                    <a:pt x="921" y="522"/>
                  </a:lnTo>
                  <a:lnTo>
                    <a:pt x="927" y="519"/>
                  </a:lnTo>
                  <a:lnTo>
                    <a:pt x="927" y="519"/>
                  </a:lnTo>
                  <a:lnTo>
                    <a:pt x="924" y="502"/>
                  </a:lnTo>
                  <a:lnTo>
                    <a:pt x="924" y="502"/>
                  </a:lnTo>
                  <a:lnTo>
                    <a:pt x="961" y="502"/>
                  </a:lnTo>
                  <a:lnTo>
                    <a:pt x="961" y="502"/>
                  </a:lnTo>
                  <a:lnTo>
                    <a:pt x="957" y="498"/>
                  </a:lnTo>
                  <a:lnTo>
                    <a:pt x="954" y="494"/>
                  </a:lnTo>
                  <a:lnTo>
                    <a:pt x="953" y="490"/>
                  </a:lnTo>
                  <a:lnTo>
                    <a:pt x="953" y="487"/>
                  </a:lnTo>
                  <a:lnTo>
                    <a:pt x="954" y="480"/>
                  </a:lnTo>
                  <a:lnTo>
                    <a:pt x="956" y="475"/>
                  </a:lnTo>
                  <a:lnTo>
                    <a:pt x="956" y="475"/>
                  </a:lnTo>
                  <a:lnTo>
                    <a:pt x="938" y="469"/>
                  </a:lnTo>
                  <a:lnTo>
                    <a:pt x="938" y="469"/>
                  </a:lnTo>
                  <a:lnTo>
                    <a:pt x="946" y="464"/>
                  </a:lnTo>
                  <a:lnTo>
                    <a:pt x="954" y="460"/>
                  </a:lnTo>
                  <a:lnTo>
                    <a:pt x="963" y="457"/>
                  </a:lnTo>
                  <a:lnTo>
                    <a:pt x="972" y="455"/>
                  </a:lnTo>
                  <a:lnTo>
                    <a:pt x="972" y="455"/>
                  </a:lnTo>
                  <a:lnTo>
                    <a:pt x="979" y="454"/>
                  </a:lnTo>
                  <a:lnTo>
                    <a:pt x="988" y="451"/>
                  </a:lnTo>
                  <a:lnTo>
                    <a:pt x="996" y="448"/>
                  </a:lnTo>
                  <a:lnTo>
                    <a:pt x="1004" y="447"/>
                  </a:lnTo>
                  <a:lnTo>
                    <a:pt x="1004" y="447"/>
                  </a:lnTo>
                  <a:lnTo>
                    <a:pt x="1025" y="448"/>
                  </a:lnTo>
                  <a:lnTo>
                    <a:pt x="1036" y="447"/>
                  </a:lnTo>
                  <a:lnTo>
                    <a:pt x="1047" y="444"/>
                  </a:lnTo>
                  <a:lnTo>
                    <a:pt x="1047" y="444"/>
                  </a:lnTo>
                  <a:lnTo>
                    <a:pt x="1054" y="443"/>
                  </a:lnTo>
                  <a:lnTo>
                    <a:pt x="1061" y="443"/>
                  </a:lnTo>
                  <a:lnTo>
                    <a:pt x="1061" y="443"/>
                  </a:lnTo>
                  <a:lnTo>
                    <a:pt x="1080" y="442"/>
                  </a:lnTo>
                  <a:lnTo>
                    <a:pt x="1090" y="442"/>
                  </a:lnTo>
                  <a:lnTo>
                    <a:pt x="1098" y="440"/>
                  </a:lnTo>
                  <a:lnTo>
                    <a:pt x="1098" y="440"/>
                  </a:lnTo>
                  <a:lnTo>
                    <a:pt x="1103" y="437"/>
                  </a:lnTo>
                  <a:lnTo>
                    <a:pt x="1107" y="435"/>
                  </a:lnTo>
                  <a:lnTo>
                    <a:pt x="1114" y="428"/>
                  </a:lnTo>
                  <a:lnTo>
                    <a:pt x="1114" y="428"/>
                  </a:lnTo>
                  <a:lnTo>
                    <a:pt x="1114" y="425"/>
                  </a:lnTo>
                  <a:lnTo>
                    <a:pt x="1111" y="422"/>
                  </a:lnTo>
                  <a:lnTo>
                    <a:pt x="1107" y="418"/>
                  </a:lnTo>
                  <a:lnTo>
                    <a:pt x="1107" y="418"/>
                  </a:lnTo>
                  <a:lnTo>
                    <a:pt x="1101" y="418"/>
                  </a:lnTo>
                  <a:lnTo>
                    <a:pt x="1094" y="418"/>
                  </a:lnTo>
                  <a:lnTo>
                    <a:pt x="1092" y="418"/>
                  </a:lnTo>
                  <a:lnTo>
                    <a:pt x="1089" y="418"/>
                  </a:lnTo>
                  <a:lnTo>
                    <a:pt x="1086" y="421"/>
                  </a:lnTo>
                  <a:lnTo>
                    <a:pt x="1085" y="425"/>
                  </a:lnTo>
                  <a:lnTo>
                    <a:pt x="1085" y="425"/>
                  </a:lnTo>
                  <a:lnTo>
                    <a:pt x="1092" y="428"/>
                  </a:lnTo>
                  <a:lnTo>
                    <a:pt x="1092" y="428"/>
                  </a:lnTo>
                  <a:lnTo>
                    <a:pt x="1100" y="433"/>
                  </a:lnTo>
                  <a:lnTo>
                    <a:pt x="1100" y="433"/>
                  </a:lnTo>
                  <a:lnTo>
                    <a:pt x="1085" y="433"/>
                  </a:lnTo>
                  <a:lnTo>
                    <a:pt x="1069" y="432"/>
                  </a:lnTo>
                  <a:lnTo>
                    <a:pt x="1057" y="432"/>
                  </a:lnTo>
                  <a:lnTo>
                    <a:pt x="1050" y="433"/>
                  </a:lnTo>
                  <a:lnTo>
                    <a:pt x="1044" y="436"/>
                  </a:lnTo>
                  <a:lnTo>
                    <a:pt x="1044" y="436"/>
                  </a:lnTo>
                  <a:lnTo>
                    <a:pt x="1040" y="430"/>
                  </a:lnTo>
                  <a:lnTo>
                    <a:pt x="1040" y="426"/>
                  </a:lnTo>
                  <a:lnTo>
                    <a:pt x="1042" y="425"/>
                  </a:lnTo>
                  <a:lnTo>
                    <a:pt x="1044" y="422"/>
                  </a:lnTo>
                  <a:lnTo>
                    <a:pt x="1053" y="419"/>
                  </a:lnTo>
                  <a:lnTo>
                    <a:pt x="1056" y="417"/>
                  </a:lnTo>
                  <a:lnTo>
                    <a:pt x="1057" y="414"/>
                  </a:lnTo>
                  <a:lnTo>
                    <a:pt x="1057" y="414"/>
                  </a:lnTo>
                  <a:lnTo>
                    <a:pt x="1039" y="408"/>
                  </a:lnTo>
                  <a:lnTo>
                    <a:pt x="1039" y="408"/>
                  </a:lnTo>
                  <a:lnTo>
                    <a:pt x="1036" y="401"/>
                  </a:lnTo>
                  <a:lnTo>
                    <a:pt x="1035" y="399"/>
                  </a:lnTo>
                  <a:lnTo>
                    <a:pt x="1033" y="396"/>
                  </a:lnTo>
                  <a:lnTo>
                    <a:pt x="1033" y="396"/>
                  </a:lnTo>
                  <a:lnTo>
                    <a:pt x="1026" y="392"/>
                  </a:lnTo>
                  <a:lnTo>
                    <a:pt x="1024" y="386"/>
                  </a:lnTo>
                  <a:lnTo>
                    <a:pt x="1021" y="379"/>
                  </a:lnTo>
                  <a:lnTo>
                    <a:pt x="1021" y="374"/>
                  </a:lnTo>
                  <a:lnTo>
                    <a:pt x="1021" y="374"/>
                  </a:lnTo>
                  <a:lnTo>
                    <a:pt x="1033" y="374"/>
                  </a:lnTo>
                  <a:lnTo>
                    <a:pt x="1044" y="375"/>
                  </a:lnTo>
                  <a:lnTo>
                    <a:pt x="1050" y="376"/>
                  </a:lnTo>
                  <a:lnTo>
                    <a:pt x="1056" y="378"/>
                  </a:lnTo>
                  <a:lnTo>
                    <a:pt x="1061" y="381"/>
                  </a:lnTo>
                  <a:lnTo>
                    <a:pt x="1065" y="385"/>
                  </a:lnTo>
                  <a:lnTo>
                    <a:pt x="1065" y="385"/>
                  </a:lnTo>
                  <a:lnTo>
                    <a:pt x="1058" y="403"/>
                  </a:lnTo>
                  <a:lnTo>
                    <a:pt x="1058" y="403"/>
                  </a:lnTo>
                  <a:lnTo>
                    <a:pt x="1074" y="403"/>
                  </a:lnTo>
                  <a:lnTo>
                    <a:pt x="1080" y="404"/>
                  </a:lnTo>
                  <a:lnTo>
                    <a:pt x="1085" y="406"/>
                  </a:lnTo>
                  <a:lnTo>
                    <a:pt x="1085" y="406"/>
                  </a:lnTo>
                  <a:lnTo>
                    <a:pt x="1089" y="410"/>
                  </a:lnTo>
                  <a:lnTo>
                    <a:pt x="1093" y="412"/>
                  </a:lnTo>
                  <a:lnTo>
                    <a:pt x="1096" y="412"/>
                  </a:lnTo>
                  <a:lnTo>
                    <a:pt x="1100" y="412"/>
                  </a:lnTo>
                  <a:lnTo>
                    <a:pt x="1107" y="408"/>
                  </a:lnTo>
                  <a:lnTo>
                    <a:pt x="1114" y="403"/>
                  </a:lnTo>
                  <a:lnTo>
                    <a:pt x="1114" y="403"/>
                  </a:lnTo>
                  <a:lnTo>
                    <a:pt x="1115" y="408"/>
                  </a:lnTo>
                  <a:lnTo>
                    <a:pt x="1116" y="411"/>
                  </a:lnTo>
                  <a:lnTo>
                    <a:pt x="1119" y="411"/>
                  </a:lnTo>
                  <a:lnTo>
                    <a:pt x="1122" y="411"/>
                  </a:lnTo>
                  <a:lnTo>
                    <a:pt x="1130" y="411"/>
                  </a:lnTo>
                  <a:lnTo>
                    <a:pt x="1133" y="411"/>
                  </a:lnTo>
                  <a:lnTo>
                    <a:pt x="1136" y="412"/>
                  </a:lnTo>
                  <a:lnTo>
                    <a:pt x="1136" y="412"/>
                  </a:lnTo>
                  <a:lnTo>
                    <a:pt x="1129" y="417"/>
                  </a:lnTo>
                  <a:lnTo>
                    <a:pt x="1123" y="421"/>
                  </a:lnTo>
                  <a:lnTo>
                    <a:pt x="1121" y="424"/>
                  </a:lnTo>
                  <a:lnTo>
                    <a:pt x="1121" y="426"/>
                  </a:lnTo>
                  <a:lnTo>
                    <a:pt x="1121" y="430"/>
                  </a:lnTo>
                  <a:lnTo>
                    <a:pt x="1123" y="435"/>
                  </a:lnTo>
                  <a:lnTo>
                    <a:pt x="1123" y="435"/>
                  </a:lnTo>
                  <a:lnTo>
                    <a:pt x="1121" y="437"/>
                  </a:lnTo>
                  <a:lnTo>
                    <a:pt x="1116" y="442"/>
                  </a:lnTo>
                  <a:lnTo>
                    <a:pt x="1116" y="442"/>
                  </a:lnTo>
                  <a:lnTo>
                    <a:pt x="1115" y="444"/>
                  </a:lnTo>
                  <a:lnTo>
                    <a:pt x="1114" y="447"/>
                  </a:lnTo>
                  <a:lnTo>
                    <a:pt x="1114" y="451"/>
                  </a:lnTo>
                  <a:lnTo>
                    <a:pt x="1115" y="454"/>
                  </a:lnTo>
                  <a:lnTo>
                    <a:pt x="1116" y="457"/>
                  </a:lnTo>
                  <a:lnTo>
                    <a:pt x="1119" y="458"/>
                  </a:lnTo>
                  <a:lnTo>
                    <a:pt x="1122" y="461"/>
                  </a:lnTo>
                  <a:lnTo>
                    <a:pt x="1126" y="461"/>
                  </a:lnTo>
                  <a:lnTo>
                    <a:pt x="1126" y="461"/>
                  </a:lnTo>
                  <a:lnTo>
                    <a:pt x="1134" y="462"/>
                  </a:lnTo>
                  <a:lnTo>
                    <a:pt x="1143" y="460"/>
                  </a:lnTo>
                  <a:lnTo>
                    <a:pt x="1148" y="457"/>
                  </a:lnTo>
                  <a:lnTo>
                    <a:pt x="1154" y="451"/>
                  </a:lnTo>
                  <a:lnTo>
                    <a:pt x="1154" y="451"/>
                  </a:lnTo>
                  <a:lnTo>
                    <a:pt x="1172" y="460"/>
                  </a:lnTo>
                  <a:lnTo>
                    <a:pt x="1172" y="460"/>
                  </a:lnTo>
                  <a:lnTo>
                    <a:pt x="1164" y="439"/>
                  </a:lnTo>
                  <a:lnTo>
                    <a:pt x="1164" y="439"/>
                  </a:lnTo>
                  <a:lnTo>
                    <a:pt x="1179" y="421"/>
                  </a:lnTo>
                  <a:lnTo>
                    <a:pt x="1179" y="421"/>
                  </a:lnTo>
                  <a:lnTo>
                    <a:pt x="1177" y="417"/>
                  </a:lnTo>
                  <a:lnTo>
                    <a:pt x="1177" y="417"/>
                  </a:lnTo>
                  <a:lnTo>
                    <a:pt x="1162" y="415"/>
                  </a:lnTo>
                  <a:lnTo>
                    <a:pt x="1155" y="414"/>
                  </a:lnTo>
                  <a:lnTo>
                    <a:pt x="1150" y="412"/>
                  </a:lnTo>
                  <a:lnTo>
                    <a:pt x="1150" y="412"/>
                  </a:lnTo>
                  <a:lnTo>
                    <a:pt x="1144" y="410"/>
                  </a:lnTo>
                  <a:lnTo>
                    <a:pt x="1140" y="406"/>
                  </a:lnTo>
                  <a:lnTo>
                    <a:pt x="1130" y="399"/>
                  </a:lnTo>
                  <a:lnTo>
                    <a:pt x="1130" y="399"/>
                  </a:lnTo>
                  <a:lnTo>
                    <a:pt x="1166" y="381"/>
                  </a:lnTo>
                  <a:lnTo>
                    <a:pt x="1166" y="381"/>
                  </a:lnTo>
                  <a:lnTo>
                    <a:pt x="1146" y="364"/>
                  </a:lnTo>
                  <a:lnTo>
                    <a:pt x="1146" y="364"/>
                  </a:lnTo>
                  <a:lnTo>
                    <a:pt x="1170" y="360"/>
                  </a:lnTo>
                  <a:lnTo>
                    <a:pt x="1170" y="360"/>
                  </a:lnTo>
                  <a:lnTo>
                    <a:pt x="1183" y="372"/>
                  </a:lnTo>
                  <a:lnTo>
                    <a:pt x="1183" y="372"/>
                  </a:lnTo>
                  <a:lnTo>
                    <a:pt x="1205" y="357"/>
                  </a:lnTo>
                  <a:lnTo>
                    <a:pt x="1205" y="357"/>
                  </a:lnTo>
                  <a:lnTo>
                    <a:pt x="1197" y="347"/>
                  </a:lnTo>
                  <a:lnTo>
                    <a:pt x="1187" y="340"/>
                  </a:lnTo>
                  <a:lnTo>
                    <a:pt x="1176" y="336"/>
                  </a:lnTo>
                  <a:lnTo>
                    <a:pt x="1164" y="335"/>
                  </a:lnTo>
                  <a:lnTo>
                    <a:pt x="1164" y="335"/>
                  </a:lnTo>
                  <a:lnTo>
                    <a:pt x="1157" y="335"/>
                  </a:lnTo>
                  <a:lnTo>
                    <a:pt x="1151" y="332"/>
                  </a:lnTo>
                  <a:lnTo>
                    <a:pt x="1146" y="329"/>
                  </a:lnTo>
                  <a:lnTo>
                    <a:pt x="1140" y="324"/>
                  </a:lnTo>
                  <a:lnTo>
                    <a:pt x="1140" y="324"/>
                  </a:lnTo>
                  <a:lnTo>
                    <a:pt x="1183" y="318"/>
                  </a:lnTo>
                  <a:lnTo>
                    <a:pt x="1183" y="318"/>
                  </a:lnTo>
                  <a:lnTo>
                    <a:pt x="1162" y="304"/>
                  </a:lnTo>
                  <a:lnTo>
                    <a:pt x="1162" y="304"/>
                  </a:lnTo>
                  <a:lnTo>
                    <a:pt x="1166" y="296"/>
                  </a:lnTo>
                  <a:lnTo>
                    <a:pt x="1168" y="293"/>
                  </a:lnTo>
                  <a:lnTo>
                    <a:pt x="1168" y="292"/>
                  </a:lnTo>
                  <a:lnTo>
                    <a:pt x="1168" y="292"/>
                  </a:lnTo>
                  <a:lnTo>
                    <a:pt x="1165" y="289"/>
                  </a:lnTo>
                  <a:lnTo>
                    <a:pt x="1164" y="286"/>
                  </a:lnTo>
                  <a:lnTo>
                    <a:pt x="1164" y="285"/>
                  </a:lnTo>
                  <a:lnTo>
                    <a:pt x="1164" y="282"/>
                  </a:lnTo>
                  <a:lnTo>
                    <a:pt x="1166" y="277"/>
                  </a:lnTo>
                  <a:lnTo>
                    <a:pt x="1170" y="273"/>
                  </a:lnTo>
                  <a:lnTo>
                    <a:pt x="1170" y="273"/>
                  </a:lnTo>
                  <a:lnTo>
                    <a:pt x="1165" y="273"/>
                  </a:lnTo>
                  <a:lnTo>
                    <a:pt x="1159" y="273"/>
                  </a:lnTo>
                  <a:lnTo>
                    <a:pt x="1155" y="275"/>
                  </a:lnTo>
                  <a:lnTo>
                    <a:pt x="1154" y="280"/>
                  </a:lnTo>
                  <a:lnTo>
                    <a:pt x="1154" y="280"/>
                  </a:lnTo>
                  <a:lnTo>
                    <a:pt x="1148" y="286"/>
                  </a:lnTo>
                  <a:lnTo>
                    <a:pt x="1144" y="295"/>
                  </a:lnTo>
                  <a:lnTo>
                    <a:pt x="1144" y="295"/>
                  </a:lnTo>
                  <a:lnTo>
                    <a:pt x="1143" y="302"/>
                  </a:lnTo>
                  <a:lnTo>
                    <a:pt x="1141" y="309"/>
                  </a:lnTo>
                  <a:lnTo>
                    <a:pt x="1141" y="309"/>
                  </a:lnTo>
                  <a:lnTo>
                    <a:pt x="1128" y="309"/>
                  </a:lnTo>
                  <a:lnTo>
                    <a:pt x="1128" y="309"/>
                  </a:lnTo>
                  <a:lnTo>
                    <a:pt x="1114" y="307"/>
                  </a:lnTo>
                  <a:lnTo>
                    <a:pt x="1114" y="307"/>
                  </a:lnTo>
                  <a:lnTo>
                    <a:pt x="1115" y="304"/>
                  </a:lnTo>
                  <a:lnTo>
                    <a:pt x="1115" y="304"/>
                  </a:lnTo>
                  <a:lnTo>
                    <a:pt x="1134" y="300"/>
                  </a:lnTo>
                  <a:lnTo>
                    <a:pt x="1134" y="300"/>
                  </a:lnTo>
                  <a:lnTo>
                    <a:pt x="1130" y="296"/>
                  </a:lnTo>
                  <a:lnTo>
                    <a:pt x="1129" y="292"/>
                  </a:lnTo>
                  <a:lnTo>
                    <a:pt x="1128" y="289"/>
                  </a:lnTo>
                  <a:lnTo>
                    <a:pt x="1126" y="285"/>
                  </a:lnTo>
                  <a:lnTo>
                    <a:pt x="1128" y="277"/>
                  </a:lnTo>
                  <a:lnTo>
                    <a:pt x="1130" y="267"/>
                  </a:lnTo>
                  <a:lnTo>
                    <a:pt x="1130" y="267"/>
                  </a:lnTo>
                  <a:lnTo>
                    <a:pt x="1114" y="273"/>
                  </a:lnTo>
                  <a:lnTo>
                    <a:pt x="1100" y="277"/>
                  </a:lnTo>
                  <a:lnTo>
                    <a:pt x="1100" y="277"/>
                  </a:lnTo>
                  <a:lnTo>
                    <a:pt x="1093" y="278"/>
                  </a:lnTo>
                  <a:lnTo>
                    <a:pt x="1086" y="278"/>
                  </a:lnTo>
                  <a:lnTo>
                    <a:pt x="1080" y="274"/>
                  </a:lnTo>
                  <a:lnTo>
                    <a:pt x="1075" y="268"/>
                  </a:lnTo>
                  <a:lnTo>
                    <a:pt x="1075" y="268"/>
                  </a:lnTo>
                  <a:lnTo>
                    <a:pt x="1110" y="266"/>
                  </a:lnTo>
                  <a:lnTo>
                    <a:pt x="1110" y="266"/>
                  </a:lnTo>
                  <a:lnTo>
                    <a:pt x="1104" y="259"/>
                  </a:lnTo>
                  <a:lnTo>
                    <a:pt x="1104" y="259"/>
                  </a:lnTo>
                  <a:lnTo>
                    <a:pt x="1098" y="259"/>
                  </a:lnTo>
                  <a:lnTo>
                    <a:pt x="1094" y="259"/>
                  </a:lnTo>
                  <a:lnTo>
                    <a:pt x="1087" y="257"/>
                  </a:lnTo>
                  <a:lnTo>
                    <a:pt x="1080" y="253"/>
                  </a:lnTo>
                  <a:lnTo>
                    <a:pt x="1074" y="249"/>
                  </a:lnTo>
                  <a:lnTo>
                    <a:pt x="1074" y="249"/>
                  </a:lnTo>
                  <a:lnTo>
                    <a:pt x="1071" y="246"/>
                  </a:lnTo>
                  <a:lnTo>
                    <a:pt x="1067" y="246"/>
                  </a:lnTo>
                  <a:lnTo>
                    <a:pt x="1067" y="246"/>
                  </a:lnTo>
                  <a:lnTo>
                    <a:pt x="1060" y="246"/>
                  </a:lnTo>
                  <a:lnTo>
                    <a:pt x="1051" y="246"/>
                  </a:lnTo>
                  <a:lnTo>
                    <a:pt x="1038" y="242"/>
                  </a:lnTo>
                  <a:lnTo>
                    <a:pt x="1038" y="242"/>
                  </a:lnTo>
                  <a:lnTo>
                    <a:pt x="1011" y="237"/>
                  </a:lnTo>
                  <a:lnTo>
                    <a:pt x="999" y="234"/>
                  </a:lnTo>
                  <a:lnTo>
                    <a:pt x="988" y="230"/>
                  </a:lnTo>
                  <a:lnTo>
                    <a:pt x="988" y="230"/>
                  </a:lnTo>
                  <a:lnTo>
                    <a:pt x="975" y="224"/>
                  </a:lnTo>
                  <a:lnTo>
                    <a:pt x="963" y="221"/>
                  </a:lnTo>
                  <a:lnTo>
                    <a:pt x="952" y="217"/>
                  </a:lnTo>
                  <a:lnTo>
                    <a:pt x="946" y="213"/>
                  </a:lnTo>
                  <a:lnTo>
                    <a:pt x="941" y="209"/>
                  </a:lnTo>
                  <a:lnTo>
                    <a:pt x="941" y="209"/>
                  </a:lnTo>
                  <a:lnTo>
                    <a:pt x="939" y="209"/>
                  </a:lnTo>
                  <a:lnTo>
                    <a:pt x="935" y="209"/>
                  </a:lnTo>
                  <a:lnTo>
                    <a:pt x="927" y="209"/>
                  </a:lnTo>
                  <a:lnTo>
                    <a:pt x="927" y="209"/>
                  </a:lnTo>
                  <a:lnTo>
                    <a:pt x="931" y="214"/>
                  </a:lnTo>
                  <a:lnTo>
                    <a:pt x="931" y="219"/>
                  </a:lnTo>
                  <a:lnTo>
                    <a:pt x="930" y="221"/>
                  </a:lnTo>
                  <a:lnTo>
                    <a:pt x="928" y="224"/>
                  </a:lnTo>
                  <a:lnTo>
                    <a:pt x="921" y="227"/>
                  </a:lnTo>
                  <a:lnTo>
                    <a:pt x="920" y="230"/>
                  </a:lnTo>
                  <a:lnTo>
                    <a:pt x="918" y="231"/>
                  </a:lnTo>
                  <a:lnTo>
                    <a:pt x="918" y="231"/>
                  </a:lnTo>
                  <a:lnTo>
                    <a:pt x="907" y="230"/>
                  </a:lnTo>
                  <a:lnTo>
                    <a:pt x="903" y="230"/>
                  </a:lnTo>
                  <a:lnTo>
                    <a:pt x="898" y="230"/>
                  </a:lnTo>
                  <a:lnTo>
                    <a:pt x="898" y="230"/>
                  </a:lnTo>
                  <a:lnTo>
                    <a:pt x="876" y="232"/>
                  </a:lnTo>
                  <a:lnTo>
                    <a:pt x="853" y="238"/>
                  </a:lnTo>
                  <a:lnTo>
                    <a:pt x="853" y="238"/>
                  </a:lnTo>
                  <a:lnTo>
                    <a:pt x="824" y="244"/>
                  </a:lnTo>
                  <a:lnTo>
                    <a:pt x="824" y="244"/>
                  </a:lnTo>
                  <a:lnTo>
                    <a:pt x="822" y="241"/>
                  </a:lnTo>
                  <a:lnTo>
                    <a:pt x="822" y="241"/>
                  </a:lnTo>
                  <a:lnTo>
                    <a:pt x="833" y="237"/>
                  </a:lnTo>
                  <a:lnTo>
                    <a:pt x="833" y="237"/>
                  </a:lnTo>
                  <a:lnTo>
                    <a:pt x="831" y="217"/>
                  </a:lnTo>
                  <a:lnTo>
                    <a:pt x="831" y="217"/>
                  </a:lnTo>
                  <a:lnTo>
                    <a:pt x="826" y="216"/>
                  </a:lnTo>
                  <a:lnTo>
                    <a:pt x="820" y="217"/>
                  </a:lnTo>
                  <a:lnTo>
                    <a:pt x="810" y="220"/>
                  </a:lnTo>
                  <a:lnTo>
                    <a:pt x="805" y="220"/>
                  </a:lnTo>
                  <a:lnTo>
                    <a:pt x="801" y="220"/>
                  </a:lnTo>
                  <a:lnTo>
                    <a:pt x="795" y="217"/>
                  </a:lnTo>
                  <a:lnTo>
                    <a:pt x="791" y="212"/>
                  </a:lnTo>
                  <a:lnTo>
                    <a:pt x="791" y="212"/>
                  </a:lnTo>
                  <a:lnTo>
                    <a:pt x="787" y="216"/>
                  </a:lnTo>
                  <a:lnTo>
                    <a:pt x="783" y="219"/>
                  </a:lnTo>
                  <a:lnTo>
                    <a:pt x="779" y="220"/>
                  </a:lnTo>
                  <a:lnTo>
                    <a:pt x="774" y="220"/>
                  </a:lnTo>
                  <a:lnTo>
                    <a:pt x="766" y="219"/>
                  </a:lnTo>
                  <a:lnTo>
                    <a:pt x="759" y="216"/>
                  </a:lnTo>
                  <a:lnTo>
                    <a:pt x="759" y="216"/>
                  </a:lnTo>
                  <a:lnTo>
                    <a:pt x="765" y="199"/>
                  </a:lnTo>
                  <a:lnTo>
                    <a:pt x="765" y="199"/>
                  </a:lnTo>
                  <a:lnTo>
                    <a:pt x="788" y="209"/>
                  </a:lnTo>
                  <a:lnTo>
                    <a:pt x="788" y="209"/>
                  </a:lnTo>
                  <a:lnTo>
                    <a:pt x="791" y="202"/>
                  </a:lnTo>
                  <a:lnTo>
                    <a:pt x="791" y="202"/>
                  </a:lnTo>
                  <a:lnTo>
                    <a:pt x="810" y="198"/>
                  </a:lnTo>
                  <a:lnTo>
                    <a:pt x="830" y="196"/>
                  </a:lnTo>
                  <a:lnTo>
                    <a:pt x="830" y="196"/>
                  </a:lnTo>
                  <a:lnTo>
                    <a:pt x="851" y="195"/>
                  </a:lnTo>
                  <a:lnTo>
                    <a:pt x="873" y="195"/>
                  </a:lnTo>
                  <a:lnTo>
                    <a:pt x="873" y="195"/>
                  </a:lnTo>
                  <a:lnTo>
                    <a:pt x="863" y="213"/>
                  </a:lnTo>
                  <a:lnTo>
                    <a:pt x="863" y="213"/>
                  </a:lnTo>
                  <a:lnTo>
                    <a:pt x="869" y="212"/>
                  </a:lnTo>
                  <a:lnTo>
                    <a:pt x="874" y="209"/>
                  </a:lnTo>
                  <a:lnTo>
                    <a:pt x="878" y="205"/>
                  </a:lnTo>
                  <a:lnTo>
                    <a:pt x="881" y="202"/>
                  </a:lnTo>
                  <a:lnTo>
                    <a:pt x="887" y="192"/>
                  </a:lnTo>
                  <a:lnTo>
                    <a:pt x="889" y="190"/>
                  </a:lnTo>
                  <a:lnTo>
                    <a:pt x="892" y="185"/>
                  </a:lnTo>
                  <a:lnTo>
                    <a:pt x="892" y="185"/>
                  </a:lnTo>
                  <a:lnTo>
                    <a:pt x="900" y="188"/>
                  </a:lnTo>
                  <a:lnTo>
                    <a:pt x="907" y="190"/>
                  </a:lnTo>
                  <a:lnTo>
                    <a:pt x="907" y="190"/>
                  </a:lnTo>
                  <a:lnTo>
                    <a:pt x="913" y="191"/>
                  </a:lnTo>
                  <a:lnTo>
                    <a:pt x="917" y="192"/>
                  </a:lnTo>
                  <a:lnTo>
                    <a:pt x="927" y="195"/>
                  </a:lnTo>
                  <a:lnTo>
                    <a:pt x="932" y="196"/>
                  </a:lnTo>
                  <a:lnTo>
                    <a:pt x="936" y="196"/>
                  </a:lnTo>
                  <a:lnTo>
                    <a:pt x="942" y="195"/>
                  </a:lnTo>
                  <a:lnTo>
                    <a:pt x="946" y="191"/>
                  </a:lnTo>
                  <a:lnTo>
                    <a:pt x="946" y="191"/>
                  </a:lnTo>
                  <a:lnTo>
                    <a:pt x="949" y="194"/>
                  </a:lnTo>
                  <a:lnTo>
                    <a:pt x="952" y="194"/>
                  </a:lnTo>
                  <a:lnTo>
                    <a:pt x="960" y="194"/>
                  </a:lnTo>
                  <a:lnTo>
                    <a:pt x="964" y="194"/>
                  </a:lnTo>
                  <a:lnTo>
                    <a:pt x="967" y="194"/>
                  </a:lnTo>
                  <a:lnTo>
                    <a:pt x="970" y="196"/>
                  </a:lnTo>
                  <a:lnTo>
                    <a:pt x="970" y="202"/>
                  </a:lnTo>
                  <a:lnTo>
                    <a:pt x="970" y="202"/>
                  </a:lnTo>
                  <a:lnTo>
                    <a:pt x="972" y="203"/>
                  </a:lnTo>
                  <a:lnTo>
                    <a:pt x="975" y="205"/>
                  </a:lnTo>
                  <a:lnTo>
                    <a:pt x="985" y="206"/>
                  </a:lnTo>
                  <a:lnTo>
                    <a:pt x="985" y="206"/>
                  </a:lnTo>
                  <a:lnTo>
                    <a:pt x="1002" y="205"/>
                  </a:lnTo>
                  <a:lnTo>
                    <a:pt x="1018" y="202"/>
                  </a:lnTo>
                  <a:lnTo>
                    <a:pt x="1018" y="202"/>
                  </a:lnTo>
                  <a:lnTo>
                    <a:pt x="1025" y="223"/>
                  </a:lnTo>
                  <a:lnTo>
                    <a:pt x="1025" y="223"/>
                  </a:lnTo>
                  <a:lnTo>
                    <a:pt x="1051" y="208"/>
                  </a:lnTo>
                  <a:lnTo>
                    <a:pt x="1051" y="208"/>
                  </a:lnTo>
                  <a:lnTo>
                    <a:pt x="1040" y="201"/>
                  </a:lnTo>
                  <a:lnTo>
                    <a:pt x="1031" y="195"/>
                  </a:lnTo>
                  <a:lnTo>
                    <a:pt x="1031" y="195"/>
                  </a:lnTo>
                  <a:lnTo>
                    <a:pt x="1025" y="194"/>
                  </a:lnTo>
                  <a:lnTo>
                    <a:pt x="1020" y="194"/>
                  </a:lnTo>
                  <a:lnTo>
                    <a:pt x="1014" y="192"/>
                  </a:lnTo>
                  <a:lnTo>
                    <a:pt x="1011" y="191"/>
                  </a:lnTo>
                  <a:lnTo>
                    <a:pt x="1010" y="188"/>
                  </a:lnTo>
                  <a:lnTo>
                    <a:pt x="1010" y="188"/>
                  </a:lnTo>
                  <a:lnTo>
                    <a:pt x="1031" y="177"/>
                  </a:lnTo>
                  <a:lnTo>
                    <a:pt x="1031" y="177"/>
                  </a:lnTo>
                  <a:lnTo>
                    <a:pt x="1024" y="170"/>
                  </a:lnTo>
                  <a:lnTo>
                    <a:pt x="1018" y="169"/>
                  </a:lnTo>
                  <a:lnTo>
                    <a:pt x="1018" y="169"/>
                  </a:lnTo>
                  <a:lnTo>
                    <a:pt x="1011" y="167"/>
                  </a:lnTo>
                  <a:lnTo>
                    <a:pt x="1007" y="167"/>
                  </a:lnTo>
                  <a:lnTo>
                    <a:pt x="1006" y="166"/>
                  </a:lnTo>
                  <a:lnTo>
                    <a:pt x="1006" y="166"/>
                  </a:lnTo>
                  <a:lnTo>
                    <a:pt x="997" y="158"/>
                  </a:lnTo>
                  <a:lnTo>
                    <a:pt x="989" y="151"/>
                  </a:lnTo>
                  <a:lnTo>
                    <a:pt x="978" y="147"/>
                  </a:lnTo>
                  <a:lnTo>
                    <a:pt x="964" y="144"/>
                  </a:lnTo>
                  <a:lnTo>
                    <a:pt x="964" y="144"/>
                  </a:lnTo>
                  <a:lnTo>
                    <a:pt x="972" y="129"/>
                  </a:lnTo>
                  <a:lnTo>
                    <a:pt x="972" y="129"/>
                  </a:lnTo>
                  <a:lnTo>
                    <a:pt x="957" y="123"/>
                  </a:lnTo>
                  <a:lnTo>
                    <a:pt x="950" y="122"/>
                  </a:lnTo>
                  <a:lnTo>
                    <a:pt x="946" y="120"/>
                  </a:lnTo>
                  <a:lnTo>
                    <a:pt x="942" y="122"/>
                  </a:lnTo>
                  <a:lnTo>
                    <a:pt x="939" y="124"/>
                  </a:lnTo>
                  <a:lnTo>
                    <a:pt x="931" y="134"/>
                  </a:lnTo>
                  <a:lnTo>
                    <a:pt x="931" y="134"/>
                  </a:lnTo>
                  <a:lnTo>
                    <a:pt x="889" y="126"/>
                  </a:lnTo>
                  <a:lnTo>
                    <a:pt x="889" y="126"/>
                  </a:lnTo>
                  <a:lnTo>
                    <a:pt x="885" y="101"/>
                  </a:lnTo>
                  <a:lnTo>
                    <a:pt x="885" y="101"/>
                  </a:lnTo>
                  <a:lnTo>
                    <a:pt x="856" y="113"/>
                  </a:lnTo>
                  <a:lnTo>
                    <a:pt x="856" y="113"/>
                  </a:lnTo>
                  <a:lnTo>
                    <a:pt x="849" y="95"/>
                  </a:lnTo>
                  <a:lnTo>
                    <a:pt x="849" y="95"/>
                  </a:lnTo>
                  <a:lnTo>
                    <a:pt x="826" y="109"/>
                  </a:lnTo>
                  <a:lnTo>
                    <a:pt x="826" y="109"/>
                  </a:lnTo>
                  <a:lnTo>
                    <a:pt x="869" y="130"/>
                  </a:lnTo>
                  <a:lnTo>
                    <a:pt x="869" y="130"/>
                  </a:lnTo>
                  <a:lnTo>
                    <a:pt x="830" y="149"/>
                  </a:lnTo>
                  <a:lnTo>
                    <a:pt x="830" y="149"/>
                  </a:lnTo>
                  <a:lnTo>
                    <a:pt x="833" y="138"/>
                  </a:lnTo>
                  <a:lnTo>
                    <a:pt x="833" y="138"/>
                  </a:lnTo>
                  <a:lnTo>
                    <a:pt x="820" y="138"/>
                  </a:lnTo>
                  <a:lnTo>
                    <a:pt x="816" y="138"/>
                  </a:lnTo>
                  <a:lnTo>
                    <a:pt x="813" y="137"/>
                  </a:lnTo>
                  <a:lnTo>
                    <a:pt x="813" y="134"/>
                  </a:lnTo>
                  <a:lnTo>
                    <a:pt x="813" y="130"/>
                  </a:lnTo>
                  <a:lnTo>
                    <a:pt x="815" y="119"/>
                  </a:lnTo>
                  <a:lnTo>
                    <a:pt x="815" y="119"/>
                  </a:lnTo>
                  <a:lnTo>
                    <a:pt x="808" y="116"/>
                  </a:lnTo>
                  <a:lnTo>
                    <a:pt x="801" y="116"/>
                  </a:lnTo>
                  <a:lnTo>
                    <a:pt x="795" y="119"/>
                  </a:lnTo>
                  <a:lnTo>
                    <a:pt x="788" y="123"/>
                  </a:lnTo>
                  <a:lnTo>
                    <a:pt x="788" y="123"/>
                  </a:lnTo>
                  <a:lnTo>
                    <a:pt x="783" y="129"/>
                  </a:lnTo>
                  <a:lnTo>
                    <a:pt x="774" y="133"/>
                  </a:lnTo>
                  <a:lnTo>
                    <a:pt x="774" y="133"/>
                  </a:lnTo>
                  <a:lnTo>
                    <a:pt x="769" y="136"/>
                  </a:lnTo>
                  <a:lnTo>
                    <a:pt x="768" y="140"/>
                  </a:lnTo>
                  <a:lnTo>
                    <a:pt x="765" y="144"/>
                  </a:lnTo>
                  <a:lnTo>
                    <a:pt x="765" y="149"/>
                  </a:lnTo>
                  <a:lnTo>
                    <a:pt x="765" y="149"/>
                  </a:lnTo>
                  <a:lnTo>
                    <a:pt x="777" y="151"/>
                  </a:lnTo>
                  <a:lnTo>
                    <a:pt x="777" y="151"/>
                  </a:lnTo>
                  <a:lnTo>
                    <a:pt x="781" y="140"/>
                  </a:lnTo>
                  <a:lnTo>
                    <a:pt x="781" y="140"/>
                  </a:lnTo>
                  <a:lnTo>
                    <a:pt x="786" y="140"/>
                  </a:lnTo>
                  <a:lnTo>
                    <a:pt x="786" y="140"/>
                  </a:lnTo>
                  <a:lnTo>
                    <a:pt x="792" y="159"/>
                  </a:lnTo>
                  <a:lnTo>
                    <a:pt x="792" y="159"/>
                  </a:lnTo>
                  <a:lnTo>
                    <a:pt x="781" y="159"/>
                  </a:lnTo>
                  <a:lnTo>
                    <a:pt x="773" y="160"/>
                  </a:lnTo>
                  <a:lnTo>
                    <a:pt x="773" y="160"/>
                  </a:lnTo>
                  <a:lnTo>
                    <a:pt x="761" y="165"/>
                  </a:lnTo>
                  <a:lnTo>
                    <a:pt x="747" y="172"/>
                  </a:lnTo>
                  <a:lnTo>
                    <a:pt x="747" y="172"/>
                  </a:lnTo>
                  <a:lnTo>
                    <a:pt x="762" y="176"/>
                  </a:lnTo>
                  <a:lnTo>
                    <a:pt x="762" y="176"/>
                  </a:lnTo>
                  <a:lnTo>
                    <a:pt x="759" y="180"/>
                  </a:lnTo>
                  <a:lnTo>
                    <a:pt x="759" y="180"/>
                  </a:lnTo>
                  <a:lnTo>
                    <a:pt x="751" y="181"/>
                  </a:lnTo>
                  <a:lnTo>
                    <a:pt x="743" y="183"/>
                  </a:lnTo>
                  <a:lnTo>
                    <a:pt x="738" y="184"/>
                  </a:lnTo>
                  <a:lnTo>
                    <a:pt x="734" y="183"/>
                  </a:lnTo>
                  <a:lnTo>
                    <a:pt x="730" y="181"/>
                  </a:lnTo>
                  <a:lnTo>
                    <a:pt x="726" y="178"/>
                  </a:lnTo>
                  <a:lnTo>
                    <a:pt x="726" y="178"/>
                  </a:lnTo>
                  <a:lnTo>
                    <a:pt x="748" y="160"/>
                  </a:lnTo>
                  <a:lnTo>
                    <a:pt x="748" y="160"/>
                  </a:lnTo>
                  <a:lnTo>
                    <a:pt x="736" y="152"/>
                  </a:lnTo>
                  <a:lnTo>
                    <a:pt x="736" y="152"/>
                  </a:lnTo>
                  <a:lnTo>
                    <a:pt x="725" y="155"/>
                  </a:lnTo>
                  <a:lnTo>
                    <a:pt x="720" y="156"/>
                  </a:lnTo>
                  <a:lnTo>
                    <a:pt x="718" y="156"/>
                  </a:lnTo>
                  <a:lnTo>
                    <a:pt x="718" y="156"/>
                  </a:lnTo>
                  <a:lnTo>
                    <a:pt x="712" y="155"/>
                  </a:lnTo>
                  <a:lnTo>
                    <a:pt x="708" y="155"/>
                  </a:lnTo>
                  <a:lnTo>
                    <a:pt x="700" y="159"/>
                  </a:lnTo>
                  <a:lnTo>
                    <a:pt x="700" y="159"/>
                  </a:lnTo>
                  <a:lnTo>
                    <a:pt x="687" y="165"/>
                  </a:lnTo>
                  <a:lnTo>
                    <a:pt x="675" y="172"/>
                  </a:lnTo>
                  <a:lnTo>
                    <a:pt x="675" y="172"/>
                  </a:lnTo>
                  <a:lnTo>
                    <a:pt x="682" y="176"/>
                  </a:lnTo>
                  <a:lnTo>
                    <a:pt x="687" y="181"/>
                  </a:lnTo>
                  <a:lnTo>
                    <a:pt x="693" y="185"/>
                  </a:lnTo>
                  <a:lnTo>
                    <a:pt x="694" y="191"/>
                  </a:lnTo>
                  <a:lnTo>
                    <a:pt x="696" y="196"/>
                  </a:lnTo>
                  <a:lnTo>
                    <a:pt x="694" y="201"/>
                  </a:lnTo>
                  <a:lnTo>
                    <a:pt x="691" y="205"/>
                  </a:lnTo>
                  <a:lnTo>
                    <a:pt x="687" y="209"/>
                  </a:lnTo>
                  <a:lnTo>
                    <a:pt x="687" y="209"/>
                  </a:lnTo>
                  <a:lnTo>
                    <a:pt x="682" y="201"/>
                  </a:lnTo>
                  <a:lnTo>
                    <a:pt x="675" y="192"/>
                  </a:lnTo>
                  <a:lnTo>
                    <a:pt x="668" y="185"/>
                  </a:lnTo>
                  <a:lnTo>
                    <a:pt x="657" y="178"/>
                  </a:lnTo>
                  <a:lnTo>
                    <a:pt x="657" y="178"/>
                  </a:lnTo>
                  <a:lnTo>
                    <a:pt x="651" y="190"/>
                  </a:lnTo>
                  <a:lnTo>
                    <a:pt x="651" y="190"/>
                  </a:lnTo>
                  <a:lnTo>
                    <a:pt x="648" y="202"/>
                  </a:lnTo>
                  <a:lnTo>
                    <a:pt x="647" y="208"/>
                  </a:lnTo>
                  <a:lnTo>
                    <a:pt x="644" y="213"/>
                  </a:lnTo>
                  <a:lnTo>
                    <a:pt x="644" y="213"/>
                  </a:lnTo>
                  <a:lnTo>
                    <a:pt x="642" y="217"/>
                  </a:lnTo>
                  <a:lnTo>
                    <a:pt x="637" y="219"/>
                  </a:lnTo>
                  <a:lnTo>
                    <a:pt x="632" y="219"/>
                  </a:lnTo>
                  <a:lnTo>
                    <a:pt x="626" y="216"/>
                  </a:lnTo>
                  <a:lnTo>
                    <a:pt x="626" y="216"/>
                  </a:lnTo>
                  <a:lnTo>
                    <a:pt x="630" y="206"/>
                  </a:lnTo>
                  <a:lnTo>
                    <a:pt x="630" y="206"/>
                  </a:lnTo>
                  <a:lnTo>
                    <a:pt x="625" y="202"/>
                  </a:lnTo>
                  <a:lnTo>
                    <a:pt x="619" y="199"/>
                  </a:lnTo>
                  <a:lnTo>
                    <a:pt x="615" y="198"/>
                  </a:lnTo>
                  <a:lnTo>
                    <a:pt x="612" y="199"/>
                  </a:lnTo>
                  <a:lnTo>
                    <a:pt x="610" y="201"/>
                  </a:lnTo>
                  <a:lnTo>
                    <a:pt x="606" y="203"/>
                  </a:lnTo>
                  <a:lnTo>
                    <a:pt x="606" y="203"/>
                  </a:lnTo>
                  <a:lnTo>
                    <a:pt x="597" y="196"/>
                  </a:lnTo>
                  <a:lnTo>
                    <a:pt x="589" y="192"/>
                  </a:lnTo>
                  <a:lnTo>
                    <a:pt x="582" y="188"/>
                  </a:lnTo>
                  <a:lnTo>
                    <a:pt x="575" y="187"/>
                  </a:lnTo>
                  <a:lnTo>
                    <a:pt x="567" y="188"/>
                  </a:lnTo>
                  <a:lnTo>
                    <a:pt x="560" y="190"/>
                  </a:lnTo>
                  <a:lnTo>
                    <a:pt x="553" y="194"/>
                  </a:lnTo>
                  <a:lnTo>
                    <a:pt x="546" y="198"/>
                  </a:lnTo>
                  <a:lnTo>
                    <a:pt x="546" y="198"/>
                  </a:lnTo>
                  <a:lnTo>
                    <a:pt x="563" y="196"/>
                  </a:lnTo>
                  <a:lnTo>
                    <a:pt x="563" y="196"/>
                  </a:lnTo>
                  <a:lnTo>
                    <a:pt x="564" y="206"/>
                  </a:lnTo>
                  <a:lnTo>
                    <a:pt x="564" y="210"/>
                  </a:lnTo>
                  <a:lnTo>
                    <a:pt x="567" y="212"/>
                  </a:lnTo>
                  <a:lnTo>
                    <a:pt x="568" y="214"/>
                  </a:lnTo>
                  <a:lnTo>
                    <a:pt x="572" y="214"/>
                  </a:lnTo>
                  <a:lnTo>
                    <a:pt x="582" y="217"/>
                  </a:lnTo>
                  <a:lnTo>
                    <a:pt x="582" y="217"/>
                  </a:lnTo>
                  <a:lnTo>
                    <a:pt x="597" y="220"/>
                  </a:lnTo>
                  <a:lnTo>
                    <a:pt x="597" y="220"/>
                  </a:lnTo>
                  <a:lnTo>
                    <a:pt x="604" y="221"/>
                  </a:lnTo>
                  <a:lnTo>
                    <a:pt x="611" y="224"/>
                  </a:lnTo>
                  <a:lnTo>
                    <a:pt x="617" y="227"/>
                  </a:lnTo>
                  <a:lnTo>
                    <a:pt x="621" y="231"/>
                  </a:lnTo>
                  <a:lnTo>
                    <a:pt x="629" y="239"/>
                  </a:lnTo>
                  <a:lnTo>
                    <a:pt x="637" y="249"/>
                  </a:lnTo>
                  <a:lnTo>
                    <a:pt x="637" y="249"/>
                  </a:lnTo>
                  <a:lnTo>
                    <a:pt x="624" y="248"/>
                  </a:lnTo>
                  <a:lnTo>
                    <a:pt x="614" y="248"/>
                  </a:lnTo>
                  <a:lnTo>
                    <a:pt x="611" y="249"/>
                  </a:lnTo>
                  <a:lnTo>
                    <a:pt x="608" y="252"/>
                  </a:lnTo>
                  <a:lnTo>
                    <a:pt x="603" y="259"/>
                  </a:lnTo>
                  <a:lnTo>
                    <a:pt x="603" y="259"/>
                  </a:lnTo>
                  <a:lnTo>
                    <a:pt x="612" y="262"/>
                  </a:lnTo>
                  <a:lnTo>
                    <a:pt x="618" y="263"/>
                  </a:lnTo>
                  <a:lnTo>
                    <a:pt x="621" y="262"/>
                  </a:lnTo>
                  <a:lnTo>
                    <a:pt x="625" y="260"/>
                  </a:lnTo>
                  <a:lnTo>
                    <a:pt x="629" y="257"/>
                  </a:lnTo>
                  <a:lnTo>
                    <a:pt x="636" y="249"/>
                  </a:lnTo>
                  <a:lnTo>
                    <a:pt x="636" y="249"/>
                  </a:lnTo>
                  <a:lnTo>
                    <a:pt x="642" y="249"/>
                  </a:lnTo>
                  <a:lnTo>
                    <a:pt x="643" y="249"/>
                  </a:lnTo>
                  <a:lnTo>
                    <a:pt x="644" y="246"/>
                  </a:lnTo>
                  <a:lnTo>
                    <a:pt x="646" y="244"/>
                  </a:lnTo>
                  <a:lnTo>
                    <a:pt x="647" y="239"/>
                  </a:lnTo>
                  <a:lnTo>
                    <a:pt x="648" y="238"/>
                  </a:lnTo>
                  <a:lnTo>
                    <a:pt x="651" y="237"/>
                  </a:lnTo>
                  <a:lnTo>
                    <a:pt x="651" y="237"/>
                  </a:lnTo>
                  <a:lnTo>
                    <a:pt x="676" y="234"/>
                  </a:lnTo>
                  <a:lnTo>
                    <a:pt x="701" y="230"/>
                  </a:lnTo>
                  <a:lnTo>
                    <a:pt x="701" y="230"/>
                  </a:lnTo>
                  <a:lnTo>
                    <a:pt x="709" y="227"/>
                  </a:lnTo>
                  <a:lnTo>
                    <a:pt x="711" y="224"/>
                  </a:lnTo>
                  <a:lnTo>
                    <a:pt x="712" y="221"/>
                  </a:lnTo>
                  <a:lnTo>
                    <a:pt x="712" y="219"/>
                  </a:lnTo>
                  <a:lnTo>
                    <a:pt x="711" y="214"/>
                  </a:lnTo>
                  <a:lnTo>
                    <a:pt x="707" y="206"/>
                  </a:lnTo>
                  <a:lnTo>
                    <a:pt x="707" y="206"/>
                  </a:lnTo>
                  <a:lnTo>
                    <a:pt x="723" y="201"/>
                  </a:lnTo>
                  <a:lnTo>
                    <a:pt x="723" y="201"/>
                  </a:lnTo>
                  <a:lnTo>
                    <a:pt x="720" y="209"/>
                  </a:lnTo>
                  <a:lnTo>
                    <a:pt x="719" y="212"/>
                  </a:lnTo>
                  <a:lnTo>
                    <a:pt x="719" y="214"/>
                  </a:lnTo>
                  <a:lnTo>
                    <a:pt x="719" y="214"/>
                  </a:lnTo>
                  <a:lnTo>
                    <a:pt x="723" y="216"/>
                  </a:lnTo>
                  <a:lnTo>
                    <a:pt x="726" y="217"/>
                  </a:lnTo>
                  <a:lnTo>
                    <a:pt x="727" y="216"/>
                  </a:lnTo>
                  <a:lnTo>
                    <a:pt x="730" y="214"/>
                  </a:lnTo>
                  <a:lnTo>
                    <a:pt x="734" y="210"/>
                  </a:lnTo>
                  <a:lnTo>
                    <a:pt x="736" y="209"/>
                  </a:lnTo>
                  <a:lnTo>
                    <a:pt x="738" y="208"/>
                  </a:lnTo>
                  <a:lnTo>
                    <a:pt x="738" y="208"/>
                  </a:lnTo>
                  <a:lnTo>
                    <a:pt x="743" y="209"/>
                  </a:lnTo>
                  <a:lnTo>
                    <a:pt x="745" y="212"/>
                  </a:lnTo>
                  <a:lnTo>
                    <a:pt x="745" y="214"/>
                  </a:lnTo>
                  <a:lnTo>
                    <a:pt x="747" y="217"/>
                  </a:lnTo>
                  <a:lnTo>
                    <a:pt x="745" y="221"/>
                  </a:lnTo>
                  <a:lnTo>
                    <a:pt x="745" y="227"/>
                  </a:lnTo>
                  <a:lnTo>
                    <a:pt x="745" y="227"/>
                  </a:lnTo>
                  <a:lnTo>
                    <a:pt x="745" y="234"/>
                  </a:lnTo>
                  <a:lnTo>
                    <a:pt x="744" y="238"/>
                  </a:lnTo>
                  <a:lnTo>
                    <a:pt x="740" y="239"/>
                  </a:lnTo>
                  <a:lnTo>
                    <a:pt x="733" y="239"/>
                  </a:lnTo>
                  <a:lnTo>
                    <a:pt x="733" y="239"/>
                  </a:lnTo>
                  <a:lnTo>
                    <a:pt x="726" y="238"/>
                  </a:lnTo>
                  <a:lnTo>
                    <a:pt x="719" y="239"/>
                  </a:lnTo>
                  <a:lnTo>
                    <a:pt x="715" y="241"/>
                  </a:lnTo>
                  <a:lnTo>
                    <a:pt x="709" y="244"/>
                  </a:lnTo>
                  <a:lnTo>
                    <a:pt x="701" y="249"/>
                  </a:lnTo>
                  <a:lnTo>
                    <a:pt x="693" y="256"/>
                  </a:lnTo>
                  <a:lnTo>
                    <a:pt x="693" y="256"/>
                  </a:lnTo>
                  <a:lnTo>
                    <a:pt x="686" y="253"/>
                  </a:lnTo>
                  <a:lnTo>
                    <a:pt x="679" y="252"/>
                  </a:lnTo>
                  <a:lnTo>
                    <a:pt x="673" y="252"/>
                  </a:lnTo>
                  <a:lnTo>
                    <a:pt x="666" y="253"/>
                  </a:lnTo>
                  <a:lnTo>
                    <a:pt x="654" y="255"/>
                  </a:lnTo>
                  <a:lnTo>
                    <a:pt x="642" y="257"/>
                  </a:lnTo>
                  <a:lnTo>
                    <a:pt x="642" y="257"/>
                  </a:lnTo>
                  <a:lnTo>
                    <a:pt x="646" y="270"/>
                  </a:lnTo>
                  <a:lnTo>
                    <a:pt x="646" y="270"/>
                  </a:lnTo>
                  <a:lnTo>
                    <a:pt x="640" y="274"/>
                  </a:lnTo>
                  <a:lnTo>
                    <a:pt x="633" y="274"/>
                  </a:lnTo>
                  <a:lnTo>
                    <a:pt x="626" y="274"/>
                  </a:lnTo>
                  <a:lnTo>
                    <a:pt x="621" y="274"/>
                  </a:lnTo>
                  <a:lnTo>
                    <a:pt x="608" y="273"/>
                  </a:lnTo>
                  <a:lnTo>
                    <a:pt x="603" y="273"/>
                  </a:lnTo>
                  <a:lnTo>
                    <a:pt x="596" y="275"/>
                  </a:lnTo>
                  <a:lnTo>
                    <a:pt x="596" y="275"/>
                  </a:lnTo>
                  <a:lnTo>
                    <a:pt x="582" y="257"/>
                  </a:lnTo>
                  <a:lnTo>
                    <a:pt x="582" y="257"/>
                  </a:lnTo>
                  <a:lnTo>
                    <a:pt x="606" y="239"/>
                  </a:lnTo>
                  <a:lnTo>
                    <a:pt x="606" y="239"/>
                  </a:lnTo>
                  <a:lnTo>
                    <a:pt x="601" y="231"/>
                  </a:lnTo>
                  <a:lnTo>
                    <a:pt x="601" y="231"/>
                  </a:lnTo>
                  <a:lnTo>
                    <a:pt x="561" y="250"/>
                  </a:lnTo>
                  <a:lnTo>
                    <a:pt x="561" y="250"/>
                  </a:lnTo>
                  <a:lnTo>
                    <a:pt x="560" y="245"/>
                  </a:lnTo>
                  <a:lnTo>
                    <a:pt x="557" y="239"/>
                  </a:lnTo>
                  <a:lnTo>
                    <a:pt x="550" y="231"/>
                  </a:lnTo>
                  <a:lnTo>
                    <a:pt x="543" y="224"/>
                  </a:lnTo>
                  <a:lnTo>
                    <a:pt x="534" y="217"/>
                  </a:lnTo>
                  <a:lnTo>
                    <a:pt x="534" y="217"/>
                  </a:lnTo>
                  <a:lnTo>
                    <a:pt x="542" y="203"/>
                  </a:lnTo>
                  <a:lnTo>
                    <a:pt x="542" y="203"/>
                  </a:lnTo>
                  <a:lnTo>
                    <a:pt x="524" y="203"/>
                  </a:lnTo>
                  <a:lnTo>
                    <a:pt x="509" y="205"/>
                  </a:lnTo>
                  <a:lnTo>
                    <a:pt x="509" y="205"/>
                  </a:lnTo>
                  <a:lnTo>
                    <a:pt x="486" y="208"/>
                  </a:lnTo>
                  <a:lnTo>
                    <a:pt x="475" y="210"/>
                  </a:lnTo>
                  <a:lnTo>
                    <a:pt x="471" y="213"/>
                  </a:lnTo>
                  <a:lnTo>
                    <a:pt x="466" y="217"/>
                  </a:lnTo>
                  <a:lnTo>
                    <a:pt x="466" y="217"/>
                  </a:lnTo>
                  <a:lnTo>
                    <a:pt x="474" y="227"/>
                  </a:lnTo>
                  <a:lnTo>
                    <a:pt x="474" y="227"/>
                  </a:lnTo>
                  <a:lnTo>
                    <a:pt x="496" y="214"/>
                  </a:lnTo>
                  <a:lnTo>
                    <a:pt x="496" y="214"/>
                  </a:lnTo>
                  <a:lnTo>
                    <a:pt x="513" y="238"/>
                  </a:lnTo>
                  <a:lnTo>
                    <a:pt x="513" y="238"/>
                  </a:lnTo>
                  <a:lnTo>
                    <a:pt x="531" y="227"/>
                  </a:lnTo>
                  <a:lnTo>
                    <a:pt x="531" y="227"/>
                  </a:lnTo>
                  <a:lnTo>
                    <a:pt x="528" y="232"/>
                  </a:lnTo>
                  <a:lnTo>
                    <a:pt x="529" y="237"/>
                  </a:lnTo>
                  <a:lnTo>
                    <a:pt x="532" y="239"/>
                  </a:lnTo>
                  <a:lnTo>
                    <a:pt x="536" y="242"/>
                  </a:lnTo>
                  <a:lnTo>
                    <a:pt x="546" y="246"/>
                  </a:lnTo>
                  <a:lnTo>
                    <a:pt x="550" y="249"/>
                  </a:lnTo>
                  <a:lnTo>
                    <a:pt x="553" y="253"/>
                  </a:lnTo>
                  <a:lnTo>
                    <a:pt x="553" y="253"/>
                  </a:lnTo>
                  <a:lnTo>
                    <a:pt x="531" y="255"/>
                  </a:lnTo>
                  <a:lnTo>
                    <a:pt x="531" y="255"/>
                  </a:lnTo>
                  <a:lnTo>
                    <a:pt x="531" y="259"/>
                  </a:lnTo>
                  <a:lnTo>
                    <a:pt x="531" y="259"/>
                  </a:lnTo>
                  <a:lnTo>
                    <a:pt x="563" y="266"/>
                  </a:lnTo>
                  <a:lnTo>
                    <a:pt x="563" y="266"/>
                  </a:lnTo>
                  <a:lnTo>
                    <a:pt x="570" y="278"/>
                  </a:lnTo>
                  <a:lnTo>
                    <a:pt x="570" y="278"/>
                  </a:lnTo>
                  <a:lnTo>
                    <a:pt x="560" y="286"/>
                  </a:lnTo>
                  <a:lnTo>
                    <a:pt x="560" y="286"/>
                  </a:lnTo>
                  <a:lnTo>
                    <a:pt x="563" y="291"/>
                  </a:lnTo>
                  <a:lnTo>
                    <a:pt x="563" y="291"/>
                  </a:lnTo>
                  <a:lnTo>
                    <a:pt x="597" y="282"/>
                  </a:lnTo>
                  <a:lnTo>
                    <a:pt x="597" y="282"/>
                  </a:lnTo>
                  <a:lnTo>
                    <a:pt x="599" y="293"/>
                  </a:lnTo>
                  <a:lnTo>
                    <a:pt x="599" y="293"/>
                  </a:lnTo>
                  <a:lnTo>
                    <a:pt x="612" y="288"/>
                  </a:lnTo>
                  <a:lnTo>
                    <a:pt x="612" y="288"/>
                  </a:lnTo>
                  <a:lnTo>
                    <a:pt x="612" y="288"/>
                  </a:lnTo>
                  <a:lnTo>
                    <a:pt x="615" y="291"/>
                  </a:lnTo>
                  <a:lnTo>
                    <a:pt x="615" y="291"/>
                  </a:lnTo>
                  <a:lnTo>
                    <a:pt x="618" y="298"/>
                  </a:lnTo>
                  <a:lnTo>
                    <a:pt x="624" y="302"/>
                  </a:lnTo>
                  <a:lnTo>
                    <a:pt x="629" y="304"/>
                  </a:lnTo>
                  <a:lnTo>
                    <a:pt x="637" y="304"/>
                  </a:lnTo>
                  <a:lnTo>
                    <a:pt x="637" y="304"/>
                  </a:lnTo>
                  <a:lnTo>
                    <a:pt x="644" y="303"/>
                  </a:lnTo>
                  <a:lnTo>
                    <a:pt x="648" y="300"/>
                  </a:lnTo>
                  <a:lnTo>
                    <a:pt x="653" y="296"/>
                  </a:lnTo>
                  <a:lnTo>
                    <a:pt x="655" y="289"/>
                  </a:lnTo>
                  <a:lnTo>
                    <a:pt x="655" y="289"/>
                  </a:lnTo>
                  <a:lnTo>
                    <a:pt x="661" y="274"/>
                  </a:lnTo>
                  <a:lnTo>
                    <a:pt x="668" y="259"/>
                  </a:lnTo>
                  <a:lnTo>
                    <a:pt x="668" y="259"/>
                  </a:lnTo>
                  <a:lnTo>
                    <a:pt x="698" y="266"/>
                  </a:lnTo>
                  <a:lnTo>
                    <a:pt x="698" y="266"/>
                  </a:lnTo>
                  <a:lnTo>
                    <a:pt x="707" y="282"/>
                  </a:lnTo>
                  <a:lnTo>
                    <a:pt x="707" y="282"/>
                  </a:lnTo>
                  <a:lnTo>
                    <a:pt x="726" y="273"/>
                  </a:lnTo>
                  <a:lnTo>
                    <a:pt x="726" y="273"/>
                  </a:lnTo>
                  <a:lnTo>
                    <a:pt x="722" y="255"/>
                  </a:lnTo>
                  <a:lnTo>
                    <a:pt x="722" y="255"/>
                  </a:lnTo>
                  <a:lnTo>
                    <a:pt x="740" y="256"/>
                  </a:lnTo>
                  <a:lnTo>
                    <a:pt x="748" y="255"/>
                  </a:lnTo>
                  <a:lnTo>
                    <a:pt x="755" y="250"/>
                  </a:lnTo>
                  <a:lnTo>
                    <a:pt x="755" y="250"/>
                  </a:lnTo>
                  <a:lnTo>
                    <a:pt x="761" y="246"/>
                  </a:lnTo>
                  <a:lnTo>
                    <a:pt x="763" y="239"/>
                  </a:lnTo>
                  <a:lnTo>
                    <a:pt x="766" y="227"/>
                  </a:lnTo>
                  <a:lnTo>
                    <a:pt x="766" y="227"/>
                  </a:lnTo>
                  <a:lnTo>
                    <a:pt x="809" y="235"/>
                  </a:lnTo>
                  <a:lnTo>
                    <a:pt x="809" y="235"/>
                  </a:lnTo>
                  <a:lnTo>
                    <a:pt x="808" y="255"/>
                  </a:lnTo>
                  <a:lnTo>
                    <a:pt x="808" y="255"/>
                  </a:lnTo>
                  <a:lnTo>
                    <a:pt x="798" y="252"/>
                  </a:lnTo>
                  <a:lnTo>
                    <a:pt x="790" y="252"/>
                  </a:lnTo>
                  <a:lnTo>
                    <a:pt x="783" y="255"/>
                  </a:lnTo>
                  <a:lnTo>
                    <a:pt x="776" y="257"/>
                  </a:lnTo>
                  <a:lnTo>
                    <a:pt x="762" y="263"/>
                  </a:lnTo>
                  <a:lnTo>
                    <a:pt x="755" y="264"/>
                  </a:lnTo>
                  <a:lnTo>
                    <a:pt x="748" y="266"/>
                  </a:lnTo>
                  <a:lnTo>
                    <a:pt x="748" y="266"/>
                  </a:lnTo>
                  <a:lnTo>
                    <a:pt x="740" y="284"/>
                  </a:lnTo>
                  <a:lnTo>
                    <a:pt x="740" y="284"/>
                  </a:lnTo>
                  <a:lnTo>
                    <a:pt x="761" y="288"/>
                  </a:lnTo>
                  <a:lnTo>
                    <a:pt x="761" y="288"/>
                  </a:lnTo>
                  <a:lnTo>
                    <a:pt x="763" y="282"/>
                  </a:lnTo>
                  <a:lnTo>
                    <a:pt x="766" y="280"/>
                  </a:lnTo>
                  <a:lnTo>
                    <a:pt x="770" y="278"/>
                  </a:lnTo>
                  <a:lnTo>
                    <a:pt x="776" y="277"/>
                  </a:lnTo>
                  <a:lnTo>
                    <a:pt x="776" y="277"/>
                  </a:lnTo>
                  <a:lnTo>
                    <a:pt x="776" y="280"/>
                  </a:lnTo>
                  <a:lnTo>
                    <a:pt x="776" y="282"/>
                  </a:lnTo>
                  <a:lnTo>
                    <a:pt x="774" y="289"/>
                  </a:lnTo>
                  <a:lnTo>
                    <a:pt x="773" y="292"/>
                  </a:lnTo>
                  <a:lnTo>
                    <a:pt x="774" y="295"/>
                  </a:lnTo>
                  <a:lnTo>
                    <a:pt x="776" y="298"/>
                  </a:lnTo>
                  <a:lnTo>
                    <a:pt x="780" y="299"/>
                  </a:lnTo>
                  <a:lnTo>
                    <a:pt x="780" y="299"/>
                  </a:lnTo>
                  <a:lnTo>
                    <a:pt x="784" y="298"/>
                  </a:lnTo>
                  <a:lnTo>
                    <a:pt x="786" y="295"/>
                  </a:lnTo>
                  <a:lnTo>
                    <a:pt x="788" y="288"/>
                  </a:lnTo>
                  <a:lnTo>
                    <a:pt x="788" y="282"/>
                  </a:lnTo>
                  <a:lnTo>
                    <a:pt x="788" y="275"/>
                  </a:lnTo>
                  <a:lnTo>
                    <a:pt x="788" y="275"/>
                  </a:lnTo>
                  <a:lnTo>
                    <a:pt x="809" y="275"/>
                  </a:lnTo>
                  <a:lnTo>
                    <a:pt x="809" y="275"/>
                  </a:lnTo>
                  <a:lnTo>
                    <a:pt x="810" y="282"/>
                  </a:lnTo>
                  <a:lnTo>
                    <a:pt x="810" y="288"/>
                  </a:lnTo>
                  <a:lnTo>
                    <a:pt x="808" y="293"/>
                  </a:lnTo>
                  <a:lnTo>
                    <a:pt x="802" y="298"/>
                  </a:lnTo>
                  <a:lnTo>
                    <a:pt x="802" y="298"/>
                  </a:lnTo>
                  <a:lnTo>
                    <a:pt x="812" y="302"/>
                  </a:lnTo>
                  <a:lnTo>
                    <a:pt x="822" y="303"/>
                  </a:lnTo>
                  <a:lnTo>
                    <a:pt x="833" y="302"/>
                  </a:lnTo>
                  <a:lnTo>
                    <a:pt x="844" y="298"/>
                  </a:lnTo>
                  <a:lnTo>
                    <a:pt x="844" y="298"/>
                  </a:lnTo>
                  <a:lnTo>
                    <a:pt x="819" y="281"/>
                  </a:lnTo>
                  <a:lnTo>
                    <a:pt x="819" y="281"/>
                  </a:lnTo>
                  <a:lnTo>
                    <a:pt x="830" y="277"/>
                  </a:lnTo>
                  <a:lnTo>
                    <a:pt x="833" y="277"/>
                  </a:lnTo>
                  <a:lnTo>
                    <a:pt x="837" y="278"/>
                  </a:lnTo>
                  <a:lnTo>
                    <a:pt x="837" y="278"/>
                  </a:lnTo>
                  <a:lnTo>
                    <a:pt x="855" y="284"/>
                  </a:lnTo>
                  <a:lnTo>
                    <a:pt x="855" y="284"/>
                  </a:lnTo>
                  <a:lnTo>
                    <a:pt x="866" y="285"/>
                  </a:lnTo>
                  <a:lnTo>
                    <a:pt x="877" y="285"/>
                  </a:lnTo>
                  <a:lnTo>
                    <a:pt x="888" y="288"/>
                  </a:lnTo>
                  <a:lnTo>
                    <a:pt x="894" y="291"/>
                  </a:lnTo>
                  <a:lnTo>
                    <a:pt x="898" y="295"/>
                  </a:lnTo>
                  <a:lnTo>
                    <a:pt x="898" y="295"/>
                  </a:lnTo>
                  <a:lnTo>
                    <a:pt x="900" y="295"/>
                  </a:lnTo>
                  <a:lnTo>
                    <a:pt x="902" y="295"/>
                  </a:lnTo>
                  <a:lnTo>
                    <a:pt x="902" y="295"/>
                  </a:lnTo>
                  <a:lnTo>
                    <a:pt x="907" y="293"/>
                  </a:lnTo>
                  <a:lnTo>
                    <a:pt x="912" y="293"/>
                  </a:lnTo>
                  <a:lnTo>
                    <a:pt x="916" y="295"/>
                  </a:lnTo>
                  <a:lnTo>
                    <a:pt x="918" y="296"/>
                  </a:lnTo>
                  <a:lnTo>
                    <a:pt x="925" y="300"/>
                  </a:lnTo>
                  <a:lnTo>
                    <a:pt x="934" y="304"/>
                  </a:lnTo>
                  <a:lnTo>
                    <a:pt x="934" y="304"/>
                  </a:lnTo>
                  <a:lnTo>
                    <a:pt x="921" y="324"/>
                  </a:lnTo>
                  <a:lnTo>
                    <a:pt x="921" y="324"/>
                  </a:lnTo>
                  <a:lnTo>
                    <a:pt x="909" y="322"/>
                  </a:lnTo>
                  <a:lnTo>
                    <a:pt x="903" y="321"/>
                  </a:lnTo>
                  <a:lnTo>
                    <a:pt x="898" y="318"/>
                  </a:lnTo>
                  <a:lnTo>
                    <a:pt x="898" y="318"/>
                  </a:lnTo>
                  <a:lnTo>
                    <a:pt x="896" y="314"/>
                  </a:lnTo>
                  <a:lnTo>
                    <a:pt x="895" y="309"/>
                  </a:lnTo>
                  <a:lnTo>
                    <a:pt x="895" y="296"/>
                  </a:lnTo>
                  <a:lnTo>
                    <a:pt x="895" y="296"/>
                  </a:lnTo>
                  <a:lnTo>
                    <a:pt x="885" y="296"/>
                  </a:lnTo>
                  <a:lnTo>
                    <a:pt x="876" y="296"/>
                  </a:lnTo>
                  <a:lnTo>
                    <a:pt x="867" y="298"/>
                  </a:lnTo>
                  <a:lnTo>
                    <a:pt x="858" y="303"/>
                  </a:lnTo>
                  <a:lnTo>
                    <a:pt x="858" y="303"/>
                  </a:lnTo>
                  <a:lnTo>
                    <a:pt x="860" y="306"/>
                  </a:lnTo>
                  <a:lnTo>
                    <a:pt x="863" y="307"/>
                  </a:lnTo>
                  <a:lnTo>
                    <a:pt x="864" y="314"/>
                  </a:lnTo>
                  <a:lnTo>
                    <a:pt x="866" y="317"/>
                  </a:lnTo>
                  <a:lnTo>
                    <a:pt x="869" y="318"/>
                  </a:lnTo>
                  <a:lnTo>
                    <a:pt x="871" y="321"/>
                  </a:lnTo>
                  <a:lnTo>
                    <a:pt x="877" y="322"/>
                  </a:lnTo>
                  <a:lnTo>
                    <a:pt x="877" y="322"/>
                  </a:lnTo>
                  <a:lnTo>
                    <a:pt x="884" y="324"/>
                  </a:lnTo>
                  <a:lnTo>
                    <a:pt x="891" y="327"/>
                  </a:lnTo>
                  <a:lnTo>
                    <a:pt x="906" y="336"/>
                  </a:lnTo>
                  <a:lnTo>
                    <a:pt x="906" y="336"/>
                  </a:lnTo>
                  <a:lnTo>
                    <a:pt x="877" y="354"/>
                  </a:lnTo>
                  <a:lnTo>
                    <a:pt x="877" y="354"/>
                  </a:lnTo>
                  <a:lnTo>
                    <a:pt x="884" y="357"/>
                  </a:lnTo>
                  <a:lnTo>
                    <a:pt x="891" y="360"/>
                  </a:lnTo>
                  <a:lnTo>
                    <a:pt x="894" y="361"/>
                  </a:lnTo>
                  <a:lnTo>
                    <a:pt x="896" y="364"/>
                  </a:lnTo>
                  <a:lnTo>
                    <a:pt x="898" y="368"/>
                  </a:lnTo>
                  <a:lnTo>
                    <a:pt x="898" y="374"/>
                  </a:lnTo>
                  <a:lnTo>
                    <a:pt x="898" y="374"/>
                  </a:lnTo>
                  <a:lnTo>
                    <a:pt x="941" y="353"/>
                  </a:lnTo>
                  <a:lnTo>
                    <a:pt x="941" y="353"/>
                  </a:lnTo>
                  <a:lnTo>
                    <a:pt x="941" y="349"/>
                  </a:lnTo>
                  <a:lnTo>
                    <a:pt x="939" y="345"/>
                  </a:lnTo>
                  <a:lnTo>
                    <a:pt x="935" y="342"/>
                  </a:lnTo>
                  <a:lnTo>
                    <a:pt x="932" y="339"/>
                  </a:lnTo>
                  <a:lnTo>
                    <a:pt x="924" y="336"/>
                  </a:lnTo>
                  <a:lnTo>
                    <a:pt x="920" y="334"/>
                  </a:lnTo>
                  <a:lnTo>
                    <a:pt x="917" y="331"/>
                  </a:lnTo>
                  <a:lnTo>
                    <a:pt x="917" y="331"/>
                  </a:lnTo>
                  <a:lnTo>
                    <a:pt x="921" y="329"/>
                  </a:lnTo>
                  <a:lnTo>
                    <a:pt x="924" y="328"/>
                  </a:lnTo>
                  <a:lnTo>
                    <a:pt x="924" y="328"/>
                  </a:lnTo>
                  <a:lnTo>
                    <a:pt x="935" y="331"/>
                  </a:lnTo>
                  <a:lnTo>
                    <a:pt x="946" y="332"/>
                  </a:lnTo>
                  <a:lnTo>
                    <a:pt x="968" y="329"/>
                  </a:lnTo>
                  <a:lnTo>
                    <a:pt x="968" y="329"/>
                  </a:lnTo>
                  <a:lnTo>
                    <a:pt x="982" y="331"/>
                  </a:lnTo>
                  <a:lnTo>
                    <a:pt x="995" y="331"/>
                  </a:lnTo>
                  <a:lnTo>
                    <a:pt x="1002" y="331"/>
                  </a:lnTo>
                  <a:lnTo>
                    <a:pt x="1007" y="329"/>
                  </a:lnTo>
                  <a:lnTo>
                    <a:pt x="1014" y="327"/>
                  </a:lnTo>
                  <a:lnTo>
                    <a:pt x="1020" y="322"/>
                  </a:lnTo>
                  <a:lnTo>
                    <a:pt x="1020" y="322"/>
                  </a:lnTo>
                  <a:lnTo>
                    <a:pt x="1021" y="322"/>
                  </a:lnTo>
                  <a:lnTo>
                    <a:pt x="1024" y="322"/>
                  </a:lnTo>
                  <a:lnTo>
                    <a:pt x="1031" y="324"/>
                  </a:lnTo>
                  <a:lnTo>
                    <a:pt x="1031" y="324"/>
                  </a:lnTo>
                  <a:lnTo>
                    <a:pt x="1031" y="324"/>
                  </a:lnTo>
                  <a:lnTo>
                    <a:pt x="1028" y="325"/>
                  </a:lnTo>
                  <a:lnTo>
                    <a:pt x="1026" y="328"/>
                  </a:lnTo>
                  <a:lnTo>
                    <a:pt x="1028" y="329"/>
                  </a:lnTo>
                  <a:lnTo>
                    <a:pt x="1031" y="332"/>
                  </a:lnTo>
                  <a:lnTo>
                    <a:pt x="1031" y="332"/>
                  </a:lnTo>
                  <a:lnTo>
                    <a:pt x="1036" y="335"/>
                  </a:lnTo>
                  <a:lnTo>
                    <a:pt x="1039" y="338"/>
                  </a:lnTo>
                  <a:lnTo>
                    <a:pt x="1038" y="343"/>
                  </a:lnTo>
                  <a:lnTo>
                    <a:pt x="1036" y="347"/>
                  </a:lnTo>
                  <a:lnTo>
                    <a:pt x="1036" y="347"/>
                  </a:lnTo>
                  <a:lnTo>
                    <a:pt x="1014" y="343"/>
                  </a:lnTo>
                  <a:lnTo>
                    <a:pt x="1014" y="343"/>
                  </a:lnTo>
                  <a:lnTo>
                    <a:pt x="1014" y="350"/>
                  </a:lnTo>
                  <a:lnTo>
                    <a:pt x="1015" y="353"/>
                  </a:lnTo>
                  <a:lnTo>
                    <a:pt x="1017" y="354"/>
                  </a:lnTo>
                  <a:lnTo>
                    <a:pt x="1017" y="354"/>
                  </a:lnTo>
                  <a:lnTo>
                    <a:pt x="1020" y="357"/>
                  </a:lnTo>
                  <a:lnTo>
                    <a:pt x="1022" y="358"/>
                  </a:lnTo>
                  <a:lnTo>
                    <a:pt x="1024" y="361"/>
                  </a:lnTo>
                  <a:lnTo>
                    <a:pt x="1024" y="364"/>
                  </a:lnTo>
                  <a:lnTo>
                    <a:pt x="1022" y="368"/>
                  </a:lnTo>
                  <a:lnTo>
                    <a:pt x="1021" y="374"/>
                  </a:lnTo>
                  <a:lnTo>
                    <a:pt x="1021" y="374"/>
                  </a:lnTo>
                  <a:lnTo>
                    <a:pt x="990" y="350"/>
                  </a:lnTo>
                  <a:lnTo>
                    <a:pt x="990" y="350"/>
                  </a:lnTo>
                  <a:lnTo>
                    <a:pt x="982" y="345"/>
                  </a:lnTo>
                  <a:lnTo>
                    <a:pt x="978" y="343"/>
                  </a:lnTo>
                  <a:lnTo>
                    <a:pt x="974" y="343"/>
                  </a:lnTo>
                  <a:lnTo>
                    <a:pt x="971" y="345"/>
                  </a:lnTo>
                  <a:lnTo>
                    <a:pt x="967" y="346"/>
                  </a:lnTo>
                  <a:lnTo>
                    <a:pt x="960" y="353"/>
                  </a:lnTo>
                  <a:lnTo>
                    <a:pt x="960" y="353"/>
                  </a:lnTo>
                  <a:lnTo>
                    <a:pt x="967" y="356"/>
                  </a:lnTo>
                  <a:lnTo>
                    <a:pt x="974" y="357"/>
                  </a:lnTo>
                  <a:lnTo>
                    <a:pt x="981" y="358"/>
                  </a:lnTo>
                  <a:lnTo>
                    <a:pt x="985" y="360"/>
                  </a:lnTo>
                  <a:lnTo>
                    <a:pt x="988" y="363"/>
                  </a:lnTo>
                  <a:lnTo>
                    <a:pt x="988" y="363"/>
                  </a:lnTo>
                  <a:lnTo>
                    <a:pt x="992" y="370"/>
                  </a:lnTo>
                  <a:lnTo>
                    <a:pt x="993" y="375"/>
                  </a:lnTo>
                  <a:lnTo>
                    <a:pt x="993" y="382"/>
                  </a:lnTo>
                  <a:lnTo>
                    <a:pt x="993" y="388"/>
                  </a:lnTo>
                  <a:lnTo>
                    <a:pt x="993" y="388"/>
                  </a:lnTo>
                  <a:lnTo>
                    <a:pt x="984" y="388"/>
                  </a:lnTo>
                  <a:lnTo>
                    <a:pt x="974" y="388"/>
                  </a:lnTo>
                  <a:lnTo>
                    <a:pt x="966" y="390"/>
                  </a:lnTo>
                  <a:lnTo>
                    <a:pt x="961" y="393"/>
                  </a:lnTo>
                  <a:lnTo>
                    <a:pt x="957" y="396"/>
                  </a:lnTo>
                  <a:lnTo>
                    <a:pt x="957" y="396"/>
                  </a:lnTo>
                  <a:lnTo>
                    <a:pt x="977" y="399"/>
                  </a:lnTo>
                  <a:lnTo>
                    <a:pt x="977" y="399"/>
                  </a:lnTo>
                  <a:lnTo>
                    <a:pt x="963" y="403"/>
                  </a:lnTo>
                  <a:lnTo>
                    <a:pt x="959" y="404"/>
                  </a:lnTo>
                  <a:lnTo>
                    <a:pt x="954" y="404"/>
                  </a:lnTo>
                  <a:lnTo>
                    <a:pt x="953" y="403"/>
                  </a:lnTo>
                  <a:lnTo>
                    <a:pt x="950" y="400"/>
                  </a:lnTo>
                  <a:lnTo>
                    <a:pt x="949" y="390"/>
                  </a:lnTo>
                  <a:lnTo>
                    <a:pt x="949" y="390"/>
                  </a:lnTo>
                  <a:lnTo>
                    <a:pt x="948" y="388"/>
                  </a:lnTo>
                  <a:lnTo>
                    <a:pt x="945" y="386"/>
                  </a:lnTo>
                  <a:lnTo>
                    <a:pt x="939" y="381"/>
                  </a:lnTo>
                  <a:lnTo>
                    <a:pt x="939" y="381"/>
                  </a:lnTo>
                  <a:lnTo>
                    <a:pt x="959" y="371"/>
                  </a:lnTo>
                  <a:lnTo>
                    <a:pt x="959" y="371"/>
                  </a:lnTo>
                  <a:lnTo>
                    <a:pt x="932" y="361"/>
                  </a:lnTo>
                  <a:lnTo>
                    <a:pt x="932" y="361"/>
                  </a:lnTo>
                  <a:lnTo>
                    <a:pt x="928" y="365"/>
                  </a:lnTo>
                  <a:lnTo>
                    <a:pt x="928" y="365"/>
                  </a:lnTo>
                  <a:lnTo>
                    <a:pt x="925" y="376"/>
                  </a:lnTo>
                  <a:lnTo>
                    <a:pt x="924" y="381"/>
                  </a:lnTo>
                  <a:lnTo>
                    <a:pt x="921" y="385"/>
                  </a:lnTo>
                  <a:lnTo>
                    <a:pt x="917" y="388"/>
                  </a:lnTo>
                  <a:lnTo>
                    <a:pt x="913" y="390"/>
                  </a:lnTo>
                  <a:lnTo>
                    <a:pt x="907" y="393"/>
                  </a:lnTo>
                  <a:lnTo>
                    <a:pt x="900" y="394"/>
                  </a:lnTo>
                  <a:lnTo>
                    <a:pt x="900" y="394"/>
                  </a:lnTo>
                  <a:lnTo>
                    <a:pt x="891" y="396"/>
                  </a:lnTo>
                  <a:lnTo>
                    <a:pt x="882" y="399"/>
                  </a:lnTo>
                  <a:lnTo>
                    <a:pt x="882" y="399"/>
                  </a:lnTo>
                  <a:lnTo>
                    <a:pt x="877" y="403"/>
                  </a:lnTo>
                  <a:lnTo>
                    <a:pt x="873" y="408"/>
                  </a:lnTo>
                  <a:lnTo>
                    <a:pt x="873" y="408"/>
                  </a:lnTo>
                  <a:lnTo>
                    <a:pt x="873" y="411"/>
                  </a:lnTo>
                  <a:lnTo>
                    <a:pt x="873" y="412"/>
                  </a:lnTo>
                  <a:lnTo>
                    <a:pt x="874" y="415"/>
                  </a:lnTo>
                  <a:lnTo>
                    <a:pt x="874" y="415"/>
                  </a:lnTo>
                  <a:lnTo>
                    <a:pt x="860" y="422"/>
                  </a:lnTo>
                  <a:lnTo>
                    <a:pt x="855" y="426"/>
                  </a:lnTo>
                  <a:lnTo>
                    <a:pt x="851" y="429"/>
                  </a:lnTo>
                  <a:lnTo>
                    <a:pt x="851" y="429"/>
                  </a:lnTo>
                  <a:lnTo>
                    <a:pt x="846" y="440"/>
                  </a:lnTo>
                  <a:lnTo>
                    <a:pt x="840" y="450"/>
                  </a:lnTo>
                  <a:lnTo>
                    <a:pt x="831" y="458"/>
                  </a:lnTo>
                  <a:lnTo>
                    <a:pt x="822" y="465"/>
                  </a:lnTo>
                  <a:lnTo>
                    <a:pt x="822" y="465"/>
                  </a:lnTo>
                  <a:lnTo>
                    <a:pt x="828" y="478"/>
                  </a:lnTo>
                  <a:lnTo>
                    <a:pt x="828" y="478"/>
                  </a:lnTo>
                  <a:lnTo>
                    <a:pt x="809" y="479"/>
                  </a:lnTo>
                  <a:lnTo>
                    <a:pt x="809" y="479"/>
                  </a:lnTo>
                  <a:lnTo>
                    <a:pt x="809" y="486"/>
                  </a:lnTo>
                  <a:lnTo>
                    <a:pt x="808" y="490"/>
                  </a:lnTo>
                  <a:lnTo>
                    <a:pt x="806" y="491"/>
                  </a:lnTo>
                  <a:lnTo>
                    <a:pt x="802" y="494"/>
                  </a:lnTo>
                  <a:lnTo>
                    <a:pt x="802" y="494"/>
                  </a:lnTo>
                  <a:lnTo>
                    <a:pt x="794" y="497"/>
                  </a:lnTo>
                  <a:lnTo>
                    <a:pt x="787" y="500"/>
                  </a:lnTo>
                  <a:lnTo>
                    <a:pt x="787" y="500"/>
                  </a:lnTo>
                  <a:lnTo>
                    <a:pt x="774" y="505"/>
                  </a:lnTo>
                  <a:lnTo>
                    <a:pt x="769" y="508"/>
                  </a:lnTo>
                  <a:lnTo>
                    <a:pt x="765" y="512"/>
                  </a:lnTo>
                  <a:lnTo>
                    <a:pt x="761" y="516"/>
                  </a:lnTo>
                  <a:lnTo>
                    <a:pt x="758" y="520"/>
                  </a:lnTo>
                  <a:lnTo>
                    <a:pt x="754" y="532"/>
                  </a:lnTo>
                  <a:lnTo>
                    <a:pt x="754" y="532"/>
                  </a:lnTo>
                  <a:lnTo>
                    <a:pt x="741" y="532"/>
                  </a:lnTo>
                  <a:lnTo>
                    <a:pt x="732" y="532"/>
                  </a:lnTo>
                  <a:lnTo>
                    <a:pt x="732" y="532"/>
                  </a:lnTo>
                  <a:lnTo>
                    <a:pt x="719" y="530"/>
                  </a:lnTo>
                  <a:lnTo>
                    <a:pt x="707" y="530"/>
                  </a:lnTo>
                  <a:lnTo>
                    <a:pt x="696" y="530"/>
                  </a:lnTo>
                  <a:lnTo>
                    <a:pt x="689" y="527"/>
                  </a:lnTo>
                  <a:lnTo>
                    <a:pt x="683" y="526"/>
                  </a:lnTo>
                  <a:lnTo>
                    <a:pt x="683" y="526"/>
                  </a:lnTo>
                  <a:lnTo>
                    <a:pt x="676" y="523"/>
                  </a:lnTo>
                  <a:lnTo>
                    <a:pt x="668" y="523"/>
                  </a:lnTo>
                  <a:lnTo>
                    <a:pt x="660" y="525"/>
                  </a:lnTo>
                  <a:lnTo>
                    <a:pt x="651" y="530"/>
                  </a:lnTo>
                  <a:lnTo>
                    <a:pt x="651" y="530"/>
                  </a:lnTo>
                  <a:lnTo>
                    <a:pt x="662" y="536"/>
                  </a:lnTo>
                  <a:lnTo>
                    <a:pt x="672" y="540"/>
                  </a:lnTo>
                  <a:lnTo>
                    <a:pt x="683" y="543"/>
                  </a:lnTo>
                  <a:lnTo>
                    <a:pt x="696" y="544"/>
                  </a:lnTo>
                  <a:lnTo>
                    <a:pt x="696" y="544"/>
                  </a:lnTo>
                  <a:lnTo>
                    <a:pt x="702" y="545"/>
                  </a:lnTo>
                  <a:lnTo>
                    <a:pt x="708" y="548"/>
                  </a:lnTo>
                  <a:lnTo>
                    <a:pt x="711" y="552"/>
                  </a:lnTo>
                  <a:lnTo>
                    <a:pt x="714" y="556"/>
                  </a:lnTo>
                  <a:lnTo>
                    <a:pt x="714" y="556"/>
                  </a:lnTo>
                  <a:lnTo>
                    <a:pt x="701" y="562"/>
                  </a:lnTo>
                  <a:lnTo>
                    <a:pt x="689" y="565"/>
                  </a:lnTo>
                  <a:lnTo>
                    <a:pt x="689" y="565"/>
                  </a:lnTo>
                  <a:lnTo>
                    <a:pt x="680" y="566"/>
                  </a:lnTo>
                  <a:lnTo>
                    <a:pt x="673" y="565"/>
                  </a:lnTo>
                  <a:lnTo>
                    <a:pt x="673" y="565"/>
                  </a:lnTo>
                  <a:lnTo>
                    <a:pt x="664" y="562"/>
                  </a:lnTo>
                  <a:lnTo>
                    <a:pt x="657" y="562"/>
                  </a:lnTo>
                  <a:lnTo>
                    <a:pt x="651" y="565"/>
                  </a:lnTo>
                  <a:lnTo>
                    <a:pt x="644" y="573"/>
                  </a:lnTo>
                  <a:lnTo>
                    <a:pt x="644" y="573"/>
                  </a:lnTo>
                  <a:lnTo>
                    <a:pt x="689" y="591"/>
                  </a:lnTo>
                  <a:lnTo>
                    <a:pt x="689" y="591"/>
                  </a:lnTo>
                  <a:lnTo>
                    <a:pt x="666" y="605"/>
                  </a:lnTo>
                  <a:lnTo>
                    <a:pt x="666" y="605"/>
                  </a:lnTo>
                  <a:lnTo>
                    <a:pt x="661" y="598"/>
                  </a:lnTo>
                  <a:lnTo>
                    <a:pt x="658" y="597"/>
                  </a:lnTo>
                  <a:lnTo>
                    <a:pt x="655" y="595"/>
                  </a:lnTo>
                  <a:lnTo>
                    <a:pt x="651" y="595"/>
                  </a:lnTo>
                  <a:lnTo>
                    <a:pt x="647" y="598"/>
                  </a:lnTo>
                  <a:lnTo>
                    <a:pt x="635" y="604"/>
                  </a:lnTo>
                  <a:lnTo>
                    <a:pt x="635" y="604"/>
                  </a:lnTo>
                  <a:lnTo>
                    <a:pt x="640" y="613"/>
                  </a:lnTo>
                  <a:lnTo>
                    <a:pt x="640" y="613"/>
                  </a:lnTo>
                  <a:lnTo>
                    <a:pt x="628" y="610"/>
                  </a:lnTo>
                  <a:lnTo>
                    <a:pt x="629" y="610"/>
                  </a:lnTo>
                  <a:lnTo>
                    <a:pt x="629" y="610"/>
                  </a:lnTo>
                  <a:lnTo>
                    <a:pt x="621" y="598"/>
                  </a:lnTo>
                  <a:lnTo>
                    <a:pt x="621" y="598"/>
                  </a:lnTo>
                  <a:lnTo>
                    <a:pt x="637" y="590"/>
                  </a:lnTo>
                  <a:lnTo>
                    <a:pt x="637" y="590"/>
                  </a:lnTo>
                  <a:lnTo>
                    <a:pt x="633" y="586"/>
                  </a:lnTo>
                  <a:lnTo>
                    <a:pt x="628" y="584"/>
                  </a:lnTo>
                  <a:lnTo>
                    <a:pt x="618" y="584"/>
                  </a:lnTo>
                  <a:lnTo>
                    <a:pt x="607" y="583"/>
                  </a:lnTo>
                  <a:lnTo>
                    <a:pt x="603" y="581"/>
                  </a:lnTo>
                  <a:lnTo>
                    <a:pt x="599" y="579"/>
                  </a:lnTo>
                  <a:lnTo>
                    <a:pt x="599" y="579"/>
                  </a:lnTo>
                  <a:lnTo>
                    <a:pt x="608" y="568"/>
                  </a:lnTo>
                  <a:lnTo>
                    <a:pt x="608" y="568"/>
                  </a:lnTo>
                  <a:lnTo>
                    <a:pt x="594" y="569"/>
                  </a:lnTo>
                  <a:lnTo>
                    <a:pt x="590" y="570"/>
                  </a:lnTo>
                  <a:lnTo>
                    <a:pt x="586" y="573"/>
                  </a:lnTo>
                  <a:lnTo>
                    <a:pt x="583" y="576"/>
                  </a:lnTo>
                  <a:lnTo>
                    <a:pt x="582" y="581"/>
                  </a:lnTo>
                  <a:lnTo>
                    <a:pt x="581" y="594"/>
                  </a:lnTo>
                  <a:lnTo>
                    <a:pt x="581" y="594"/>
                  </a:lnTo>
                  <a:lnTo>
                    <a:pt x="565" y="598"/>
                  </a:lnTo>
                  <a:lnTo>
                    <a:pt x="565" y="598"/>
                  </a:lnTo>
                  <a:lnTo>
                    <a:pt x="558" y="587"/>
                  </a:lnTo>
                  <a:lnTo>
                    <a:pt x="558" y="587"/>
                  </a:lnTo>
                  <a:lnTo>
                    <a:pt x="547" y="587"/>
                  </a:lnTo>
                  <a:lnTo>
                    <a:pt x="542" y="587"/>
                  </a:lnTo>
                  <a:lnTo>
                    <a:pt x="538" y="587"/>
                  </a:lnTo>
                  <a:lnTo>
                    <a:pt x="538" y="587"/>
                  </a:lnTo>
                  <a:lnTo>
                    <a:pt x="535" y="588"/>
                  </a:lnTo>
                  <a:lnTo>
                    <a:pt x="534" y="591"/>
                  </a:lnTo>
                  <a:lnTo>
                    <a:pt x="534" y="592"/>
                  </a:lnTo>
                  <a:lnTo>
                    <a:pt x="535" y="595"/>
                  </a:lnTo>
                  <a:lnTo>
                    <a:pt x="536" y="599"/>
                  </a:lnTo>
                  <a:lnTo>
                    <a:pt x="536" y="602"/>
                  </a:lnTo>
                  <a:lnTo>
                    <a:pt x="536" y="605"/>
                  </a:lnTo>
                  <a:lnTo>
                    <a:pt x="536" y="605"/>
                  </a:lnTo>
                  <a:lnTo>
                    <a:pt x="520" y="598"/>
                  </a:lnTo>
                  <a:lnTo>
                    <a:pt x="520" y="598"/>
                  </a:lnTo>
                  <a:lnTo>
                    <a:pt x="506" y="591"/>
                  </a:lnTo>
                  <a:lnTo>
                    <a:pt x="500" y="588"/>
                  </a:lnTo>
                  <a:lnTo>
                    <a:pt x="493" y="587"/>
                  </a:lnTo>
                  <a:lnTo>
                    <a:pt x="493" y="587"/>
                  </a:lnTo>
                  <a:lnTo>
                    <a:pt x="485" y="586"/>
                  </a:lnTo>
                  <a:lnTo>
                    <a:pt x="480" y="583"/>
                  </a:lnTo>
                  <a:lnTo>
                    <a:pt x="474" y="579"/>
                  </a:lnTo>
                  <a:lnTo>
                    <a:pt x="468" y="572"/>
                  </a:lnTo>
                  <a:lnTo>
                    <a:pt x="468" y="572"/>
                  </a:lnTo>
                  <a:lnTo>
                    <a:pt x="464" y="576"/>
                  </a:lnTo>
                  <a:lnTo>
                    <a:pt x="459" y="580"/>
                  </a:lnTo>
                  <a:lnTo>
                    <a:pt x="456" y="586"/>
                  </a:lnTo>
                  <a:lnTo>
                    <a:pt x="455" y="588"/>
                  </a:lnTo>
                  <a:lnTo>
                    <a:pt x="455" y="591"/>
                  </a:lnTo>
                  <a:lnTo>
                    <a:pt x="455" y="591"/>
                  </a:lnTo>
                  <a:lnTo>
                    <a:pt x="464" y="592"/>
                  </a:lnTo>
                  <a:lnTo>
                    <a:pt x="471" y="595"/>
                  </a:lnTo>
                  <a:lnTo>
                    <a:pt x="477" y="599"/>
                  </a:lnTo>
                  <a:lnTo>
                    <a:pt x="478" y="604"/>
                  </a:lnTo>
                  <a:lnTo>
                    <a:pt x="480" y="610"/>
                  </a:lnTo>
                  <a:lnTo>
                    <a:pt x="480" y="616"/>
                  </a:lnTo>
                  <a:lnTo>
                    <a:pt x="480" y="628"/>
                  </a:lnTo>
                  <a:lnTo>
                    <a:pt x="480" y="628"/>
                  </a:lnTo>
                  <a:lnTo>
                    <a:pt x="491" y="630"/>
                  </a:lnTo>
                  <a:lnTo>
                    <a:pt x="496" y="631"/>
                  </a:lnTo>
                  <a:lnTo>
                    <a:pt x="499" y="637"/>
                  </a:lnTo>
                  <a:lnTo>
                    <a:pt x="500" y="645"/>
                  </a:lnTo>
                  <a:lnTo>
                    <a:pt x="500" y="645"/>
                  </a:lnTo>
                  <a:lnTo>
                    <a:pt x="502" y="648"/>
                  </a:lnTo>
                  <a:lnTo>
                    <a:pt x="504" y="651"/>
                  </a:lnTo>
                  <a:lnTo>
                    <a:pt x="504" y="651"/>
                  </a:lnTo>
                  <a:lnTo>
                    <a:pt x="514" y="655"/>
                  </a:lnTo>
                  <a:lnTo>
                    <a:pt x="521" y="660"/>
                  </a:lnTo>
                  <a:lnTo>
                    <a:pt x="534" y="673"/>
                  </a:lnTo>
                  <a:lnTo>
                    <a:pt x="534" y="673"/>
                  </a:lnTo>
                  <a:lnTo>
                    <a:pt x="532" y="682"/>
                  </a:lnTo>
                  <a:lnTo>
                    <a:pt x="532" y="685"/>
                  </a:lnTo>
                  <a:lnTo>
                    <a:pt x="534" y="688"/>
                  </a:lnTo>
                  <a:lnTo>
                    <a:pt x="534" y="688"/>
                  </a:lnTo>
                  <a:lnTo>
                    <a:pt x="536" y="689"/>
                  </a:lnTo>
                  <a:lnTo>
                    <a:pt x="538" y="692"/>
                  </a:lnTo>
                  <a:lnTo>
                    <a:pt x="539" y="696"/>
                  </a:lnTo>
                  <a:lnTo>
                    <a:pt x="540" y="702"/>
                  </a:lnTo>
                  <a:lnTo>
                    <a:pt x="542" y="703"/>
                  </a:lnTo>
                  <a:lnTo>
                    <a:pt x="545" y="705"/>
                  </a:lnTo>
                  <a:lnTo>
                    <a:pt x="545" y="705"/>
                  </a:lnTo>
                  <a:lnTo>
                    <a:pt x="556" y="709"/>
                  </a:lnTo>
                  <a:lnTo>
                    <a:pt x="570" y="713"/>
                  </a:lnTo>
                  <a:lnTo>
                    <a:pt x="570" y="713"/>
                  </a:lnTo>
                  <a:lnTo>
                    <a:pt x="579" y="717"/>
                  </a:lnTo>
                  <a:lnTo>
                    <a:pt x="585" y="718"/>
                  </a:lnTo>
                  <a:lnTo>
                    <a:pt x="588" y="718"/>
                  </a:lnTo>
                  <a:lnTo>
                    <a:pt x="588" y="718"/>
                  </a:lnTo>
                  <a:lnTo>
                    <a:pt x="593" y="717"/>
                  </a:lnTo>
                  <a:lnTo>
                    <a:pt x="597" y="717"/>
                  </a:lnTo>
                  <a:lnTo>
                    <a:pt x="606" y="717"/>
                  </a:lnTo>
                  <a:lnTo>
                    <a:pt x="612" y="720"/>
                  </a:lnTo>
                  <a:lnTo>
                    <a:pt x="621" y="721"/>
                  </a:lnTo>
                  <a:lnTo>
                    <a:pt x="621" y="721"/>
                  </a:lnTo>
                  <a:lnTo>
                    <a:pt x="628" y="723"/>
                  </a:lnTo>
                  <a:lnTo>
                    <a:pt x="633" y="724"/>
                  </a:lnTo>
                  <a:lnTo>
                    <a:pt x="637" y="728"/>
                  </a:lnTo>
                  <a:lnTo>
                    <a:pt x="640" y="735"/>
                  </a:lnTo>
                  <a:lnTo>
                    <a:pt x="640" y="735"/>
                  </a:lnTo>
                  <a:lnTo>
                    <a:pt x="666" y="712"/>
                  </a:lnTo>
                  <a:lnTo>
                    <a:pt x="666" y="712"/>
                  </a:lnTo>
                  <a:lnTo>
                    <a:pt x="653" y="707"/>
                  </a:lnTo>
                  <a:lnTo>
                    <a:pt x="653" y="707"/>
                  </a:lnTo>
                  <a:lnTo>
                    <a:pt x="662" y="699"/>
                  </a:lnTo>
                  <a:lnTo>
                    <a:pt x="666" y="696"/>
                  </a:lnTo>
                  <a:lnTo>
                    <a:pt x="672" y="695"/>
                  </a:lnTo>
                  <a:lnTo>
                    <a:pt x="676" y="695"/>
                  </a:lnTo>
                  <a:lnTo>
                    <a:pt x="682" y="695"/>
                  </a:lnTo>
                  <a:lnTo>
                    <a:pt x="694" y="699"/>
                  </a:lnTo>
                  <a:lnTo>
                    <a:pt x="694" y="699"/>
                  </a:lnTo>
                  <a:lnTo>
                    <a:pt x="673" y="703"/>
                  </a:lnTo>
                  <a:lnTo>
                    <a:pt x="673" y="703"/>
                  </a:lnTo>
                  <a:lnTo>
                    <a:pt x="675" y="709"/>
                  </a:lnTo>
                  <a:lnTo>
                    <a:pt x="678" y="712"/>
                  </a:lnTo>
                  <a:lnTo>
                    <a:pt x="680" y="712"/>
                  </a:lnTo>
                  <a:lnTo>
                    <a:pt x="686" y="712"/>
                  </a:lnTo>
                  <a:lnTo>
                    <a:pt x="686" y="712"/>
                  </a:lnTo>
                  <a:lnTo>
                    <a:pt x="707" y="710"/>
                  </a:lnTo>
                  <a:lnTo>
                    <a:pt x="707" y="710"/>
                  </a:lnTo>
                  <a:lnTo>
                    <a:pt x="702" y="716"/>
                  </a:lnTo>
                  <a:lnTo>
                    <a:pt x="701" y="721"/>
                  </a:lnTo>
                  <a:lnTo>
                    <a:pt x="702" y="725"/>
                  </a:lnTo>
                  <a:lnTo>
                    <a:pt x="704" y="728"/>
                  </a:lnTo>
                  <a:lnTo>
                    <a:pt x="712" y="734"/>
                  </a:lnTo>
                  <a:lnTo>
                    <a:pt x="719" y="739"/>
                  </a:lnTo>
                  <a:lnTo>
                    <a:pt x="719" y="739"/>
                  </a:lnTo>
                  <a:lnTo>
                    <a:pt x="719" y="727"/>
                  </a:lnTo>
                  <a:lnTo>
                    <a:pt x="720" y="721"/>
                  </a:lnTo>
                  <a:lnTo>
                    <a:pt x="723" y="717"/>
                  </a:lnTo>
                  <a:lnTo>
                    <a:pt x="726" y="714"/>
                  </a:lnTo>
                  <a:lnTo>
                    <a:pt x="730" y="712"/>
                  </a:lnTo>
                  <a:lnTo>
                    <a:pt x="736" y="710"/>
                  </a:lnTo>
                  <a:lnTo>
                    <a:pt x="741" y="710"/>
                  </a:lnTo>
                  <a:lnTo>
                    <a:pt x="741" y="710"/>
                  </a:lnTo>
                  <a:lnTo>
                    <a:pt x="741" y="712"/>
                  </a:lnTo>
                  <a:lnTo>
                    <a:pt x="740" y="713"/>
                  </a:lnTo>
                  <a:lnTo>
                    <a:pt x="736" y="717"/>
                  </a:lnTo>
                  <a:lnTo>
                    <a:pt x="734" y="718"/>
                  </a:lnTo>
                  <a:lnTo>
                    <a:pt x="734" y="720"/>
                  </a:lnTo>
                  <a:lnTo>
                    <a:pt x="736" y="723"/>
                  </a:lnTo>
                  <a:lnTo>
                    <a:pt x="738" y="724"/>
                  </a:lnTo>
                  <a:lnTo>
                    <a:pt x="738" y="724"/>
                  </a:lnTo>
                  <a:lnTo>
                    <a:pt x="741" y="723"/>
                  </a:lnTo>
                  <a:lnTo>
                    <a:pt x="743" y="721"/>
                  </a:lnTo>
                  <a:lnTo>
                    <a:pt x="743" y="717"/>
                  </a:lnTo>
                  <a:lnTo>
                    <a:pt x="741" y="709"/>
                  </a:lnTo>
                  <a:lnTo>
                    <a:pt x="741" y="709"/>
                  </a:lnTo>
                  <a:lnTo>
                    <a:pt x="750" y="712"/>
                  </a:lnTo>
                  <a:lnTo>
                    <a:pt x="758" y="712"/>
                  </a:lnTo>
                  <a:lnTo>
                    <a:pt x="774" y="712"/>
                  </a:lnTo>
                  <a:lnTo>
                    <a:pt x="792" y="713"/>
                  </a:lnTo>
                  <a:lnTo>
                    <a:pt x="801" y="713"/>
                  </a:lnTo>
                  <a:lnTo>
                    <a:pt x="809" y="716"/>
                  </a:lnTo>
                  <a:lnTo>
                    <a:pt x="809" y="716"/>
                  </a:lnTo>
                  <a:lnTo>
                    <a:pt x="809" y="692"/>
                  </a:lnTo>
                  <a:lnTo>
                    <a:pt x="809" y="692"/>
                  </a:lnTo>
                  <a:lnTo>
                    <a:pt x="834" y="684"/>
                  </a:lnTo>
                  <a:lnTo>
                    <a:pt x="834" y="684"/>
                  </a:lnTo>
                  <a:lnTo>
                    <a:pt x="841" y="682"/>
                  </a:lnTo>
                  <a:lnTo>
                    <a:pt x="844" y="681"/>
                  </a:lnTo>
                  <a:lnTo>
                    <a:pt x="845" y="680"/>
                  </a:lnTo>
                  <a:lnTo>
                    <a:pt x="845" y="680"/>
                  </a:lnTo>
                  <a:lnTo>
                    <a:pt x="846" y="676"/>
                  </a:lnTo>
                  <a:lnTo>
                    <a:pt x="849" y="673"/>
                  </a:lnTo>
                  <a:lnTo>
                    <a:pt x="855" y="670"/>
                  </a:lnTo>
                  <a:lnTo>
                    <a:pt x="862" y="669"/>
                  </a:lnTo>
                  <a:lnTo>
                    <a:pt x="869" y="669"/>
                  </a:lnTo>
                  <a:lnTo>
                    <a:pt x="869" y="669"/>
                  </a:lnTo>
                  <a:lnTo>
                    <a:pt x="878" y="670"/>
                  </a:lnTo>
                  <a:lnTo>
                    <a:pt x="885" y="667"/>
                  </a:lnTo>
                  <a:lnTo>
                    <a:pt x="892" y="663"/>
                  </a:lnTo>
                  <a:lnTo>
                    <a:pt x="896" y="656"/>
                  </a:lnTo>
                  <a:lnTo>
                    <a:pt x="896" y="656"/>
                  </a:lnTo>
                  <a:lnTo>
                    <a:pt x="881" y="648"/>
                  </a:lnTo>
                  <a:lnTo>
                    <a:pt x="881" y="648"/>
                  </a:lnTo>
                  <a:lnTo>
                    <a:pt x="888" y="631"/>
                  </a:lnTo>
                  <a:lnTo>
                    <a:pt x="888" y="631"/>
                  </a:lnTo>
                  <a:lnTo>
                    <a:pt x="892" y="633"/>
                  </a:lnTo>
                  <a:lnTo>
                    <a:pt x="895" y="634"/>
                  </a:lnTo>
                  <a:lnTo>
                    <a:pt x="898" y="640"/>
                  </a:lnTo>
                  <a:lnTo>
                    <a:pt x="899" y="642"/>
                  </a:lnTo>
                  <a:lnTo>
                    <a:pt x="902" y="644"/>
                  </a:lnTo>
                  <a:lnTo>
                    <a:pt x="905" y="644"/>
                  </a:lnTo>
                  <a:lnTo>
                    <a:pt x="907" y="644"/>
                  </a:lnTo>
                  <a:lnTo>
                    <a:pt x="907" y="644"/>
                  </a:lnTo>
                  <a:lnTo>
                    <a:pt x="916" y="642"/>
                  </a:lnTo>
                  <a:lnTo>
                    <a:pt x="924" y="644"/>
                  </a:lnTo>
                  <a:lnTo>
                    <a:pt x="931" y="648"/>
                  </a:lnTo>
                  <a:lnTo>
                    <a:pt x="936" y="652"/>
                  </a:lnTo>
                  <a:lnTo>
                    <a:pt x="936" y="652"/>
                  </a:lnTo>
                  <a:lnTo>
                    <a:pt x="941" y="653"/>
                  </a:lnTo>
                  <a:lnTo>
                    <a:pt x="943" y="655"/>
                  </a:lnTo>
                  <a:lnTo>
                    <a:pt x="952" y="656"/>
                  </a:lnTo>
                  <a:lnTo>
                    <a:pt x="952" y="656"/>
                  </a:lnTo>
                  <a:lnTo>
                    <a:pt x="949" y="663"/>
                  </a:lnTo>
                  <a:lnTo>
                    <a:pt x="946" y="670"/>
                  </a:lnTo>
                  <a:lnTo>
                    <a:pt x="943" y="673"/>
                  </a:lnTo>
                  <a:lnTo>
                    <a:pt x="941" y="676"/>
                  </a:lnTo>
                  <a:lnTo>
                    <a:pt x="936" y="677"/>
                  </a:lnTo>
                  <a:lnTo>
                    <a:pt x="932" y="677"/>
                  </a:lnTo>
                  <a:lnTo>
                    <a:pt x="932" y="677"/>
                  </a:lnTo>
                  <a:lnTo>
                    <a:pt x="920" y="678"/>
                  </a:lnTo>
                  <a:lnTo>
                    <a:pt x="907" y="681"/>
                  </a:lnTo>
                  <a:lnTo>
                    <a:pt x="896" y="684"/>
                  </a:lnTo>
                  <a:lnTo>
                    <a:pt x="889" y="684"/>
                  </a:lnTo>
                  <a:lnTo>
                    <a:pt x="884" y="684"/>
                  </a:lnTo>
                  <a:lnTo>
                    <a:pt x="884" y="684"/>
                  </a:lnTo>
                  <a:lnTo>
                    <a:pt x="880" y="684"/>
                  </a:lnTo>
                  <a:lnTo>
                    <a:pt x="877" y="687"/>
                  </a:lnTo>
                  <a:lnTo>
                    <a:pt x="869" y="692"/>
                  </a:lnTo>
                  <a:lnTo>
                    <a:pt x="869" y="692"/>
                  </a:lnTo>
                  <a:lnTo>
                    <a:pt x="887" y="702"/>
                  </a:lnTo>
                  <a:lnTo>
                    <a:pt x="887" y="702"/>
                  </a:lnTo>
                  <a:lnTo>
                    <a:pt x="907" y="694"/>
                  </a:lnTo>
                  <a:lnTo>
                    <a:pt x="907" y="694"/>
                  </a:lnTo>
                  <a:lnTo>
                    <a:pt x="902" y="717"/>
                  </a:lnTo>
                  <a:lnTo>
                    <a:pt x="902" y="717"/>
                  </a:lnTo>
                  <a:lnTo>
                    <a:pt x="899" y="718"/>
                  </a:lnTo>
                  <a:lnTo>
                    <a:pt x="895" y="717"/>
                  </a:lnTo>
                  <a:lnTo>
                    <a:pt x="889" y="714"/>
                  </a:lnTo>
                  <a:lnTo>
                    <a:pt x="885" y="713"/>
                  </a:lnTo>
                  <a:lnTo>
                    <a:pt x="882" y="712"/>
                  </a:lnTo>
                  <a:lnTo>
                    <a:pt x="878" y="713"/>
                  </a:lnTo>
                  <a:lnTo>
                    <a:pt x="876" y="716"/>
                  </a:lnTo>
                  <a:lnTo>
                    <a:pt x="876" y="716"/>
                  </a:lnTo>
                  <a:lnTo>
                    <a:pt x="877" y="724"/>
                  </a:lnTo>
                  <a:lnTo>
                    <a:pt x="877" y="724"/>
                  </a:lnTo>
                  <a:lnTo>
                    <a:pt x="862" y="736"/>
                  </a:lnTo>
                  <a:lnTo>
                    <a:pt x="862" y="736"/>
                  </a:lnTo>
                  <a:lnTo>
                    <a:pt x="874" y="738"/>
                  </a:lnTo>
                  <a:lnTo>
                    <a:pt x="878" y="738"/>
                  </a:lnTo>
                  <a:lnTo>
                    <a:pt x="882" y="738"/>
                  </a:lnTo>
                  <a:lnTo>
                    <a:pt x="882" y="738"/>
                  </a:lnTo>
                  <a:lnTo>
                    <a:pt x="910" y="727"/>
                  </a:lnTo>
                  <a:lnTo>
                    <a:pt x="939" y="714"/>
                  </a:lnTo>
                  <a:lnTo>
                    <a:pt x="939" y="714"/>
                  </a:lnTo>
                  <a:lnTo>
                    <a:pt x="930" y="696"/>
                  </a:lnTo>
                  <a:lnTo>
                    <a:pt x="930" y="696"/>
                  </a:lnTo>
                  <a:lnTo>
                    <a:pt x="936" y="687"/>
                  </a:lnTo>
                  <a:lnTo>
                    <a:pt x="942" y="682"/>
                  </a:lnTo>
                  <a:lnTo>
                    <a:pt x="948" y="680"/>
                  </a:lnTo>
                  <a:lnTo>
                    <a:pt x="953" y="678"/>
                  </a:lnTo>
                  <a:lnTo>
                    <a:pt x="960" y="678"/>
                  </a:lnTo>
                  <a:lnTo>
                    <a:pt x="968" y="680"/>
                  </a:lnTo>
                  <a:lnTo>
                    <a:pt x="977" y="682"/>
                  </a:lnTo>
                  <a:lnTo>
                    <a:pt x="977" y="682"/>
                  </a:lnTo>
                  <a:lnTo>
                    <a:pt x="967" y="652"/>
                  </a:lnTo>
                  <a:lnTo>
                    <a:pt x="967" y="652"/>
                  </a:lnTo>
                  <a:lnTo>
                    <a:pt x="981" y="653"/>
                  </a:lnTo>
                  <a:lnTo>
                    <a:pt x="981" y="653"/>
                  </a:lnTo>
                  <a:lnTo>
                    <a:pt x="990" y="669"/>
                  </a:lnTo>
                  <a:lnTo>
                    <a:pt x="990" y="669"/>
                  </a:lnTo>
                  <a:lnTo>
                    <a:pt x="997" y="667"/>
                  </a:lnTo>
                  <a:lnTo>
                    <a:pt x="1006" y="667"/>
                  </a:lnTo>
                  <a:lnTo>
                    <a:pt x="1013" y="670"/>
                  </a:lnTo>
                  <a:lnTo>
                    <a:pt x="1015" y="673"/>
                  </a:lnTo>
                  <a:lnTo>
                    <a:pt x="1018" y="676"/>
                  </a:lnTo>
                  <a:lnTo>
                    <a:pt x="1018" y="676"/>
                  </a:lnTo>
                  <a:lnTo>
                    <a:pt x="1021" y="676"/>
                  </a:lnTo>
                  <a:lnTo>
                    <a:pt x="1025" y="676"/>
                  </a:lnTo>
                  <a:lnTo>
                    <a:pt x="1035" y="676"/>
                  </a:lnTo>
                  <a:lnTo>
                    <a:pt x="1035" y="676"/>
                  </a:lnTo>
                  <a:lnTo>
                    <a:pt x="1035" y="671"/>
                  </a:lnTo>
                  <a:lnTo>
                    <a:pt x="1033" y="669"/>
                  </a:lnTo>
                  <a:lnTo>
                    <a:pt x="1032" y="666"/>
                  </a:lnTo>
                  <a:lnTo>
                    <a:pt x="1029" y="666"/>
                  </a:lnTo>
                  <a:lnTo>
                    <a:pt x="1022" y="664"/>
                  </a:lnTo>
                  <a:lnTo>
                    <a:pt x="1020" y="663"/>
                  </a:lnTo>
                  <a:lnTo>
                    <a:pt x="1018" y="662"/>
                  </a:lnTo>
                  <a:lnTo>
                    <a:pt x="1018" y="662"/>
                  </a:lnTo>
                  <a:lnTo>
                    <a:pt x="1020" y="656"/>
                  </a:lnTo>
                  <a:lnTo>
                    <a:pt x="1020" y="652"/>
                  </a:lnTo>
                  <a:lnTo>
                    <a:pt x="1020" y="652"/>
                  </a:lnTo>
                  <a:lnTo>
                    <a:pt x="1017" y="646"/>
                  </a:lnTo>
                  <a:lnTo>
                    <a:pt x="1013" y="642"/>
                  </a:lnTo>
                  <a:lnTo>
                    <a:pt x="1013" y="642"/>
                  </a:lnTo>
                  <a:lnTo>
                    <a:pt x="1021" y="637"/>
                  </a:lnTo>
                  <a:lnTo>
                    <a:pt x="1029" y="633"/>
                  </a:lnTo>
                  <a:lnTo>
                    <a:pt x="1038" y="630"/>
                  </a:lnTo>
                  <a:lnTo>
                    <a:pt x="1046" y="628"/>
                  </a:lnTo>
                  <a:lnTo>
                    <a:pt x="1054" y="628"/>
                  </a:lnTo>
                  <a:lnTo>
                    <a:pt x="1064" y="628"/>
                  </a:lnTo>
                  <a:lnTo>
                    <a:pt x="1074" y="631"/>
                  </a:lnTo>
                  <a:lnTo>
                    <a:pt x="1083" y="634"/>
                  </a:lnTo>
                  <a:lnTo>
                    <a:pt x="1083" y="634"/>
                  </a:lnTo>
                  <a:lnTo>
                    <a:pt x="1056" y="658"/>
                  </a:lnTo>
                  <a:lnTo>
                    <a:pt x="1056" y="658"/>
                  </a:lnTo>
                  <a:lnTo>
                    <a:pt x="1064" y="660"/>
                  </a:lnTo>
                  <a:lnTo>
                    <a:pt x="1067" y="660"/>
                  </a:lnTo>
                  <a:lnTo>
                    <a:pt x="1067" y="660"/>
                  </a:lnTo>
                  <a:lnTo>
                    <a:pt x="1072" y="658"/>
                  </a:lnTo>
                  <a:lnTo>
                    <a:pt x="1078" y="656"/>
                  </a:lnTo>
                  <a:lnTo>
                    <a:pt x="1089" y="653"/>
                  </a:lnTo>
                  <a:lnTo>
                    <a:pt x="1094" y="652"/>
                  </a:lnTo>
                  <a:lnTo>
                    <a:pt x="1100" y="651"/>
                  </a:lnTo>
                  <a:lnTo>
                    <a:pt x="1105" y="648"/>
                  </a:lnTo>
                  <a:lnTo>
                    <a:pt x="1110" y="642"/>
                  </a:lnTo>
                  <a:lnTo>
                    <a:pt x="1110" y="642"/>
                  </a:lnTo>
                  <a:lnTo>
                    <a:pt x="1114" y="642"/>
                  </a:lnTo>
                  <a:lnTo>
                    <a:pt x="1118" y="640"/>
                  </a:lnTo>
                  <a:lnTo>
                    <a:pt x="1121" y="637"/>
                  </a:lnTo>
                  <a:lnTo>
                    <a:pt x="1122" y="634"/>
                  </a:lnTo>
                  <a:lnTo>
                    <a:pt x="1123" y="627"/>
                  </a:lnTo>
                  <a:lnTo>
                    <a:pt x="1126" y="624"/>
                  </a:lnTo>
                  <a:lnTo>
                    <a:pt x="1128" y="622"/>
                  </a:lnTo>
                  <a:lnTo>
                    <a:pt x="1128" y="622"/>
                  </a:lnTo>
                  <a:lnTo>
                    <a:pt x="1125" y="620"/>
                  </a:lnTo>
                  <a:lnTo>
                    <a:pt x="1125" y="620"/>
                  </a:lnTo>
                  <a:lnTo>
                    <a:pt x="1104" y="637"/>
                  </a:lnTo>
                  <a:lnTo>
                    <a:pt x="1104" y="637"/>
                  </a:lnTo>
                  <a:lnTo>
                    <a:pt x="1094" y="630"/>
                  </a:lnTo>
                  <a:lnTo>
                    <a:pt x="1085" y="624"/>
                  </a:lnTo>
                  <a:lnTo>
                    <a:pt x="1085" y="624"/>
                  </a:lnTo>
                  <a:lnTo>
                    <a:pt x="1078" y="622"/>
                  </a:lnTo>
                  <a:lnTo>
                    <a:pt x="1074" y="617"/>
                  </a:lnTo>
                  <a:lnTo>
                    <a:pt x="1075" y="613"/>
                  </a:lnTo>
                  <a:lnTo>
                    <a:pt x="1078" y="606"/>
                  </a:lnTo>
                  <a:lnTo>
                    <a:pt x="1078" y="606"/>
                  </a:lnTo>
                  <a:lnTo>
                    <a:pt x="1085" y="609"/>
                  </a:lnTo>
                  <a:lnTo>
                    <a:pt x="1092" y="610"/>
                  </a:lnTo>
                  <a:lnTo>
                    <a:pt x="1097" y="612"/>
                  </a:lnTo>
                  <a:lnTo>
                    <a:pt x="1103" y="610"/>
                  </a:lnTo>
                  <a:lnTo>
                    <a:pt x="1108" y="609"/>
                  </a:lnTo>
                  <a:lnTo>
                    <a:pt x="1114" y="608"/>
                  </a:lnTo>
                  <a:lnTo>
                    <a:pt x="1118" y="604"/>
                  </a:lnTo>
                  <a:lnTo>
                    <a:pt x="1123" y="599"/>
                  </a:lnTo>
                  <a:lnTo>
                    <a:pt x="1123" y="599"/>
                  </a:lnTo>
                  <a:lnTo>
                    <a:pt x="1116" y="587"/>
                  </a:lnTo>
                  <a:lnTo>
                    <a:pt x="1114" y="581"/>
                  </a:lnTo>
                  <a:lnTo>
                    <a:pt x="1112" y="579"/>
                  </a:lnTo>
                  <a:lnTo>
                    <a:pt x="1114" y="576"/>
                  </a:lnTo>
                  <a:lnTo>
                    <a:pt x="1114" y="576"/>
                  </a:lnTo>
                  <a:lnTo>
                    <a:pt x="1114" y="572"/>
                  </a:lnTo>
                  <a:lnTo>
                    <a:pt x="1114" y="569"/>
                  </a:lnTo>
                  <a:lnTo>
                    <a:pt x="1114" y="568"/>
                  </a:lnTo>
                  <a:lnTo>
                    <a:pt x="1111" y="566"/>
                  </a:lnTo>
                  <a:lnTo>
                    <a:pt x="1100" y="563"/>
                  </a:lnTo>
                  <a:lnTo>
                    <a:pt x="1100" y="563"/>
                  </a:lnTo>
                  <a:lnTo>
                    <a:pt x="1103" y="590"/>
                  </a:lnTo>
                  <a:lnTo>
                    <a:pt x="1103" y="590"/>
                  </a:lnTo>
                  <a:lnTo>
                    <a:pt x="1067" y="598"/>
                  </a:lnTo>
                  <a:lnTo>
                    <a:pt x="1067" y="598"/>
                  </a:lnTo>
                  <a:lnTo>
                    <a:pt x="1058" y="591"/>
                  </a:lnTo>
                  <a:lnTo>
                    <a:pt x="1058" y="591"/>
                  </a:lnTo>
                  <a:lnTo>
                    <a:pt x="1056" y="610"/>
                  </a:lnTo>
                  <a:lnTo>
                    <a:pt x="1056" y="610"/>
                  </a:lnTo>
                  <a:close/>
                  <a:moveTo>
                    <a:pt x="150" y="850"/>
                  </a:moveTo>
                  <a:lnTo>
                    <a:pt x="150" y="850"/>
                  </a:lnTo>
                  <a:lnTo>
                    <a:pt x="133" y="854"/>
                  </a:lnTo>
                  <a:lnTo>
                    <a:pt x="133" y="854"/>
                  </a:lnTo>
                  <a:lnTo>
                    <a:pt x="128" y="857"/>
                  </a:lnTo>
                  <a:lnTo>
                    <a:pt x="125" y="860"/>
                  </a:lnTo>
                  <a:lnTo>
                    <a:pt x="125" y="864"/>
                  </a:lnTo>
                  <a:lnTo>
                    <a:pt x="125" y="867"/>
                  </a:lnTo>
                  <a:lnTo>
                    <a:pt x="125" y="867"/>
                  </a:lnTo>
                  <a:lnTo>
                    <a:pt x="168" y="867"/>
                  </a:lnTo>
                  <a:lnTo>
                    <a:pt x="168" y="867"/>
                  </a:lnTo>
                  <a:lnTo>
                    <a:pt x="151" y="851"/>
                  </a:lnTo>
                  <a:lnTo>
                    <a:pt x="151" y="851"/>
                  </a:lnTo>
                  <a:lnTo>
                    <a:pt x="165" y="856"/>
                  </a:lnTo>
                  <a:lnTo>
                    <a:pt x="165" y="856"/>
                  </a:lnTo>
                  <a:lnTo>
                    <a:pt x="174" y="860"/>
                  </a:lnTo>
                  <a:lnTo>
                    <a:pt x="178" y="861"/>
                  </a:lnTo>
                  <a:lnTo>
                    <a:pt x="182" y="862"/>
                  </a:lnTo>
                  <a:lnTo>
                    <a:pt x="182" y="862"/>
                  </a:lnTo>
                  <a:lnTo>
                    <a:pt x="185" y="862"/>
                  </a:lnTo>
                  <a:lnTo>
                    <a:pt x="187" y="861"/>
                  </a:lnTo>
                  <a:lnTo>
                    <a:pt x="189" y="860"/>
                  </a:lnTo>
                  <a:lnTo>
                    <a:pt x="189" y="858"/>
                  </a:lnTo>
                  <a:lnTo>
                    <a:pt x="187" y="850"/>
                  </a:lnTo>
                  <a:lnTo>
                    <a:pt x="187" y="850"/>
                  </a:lnTo>
                  <a:lnTo>
                    <a:pt x="189" y="849"/>
                  </a:lnTo>
                  <a:lnTo>
                    <a:pt x="189" y="849"/>
                  </a:lnTo>
                  <a:lnTo>
                    <a:pt x="201" y="849"/>
                  </a:lnTo>
                  <a:lnTo>
                    <a:pt x="201" y="849"/>
                  </a:lnTo>
                  <a:lnTo>
                    <a:pt x="203" y="860"/>
                  </a:lnTo>
                  <a:lnTo>
                    <a:pt x="203" y="860"/>
                  </a:lnTo>
                  <a:lnTo>
                    <a:pt x="214" y="860"/>
                  </a:lnTo>
                  <a:lnTo>
                    <a:pt x="223" y="860"/>
                  </a:lnTo>
                  <a:lnTo>
                    <a:pt x="232" y="857"/>
                  </a:lnTo>
                  <a:lnTo>
                    <a:pt x="240" y="854"/>
                  </a:lnTo>
                  <a:lnTo>
                    <a:pt x="258" y="846"/>
                  </a:lnTo>
                  <a:lnTo>
                    <a:pt x="266" y="843"/>
                  </a:lnTo>
                  <a:lnTo>
                    <a:pt x="276" y="840"/>
                  </a:lnTo>
                  <a:lnTo>
                    <a:pt x="276" y="840"/>
                  </a:lnTo>
                  <a:lnTo>
                    <a:pt x="275" y="833"/>
                  </a:lnTo>
                  <a:lnTo>
                    <a:pt x="273" y="828"/>
                  </a:lnTo>
                  <a:lnTo>
                    <a:pt x="272" y="825"/>
                  </a:lnTo>
                  <a:lnTo>
                    <a:pt x="270" y="822"/>
                  </a:lnTo>
                  <a:lnTo>
                    <a:pt x="268" y="821"/>
                  </a:lnTo>
                  <a:lnTo>
                    <a:pt x="262" y="820"/>
                  </a:lnTo>
                  <a:lnTo>
                    <a:pt x="262" y="820"/>
                  </a:lnTo>
                  <a:lnTo>
                    <a:pt x="262" y="824"/>
                  </a:lnTo>
                  <a:lnTo>
                    <a:pt x="261" y="828"/>
                  </a:lnTo>
                  <a:lnTo>
                    <a:pt x="258" y="831"/>
                  </a:lnTo>
                  <a:lnTo>
                    <a:pt x="255" y="832"/>
                  </a:lnTo>
                  <a:lnTo>
                    <a:pt x="248" y="835"/>
                  </a:lnTo>
                  <a:lnTo>
                    <a:pt x="240" y="838"/>
                  </a:lnTo>
                  <a:lnTo>
                    <a:pt x="240" y="838"/>
                  </a:lnTo>
                  <a:lnTo>
                    <a:pt x="237" y="839"/>
                  </a:lnTo>
                  <a:lnTo>
                    <a:pt x="233" y="839"/>
                  </a:lnTo>
                  <a:lnTo>
                    <a:pt x="229" y="839"/>
                  </a:lnTo>
                  <a:lnTo>
                    <a:pt x="225" y="838"/>
                  </a:lnTo>
                  <a:lnTo>
                    <a:pt x="225" y="838"/>
                  </a:lnTo>
                  <a:lnTo>
                    <a:pt x="223" y="835"/>
                  </a:lnTo>
                  <a:lnTo>
                    <a:pt x="222" y="833"/>
                  </a:lnTo>
                  <a:lnTo>
                    <a:pt x="225" y="831"/>
                  </a:lnTo>
                  <a:lnTo>
                    <a:pt x="229" y="828"/>
                  </a:lnTo>
                  <a:lnTo>
                    <a:pt x="230" y="825"/>
                  </a:lnTo>
                  <a:lnTo>
                    <a:pt x="230" y="824"/>
                  </a:lnTo>
                  <a:lnTo>
                    <a:pt x="230" y="824"/>
                  </a:lnTo>
                  <a:lnTo>
                    <a:pt x="219" y="815"/>
                  </a:lnTo>
                  <a:lnTo>
                    <a:pt x="219" y="815"/>
                  </a:lnTo>
                  <a:lnTo>
                    <a:pt x="204" y="828"/>
                  </a:lnTo>
                  <a:lnTo>
                    <a:pt x="204" y="828"/>
                  </a:lnTo>
                  <a:lnTo>
                    <a:pt x="197" y="817"/>
                  </a:lnTo>
                  <a:lnTo>
                    <a:pt x="193" y="813"/>
                  </a:lnTo>
                  <a:lnTo>
                    <a:pt x="192" y="811"/>
                  </a:lnTo>
                  <a:lnTo>
                    <a:pt x="187" y="811"/>
                  </a:lnTo>
                  <a:lnTo>
                    <a:pt x="176" y="813"/>
                  </a:lnTo>
                  <a:lnTo>
                    <a:pt x="176" y="813"/>
                  </a:lnTo>
                  <a:lnTo>
                    <a:pt x="178" y="803"/>
                  </a:lnTo>
                  <a:lnTo>
                    <a:pt x="178" y="803"/>
                  </a:lnTo>
                  <a:lnTo>
                    <a:pt x="194" y="803"/>
                  </a:lnTo>
                  <a:lnTo>
                    <a:pt x="201" y="804"/>
                  </a:lnTo>
                  <a:lnTo>
                    <a:pt x="208" y="806"/>
                  </a:lnTo>
                  <a:lnTo>
                    <a:pt x="208" y="806"/>
                  </a:lnTo>
                  <a:lnTo>
                    <a:pt x="216" y="808"/>
                  </a:lnTo>
                  <a:lnTo>
                    <a:pt x="221" y="810"/>
                  </a:lnTo>
                  <a:lnTo>
                    <a:pt x="225" y="807"/>
                  </a:lnTo>
                  <a:lnTo>
                    <a:pt x="225" y="807"/>
                  </a:lnTo>
                  <a:lnTo>
                    <a:pt x="226" y="804"/>
                  </a:lnTo>
                  <a:lnTo>
                    <a:pt x="226" y="802"/>
                  </a:lnTo>
                  <a:lnTo>
                    <a:pt x="226" y="802"/>
                  </a:lnTo>
                  <a:lnTo>
                    <a:pt x="219" y="797"/>
                  </a:lnTo>
                  <a:lnTo>
                    <a:pt x="212" y="796"/>
                  </a:lnTo>
                  <a:lnTo>
                    <a:pt x="212" y="796"/>
                  </a:lnTo>
                  <a:lnTo>
                    <a:pt x="189" y="796"/>
                  </a:lnTo>
                  <a:lnTo>
                    <a:pt x="167" y="796"/>
                  </a:lnTo>
                  <a:lnTo>
                    <a:pt x="167" y="796"/>
                  </a:lnTo>
                  <a:lnTo>
                    <a:pt x="151" y="775"/>
                  </a:lnTo>
                  <a:lnTo>
                    <a:pt x="151" y="775"/>
                  </a:lnTo>
                  <a:lnTo>
                    <a:pt x="129" y="799"/>
                  </a:lnTo>
                  <a:lnTo>
                    <a:pt x="129" y="799"/>
                  </a:lnTo>
                  <a:lnTo>
                    <a:pt x="117" y="796"/>
                  </a:lnTo>
                  <a:lnTo>
                    <a:pt x="106" y="793"/>
                  </a:lnTo>
                  <a:lnTo>
                    <a:pt x="100" y="792"/>
                  </a:lnTo>
                  <a:lnTo>
                    <a:pt x="95" y="789"/>
                  </a:lnTo>
                  <a:lnTo>
                    <a:pt x="90" y="784"/>
                  </a:lnTo>
                  <a:lnTo>
                    <a:pt x="86" y="778"/>
                  </a:lnTo>
                  <a:lnTo>
                    <a:pt x="86" y="778"/>
                  </a:lnTo>
                  <a:lnTo>
                    <a:pt x="82" y="792"/>
                  </a:lnTo>
                  <a:lnTo>
                    <a:pt x="82" y="792"/>
                  </a:lnTo>
                  <a:lnTo>
                    <a:pt x="68" y="795"/>
                  </a:lnTo>
                  <a:lnTo>
                    <a:pt x="68" y="795"/>
                  </a:lnTo>
                  <a:lnTo>
                    <a:pt x="68" y="810"/>
                  </a:lnTo>
                  <a:lnTo>
                    <a:pt x="68" y="810"/>
                  </a:lnTo>
                  <a:lnTo>
                    <a:pt x="82" y="810"/>
                  </a:lnTo>
                  <a:lnTo>
                    <a:pt x="95" y="808"/>
                  </a:lnTo>
                  <a:lnTo>
                    <a:pt x="95" y="808"/>
                  </a:lnTo>
                  <a:lnTo>
                    <a:pt x="102" y="807"/>
                  </a:lnTo>
                  <a:lnTo>
                    <a:pt x="107" y="807"/>
                  </a:lnTo>
                  <a:lnTo>
                    <a:pt x="114" y="808"/>
                  </a:lnTo>
                  <a:lnTo>
                    <a:pt x="120" y="811"/>
                  </a:lnTo>
                  <a:lnTo>
                    <a:pt x="120" y="811"/>
                  </a:lnTo>
                  <a:lnTo>
                    <a:pt x="122" y="811"/>
                  </a:lnTo>
                  <a:lnTo>
                    <a:pt x="125" y="810"/>
                  </a:lnTo>
                  <a:lnTo>
                    <a:pt x="125" y="810"/>
                  </a:lnTo>
                  <a:lnTo>
                    <a:pt x="128" y="808"/>
                  </a:lnTo>
                  <a:lnTo>
                    <a:pt x="131" y="807"/>
                  </a:lnTo>
                  <a:lnTo>
                    <a:pt x="133" y="807"/>
                  </a:lnTo>
                  <a:lnTo>
                    <a:pt x="135" y="808"/>
                  </a:lnTo>
                  <a:lnTo>
                    <a:pt x="139" y="811"/>
                  </a:lnTo>
                  <a:lnTo>
                    <a:pt x="140" y="814"/>
                  </a:lnTo>
                  <a:lnTo>
                    <a:pt x="140" y="814"/>
                  </a:lnTo>
                  <a:lnTo>
                    <a:pt x="140" y="820"/>
                  </a:lnTo>
                  <a:lnTo>
                    <a:pt x="140" y="825"/>
                  </a:lnTo>
                  <a:lnTo>
                    <a:pt x="139" y="836"/>
                  </a:lnTo>
                  <a:lnTo>
                    <a:pt x="139" y="836"/>
                  </a:lnTo>
                  <a:lnTo>
                    <a:pt x="186" y="836"/>
                  </a:lnTo>
                  <a:lnTo>
                    <a:pt x="186" y="836"/>
                  </a:lnTo>
                  <a:lnTo>
                    <a:pt x="172" y="843"/>
                  </a:lnTo>
                  <a:lnTo>
                    <a:pt x="169" y="843"/>
                  </a:lnTo>
                  <a:lnTo>
                    <a:pt x="165" y="844"/>
                  </a:lnTo>
                  <a:lnTo>
                    <a:pt x="161" y="843"/>
                  </a:lnTo>
                  <a:lnTo>
                    <a:pt x="157" y="840"/>
                  </a:lnTo>
                  <a:lnTo>
                    <a:pt x="157" y="840"/>
                  </a:lnTo>
                  <a:lnTo>
                    <a:pt x="154" y="840"/>
                  </a:lnTo>
                  <a:lnTo>
                    <a:pt x="153" y="840"/>
                  </a:lnTo>
                  <a:lnTo>
                    <a:pt x="150" y="842"/>
                  </a:lnTo>
                  <a:lnTo>
                    <a:pt x="149" y="846"/>
                  </a:lnTo>
                  <a:lnTo>
                    <a:pt x="150" y="850"/>
                  </a:lnTo>
                  <a:lnTo>
                    <a:pt x="150" y="850"/>
                  </a:lnTo>
                  <a:close/>
                  <a:moveTo>
                    <a:pt x="334" y="399"/>
                  </a:moveTo>
                  <a:lnTo>
                    <a:pt x="334" y="399"/>
                  </a:lnTo>
                  <a:lnTo>
                    <a:pt x="333" y="403"/>
                  </a:lnTo>
                  <a:lnTo>
                    <a:pt x="330" y="404"/>
                  </a:lnTo>
                  <a:lnTo>
                    <a:pt x="327" y="404"/>
                  </a:lnTo>
                  <a:lnTo>
                    <a:pt x="323" y="404"/>
                  </a:lnTo>
                  <a:lnTo>
                    <a:pt x="323" y="404"/>
                  </a:lnTo>
                  <a:lnTo>
                    <a:pt x="316" y="403"/>
                  </a:lnTo>
                  <a:lnTo>
                    <a:pt x="311" y="403"/>
                  </a:lnTo>
                  <a:lnTo>
                    <a:pt x="308" y="404"/>
                  </a:lnTo>
                  <a:lnTo>
                    <a:pt x="306" y="406"/>
                  </a:lnTo>
                  <a:lnTo>
                    <a:pt x="304" y="408"/>
                  </a:lnTo>
                  <a:lnTo>
                    <a:pt x="302" y="412"/>
                  </a:lnTo>
                  <a:lnTo>
                    <a:pt x="302" y="412"/>
                  </a:lnTo>
                  <a:lnTo>
                    <a:pt x="324" y="414"/>
                  </a:lnTo>
                  <a:lnTo>
                    <a:pt x="324" y="414"/>
                  </a:lnTo>
                  <a:lnTo>
                    <a:pt x="322" y="418"/>
                  </a:lnTo>
                  <a:lnTo>
                    <a:pt x="322" y="421"/>
                  </a:lnTo>
                  <a:lnTo>
                    <a:pt x="323" y="424"/>
                  </a:lnTo>
                  <a:lnTo>
                    <a:pt x="326" y="425"/>
                  </a:lnTo>
                  <a:lnTo>
                    <a:pt x="331" y="429"/>
                  </a:lnTo>
                  <a:lnTo>
                    <a:pt x="333" y="432"/>
                  </a:lnTo>
                  <a:lnTo>
                    <a:pt x="334" y="435"/>
                  </a:lnTo>
                  <a:lnTo>
                    <a:pt x="334" y="435"/>
                  </a:lnTo>
                  <a:lnTo>
                    <a:pt x="352" y="435"/>
                  </a:lnTo>
                  <a:lnTo>
                    <a:pt x="352" y="435"/>
                  </a:lnTo>
                  <a:lnTo>
                    <a:pt x="360" y="435"/>
                  </a:lnTo>
                  <a:lnTo>
                    <a:pt x="369" y="433"/>
                  </a:lnTo>
                  <a:lnTo>
                    <a:pt x="376" y="430"/>
                  </a:lnTo>
                  <a:lnTo>
                    <a:pt x="378" y="428"/>
                  </a:lnTo>
                  <a:lnTo>
                    <a:pt x="380" y="425"/>
                  </a:lnTo>
                  <a:lnTo>
                    <a:pt x="380" y="425"/>
                  </a:lnTo>
                  <a:lnTo>
                    <a:pt x="383" y="421"/>
                  </a:lnTo>
                  <a:lnTo>
                    <a:pt x="385" y="418"/>
                  </a:lnTo>
                  <a:lnTo>
                    <a:pt x="394" y="412"/>
                  </a:lnTo>
                  <a:lnTo>
                    <a:pt x="402" y="410"/>
                  </a:lnTo>
                  <a:lnTo>
                    <a:pt x="410" y="408"/>
                  </a:lnTo>
                  <a:lnTo>
                    <a:pt x="410" y="408"/>
                  </a:lnTo>
                  <a:lnTo>
                    <a:pt x="419" y="406"/>
                  </a:lnTo>
                  <a:lnTo>
                    <a:pt x="426" y="403"/>
                  </a:lnTo>
                  <a:lnTo>
                    <a:pt x="431" y="397"/>
                  </a:lnTo>
                  <a:lnTo>
                    <a:pt x="434" y="390"/>
                  </a:lnTo>
                  <a:lnTo>
                    <a:pt x="434" y="390"/>
                  </a:lnTo>
                  <a:lnTo>
                    <a:pt x="446" y="393"/>
                  </a:lnTo>
                  <a:lnTo>
                    <a:pt x="446" y="393"/>
                  </a:lnTo>
                  <a:lnTo>
                    <a:pt x="453" y="393"/>
                  </a:lnTo>
                  <a:lnTo>
                    <a:pt x="459" y="392"/>
                  </a:lnTo>
                  <a:lnTo>
                    <a:pt x="459" y="392"/>
                  </a:lnTo>
                  <a:lnTo>
                    <a:pt x="464" y="403"/>
                  </a:lnTo>
                  <a:lnTo>
                    <a:pt x="464" y="403"/>
                  </a:lnTo>
                  <a:lnTo>
                    <a:pt x="474" y="399"/>
                  </a:lnTo>
                  <a:lnTo>
                    <a:pt x="484" y="394"/>
                  </a:lnTo>
                  <a:lnTo>
                    <a:pt x="484" y="394"/>
                  </a:lnTo>
                  <a:lnTo>
                    <a:pt x="491" y="393"/>
                  </a:lnTo>
                  <a:lnTo>
                    <a:pt x="499" y="393"/>
                  </a:lnTo>
                  <a:lnTo>
                    <a:pt x="499" y="393"/>
                  </a:lnTo>
                  <a:lnTo>
                    <a:pt x="506" y="394"/>
                  </a:lnTo>
                  <a:lnTo>
                    <a:pt x="511" y="397"/>
                  </a:lnTo>
                  <a:lnTo>
                    <a:pt x="511" y="397"/>
                  </a:lnTo>
                  <a:lnTo>
                    <a:pt x="507" y="404"/>
                  </a:lnTo>
                  <a:lnTo>
                    <a:pt x="506" y="407"/>
                  </a:lnTo>
                  <a:lnTo>
                    <a:pt x="503" y="408"/>
                  </a:lnTo>
                  <a:lnTo>
                    <a:pt x="503" y="408"/>
                  </a:lnTo>
                  <a:lnTo>
                    <a:pt x="499" y="410"/>
                  </a:lnTo>
                  <a:lnTo>
                    <a:pt x="493" y="410"/>
                  </a:lnTo>
                  <a:lnTo>
                    <a:pt x="484" y="410"/>
                  </a:lnTo>
                  <a:lnTo>
                    <a:pt x="484" y="410"/>
                  </a:lnTo>
                  <a:lnTo>
                    <a:pt x="482" y="432"/>
                  </a:lnTo>
                  <a:lnTo>
                    <a:pt x="482" y="432"/>
                  </a:lnTo>
                  <a:lnTo>
                    <a:pt x="468" y="425"/>
                  </a:lnTo>
                  <a:lnTo>
                    <a:pt x="457" y="421"/>
                  </a:lnTo>
                  <a:lnTo>
                    <a:pt x="457" y="421"/>
                  </a:lnTo>
                  <a:lnTo>
                    <a:pt x="446" y="417"/>
                  </a:lnTo>
                  <a:lnTo>
                    <a:pt x="435" y="415"/>
                  </a:lnTo>
                  <a:lnTo>
                    <a:pt x="435" y="415"/>
                  </a:lnTo>
                  <a:lnTo>
                    <a:pt x="431" y="415"/>
                  </a:lnTo>
                  <a:lnTo>
                    <a:pt x="427" y="417"/>
                  </a:lnTo>
                  <a:lnTo>
                    <a:pt x="423" y="419"/>
                  </a:lnTo>
                  <a:lnTo>
                    <a:pt x="420" y="422"/>
                  </a:lnTo>
                  <a:lnTo>
                    <a:pt x="420" y="422"/>
                  </a:lnTo>
                  <a:lnTo>
                    <a:pt x="420" y="424"/>
                  </a:lnTo>
                  <a:lnTo>
                    <a:pt x="420" y="428"/>
                  </a:lnTo>
                  <a:lnTo>
                    <a:pt x="424" y="435"/>
                  </a:lnTo>
                  <a:lnTo>
                    <a:pt x="424" y="435"/>
                  </a:lnTo>
                  <a:lnTo>
                    <a:pt x="427" y="437"/>
                  </a:lnTo>
                  <a:lnTo>
                    <a:pt x="432" y="443"/>
                  </a:lnTo>
                  <a:lnTo>
                    <a:pt x="432" y="443"/>
                  </a:lnTo>
                  <a:lnTo>
                    <a:pt x="419" y="451"/>
                  </a:lnTo>
                  <a:lnTo>
                    <a:pt x="413" y="454"/>
                  </a:lnTo>
                  <a:lnTo>
                    <a:pt x="409" y="454"/>
                  </a:lnTo>
                  <a:lnTo>
                    <a:pt x="409" y="454"/>
                  </a:lnTo>
                  <a:lnTo>
                    <a:pt x="405" y="453"/>
                  </a:lnTo>
                  <a:lnTo>
                    <a:pt x="401" y="453"/>
                  </a:lnTo>
                  <a:lnTo>
                    <a:pt x="396" y="453"/>
                  </a:lnTo>
                  <a:lnTo>
                    <a:pt x="395" y="454"/>
                  </a:lnTo>
                  <a:lnTo>
                    <a:pt x="391" y="460"/>
                  </a:lnTo>
                  <a:lnTo>
                    <a:pt x="385" y="462"/>
                  </a:lnTo>
                  <a:lnTo>
                    <a:pt x="385" y="462"/>
                  </a:lnTo>
                  <a:lnTo>
                    <a:pt x="390" y="482"/>
                  </a:lnTo>
                  <a:lnTo>
                    <a:pt x="390" y="482"/>
                  </a:lnTo>
                  <a:lnTo>
                    <a:pt x="380" y="480"/>
                  </a:lnTo>
                  <a:lnTo>
                    <a:pt x="372" y="479"/>
                  </a:lnTo>
                  <a:lnTo>
                    <a:pt x="367" y="479"/>
                  </a:lnTo>
                  <a:lnTo>
                    <a:pt x="365" y="480"/>
                  </a:lnTo>
                  <a:lnTo>
                    <a:pt x="362" y="483"/>
                  </a:lnTo>
                  <a:lnTo>
                    <a:pt x="359" y="487"/>
                  </a:lnTo>
                  <a:lnTo>
                    <a:pt x="359" y="487"/>
                  </a:lnTo>
                  <a:lnTo>
                    <a:pt x="365" y="493"/>
                  </a:lnTo>
                  <a:lnTo>
                    <a:pt x="370" y="497"/>
                  </a:lnTo>
                  <a:lnTo>
                    <a:pt x="377" y="500"/>
                  </a:lnTo>
                  <a:lnTo>
                    <a:pt x="385" y="502"/>
                  </a:lnTo>
                  <a:lnTo>
                    <a:pt x="401" y="505"/>
                  </a:lnTo>
                  <a:lnTo>
                    <a:pt x="416" y="508"/>
                  </a:lnTo>
                  <a:lnTo>
                    <a:pt x="416" y="508"/>
                  </a:lnTo>
                  <a:lnTo>
                    <a:pt x="419" y="505"/>
                  </a:lnTo>
                  <a:lnTo>
                    <a:pt x="421" y="504"/>
                  </a:lnTo>
                  <a:lnTo>
                    <a:pt x="424" y="504"/>
                  </a:lnTo>
                  <a:lnTo>
                    <a:pt x="427" y="504"/>
                  </a:lnTo>
                  <a:lnTo>
                    <a:pt x="434" y="507"/>
                  </a:lnTo>
                  <a:lnTo>
                    <a:pt x="439" y="508"/>
                  </a:lnTo>
                  <a:lnTo>
                    <a:pt x="439" y="508"/>
                  </a:lnTo>
                  <a:lnTo>
                    <a:pt x="444" y="507"/>
                  </a:lnTo>
                  <a:lnTo>
                    <a:pt x="444" y="507"/>
                  </a:lnTo>
                  <a:lnTo>
                    <a:pt x="444" y="494"/>
                  </a:lnTo>
                  <a:lnTo>
                    <a:pt x="444" y="494"/>
                  </a:lnTo>
                  <a:lnTo>
                    <a:pt x="430" y="497"/>
                  </a:lnTo>
                  <a:lnTo>
                    <a:pt x="430" y="497"/>
                  </a:lnTo>
                  <a:lnTo>
                    <a:pt x="424" y="473"/>
                  </a:lnTo>
                  <a:lnTo>
                    <a:pt x="424" y="473"/>
                  </a:lnTo>
                  <a:lnTo>
                    <a:pt x="434" y="468"/>
                  </a:lnTo>
                  <a:lnTo>
                    <a:pt x="434" y="468"/>
                  </a:lnTo>
                  <a:lnTo>
                    <a:pt x="430" y="462"/>
                  </a:lnTo>
                  <a:lnTo>
                    <a:pt x="428" y="458"/>
                  </a:lnTo>
                  <a:lnTo>
                    <a:pt x="428" y="455"/>
                  </a:lnTo>
                  <a:lnTo>
                    <a:pt x="430" y="454"/>
                  </a:lnTo>
                  <a:lnTo>
                    <a:pt x="435" y="450"/>
                  </a:lnTo>
                  <a:lnTo>
                    <a:pt x="435" y="450"/>
                  </a:lnTo>
                  <a:lnTo>
                    <a:pt x="441" y="448"/>
                  </a:lnTo>
                  <a:lnTo>
                    <a:pt x="445" y="446"/>
                  </a:lnTo>
                  <a:lnTo>
                    <a:pt x="449" y="442"/>
                  </a:lnTo>
                  <a:lnTo>
                    <a:pt x="452" y="437"/>
                  </a:lnTo>
                  <a:lnTo>
                    <a:pt x="452" y="437"/>
                  </a:lnTo>
                  <a:lnTo>
                    <a:pt x="453" y="436"/>
                  </a:lnTo>
                  <a:lnTo>
                    <a:pt x="456" y="435"/>
                  </a:lnTo>
                  <a:lnTo>
                    <a:pt x="464" y="430"/>
                  </a:lnTo>
                  <a:lnTo>
                    <a:pt x="464" y="430"/>
                  </a:lnTo>
                  <a:lnTo>
                    <a:pt x="471" y="444"/>
                  </a:lnTo>
                  <a:lnTo>
                    <a:pt x="471" y="444"/>
                  </a:lnTo>
                  <a:lnTo>
                    <a:pt x="482" y="439"/>
                  </a:lnTo>
                  <a:lnTo>
                    <a:pt x="492" y="432"/>
                  </a:lnTo>
                  <a:lnTo>
                    <a:pt x="509" y="419"/>
                  </a:lnTo>
                  <a:lnTo>
                    <a:pt x="525" y="406"/>
                  </a:lnTo>
                  <a:lnTo>
                    <a:pt x="542" y="393"/>
                  </a:lnTo>
                  <a:lnTo>
                    <a:pt x="542" y="393"/>
                  </a:lnTo>
                  <a:lnTo>
                    <a:pt x="560" y="410"/>
                  </a:lnTo>
                  <a:lnTo>
                    <a:pt x="560" y="410"/>
                  </a:lnTo>
                  <a:lnTo>
                    <a:pt x="568" y="400"/>
                  </a:lnTo>
                  <a:lnTo>
                    <a:pt x="572" y="397"/>
                  </a:lnTo>
                  <a:lnTo>
                    <a:pt x="576" y="394"/>
                  </a:lnTo>
                  <a:lnTo>
                    <a:pt x="576" y="394"/>
                  </a:lnTo>
                  <a:lnTo>
                    <a:pt x="588" y="392"/>
                  </a:lnTo>
                  <a:lnTo>
                    <a:pt x="596" y="389"/>
                  </a:lnTo>
                  <a:lnTo>
                    <a:pt x="603" y="383"/>
                  </a:lnTo>
                  <a:lnTo>
                    <a:pt x="608" y="375"/>
                  </a:lnTo>
                  <a:lnTo>
                    <a:pt x="608" y="375"/>
                  </a:lnTo>
                  <a:lnTo>
                    <a:pt x="611" y="374"/>
                  </a:lnTo>
                  <a:lnTo>
                    <a:pt x="614" y="371"/>
                  </a:lnTo>
                  <a:lnTo>
                    <a:pt x="621" y="370"/>
                  </a:lnTo>
                  <a:lnTo>
                    <a:pt x="621" y="370"/>
                  </a:lnTo>
                  <a:lnTo>
                    <a:pt x="628" y="368"/>
                  </a:lnTo>
                  <a:lnTo>
                    <a:pt x="636" y="368"/>
                  </a:lnTo>
                  <a:lnTo>
                    <a:pt x="636" y="368"/>
                  </a:lnTo>
                  <a:lnTo>
                    <a:pt x="632" y="364"/>
                  </a:lnTo>
                  <a:lnTo>
                    <a:pt x="626" y="360"/>
                  </a:lnTo>
                  <a:lnTo>
                    <a:pt x="621" y="358"/>
                  </a:lnTo>
                  <a:lnTo>
                    <a:pt x="617" y="356"/>
                  </a:lnTo>
                  <a:lnTo>
                    <a:pt x="617" y="356"/>
                  </a:lnTo>
                  <a:lnTo>
                    <a:pt x="608" y="360"/>
                  </a:lnTo>
                  <a:lnTo>
                    <a:pt x="606" y="363"/>
                  </a:lnTo>
                  <a:lnTo>
                    <a:pt x="603" y="365"/>
                  </a:lnTo>
                  <a:lnTo>
                    <a:pt x="603" y="365"/>
                  </a:lnTo>
                  <a:lnTo>
                    <a:pt x="599" y="371"/>
                  </a:lnTo>
                  <a:lnTo>
                    <a:pt x="594" y="374"/>
                  </a:lnTo>
                  <a:lnTo>
                    <a:pt x="589" y="375"/>
                  </a:lnTo>
                  <a:lnTo>
                    <a:pt x="581" y="375"/>
                  </a:lnTo>
                  <a:lnTo>
                    <a:pt x="581" y="375"/>
                  </a:lnTo>
                  <a:lnTo>
                    <a:pt x="576" y="375"/>
                  </a:lnTo>
                  <a:lnTo>
                    <a:pt x="574" y="376"/>
                  </a:lnTo>
                  <a:lnTo>
                    <a:pt x="565" y="379"/>
                  </a:lnTo>
                  <a:lnTo>
                    <a:pt x="565" y="379"/>
                  </a:lnTo>
                  <a:lnTo>
                    <a:pt x="524" y="385"/>
                  </a:lnTo>
                  <a:lnTo>
                    <a:pt x="524" y="385"/>
                  </a:lnTo>
                  <a:lnTo>
                    <a:pt x="521" y="382"/>
                  </a:lnTo>
                  <a:lnTo>
                    <a:pt x="521" y="382"/>
                  </a:lnTo>
                  <a:lnTo>
                    <a:pt x="535" y="371"/>
                  </a:lnTo>
                  <a:lnTo>
                    <a:pt x="535" y="371"/>
                  </a:lnTo>
                  <a:lnTo>
                    <a:pt x="509" y="364"/>
                  </a:lnTo>
                  <a:lnTo>
                    <a:pt x="509" y="364"/>
                  </a:lnTo>
                  <a:lnTo>
                    <a:pt x="499" y="363"/>
                  </a:lnTo>
                  <a:lnTo>
                    <a:pt x="496" y="364"/>
                  </a:lnTo>
                  <a:lnTo>
                    <a:pt x="493" y="365"/>
                  </a:lnTo>
                  <a:lnTo>
                    <a:pt x="491" y="368"/>
                  </a:lnTo>
                  <a:lnTo>
                    <a:pt x="489" y="371"/>
                  </a:lnTo>
                  <a:lnTo>
                    <a:pt x="489" y="379"/>
                  </a:lnTo>
                  <a:lnTo>
                    <a:pt x="489" y="379"/>
                  </a:lnTo>
                  <a:lnTo>
                    <a:pt x="489" y="389"/>
                  </a:lnTo>
                  <a:lnTo>
                    <a:pt x="489" y="389"/>
                  </a:lnTo>
                  <a:lnTo>
                    <a:pt x="453" y="376"/>
                  </a:lnTo>
                  <a:lnTo>
                    <a:pt x="453" y="376"/>
                  </a:lnTo>
                  <a:lnTo>
                    <a:pt x="446" y="381"/>
                  </a:lnTo>
                  <a:lnTo>
                    <a:pt x="438" y="382"/>
                  </a:lnTo>
                  <a:lnTo>
                    <a:pt x="434" y="382"/>
                  </a:lnTo>
                  <a:lnTo>
                    <a:pt x="430" y="381"/>
                  </a:lnTo>
                  <a:lnTo>
                    <a:pt x="419" y="375"/>
                  </a:lnTo>
                  <a:lnTo>
                    <a:pt x="419" y="375"/>
                  </a:lnTo>
                  <a:lnTo>
                    <a:pt x="410" y="392"/>
                  </a:lnTo>
                  <a:lnTo>
                    <a:pt x="410" y="392"/>
                  </a:lnTo>
                  <a:lnTo>
                    <a:pt x="390" y="390"/>
                  </a:lnTo>
                  <a:lnTo>
                    <a:pt x="390" y="390"/>
                  </a:lnTo>
                  <a:lnTo>
                    <a:pt x="387" y="401"/>
                  </a:lnTo>
                  <a:lnTo>
                    <a:pt x="387" y="401"/>
                  </a:lnTo>
                  <a:lnTo>
                    <a:pt x="377" y="400"/>
                  </a:lnTo>
                  <a:lnTo>
                    <a:pt x="373" y="400"/>
                  </a:lnTo>
                  <a:lnTo>
                    <a:pt x="370" y="401"/>
                  </a:lnTo>
                  <a:lnTo>
                    <a:pt x="370" y="401"/>
                  </a:lnTo>
                  <a:lnTo>
                    <a:pt x="363" y="403"/>
                  </a:lnTo>
                  <a:lnTo>
                    <a:pt x="356" y="404"/>
                  </a:lnTo>
                  <a:lnTo>
                    <a:pt x="351" y="403"/>
                  </a:lnTo>
                  <a:lnTo>
                    <a:pt x="344" y="400"/>
                  </a:lnTo>
                  <a:lnTo>
                    <a:pt x="344" y="400"/>
                  </a:lnTo>
                  <a:lnTo>
                    <a:pt x="340" y="400"/>
                  </a:lnTo>
                  <a:lnTo>
                    <a:pt x="334" y="400"/>
                  </a:lnTo>
                  <a:lnTo>
                    <a:pt x="334" y="400"/>
                  </a:lnTo>
                  <a:lnTo>
                    <a:pt x="326" y="379"/>
                  </a:lnTo>
                  <a:lnTo>
                    <a:pt x="326" y="379"/>
                  </a:lnTo>
                  <a:lnTo>
                    <a:pt x="315" y="383"/>
                  </a:lnTo>
                  <a:lnTo>
                    <a:pt x="302" y="389"/>
                  </a:lnTo>
                  <a:lnTo>
                    <a:pt x="297" y="390"/>
                  </a:lnTo>
                  <a:lnTo>
                    <a:pt x="291" y="390"/>
                  </a:lnTo>
                  <a:lnTo>
                    <a:pt x="286" y="388"/>
                  </a:lnTo>
                  <a:lnTo>
                    <a:pt x="279" y="385"/>
                  </a:lnTo>
                  <a:lnTo>
                    <a:pt x="279" y="385"/>
                  </a:lnTo>
                  <a:lnTo>
                    <a:pt x="273" y="392"/>
                  </a:lnTo>
                  <a:lnTo>
                    <a:pt x="270" y="399"/>
                  </a:lnTo>
                  <a:lnTo>
                    <a:pt x="268" y="406"/>
                  </a:lnTo>
                  <a:lnTo>
                    <a:pt x="268" y="414"/>
                  </a:lnTo>
                  <a:lnTo>
                    <a:pt x="268" y="414"/>
                  </a:lnTo>
                  <a:lnTo>
                    <a:pt x="283" y="406"/>
                  </a:lnTo>
                  <a:lnTo>
                    <a:pt x="291" y="401"/>
                  </a:lnTo>
                  <a:lnTo>
                    <a:pt x="300" y="399"/>
                  </a:lnTo>
                  <a:lnTo>
                    <a:pt x="308" y="397"/>
                  </a:lnTo>
                  <a:lnTo>
                    <a:pt x="316" y="396"/>
                  </a:lnTo>
                  <a:lnTo>
                    <a:pt x="326" y="397"/>
                  </a:lnTo>
                  <a:lnTo>
                    <a:pt x="334" y="399"/>
                  </a:lnTo>
                  <a:lnTo>
                    <a:pt x="334" y="399"/>
                  </a:lnTo>
                  <a:close/>
                  <a:moveTo>
                    <a:pt x="387" y="214"/>
                  </a:moveTo>
                  <a:lnTo>
                    <a:pt x="387" y="214"/>
                  </a:lnTo>
                  <a:lnTo>
                    <a:pt x="385" y="220"/>
                  </a:lnTo>
                  <a:lnTo>
                    <a:pt x="383" y="223"/>
                  </a:lnTo>
                  <a:lnTo>
                    <a:pt x="383" y="223"/>
                  </a:lnTo>
                  <a:lnTo>
                    <a:pt x="362" y="242"/>
                  </a:lnTo>
                  <a:lnTo>
                    <a:pt x="362" y="242"/>
                  </a:lnTo>
                  <a:lnTo>
                    <a:pt x="365" y="246"/>
                  </a:lnTo>
                  <a:lnTo>
                    <a:pt x="365" y="246"/>
                  </a:lnTo>
                  <a:lnTo>
                    <a:pt x="376" y="244"/>
                  </a:lnTo>
                  <a:lnTo>
                    <a:pt x="388" y="241"/>
                  </a:lnTo>
                  <a:lnTo>
                    <a:pt x="388" y="241"/>
                  </a:lnTo>
                  <a:lnTo>
                    <a:pt x="399" y="241"/>
                  </a:lnTo>
                  <a:lnTo>
                    <a:pt x="408" y="241"/>
                  </a:lnTo>
                  <a:lnTo>
                    <a:pt x="408" y="241"/>
                  </a:lnTo>
                  <a:lnTo>
                    <a:pt x="446" y="226"/>
                  </a:lnTo>
                  <a:lnTo>
                    <a:pt x="446" y="226"/>
                  </a:lnTo>
                  <a:lnTo>
                    <a:pt x="444" y="217"/>
                  </a:lnTo>
                  <a:lnTo>
                    <a:pt x="444" y="217"/>
                  </a:lnTo>
                  <a:lnTo>
                    <a:pt x="455" y="210"/>
                  </a:lnTo>
                  <a:lnTo>
                    <a:pt x="463" y="203"/>
                  </a:lnTo>
                  <a:lnTo>
                    <a:pt x="463" y="203"/>
                  </a:lnTo>
                  <a:lnTo>
                    <a:pt x="470" y="195"/>
                  </a:lnTo>
                  <a:lnTo>
                    <a:pt x="475" y="188"/>
                  </a:lnTo>
                  <a:lnTo>
                    <a:pt x="475" y="188"/>
                  </a:lnTo>
                  <a:lnTo>
                    <a:pt x="489" y="187"/>
                  </a:lnTo>
                  <a:lnTo>
                    <a:pt x="500" y="184"/>
                  </a:lnTo>
                  <a:lnTo>
                    <a:pt x="500" y="184"/>
                  </a:lnTo>
                  <a:lnTo>
                    <a:pt x="506" y="181"/>
                  </a:lnTo>
                  <a:lnTo>
                    <a:pt x="509" y="177"/>
                  </a:lnTo>
                  <a:lnTo>
                    <a:pt x="510" y="172"/>
                  </a:lnTo>
                  <a:lnTo>
                    <a:pt x="510" y="166"/>
                  </a:lnTo>
                  <a:lnTo>
                    <a:pt x="510" y="166"/>
                  </a:lnTo>
                  <a:lnTo>
                    <a:pt x="572" y="159"/>
                  </a:lnTo>
                  <a:lnTo>
                    <a:pt x="572" y="159"/>
                  </a:lnTo>
                  <a:lnTo>
                    <a:pt x="570" y="155"/>
                  </a:lnTo>
                  <a:lnTo>
                    <a:pt x="567" y="152"/>
                  </a:lnTo>
                  <a:lnTo>
                    <a:pt x="564" y="152"/>
                  </a:lnTo>
                  <a:lnTo>
                    <a:pt x="560" y="152"/>
                  </a:lnTo>
                  <a:lnTo>
                    <a:pt x="553" y="152"/>
                  </a:lnTo>
                  <a:lnTo>
                    <a:pt x="549" y="152"/>
                  </a:lnTo>
                  <a:lnTo>
                    <a:pt x="545" y="151"/>
                  </a:lnTo>
                  <a:lnTo>
                    <a:pt x="545" y="151"/>
                  </a:lnTo>
                  <a:lnTo>
                    <a:pt x="550" y="149"/>
                  </a:lnTo>
                  <a:lnTo>
                    <a:pt x="553" y="148"/>
                  </a:lnTo>
                  <a:lnTo>
                    <a:pt x="558" y="141"/>
                  </a:lnTo>
                  <a:lnTo>
                    <a:pt x="564" y="136"/>
                  </a:lnTo>
                  <a:lnTo>
                    <a:pt x="567" y="133"/>
                  </a:lnTo>
                  <a:lnTo>
                    <a:pt x="572" y="133"/>
                  </a:lnTo>
                  <a:lnTo>
                    <a:pt x="572" y="133"/>
                  </a:lnTo>
                  <a:lnTo>
                    <a:pt x="581" y="133"/>
                  </a:lnTo>
                  <a:lnTo>
                    <a:pt x="589" y="134"/>
                  </a:lnTo>
                  <a:lnTo>
                    <a:pt x="596" y="137"/>
                  </a:lnTo>
                  <a:lnTo>
                    <a:pt x="599" y="140"/>
                  </a:lnTo>
                  <a:lnTo>
                    <a:pt x="603" y="144"/>
                  </a:lnTo>
                  <a:lnTo>
                    <a:pt x="603" y="144"/>
                  </a:lnTo>
                  <a:lnTo>
                    <a:pt x="604" y="134"/>
                  </a:lnTo>
                  <a:lnTo>
                    <a:pt x="607" y="127"/>
                  </a:lnTo>
                  <a:lnTo>
                    <a:pt x="612" y="124"/>
                  </a:lnTo>
                  <a:lnTo>
                    <a:pt x="622" y="120"/>
                  </a:lnTo>
                  <a:lnTo>
                    <a:pt x="622" y="120"/>
                  </a:lnTo>
                  <a:lnTo>
                    <a:pt x="643" y="115"/>
                  </a:lnTo>
                  <a:lnTo>
                    <a:pt x="666" y="109"/>
                  </a:lnTo>
                  <a:lnTo>
                    <a:pt x="666" y="109"/>
                  </a:lnTo>
                  <a:lnTo>
                    <a:pt x="635" y="90"/>
                  </a:lnTo>
                  <a:lnTo>
                    <a:pt x="635" y="90"/>
                  </a:lnTo>
                  <a:lnTo>
                    <a:pt x="626" y="95"/>
                  </a:lnTo>
                  <a:lnTo>
                    <a:pt x="618" y="98"/>
                  </a:lnTo>
                  <a:lnTo>
                    <a:pt x="618" y="98"/>
                  </a:lnTo>
                  <a:lnTo>
                    <a:pt x="604" y="102"/>
                  </a:lnTo>
                  <a:lnTo>
                    <a:pt x="597" y="104"/>
                  </a:lnTo>
                  <a:lnTo>
                    <a:pt x="592" y="104"/>
                  </a:lnTo>
                  <a:lnTo>
                    <a:pt x="592" y="104"/>
                  </a:lnTo>
                  <a:lnTo>
                    <a:pt x="585" y="102"/>
                  </a:lnTo>
                  <a:lnTo>
                    <a:pt x="578" y="102"/>
                  </a:lnTo>
                  <a:lnTo>
                    <a:pt x="572" y="104"/>
                  </a:lnTo>
                  <a:lnTo>
                    <a:pt x="567" y="108"/>
                  </a:lnTo>
                  <a:lnTo>
                    <a:pt x="567" y="108"/>
                  </a:lnTo>
                  <a:lnTo>
                    <a:pt x="558" y="112"/>
                  </a:lnTo>
                  <a:lnTo>
                    <a:pt x="549" y="115"/>
                  </a:lnTo>
                  <a:lnTo>
                    <a:pt x="549" y="115"/>
                  </a:lnTo>
                  <a:lnTo>
                    <a:pt x="535" y="119"/>
                  </a:lnTo>
                  <a:lnTo>
                    <a:pt x="529" y="120"/>
                  </a:lnTo>
                  <a:lnTo>
                    <a:pt x="525" y="123"/>
                  </a:lnTo>
                  <a:lnTo>
                    <a:pt x="525" y="123"/>
                  </a:lnTo>
                  <a:lnTo>
                    <a:pt x="521" y="127"/>
                  </a:lnTo>
                  <a:lnTo>
                    <a:pt x="516" y="130"/>
                  </a:lnTo>
                  <a:lnTo>
                    <a:pt x="511" y="131"/>
                  </a:lnTo>
                  <a:lnTo>
                    <a:pt x="506" y="133"/>
                  </a:lnTo>
                  <a:lnTo>
                    <a:pt x="495" y="131"/>
                  </a:lnTo>
                  <a:lnTo>
                    <a:pt x="485" y="130"/>
                  </a:lnTo>
                  <a:lnTo>
                    <a:pt x="485" y="130"/>
                  </a:lnTo>
                  <a:lnTo>
                    <a:pt x="470" y="127"/>
                  </a:lnTo>
                  <a:lnTo>
                    <a:pt x="466" y="127"/>
                  </a:lnTo>
                  <a:lnTo>
                    <a:pt x="463" y="129"/>
                  </a:lnTo>
                  <a:lnTo>
                    <a:pt x="460" y="131"/>
                  </a:lnTo>
                  <a:lnTo>
                    <a:pt x="459" y="134"/>
                  </a:lnTo>
                  <a:lnTo>
                    <a:pt x="453" y="145"/>
                  </a:lnTo>
                  <a:lnTo>
                    <a:pt x="453" y="145"/>
                  </a:lnTo>
                  <a:lnTo>
                    <a:pt x="453" y="148"/>
                  </a:lnTo>
                  <a:lnTo>
                    <a:pt x="452" y="152"/>
                  </a:lnTo>
                  <a:lnTo>
                    <a:pt x="452" y="152"/>
                  </a:lnTo>
                  <a:lnTo>
                    <a:pt x="448" y="160"/>
                  </a:lnTo>
                  <a:lnTo>
                    <a:pt x="442" y="167"/>
                  </a:lnTo>
                  <a:lnTo>
                    <a:pt x="438" y="172"/>
                  </a:lnTo>
                  <a:lnTo>
                    <a:pt x="434" y="174"/>
                  </a:lnTo>
                  <a:lnTo>
                    <a:pt x="430" y="177"/>
                  </a:lnTo>
                  <a:lnTo>
                    <a:pt x="423" y="178"/>
                  </a:lnTo>
                  <a:lnTo>
                    <a:pt x="423" y="178"/>
                  </a:lnTo>
                  <a:lnTo>
                    <a:pt x="416" y="180"/>
                  </a:lnTo>
                  <a:lnTo>
                    <a:pt x="409" y="181"/>
                  </a:lnTo>
                  <a:lnTo>
                    <a:pt x="402" y="185"/>
                  </a:lnTo>
                  <a:lnTo>
                    <a:pt x="399" y="188"/>
                  </a:lnTo>
                  <a:lnTo>
                    <a:pt x="398" y="191"/>
                  </a:lnTo>
                  <a:lnTo>
                    <a:pt x="398" y="191"/>
                  </a:lnTo>
                  <a:lnTo>
                    <a:pt x="395" y="192"/>
                  </a:lnTo>
                  <a:lnTo>
                    <a:pt x="394" y="192"/>
                  </a:lnTo>
                  <a:lnTo>
                    <a:pt x="394" y="192"/>
                  </a:lnTo>
                  <a:lnTo>
                    <a:pt x="385" y="194"/>
                  </a:lnTo>
                  <a:lnTo>
                    <a:pt x="381" y="195"/>
                  </a:lnTo>
                  <a:lnTo>
                    <a:pt x="378" y="196"/>
                  </a:lnTo>
                  <a:lnTo>
                    <a:pt x="378" y="196"/>
                  </a:lnTo>
                  <a:lnTo>
                    <a:pt x="376" y="198"/>
                  </a:lnTo>
                  <a:lnTo>
                    <a:pt x="374" y="202"/>
                  </a:lnTo>
                  <a:lnTo>
                    <a:pt x="372" y="209"/>
                  </a:lnTo>
                  <a:lnTo>
                    <a:pt x="372" y="209"/>
                  </a:lnTo>
                  <a:lnTo>
                    <a:pt x="373" y="213"/>
                  </a:lnTo>
                  <a:lnTo>
                    <a:pt x="374" y="219"/>
                  </a:lnTo>
                  <a:lnTo>
                    <a:pt x="374" y="219"/>
                  </a:lnTo>
                  <a:lnTo>
                    <a:pt x="387" y="214"/>
                  </a:lnTo>
                  <a:lnTo>
                    <a:pt x="387" y="214"/>
                  </a:lnTo>
                  <a:close/>
                  <a:moveTo>
                    <a:pt x="662" y="454"/>
                  </a:moveTo>
                  <a:lnTo>
                    <a:pt x="662" y="454"/>
                  </a:lnTo>
                  <a:lnTo>
                    <a:pt x="660" y="458"/>
                  </a:lnTo>
                  <a:lnTo>
                    <a:pt x="660" y="462"/>
                  </a:lnTo>
                  <a:lnTo>
                    <a:pt x="660" y="466"/>
                  </a:lnTo>
                  <a:lnTo>
                    <a:pt x="661" y="471"/>
                  </a:lnTo>
                  <a:lnTo>
                    <a:pt x="664" y="479"/>
                  </a:lnTo>
                  <a:lnTo>
                    <a:pt x="665" y="483"/>
                  </a:lnTo>
                  <a:lnTo>
                    <a:pt x="665" y="487"/>
                  </a:lnTo>
                  <a:lnTo>
                    <a:pt x="665" y="487"/>
                  </a:lnTo>
                  <a:lnTo>
                    <a:pt x="658" y="497"/>
                  </a:lnTo>
                  <a:lnTo>
                    <a:pt x="650" y="505"/>
                  </a:lnTo>
                  <a:lnTo>
                    <a:pt x="639" y="511"/>
                  </a:lnTo>
                  <a:lnTo>
                    <a:pt x="625" y="515"/>
                  </a:lnTo>
                  <a:lnTo>
                    <a:pt x="625" y="515"/>
                  </a:lnTo>
                  <a:lnTo>
                    <a:pt x="630" y="518"/>
                  </a:lnTo>
                  <a:lnTo>
                    <a:pt x="635" y="519"/>
                  </a:lnTo>
                  <a:lnTo>
                    <a:pt x="639" y="519"/>
                  </a:lnTo>
                  <a:lnTo>
                    <a:pt x="643" y="519"/>
                  </a:lnTo>
                  <a:lnTo>
                    <a:pt x="651" y="516"/>
                  </a:lnTo>
                  <a:lnTo>
                    <a:pt x="658" y="512"/>
                  </a:lnTo>
                  <a:lnTo>
                    <a:pt x="658" y="512"/>
                  </a:lnTo>
                  <a:lnTo>
                    <a:pt x="662" y="509"/>
                  </a:lnTo>
                  <a:lnTo>
                    <a:pt x="665" y="509"/>
                  </a:lnTo>
                  <a:lnTo>
                    <a:pt x="665" y="509"/>
                  </a:lnTo>
                  <a:lnTo>
                    <a:pt x="672" y="509"/>
                  </a:lnTo>
                  <a:lnTo>
                    <a:pt x="680" y="509"/>
                  </a:lnTo>
                  <a:lnTo>
                    <a:pt x="683" y="509"/>
                  </a:lnTo>
                  <a:lnTo>
                    <a:pt x="687" y="511"/>
                  </a:lnTo>
                  <a:lnTo>
                    <a:pt x="690" y="512"/>
                  </a:lnTo>
                  <a:lnTo>
                    <a:pt x="693" y="516"/>
                  </a:lnTo>
                  <a:lnTo>
                    <a:pt x="693" y="516"/>
                  </a:lnTo>
                  <a:lnTo>
                    <a:pt x="696" y="518"/>
                  </a:lnTo>
                  <a:lnTo>
                    <a:pt x="700" y="519"/>
                  </a:lnTo>
                  <a:lnTo>
                    <a:pt x="712" y="519"/>
                  </a:lnTo>
                  <a:lnTo>
                    <a:pt x="726" y="518"/>
                  </a:lnTo>
                  <a:lnTo>
                    <a:pt x="740" y="514"/>
                  </a:lnTo>
                  <a:lnTo>
                    <a:pt x="740" y="514"/>
                  </a:lnTo>
                  <a:lnTo>
                    <a:pt x="736" y="511"/>
                  </a:lnTo>
                  <a:lnTo>
                    <a:pt x="732" y="509"/>
                  </a:lnTo>
                  <a:lnTo>
                    <a:pt x="722" y="505"/>
                  </a:lnTo>
                  <a:lnTo>
                    <a:pt x="719" y="502"/>
                  </a:lnTo>
                  <a:lnTo>
                    <a:pt x="716" y="500"/>
                  </a:lnTo>
                  <a:lnTo>
                    <a:pt x="718" y="494"/>
                  </a:lnTo>
                  <a:lnTo>
                    <a:pt x="722" y="489"/>
                  </a:lnTo>
                  <a:lnTo>
                    <a:pt x="722" y="489"/>
                  </a:lnTo>
                  <a:lnTo>
                    <a:pt x="730" y="487"/>
                  </a:lnTo>
                  <a:lnTo>
                    <a:pt x="737" y="487"/>
                  </a:lnTo>
                  <a:lnTo>
                    <a:pt x="741" y="489"/>
                  </a:lnTo>
                  <a:lnTo>
                    <a:pt x="744" y="491"/>
                  </a:lnTo>
                  <a:lnTo>
                    <a:pt x="751" y="500"/>
                  </a:lnTo>
                  <a:lnTo>
                    <a:pt x="751" y="500"/>
                  </a:lnTo>
                  <a:lnTo>
                    <a:pt x="754" y="493"/>
                  </a:lnTo>
                  <a:lnTo>
                    <a:pt x="758" y="487"/>
                  </a:lnTo>
                  <a:lnTo>
                    <a:pt x="763" y="484"/>
                  </a:lnTo>
                  <a:lnTo>
                    <a:pt x="770" y="482"/>
                  </a:lnTo>
                  <a:lnTo>
                    <a:pt x="770" y="482"/>
                  </a:lnTo>
                  <a:lnTo>
                    <a:pt x="773" y="480"/>
                  </a:lnTo>
                  <a:lnTo>
                    <a:pt x="774" y="478"/>
                  </a:lnTo>
                  <a:lnTo>
                    <a:pt x="777" y="471"/>
                  </a:lnTo>
                  <a:lnTo>
                    <a:pt x="777" y="471"/>
                  </a:lnTo>
                  <a:lnTo>
                    <a:pt x="776" y="466"/>
                  </a:lnTo>
                  <a:lnTo>
                    <a:pt x="773" y="465"/>
                  </a:lnTo>
                  <a:lnTo>
                    <a:pt x="765" y="464"/>
                  </a:lnTo>
                  <a:lnTo>
                    <a:pt x="765" y="465"/>
                  </a:lnTo>
                  <a:lnTo>
                    <a:pt x="765" y="465"/>
                  </a:lnTo>
                  <a:lnTo>
                    <a:pt x="766" y="461"/>
                  </a:lnTo>
                  <a:lnTo>
                    <a:pt x="769" y="460"/>
                  </a:lnTo>
                  <a:lnTo>
                    <a:pt x="769" y="460"/>
                  </a:lnTo>
                  <a:lnTo>
                    <a:pt x="802" y="451"/>
                  </a:lnTo>
                  <a:lnTo>
                    <a:pt x="802" y="451"/>
                  </a:lnTo>
                  <a:lnTo>
                    <a:pt x="801" y="448"/>
                  </a:lnTo>
                  <a:lnTo>
                    <a:pt x="799" y="444"/>
                  </a:lnTo>
                  <a:lnTo>
                    <a:pt x="795" y="439"/>
                  </a:lnTo>
                  <a:lnTo>
                    <a:pt x="794" y="436"/>
                  </a:lnTo>
                  <a:lnTo>
                    <a:pt x="792" y="432"/>
                  </a:lnTo>
                  <a:lnTo>
                    <a:pt x="792" y="429"/>
                  </a:lnTo>
                  <a:lnTo>
                    <a:pt x="794" y="425"/>
                  </a:lnTo>
                  <a:lnTo>
                    <a:pt x="794" y="425"/>
                  </a:lnTo>
                  <a:lnTo>
                    <a:pt x="834" y="425"/>
                  </a:lnTo>
                  <a:lnTo>
                    <a:pt x="834" y="425"/>
                  </a:lnTo>
                  <a:lnTo>
                    <a:pt x="841" y="394"/>
                  </a:lnTo>
                  <a:lnTo>
                    <a:pt x="841" y="394"/>
                  </a:lnTo>
                  <a:lnTo>
                    <a:pt x="802" y="397"/>
                  </a:lnTo>
                  <a:lnTo>
                    <a:pt x="802" y="397"/>
                  </a:lnTo>
                  <a:lnTo>
                    <a:pt x="823" y="371"/>
                  </a:lnTo>
                  <a:lnTo>
                    <a:pt x="823" y="371"/>
                  </a:lnTo>
                  <a:lnTo>
                    <a:pt x="806" y="371"/>
                  </a:lnTo>
                  <a:lnTo>
                    <a:pt x="806" y="371"/>
                  </a:lnTo>
                  <a:lnTo>
                    <a:pt x="801" y="375"/>
                  </a:lnTo>
                  <a:lnTo>
                    <a:pt x="797" y="379"/>
                  </a:lnTo>
                  <a:lnTo>
                    <a:pt x="795" y="385"/>
                  </a:lnTo>
                  <a:lnTo>
                    <a:pt x="794" y="390"/>
                  </a:lnTo>
                  <a:lnTo>
                    <a:pt x="791" y="400"/>
                  </a:lnTo>
                  <a:lnTo>
                    <a:pt x="788" y="404"/>
                  </a:lnTo>
                  <a:lnTo>
                    <a:pt x="786" y="407"/>
                  </a:lnTo>
                  <a:lnTo>
                    <a:pt x="786" y="407"/>
                  </a:lnTo>
                  <a:lnTo>
                    <a:pt x="734" y="399"/>
                  </a:lnTo>
                  <a:lnTo>
                    <a:pt x="734" y="399"/>
                  </a:lnTo>
                  <a:lnTo>
                    <a:pt x="727" y="415"/>
                  </a:lnTo>
                  <a:lnTo>
                    <a:pt x="727" y="415"/>
                  </a:lnTo>
                  <a:lnTo>
                    <a:pt x="687" y="412"/>
                  </a:lnTo>
                  <a:lnTo>
                    <a:pt x="687" y="412"/>
                  </a:lnTo>
                  <a:lnTo>
                    <a:pt x="689" y="418"/>
                  </a:lnTo>
                  <a:lnTo>
                    <a:pt x="689" y="421"/>
                  </a:lnTo>
                  <a:lnTo>
                    <a:pt x="687" y="425"/>
                  </a:lnTo>
                  <a:lnTo>
                    <a:pt x="684" y="428"/>
                  </a:lnTo>
                  <a:lnTo>
                    <a:pt x="679" y="432"/>
                  </a:lnTo>
                  <a:lnTo>
                    <a:pt x="672" y="436"/>
                  </a:lnTo>
                  <a:lnTo>
                    <a:pt x="672" y="436"/>
                  </a:lnTo>
                  <a:lnTo>
                    <a:pt x="680" y="450"/>
                  </a:lnTo>
                  <a:lnTo>
                    <a:pt x="680" y="450"/>
                  </a:lnTo>
                  <a:lnTo>
                    <a:pt x="662" y="454"/>
                  </a:lnTo>
                  <a:lnTo>
                    <a:pt x="662" y="454"/>
                  </a:lnTo>
                  <a:lnTo>
                    <a:pt x="662" y="448"/>
                  </a:lnTo>
                  <a:lnTo>
                    <a:pt x="661" y="443"/>
                  </a:lnTo>
                  <a:lnTo>
                    <a:pt x="655" y="436"/>
                  </a:lnTo>
                  <a:lnTo>
                    <a:pt x="655" y="436"/>
                  </a:lnTo>
                  <a:lnTo>
                    <a:pt x="608" y="454"/>
                  </a:lnTo>
                  <a:lnTo>
                    <a:pt x="608" y="454"/>
                  </a:lnTo>
                  <a:lnTo>
                    <a:pt x="610" y="457"/>
                  </a:lnTo>
                  <a:lnTo>
                    <a:pt x="610" y="457"/>
                  </a:lnTo>
                  <a:lnTo>
                    <a:pt x="662" y="454"/>
                  </a:lnTo>
                  <a:lnTo>
                    <a:pt x="662" y="454"/>
                  </a:lnTo>
                  <a:close/>
                  <a:moveTo>
                    <a:pt x="423" y="731"/>
                  </a:moveTo>
                  <a:lnTo>
                    <a:pt x="423" y="731"/>
                  </a:lnTo>
                  <a:lnTo>
                    <a:pt x="420" y="721"/>
                  </a:lnTo>
                  <a:lnTo>
                    <a:pt x="420" y="721"/>
                  </a:lnTo>
                  <a:lnTo>
                    <a:pt x="421" y="720"/>
                  </a:lnTo>
                  <a:lnTo>
                    <a:pt x="424" y="718"/>
                  </a:lnTo>
                  <a:lnTo>
                    <a:pt x="430" y="718"/>
                  </a:lnTo>
                  <a:lnTo>
                    <a:pt x="432" y="718"/>
                  </a:lnTo>
                  <a:lnTo>
                    <a:pt x="435" y="717"/>
                  </a:lnTo>
                  <a:lnTo>
                    <a:pt x="435" y="714"/>
                  </a:lnTo>
                  <a:lnTo>
                    <a:pt x="435" y="709"/>
                  </a:lnTo>
                  <a:lnTo>
                    <a:pt x="435" y="709"/>
                  </a:lnTo>
                  <a:lnTo>
                    <a:pt x="403" y="713"/>
                  </a:lnTo>
                  <a:lnTo>
                    <a:pt x="403" y="713"/>
                  </a:lnTo>
                  <a:lnTo>
                    <a:pt x="403" y="709"/>
                  </a:lnTo>
                  <a:lnTo>
                    <a:pt x="401" y="705"/>
                  </a:lnTo>
                  <a:lnTo>
                    <a:pt x="398" y="703"/>
                  </a:lnTo>
                  <a:lnTo>
                    <a:pt x="394" y="702"/>
                  </a:lnTo>
                  <a:lnTo>
                    <a:pt x="384" y="699"/>
                  </a:lnTo>
                  <a:lnTo>
                    <a:pt x="380" y="696"/>
                  </a:lnTo>
                  <a:lnTo>
                    <a:pt x="377" y="694"/>
                  </a:lnTo>
                  <a:lnTo>
                    <a:pt x="377" y="694"/>
                  </a:lnTo>
                  <a:lnTo>
                    <a:pt x="392" y="689"/>
                  </a:lnTo>
                  <a:lnTo>
                    <a:pt x="406" y="685"/>
                  </a:lnTo>
                  <a:lnTo>
                    <a:pt x="406" y="685"/>
                  </a:lnTo>
                  <a:lnTo>
                    <a:pt x="414" y="684"/>
                  </a:lnTo>
                  <a:lnTo>
                    <a:pt x="423" y="682"/>
                  </a:lnTo>
                  <a:lnTo>
                    <a:pt x="426" y="681"/>
                  </a:lnTo>
                  <a:lnTo>
                    <a:pt x="428" y="680"/>
                  </a:lnTo>
                  <a:lnTo>
                    <a:pt x="430" y="676"/>
                  </a:lnTo>
                  <a:lnTo>
                    <a:pt x="430" y="670"/>
                  </a:lnTo>
                  <a:lnTo>
                    <a:pt x="430" y="670"/>
                  </a:lnTo>
                  <a:lnTo>
                    <a:pt x="372" y="673"/>
                  </a:lnTo>
                  <a:lnTo>
                    <a:pt x="372" y="673"/>
                  </a:lnTo>
                  <a:lnTo>
                    <a:pt x="360" y="702"/>
                  </a:lnTo>
                  <a:lnTo>
                    <a:pt x="360" y="702"/>
                  </a:lnTo>
                  <a:lnTo>
                    <a:pt x="347" y="695"/>
                  </a:lnTo>
                  <a:lnTo>
                    <a:pt x="347" y="695"/>
                  </a:lnTo>
                  <a:lnTo>
                    <a:pt x="355" y="692"/>
                  </a:lnTo>
                  <a:lnTo>
                    <a:pt x="359" y="688"/>
                  </a:lnTo>
                  <a:lnTo>
                    <a:pt x="360" y="684"/>
                  </a:lnTo>
                  <a:lnTo>
                    <a:pt x="360" y="678"/>
                  </a:lnTo>
                  <a:lnTo>
                    <a:pt x="359" y="669"/>
                  </a:lnTo>
                  <a:lnTo>
                    <a:pt x="359" y="663"/>
                  </a:lnTo>
                  <a:lnTo>
                    <a:pt x="362" y="658"/>
                  </a:lnTo>
                  <a:lnTo>
                    <a:pt x="362" y="658"/>
                  </a:lnTo>
                  <a:lnTo>
                    <a:pt x="324" y="669"/>
                  </a:lnTo>
                  <a:lnTo>
                    <a:pt x="324" y="669"/>
                  </a:lnTo>
                  <a:lnTo>
                    <a:pt x="330" y="662"/>
                  </a:lnTo>
                  <a:lnTo>
                    <a:pt x="337" y="656"/>
                  </a:lnTo>
                  <a:lnTo>
                    <a:pt x="345" y="653"/>
                  </a:lnTo>
                  <a:lnTo>
                    <a:pt x="354" y="653"/>
                  </a:lnTo>
                  <a:lnTo>
                    <a:pt x="354" y="653"/>
                  </a:lnTo>
                  <a:lnTo>
                    <a:pt x="362" y="653"/>
                  </a:lnTo>
                  <a:lnTo>
                    <a:pt x="366" y="653"/>
                  </a:lnTo>
                  <a:lnTo>
                    <a:pt x="367" y="652"/>
                  </a:lnTo>
                  <a:lnTo>
                    <a:pt x="367" y="652"/>
                  </a:lnTo>
                  <a:lnTo>
                    <a:pt x="370" y="649"/>
                  </a:lnTo>
                  <a:lnTo>
                    <a:pt x="374" y="648"/>
                  </a:lnTo>
                  <a:lnTo>
                    <a:pt x="381" y="646"/>
                  </a:lnTo>
                  <a:lnTo>
                    <a:pt x="388" y="645"/>
                  </a:lnTo>
                  <a:lnTo>
                    <a:pt x="396" y="645"/>
                  </a:lnTo>
                  <a:lnTo>
                    <a:pt x="396" y="645"/>
                  </a:lnTo>
                  <a:lnTo>
                    <a:pt x="396" y="628"/>
                  </a:lnTo>
                  <a:lnTo>
                    <a:pt x="396" y="628"/>
                  </a:lnTo>
                  <a:lnTo>
                    <a:pt x="354" y="617"/>
                  </a:lnTo>
                  <a:lnTo>
                    <a:pt x="354" y="617"/>
                  </a:lnTo>
                  <a:lnTo>
                    <a:pt x="358" y="606"/>
                  </a:lnTo>
                  <a:lnTo>
                    <a:pt x="358" y="606"/>
                  </a:lnTo>
                  <a:lnTo>
                    <a:pt x="369" y="608"/>
                  </a:lnTo>
                  <a:lnTo>
                    <a:pt x="376" y="606"/>
                  </a:lnTo>
                  <a:lnTo>
                    <a:pt x="381" y="605"/>
                  </a:lnTo>
                  <a:lnTo>
                    <a:pt x="387" y="599"/>
                  </a:lnTo>
                  <a:lnTo>
                    <a:pt x="387" y="599"/>
                  </a:lnTo>
                  <a:lnTo>
                    <a:pt x="358" y="580"/>
                  </a:lnTo>
                  <a:lnTo>
                    <a:pt x="358" y="580"/>
                  </a:lnTo>
                  <a:lnTo>
                    <a:pt x="363" y="576"/>
                  </a:lnTo>
                  <a:lnTo>
                    <a:pt x="369" y="576"/>
                  </a:lnTo>
                  <a:lnTo>
                    <a:pt x="374" y="576"/>
                  </a:lnTo>
                  <a:lnTo>
                    <a:pt x="380" y="577"/>
                  </a:lnTo>
                  <a:lnTo>
                    <a:pt x="390" y="580"/>
                  </a:lnTo>
                  <a:lnTo>
                    <a:pt x="394" y="581"/>
                  </a:lnTo>
                  <a:lnTo>
                    <a:pt x="399" y="581"/>
                  </a:lnTo>
                  <a:lnTo>
                    <a:pt x="399" y="581"/>
                  </a:lnTo>
                  <a:lnTo>
                    <a:pt x="405" y="576"/>
                  </a:lnTo>
                  <a:lnTo>
                    <a:pt x="405" y="569"/>
                  </a:lnTo>
                  <a:lnTo>
                    <a:pt x="403" y="563"/>
                  </a:lnTo>
                  <a:lnTo>
                    <a:pt x="399" y="558"/>
                  </a:lnTo>
                  <a:lnTo>
                    <a:pt x="399" y="558"/>
                  </a:lnTo>
                  <a:lnTo>
                    <a:pt x="412" y="548"/>
                  </a:lnTo>
                  <a:lnTo>
                    <a:pt x="412" y="548"/>
                  </a:lnTo>
                  <a:lnTo>
                    <a:pt x="396" y="543"/>
                  </a:lnTo>
                  <a:lnTo>
                    <a:pt x="396" y="543"/>
                  </a:lnTo>
                  <a:lnTo>
                    <a:pt x="384" y="554"/>
                  </a:lnTo>
                  <a:lnTo>
                    <a:pt x="384" y="554"/>
                  </a:lnTo>
                  <a:lnTo>
                    <a:pt x="381" y="552"/>
                  </a:lnTo>
                  <a:lnTo>
                    <a:pt x="381" y="552"/>
                  </a:lnTo>
                  <a:lnTo>
                    <a:pt x="391" y="516"/>
                  </a:lnTo>
                  <a:lnTo>
                    <a:pt x="391" y="516"/>
                  </a:lnTo>
                  <a:lnTo>
                    <a:pt x="376" y="502"/>
                  </a:lnTo>
                  <a:lnTo>
                    <a:pt x="376" y="502"/>
                  </a:lnTo>
                  <a:lnTo>
                    <a:pt x="369" y="508"/>
                  </a:lnTo>
                  <a:lnTo>
                    <a:pt x="362" y="511"/>
                  </a:lnTo>
                  <a:lnTo>
                    <a:pt x="359" y="512"/>
                  </a:lnTo>
                  <a:lnTo>
                    <a:pt x="355" y="512"/>
                  </a:lnTo>
                  <a:lnTo>
                    <a:pt x="352" y="511"/>
                  </a:lnTo>
                  <a:lnTo>
                    <a:pt x="348" y="508"/>
                  </a:lnTo>
                  <a:lnTo>
                    <a:pt x="348" y="508"/>
                  </a:lnTo>
                  <a:lnTo>
                    <a:pt x="347" y="497"/>
                  </a:lnTo>
                  <a:lnTo>
                    <a:pt x="347" y="497"/>
                  </a:lnTo>
                  <a:lnTo>
                    <a:pt x="268" y="484"/>
                  </a:lnTo>
                  <a:lnTo>
                    <a:pt x="268" y="484"/>
                  </a:lnTo>
                  <a:lnTo>
                    <a:pt x="270" y="473"/>
                  </a:lnTo>
                  <a:lnTo>
                    <a:pt x="270" y="469"/>
                  </a:lnTo>
                  <a:lnTo>
                    <a:pt x="269" y="466"/>
                  </a:lnTo>
                  <a:lnTo>
                    <a:pt x="268" y="464"/>
                  </a:lnTo>
                  <a:lnTo>
                    <a:pt x="264" y="462"/>
                  </a:lnTo>
                  <a:lnTo>
                    <a:pt x="254" y="460"/>
                  </a:lnTo>
                  <a:lnTo>
                    <a:pt x="254" y="460"/>
                  </a:lnTo>
                  <a:lnTo>
                    <a:pt x="255" y="482"/>
                  </a:lnTo>
                  <a:lnTo>
                    <a:pt x="255" y="482"/>
                  </a:lnTo>
                  <a:lnTo>
                    <a:pt x="258" y="505"/>
                  </a:lnTo>
                  <a:lnTo>
                    <a:pt x="258" y="505"/>
                  </a:lnTo>
                  <a:lnTo>
                    <a:pt x="261" y="507"/>
                  </a:lnTo>
                  <a:lnTo>
                    <a:pt x="264" y="509"/>
                  </a:lnTo>
                  <a:lnTo>
                    <a:pt x="264" y="509"/>
                  </a:lnTo>
                  <a:lnTo>
                    <a:pt x="277" y="504"/>
                  </a:lnTo>
                  <a:lnTo>
                    <a:pt x="277" y="504"/>
                  </a:lnTo>
                  <a:lnTo>
                    <a:pt x="294" y="508"/>
                  </a:lnTo>
                  <a:lnTo>
                    <a:pt x="311" y="512"/>
                  </a:lnTo>
                  <a:lnTo>
                    <a:pt x="311" y="512"/>
                  </a:lnTo>
                  <a:lnTo>
                    <a:pt x="330" y="515"/>
                  </a:lnTo>
                  <a:lnTo>
                    <a:pt x="351" y="518"/>
                  </a:lnTo>
                  <a:lnTo>
                    <a:pt x="351" y="518"/>
                  </a:lnTo>
                  <a:lnTo>
                    <a:pt x="338" y="541"/>
                  </a:lnTo>
                  <a:lnTo>
                    <a:pt x="338" y="541"/>
                  </a:lnTo>
                  <a:lnTo>
                    <a:pt x="326" y="543"/>
                  </a:lnTo>
                  <a:lnTo>
                    <a:pt x="320" y="543"/>
                  </a:lnTo>
                  <a:lnTo>
                    <a:pt x="315" y="541"/>
                  </a:lnTo>
                  <a:lnTo>
                    <a:pt x="311" y="538"/>
                  </a:lnTo>
                  <a:lnTo>
                    <a:pt x="306" y="536"/>
                  </a:lnTo>
                  <a:lnTo>
                    <a:pt x="304" y="530"/>
                  </a:lnTo>
                  <a:lnTo>
                    <a:pt x="302" y="523"/>
                  </a:lnTo>
                  <a:lnTo>
                    <a:pt x="302" y="523"/>
                  </a:lnTo>
                  <a:lnTo>
                    <a:pt x="301" y="520"/>
                  </a:lnTo>
                  <a:lnTo>
                    <a:pt x="295" y="518"/>
                  </a:lnTo>
                  <a:lnTo>
                    <a:pt x="284" y="514"/>
                  </a:lnTo>
                  <a:lnTo>
                    <a:pt x="284" y="514"/>
                  </a:lnTo>
                  <a:lnTo>
                    <a:pt x="280" y="514"/>
                  </a:lnTo>
                  <a:lnTo>
                    <a:pt x="276" y="515"/>
                  </a:lnTo>
                  <a:lnTo>
                    <a:pt x="268" y="519"/>
                  </a:lnTo>
                  <a:lnTo>
                    <a:pt x="268" y="519"/>
                  </a:lnTo>
                  <a:lnTo>
                    <a:pt x="266" y="525"/>
                  </a:lnTo>
                  <a:lnTo>
                    <a:pt x="266" y="525"/>
                  </a:lnTo>
                  <a:lnTo>
                    <a:pt x="282" y="529"/>
                  </a:lnTo>
                  <a:lnTo>
                    <a:pt x="282" y="529"/>
                  </a:lnTo>
                  <a:lnTo>
                    <a:pt x="272" y="534"/>
                  </a:lnTo>
                  <a:lnTo>
                    <a:pt x="262" y="538"/>
                  </a:lnTo>
                  <a:lnTo>
                    <a:pt x="254" y="540"/>
                  </a:lnTo>
                  <a:lnTo>
                    <a:pt x="250" y="540"/>
                  </a:lnTo>
                  <a:lnTo>
                    <a:pt x="244" y="538"/>
                  </a:lnTo>
                  <a:lnTo>
                    <a:pt x="244" y="538"/>
                  </a:lnTo>
                  <a:lnTo>
                    <a:pt x="237" y="536"/>
                  </a:lnTo>
                  <a:lnTo>
                    <a:pt x="232" y="536"/>
                  </a:lnTo>
                  <a:lnTo>
                    <a:pt x="226" y="536"/>
                  </a:lnTo>
                  <a:lnTo>
                    <a:pt x="221" y="537"/>
                  </a:lnTo>
                  <a:lnTo>
                    <a:pt x="211" y="541"/>
                  </a:lnTo>
                  <a:lnTo>
                    <a:pt x="200" y="548"/>
                  </a:lnTo>
                  <a:lnTo>
                    <a:pt x="200" y="548"/>
                  </a:lnTo>
                  <a:lnTo>
                    <a:pt x="205" y="554"/>
                  </a:lnTo>
                  <a:lnTo>
                    <a:pt x="211" y="556"/>
                  </a:lnTo>
                  <a:lnTo>
                    <a:pt x="215" y="556"/>
                  </a:lnTo>
                  <a:lnTo>
                    <a:pt x="221" y="555"/>
                  </a:lnTo>
                  <a:lnTo>
                    <a:pt x="232" y="551"/>
                  </a:lnTo>
                  <a:lnTo>
                    <a:pt x="237" y="550"/>
                  </a:lnTo>
                  <a:lnTo>
                    <a:pt x="243" y="550"/>
                  </a:lnTo>
                  <a:lnTo>
                    <a:pt x="243" y="550"/>
                  </a:lnTo>
                  <a:lnTo>
                    <a:pt x="244" y="555"/>
                  </a:lnTo>
                  <a:lnTo>
                    <a:pt x="243" y="561"/>
                  </a:lnTo>
                  <a:lnTo>
                    <a:pt x="243" y="561"/>
                  </a:lnTo>
                  <a:lnTo>
                    <a:pt x="241" y="566"/>
                  </a:lnTo>
                  <a:lnTo>
                    <a:pt x="237" y="572"/>
                  </a:lnTo>
                  <a:lnTo>
                    <a:pt x="237" y="572"/>
                  </a:lnTo>
                  <a:lnTo>
                    <a:pt x="251" y="579"/>
                  </a:lnTo>
                  <a:lnTo>
                    <a:pt x="251" y="579"/>
                  </a:lnTo>
                  <a:lnTo>
                    <a:pt x="257" y="551"/>
                  </a:lnTo>
                  <a:lnTo>
                    <a:pt x="257" y="551"/>
                  </a:lnTo>
                  <a:lnTo>
                    <a:pt x="264" y="548"/>
                  </a:lnTo>
                  <a:lnTo>
                    <a:pt x="272" y="545"/>
                  </a:lnTo>
                  <a:lnTo>
                    <a:pt x="279" y="545"/>
                  </a:lnTo>
                  <a:lnTo>
                    <a:pt x="287" y="544"/>
                  </a:lnTo>
                  <a:lnTo>
                    <a:pt x="302" y="547"/>
                  </a:lnTo>
                  <a:lnTo>
                    <a:pt x="318" y="550"/>
                  </a:lnTo>
                  <a:lnTo>
                    <a:pt x="318" y="550"/>
                  </a:lnTo>
                  <a:lnTo>
                    <a:pt x="326" y="551"/>
                  </a:lnTo>
                  <a:lnTo>
                    <a:pt x="331" y="550"/>
                  </a:lnTo>
                  <a:lnTo>
                    <a:pt x="336" y="547"/>
                  </a:lnTo>
                  <a:lnTo>
                    <a:pt x="338" y="541"/>
                  </a:lnTo>
                  <a:lnTo>
                    <a:pt x="338" y="541"/>
                  </a:lnTo>
                  <a:lnTo>
                    <a:pt x="341" y="543"/>
                  </a:lnTo>
                  <a:lnTo>
                    <a:pt x="342" y="545"/>
                  </a:lnTo>
                  <a:lnTo>
                    <a:pt x="342" y="545"/>
                  </a:lnTo>
                  <a:lnTo>
                    <a:pt x="341" y="559"/>
                  </a:lnTo>
                  <a:lnTo>
                    <a:pt x="341" y="574"/>
                  </a:lnTo>
                  <a:lnTo>
                    <a:pt x="341" y="574"/>
                  </a:lnTo>
                  <a:lnTo>
                    <a:pt x="340" y="576"/>
                  </a:lnTo>
                  <a:lnTo>
                    <a:pt x="337" y="577"/>
                  </a:lnTo>
                  <a:lnTo>
                    <a:pt x="330" y="580"/>
                  </a:lnTo>
                  <a:lnTo>
                    <a:pt x="330" y="580"/>
                  </a:lnTo>
                  <a:lnTo>
                    <a:pt x="327" y="580"/>
                  </a:lnTo>
                  <a:lnTo>
                    <a:pt x="324" y="579"/>
                  </a:lnTo>
                  <a:lnTo>
                    <a:pt x="319" y="574"/>
                  </a:lnTo>
                  <a:lnTo>
                    <a:pt x="319" y="574"/>
                  </a:lnTo>
                  <a:lnTo>
                    <a:pt x="330" y="559"/>
                  </a:lnTo>
                  <a:lnTo>
                    <a:pt x="330" y="559"/>
                  </a:lnTo>
                  <a:lnTo>
                    <a:pt x="322" y="559"/>
                  </a:lnTo>
                  <a:lnTo>
                    <a:pt x="315" y="561"/>
                  </a:lnTo>
                  <a:lnTo>
                    <a:pt x="302" y="565"/>
                  </a:lnTo>
                  <a:lnTo>
                    <a:pt x="291" y="572"/>
                  </a:lnTo>
                  <a:lnTo>
                    <a:pt x="280" y="577"/>
                  </a:lnTo>
                  <a:lnTo>
                    <a:pt x="280" y="577"/>
                  </a:lnTo>
                  <a:lnTo>
                    <a:pt x="280" y="576"/>
                  </a:lnTo>
                  <a:lnTo>
                    <a:pt x="280" y="573"/>
                  </a:lnTo>
                  <a:lnTo>
                    <a:pt x="282" y="569"/>
                  </a:lnTo>
                  <a:lnTo>
                    <a:pt x="283" y="566"/>
                  </a:lnTo>
                  <a:lnTo>
                    <a:pt x="283" y="565"/>
                  </a:lnTo>
                  <a:lnTo>
                    <a:pt x="282" y="563"/>
                  </a:lnTo>
                  <a:lnTo>
                    <a:pt x="279" y="562"/>
                  </a:lnTo>
                  <a:lnTo>
                    <a:pt x="279" y="562"/>
                  </a:lnTo>
                  <a:lnTo>
                    <a:pt x="255" y="580"/>
                  </a:lnTo>
                  <a:lnTo>
                    <a:pt x="255" y="580"/>
                  </a:lnTo>
                  <a:lnTo>
                    <a:pt x="277" y="592"/>
                  </a:lnTo>
                  <a:lnTo>
                    <a:pt x="277" y="592"/>
                  </a:lnTo>
                  <a:lnTo>
                    <a:pt x="290" y="586"/>
                  </a:lnTo>
                  <a:lnTo>
                    <a:pt x="290" y="586"/>
                  </a:lnTo>
                  <a:lnTo>
                    <a:pt x="326" y="609"/>
                  </a:lnTo>
                  <a:lnTo>
                    <a:pt x="326" y="609"/>
                  </a:lnTo>
                  <a:lnTo>
                    <a:pt x="320" y="623"/>
                  </a:lnTo>
                  <a:lnTo>
                    <a:pt x="318" y="628"/>
                  </a:lnTo>
                  <a:lnTo>
                    <a:pt x="312" y="634"/>
                  </a:lnTo>
                  <a:lnTo>
                    <a:pt x="312" y="634"/>
                  </a:lnTo>
                  <a:lnTo>
                    <a:pt x="309" y="637"/>
                  </a:lnTo>
                  <a:lnTo>
                    <a:pt x="308" y="640"/>
                  </a:lnTo>
                  <a:lnTo>
                    <a:pt x="308" y="642"/>
                  </a:lnTo>
                  <a:lnTo>
                    <a:pt x="308" y="645"/>
                  </a:lnTo>
                  <a:lnTo>
                    <a:pt x="313" y="649"/>
                  </a:lnTo>
                  <a:lnTo>
                    <a:pt x="319" y="652"/>
                  </a:lnTo>
                  <a:lnTo>
                    <a:pt x="319" y="652"/>
                  </a:lnTo>
                  <a:lnTo>
                    <a:pt x="311" y="658"/>
                  </a:lnTo>
                  <a:lnTo>
                    <a:pt x="306" y="659"/>
                  </a:lnTo>
                  <a:lnTo>
                    <a:pt x="302" y="660"/>
                  </a:lnTo>
                  <a:lnTo>
                    <a:pt x="302" y="660"/>
                  </a:lnTo>
                  <a:lnTo>
                    <a:pt x="283" y="656"/>
                  </a:lnTo>
                  <a:lnTo>
                    <a:pt x="262" y="651"/>
                  </a:lnTo>
                  <a:lnTo>
                    <a:pt x="262" y="651"/>
                  </a:lnTo>
                  <a:lnTo>
                    <a:pt x="262" y="655"/>
                  </a:lnTo>
                  <a:lnTo>
                    <a:pt x="262" y="659"/>
                  </a:lnTo>
                  <a:lnTo>
                    <a:pt x="264" y="663"/>
                  </a:lnTo>
                  <a:lnTo>
                    <a:pt x="265" y="666"/>
                  </a:lnTo>
                  <a:lnTo>
                    <a:pt x="269" y="667"/>
                  </a:lnTo>
                  <a:lnTo>
                    <a:pt x="272" y="669"/>
                  </a:lnTo>
                  <a:lnTo>
                    <a:pt x="284" y="667"/>
                  </a:lnTo>
                  <a:lnTo>
                    <a:pt x="284" y="667"/>
                  </a:lnTo>
                  <a:lnTo>
                    <a:pt x="293" y="667"/>
                  </a:lnTo>
                  <a:lnTo>
                    <a:pt x="300" y="669"/>
                  </a:lnTo>
                  <a:lnTo>
                    <a:pt x="305" y="671"/>
                  </a:lnTo>
                  <a:lnTo>
                    <a:pt x="311" y="677"/>
                  </a:lnTo>
                  <a:lnTo>
                    <a:pt x="311" y="677"/>
                  </a:lnTo>
                  <a:lnTo>
                    <a:pt x="318" y="684"/>
                  </a:lnTo>
                  <a:lnTo>
                    <a:pt x="322" y="692"/>
                  </a:lnTo>
                  <a:lnTo>
                    <a:pt x="322" y="692"/>
                  </a:lnTo>
                  <a:lnTo>
                    <a:pt x="326" y="694"/>
                  </a:lnTo>
                  <a:lnTo>
                    <a:pt x="326" y="694"/>
                  </a:lnTo>
                  <a:lnTo>
                    <a:pt x="338" y="687"/>
                  </a:lnTo>
                  <a:lnTo>
                    <a:pt x="338" y="687"/>
                  </a:lnTo>
                  <a:lnTo>
                    <a:pt x="341" y="689"/>
                  </a:lnTo>
                  <a:lnTo>
                    <a:pt x="341" y="689"/>
                  </a:lnTo>
                  <a:lnTo>
                    <a:pt x="334" y="706"/>
                  </a:lnTo>
                  <a:lnTo>
                    <a:pt x="334" y="706"/>
                  </a:lnTo>
                  <a:lnTo>
                    <a:pt x="363" y="710"/>
                  </a:lnTo>
                  <a:lnTo>
                    <a:pt x="363" y="710"/>
                  </a:lnTo>
                  <a:lnTo>
                    <a:pt x="356" y="738"/>
                  </a:lnTo>
                  <a:lnTo>
                    <a:pt x="356" y="738"/>
                  </a:lnTo>
                  <a:lnTo>
                    <a:pt x="402" y="766"/>
                  </a:lnTo>
                  <a:lnTo>
                    <a:pt x="402" y="766"/>
                  </a:lnTo>
                  <a:lnTo>
                    <a:pt x="405" y="766"/>
                  </a:lnTo>
                  <a:lnTo>
                    <a:pt x="409" y="764"/>
                  </a:lnTo>
                  <a:lnTo>
                    <a:pt x="409" y="764"/>
                  </a:lnTo>
                  <a:lnTo>
                    <a:pt x="412" y="761"/>
                  </a:lnTo>
                  <a:lnTo>
                    <a:pt x="416" y="760"/>
                  </a:lnTo>
                  <a:lnTo>
                    <a:pt x="419" y="753"/>
                  </a:lnTo>
                  <a:lnTo>
                    <a:pt x="419" y="750"/>
                  </a:lnTo>
                  <a:lnTo>
                    <a:pt x="419" y="748"/>
                  </a:lnTo>
                  <a:lnTo>
                    <a:pt x="417" y="745"/>
                  </a:lnTo>
                  <a:lnTo>
                    <a:pt x="414" y="743"/>
                  </a:lnTo>
                  <a:lnTo>
                    <a:pt x="414" y="743"/>
                  </a:lnTo>
                  <a:lnTo>
                    <a:pt x="405" y="739"/>
                  </a:lnTo>
                  <a:lnTo>
                    <a:pt x="399" y="738"/>
                  </a:lnTo>
                  <a:lnTo>
                    <a:pt x="395" y="739"/>
                  </a:lnTo>
                  <a:lnTo>
                    <a:pt x="395" y="739"/>
                  </a:lnTo>
                  <a:lnTo>
                    <a:pt x="391" y="739"/>
                  </a:lnTo>
                  <a:lnTo>
                    <a:pt x="387" y="741"/>
                  </a:lnTo>
                  <a:lnTo>
                    <a:pt x="380" y="738"/>
                  </a:lnTo>
                  <a:lnTo>
                    <a:pt x="373" y="735"/>
                  </a:lnTo>
                  <a:lnTo>
                    <a:pt x="367" y="731"/>
                  </a:lnTo>
                  <a:lnTo>
                    <a:pt x="367" y="731"/>
                  </a:lnTo>
                  <a:lnTo>
                    <a:pt x="370" y="717"/>
                  </a:lnTo>
                  <a:lnTo>
                    <a:pt x="370" y="717"/>
                  </a:lnTo>
                  <a:lnTo>
                    <a:pt x="381" y="720"/>
                  </a:lnTo>
                  <a:lnTo>
                    <a:pt x="385" y="721"/>
                  </a:lnTo>
                  <a:lnTo>
                    <a:pt x="388" y="724"/>
                  </a:lnTo>
                  <a:lnTo>
                    <a:pt x="388" y="724"/>
                  </a:lnTo>
                  <a:lnTo>
                    <a:pt x="392" y="728"/>
                  </a:lnTo>
                  <a:lnTo>
                    <a:pt x="396" y="731"/>
                  </a:lnTo>
                  <a:lnTo>
                    <a:pt x="401" y="732"/>
                  </a:lnTo>
                  <a:lnTo>
                    <a:pt x="405" y="732"/>
                  </a:lnTo>
                  <a:lnTo>
                    <a:pt x="414" y="732"/>
                  </a:lnTo>
                  <a:lnTo>
                    <a:pt x="424" y="731"/>
                  </a:lnTo>
                  <a:lnTo>
                    <a:pt x="424" y="731"/>
                  </a:lnTo>
                  <a:lnTo>
                    <a:pt x="424" y="734"/>
                  </a:lnTo>
                  <a:lnTo>
                    <a:pt x="426" y="738"/>
                  </a:lnTo>
                  <a:lnTo>
                    <a:pt x="426" y="738"/>
                  </a:lnTo>
                  <a:lnTo>
                    <a:pt x="427" y="741"/>
                  </a:lnTo>
                  <a:lnTo>
                    <a:pt x="430" y="743"/>
                  </a:lnTo>
                  <a:lnTo>
                    <a:pt x="437" y="745"/>
                  </a:lnTo>
                  <a:lnTo>
                    <a:pt x="450" y="746"/>
                  </a:lnTo>
                  <a:lnTo>
                    <a:pt x="450" y="746"/>
                  </a:lnTo>
                  <a:lnTo>
                    <a:pt x="459" y="746"/>
                  </a:lnTo>
                  <a:lnTo>
                    <a:pt x="467" y="745"/>
                  </a:lnTo>
                  <a:lnTo>
                    <a:pt x="474" y="739"/>
                  </a:lnTo>
                  <a:lnTo>
                    <a:pt x="480" y="732"/>
                  </a:lnTo>
                  <a:lnTo>
                    <a:pt x="480" y="732"/>
                  </a:lnTo>
                  <a:lnTo>
                    <a:pt x="464" y="731"/>
                  </a:lnTo>
                  <a:lnTo>
                    <a:pt x="450" y="728"/>
                  </a:lnTo>
                  <a:lnTo>
                    <a:pt x="437" y="728"/>
                  </a:lnTo>
                  <a:lnTo>
                    <a:pt x="430" y="730"/>
                  </a:lnTo>
                  <a:lnTo>
                    <a:pt x="423" y="731"/>
                  </a:lnTo>
                  <a:lnTo>
                    <a:pt x="423" y="731"/>
                  </a:lnTo>
                  <a:close/>
                  <a:moveTo>
                    <a:pt x="521" y="858"/>
                  </a:moveTo>
                  <a:lnTo>
                    <a:pt x="521" y="858"/>
                  </a:lnTo>
                  <a:lnTo>
                    <a:pt x="534" y="858"/>
                  </a:lnTo>
                  <a:lnTo>
                    <a:pt x="543" y="861"/>
                  </a:lnTo>
                  <a:lnTo>
                    <a:pt x="553" y="865"/>
                  </a:lnTo>
                  <a:lnTo>
                    <a:pt x="563" y="872"/>
                  </a:lnTo>
                  <a:lnTo>
                    <a:pt x="563" y="872"/>
                  </a:lnTo>
                  <a:lnTo>
                    <a:pt x="570" y="865"/>
                  </a:lnTo>
                  <a:lnTo>
                    <a:pt x="574" y="862"/>
                  </a:lnTo>
                  <a:lnTo>
                    <a:pt x="579" y="862"/>
                  </a:lnTo>
                  <a:lnTo>
                    <a:pt x="594" y="864"/>
                  </a:lnTo>
                  <a:lnTo>
                    <a:pt x="624" y="868"/>
                  </a:lnTo>
                  <a:lnTo>
                    <a:pt x="624" y="868"/>
                  </a:lnTo>
                  <a:lnTo>
                    <a:pt x="624" y="880"/>
                  </a:lnTo>
                  <a:lnTo>
                    <a:pt x="624" y="880"/>
                  </a:lnTo>
                  <a:lnTo>
                    <a:pt x="632" y="865"/>
                  </a:lnTo>
                  <a:lnTo>
                    <a:pt x="632" y="865"/>
                  </a:lnTo>
                  <a:lnTo>
                    <a:pt x="642" y="880"/>
                  </a:lnTo>
                  <a:lnTo>
                    <a:pt x="642" y="880"/>
                  </a:lnTo>
                  <a:lnTo>
                    <a:pt x="647" y="874"/>
                  </a:lnTo>
                  <a:lnTo>
                    <a:pt x="650" y="871"/>
                  </a:lnTo>
                  <a:lnTo>
                    <a:pt x="653" y="869"/>
                  </a:lnTo>
                  <a:lnTo>
                    <a:pt x="653" y="869"/>
                  </a:lnTo>
                  <a:lnTo>
                    <a:pt x="662" y="869"/>
                  </a:lnTo>
                  <a:lnTo>
                    <a:pt x="666" y="867"/>
                  </a:lnTo>
                  <a:lnTo>
                    <a:pt x="668" y="865"/>
                  </a:lnTo>
                  <a:lnTo>
                    <a:pt x="669" y="862"/>
                  </a:lnTo>
                  <a:lnTo>
                    <a:pt x="669" y="862"/>
                  </a:lnTo>
                  <a:lnTo>
                    <a:pt x="672" y="862"/>
                  </a:lnTo>
                  <a:lnTo>
                    <a:pt x="675" y="862"/>
                  </a:lnTo>
                  <a:lnTo>
                    <a:pt x="675" y="862"/>
                  </a:lnTo>
                  <a:lnTo>
                    <a:pt x="680" y="867"/>
                  </a:lnTo>
                  <a:lnTo>
                    <a:pt x="684" y="867"/>
                  </a:lnTo>
                  <a:lnTo>
                    <a:pt x="689" y="864"/>
                  </a:lnTo>
                  <a:lnTo>
                    <a:pt x="693" y="861"/>
                  </a:lnTo>
                  <a:lnTo>
                    <a:pt x="693" y="861"/>
                  </a:lnTo>
                  <a:lnTo>
                    <a:pt x="696" y="860"/>
                  </a:lnTo>
                  <a:lnTo>
                    <a:pt x="700" y="860"/>
                  </a:lnTo>
                  <a:lnTo>
                    <a:pt x="705" y="858"/>
                  </a:lnTo>
                  <a:lnTo>
                    <a:pt x="705" y="858"/>
                  </a:lnTo>
                  <a:lnTo>
                    <a:pt x="705" y="850"/>
                  </a:lnTo>
                  <a:lnTo>
                    <a:pt x="705" y="846"/>
                  </a:lnTo>
                  <a:lnTo>
                    <a:pt x="707" y="843"/>
                  </a:lnTo>
                  <a:lnTo>
                    <a:pt x="707" y="843"/>
                  </a:lnTo>
                  <a:lnTo>
                    <a:pt x="709" y="842"/>
                  </a:lnTo>
                  <a:lnTo>
                    <a:pt x="712" y="840"/>
                  </a:lnTo>
                  <a:lnTo>
                    <a:pt x="716" y="840"/>
                  </a:lnTo>
                  <a:lnTo>
                    <a:pt x="722" y="843"/>
                  </a:lnTo>
                  <a:lnTo>
                    <a:pt x="727" y="846"/>
                  </a:lnTo>
                  <a:lnTo>
                    <a:pt x="727" y="846"/>
                  </a:lnTo>
                  <a:lnTo>
                    <a:pt x="725" y="857"/>
                  </a:lnTo>
                  <a:lnTo>
                    <a:pt x="725" y="857"/>
                  </a:lnTo>
                  <a:lnTo>
                    <a:pt x="733" y="854"/>
                  </a:lnTo>
                  <a:lnTo>
                    <a:pt x="737" y="853"/>
                  </a:lnTo>
                  <a:lnTo>
                    <a:pt x="738" y="851"/>
                  </a:lnTo>
                  <a:lnTo>
                    <a:pt x="738" y="851"/>
                  </a:lnTo>
                  <a:lnTo>
                    <a:pt x="740" y="847"/>
                  </a:lnTo>
                  <a:lnTo>
                    <a:pt x="744" y="843"/>
                  </a:lnTo>
                  <a:lnTo>
                    <a:pt x="747" y="840"/>
                  </a:lnTo>
                  <a:lnTo>
                    <a:pt x="751" y="838"/>
                  </a:lnTo>
                  <a:lnTo>
                    <a:pt x="761" y="833"/>
                  </a:lnTo>
                  <a:lnTo>
                    <a:pt x="770" y="832"/>
                  </a:lnTo>
                  <a:lnTo>
                    <a:pt x="770" y="832"/>
                  </a:lnTo>
                  <a:lnTo>
                    <a:pt x="772" y="818"/>
                  </a:lnTo>
                  <a:lnTo>
                    <a:pt x="772" y="818"/>
                  </a:lnTo>
                  <a:lnTo>
                    <a:pt x="801" y="838"/>
                  </a:lnTo>
                  <a:lnTo>
                    <a:pt x="801" y="838"/>
                  </a:lnTo>
                  <a:lnTo>
                    <a:pt x="808" y="828"/>
                  </a:lnTo>
                  <a:lnTo>
                    <a:pt x="809" y="824"/>
                  </a:lnTo>
                  <a:lnTo>
                    <a:pt x="810" y="821"/>
                  </a:lnTo>
                  <a:lnTo>
                    <a:pt x="810" y="821"/>
                  </a:lnTo>
                  <a:lnTo>
                    <a:pt x="808" y="818"/>
                  </a:lnTo>
                  <a:lnTo>
                    <a:pt x="808" y="814"/>
                  </a:lnTo>
                  <a:lnTo>
                    <a:pt x="808" y="811"/>
                  </a:lnTo>
                  <a:lnTo>
                    <a:pt x="809" y="810"/>
                  </a:lnTo>
                  <a:lnTo>
                    <a:pt x="813" y="804"/>
                  </a:lnTo>
                  <a:lnTo>
                    <a:pt x="817" y="800"/>
                  </a:lnTo>
                  <a:lnTo>
                    <a:pt x="817" y="800"/>
                  </a:lnTo>
                  <a:lnTo>
                    <a:pt x="828" y="810"/>
                  </a:lnTo>
                  <a:lnTo>
                    <a:pt x="831" y="811"/>
                  </a:lnTo>
                  <a:lnTo>
                    <a:pt x="837" y="811"/>
                  </a:lnTo>
                  <a:lnTo>
                    <a:pt x="837" y="811"/>
                  </a:lnTo>
                  <a:lnTo>
                    <a:pt x="845" y="814"/>
                  </a:lnTo>
                  <a:lnTo>
                    <a:pt x="855" y="815"/>
                  </a:lnTo>
                  <a:lnTo>
                    <a:pt x="855" y="815"/>
                  </a:lnTo>
                  <a:lnTo>
                    <a:pt x="866" y="815"/>
                  </a:lnTo>
                  <a:lnTo>
                    <a:pt x="876" y="815"/>
                  </a:lnTo>
                  <a:lnTo>
                    <a:pt x="876" y="815"/>
                  </a:lnTo>
                  <a:lnTo>
                    <a:pt x="880" y="813"/>
                  </a:lnTo>
                  <a:lnTo>
                    <a:pt x="882" y="811"/>
                  </a:lnTo>
                  <a:lnTo>
                    <a:pt x="882" y="810"/>
                  </a:lnTo>
                  <a:lnTo>
                    <a:pt x="882" y="810"/>
                  </a:lnTo>
                  <a:lnTo>
                    <a:pt x="881" y="804"/>
                  </a:lnTo>
                  <a:lnTo>
                    <a:pt x="877" y="800"/>
                  </a:lnTo>
                  <a:lnTo>
                    <a:pt x="877" y="800"/>
                  </a:lnTo>
                  <a:lnTo>
                    <a:pt x="871" y="800"/>
                  </a:lnTo>
                  <a:lnTo>
                    <a:pt x="864" y="800"/>
                  </a:lnTo>
                  <a:lnTo>
                    <a:pt x="864" y="800"/>
                  </a:lnTo>
                  <a:lnTo>
                    <a:pt x="858" y="800"/>
                  </a:lnTo>
                  <a:lnTo>
                    <a:pt x="851" y="800"/>
                  </a:lnTo>
                  <a:lnTo>
                    <a:pt x="845" y="797"/>
                  </a:lnTo>
                  <a:lnTo>
                    <a:pt x="838" y="795"/>
                  </a:lnTo>
                  <a:lnTo>
                    <a:pt x="838" y="795"/>
                  </a:lnTo>
                  <a:lnTo>
                    <a:pt x="841" y="790"/>
                  </a:lnTo>
                  <a:lnTo>
                    <a:pt x="844" y="786"/>
                  </a:lnTo>
                  <a:lnTo>
                    <a:pt x="851" y="782"/>
                  </a:lnTo>
                  <a:lnTo>
                    <a:pt x="859" y="781"/>
                  </a:lnTo>
                  <a:lnTo>
                    <a:pt x="867" y="779"/>
                  </a:lnTo>
                  <a:lnTo>
                    <a:pt x="867" y="779"/>
                  </a:lnTo>
                  <a:lnTo>
                    <a:pt x="871" y="779"/>
                  </a:lnTo>
                  <a:lnTo>
                    <a:pt x="877" y="781"/>
                  </a:lnTo>
                  <a:lnTo>
                    <a:pt x="882" y="784"/>
                  </a:lnTo>
                  <a:lnTo>
                    <a:pt x="884" y="786"/>
                  </a:lnTo>
                  <a:lnTo>
                    <a:pt x="884" y="786"/>
                  </a:lnTo>
                  <a:lnTo>
                    <a:pt x="887" y="790"/>
                  </a:lnTo>
                  <a:lnTo>
                    <a:pt x="888" y="793"/>
                  </a:lnTo>
                  <a:lnTo>
                    <a:pt x="891" y="795"/>
                  </a:lnTo>
                  <a:lnTo>
                    <a:pt x="894" y="796"/>
                  </a:lnTo>
                  <a:lnTo>
                    <a:pt x="900" y="796"/>
                  </a:lnTo>
                  <a:lnTo>
                    <a:pt x="906" y="795"/>
                  </a:lnTo>
                  <a:lnTo>
                    <a:pt x="906" y="795"/>
                  </a:lnTo>
                  <a:lnTo>
                    <a:pt x="927" y="792"/>
                  </a:lnTo>
                  <a:lnTo>
                    <a:pt x="927" y="792"/>
                  </a:lnTo>
                  <a:lnTo>
                    <a:pt x="920" y="779"/>
                  </a:lnTo>
                  <a:lnTo>
                    <a:pt x="920" y="779"/>
                  </a:lnTo>
                  <a:lnTo>
                    <a:pt x="935" y="760"/>
                  </a:lnTo>
                  <a:lnTo>
                    <a:pt x="935" y="760"/>
                  </a:lnTo>
                  <a:lnTo>
                    <a:pt x="928" y="741"/>
                  </a:lnTo>
                  <a:lnTo>
                    <a:pt x="928" y="741"/>
                  </a:lnTo>
                  <a:lnTo>
                    <a:pt x="921" y="742"/>
                  </a:lnTo>
                  <a:lnTo>
                    <a:pt x="914" y="745"/>
                  </a:lnTo>
                  <a:lnTo>
                    <a:pt x="910" y="750"/>
                  </a:lnTo>
                  <a:lnTo>
                    <a:pt x="909" y="753"/>
                  </a:lnTo>
                  <a:lnTo>
                    <a:pt x="909" y="757"/>
                  </a:lnTo>
                  <a:lnTo>
                    <a:pt x="909" y="757"/>
                  </a:lnTo>
                  <a:lnTo>
                    <a:pt x="907" y="761"/>
                  </a:lnTo>
                  <a:lnTo>
                    <a:pt x="905" y="766"/>
                  </a:lnTo>
                  <a:lnTo>
                    <a:pt x="899" y="767"/>
                  </a:lnTo>
                  <a:lnTo>
                    <a:pt x="891" y="767"/>
                  </a:lnTo>
                  <a:lnTo>
                    <a:pt x="891" y="767"/>
                  </a:lnTo>
                  <a:lnTo>
                    <a:pt x="892" y="761"/>
                  </a:lnTo>
                  <a:lnTo>
                    <a:pt x="891" y="759"/>
                  </a:lnTo>
                  <a:lnTo>
                    <a:pt x="889" y="757"/>
                  </a:lnTo>
                  <a:lnTo>
                    <a:pt x="885" y="756"/>
                  </a:lnTo>
                  <a:lnTo>
                    <a:pt x="878" y="753"/>
                  </a:lnTo>
                  <a:lnTo>
                    <a:pt x="874" y="752"/>
                  </a:lnTo>
                  <a:lnTo>
                    <a:pt x="873" y="749"/>
                  </a:lnTo>
                  <a:lnTo>
                    <a:pt x="873" y="749"/>
                  </a:lnTo>
                  <a:lnTo>
                    <a:pt x="862" y="761"/>
                  </a:lnTo>
                  <a:lnTo>
                    <a:pt x="862" y="761"/>
                  </a:lnTo>
                  <a:lnTo>
                    <a:pt x="788" y="757"/>
                  </a:lnTo>
                  <a:lnTo>
                    <a:pt x="788" y="757"/>
                  </a:lnTo>
                  <a:lnTo>
                    <a:pt x="780" y="748"/>
                  </a:lnTo>
                  <a:lnTo>
                    <a:pt x="780" y="748"/>
                  </a:lnTo>
                  <a:lnTo>
                    <a:pt x="754" y="756"/>
                  </a:lnTo>
                  <a:lnTo>
                    <a:pt x="754" y="756"/>
                  </a:lnTo>
                  <a:lnTo>
                    <a:pt x="769" y="764"/>
                  </a:lnTo>
                  <a:lnTo>
                    <a:pt x="769" y="764"/>
                  </a:lnTo>
                  <a:lnTo>
                    <a:pt x="763" y="766"/>
                  </a:lnTo>
                  <a:lnTo>
                    <a:pt x="756" y="768"/>
                  </a:lnTo>
                  <a:lnTo>
                    <a:pt x="745" y="768"/>
                  </a:lnTo>
                  <a:lnTo>
                    <a:pt x="734" y="768"/>
                  </a:lnTo>
                  <a:lnTo>
                    <a:pt x="723" y="768"/>
                  </a:lnTo>
                  <a:lnTo>
                    <a:pt x="723" y="768"/>
                  </a:lnTo>
                  <a:lnTo>
                    <a:pt x="712" y="770"/>
                  </a:lnTo>
                  <a:lnTo>
                    <a:pt x="700" y="771"/>
                  </a:lnTo>
                  <a:lnTo>
                    <a:pt x="678" y="777"/>
                  </a:lnTo>
                  <a:lnTo>
                    <a:pt x="678" y="777"/>
                  </a:lnTo>
                  <a:lnTo>
                    <a:pt x="679" y="789"/>
                  </a:lnTo>
                  <a:lnTo>
                    <a:pt x="679" y="789"/>
                  </a:lnTo>
                  <a:lnTo>
                    <a:pt x="661" y="788"/>
                  </a:lnTo>
                  <a:lnTo>
                    <a:pt x="644" y="786"/>
                  </a:lnTo>
                  <a:lnTo>
                    <a:pt x="628" y="785"/>
                  </a:lnTo>
                  <a:lnTo>
                    <a:pt x="619" y="782"/>
                  </a:lnTo>
                  <a:lnTo>
                    <a:pt x="611" y="779"/>
                  </a:lnTo>
                  <a:lnTo>
                    <a:pt x="611" y="779"/>
                  </a:lnTo>
                  <a:lnTo>
                    <a:pt x="618" y="771"/>
                  </a:lnTo>
                  <a:lnTo>
                    <a:pt x="621" y="768"/>
                  </a:lnTo>
                  <a:lnTo>
                    <a:pt x="621" y="766"/>
                  </a:lnTo>
                  <a:lnTo>
                    <a:pt x="619" y="763"/>
                  </a:lnTo>
                  <a:lnTo>
                    <a:pt x="617" y="759"/>
                  </a:lnTo>
                  <a:lnTo>
                    <a:pt x="604" y="749"/>
                  </a:lnTo>
                  <a:lnTo>
                    <a:pt x="604" y="749"/>
                  </a:lnTo>
                  <a:lnTo>
                    <a:pt x="589" y="757"/>
                  </a:lnTo>
                  <a:lnTo>
                    <a:pt x="589" y="757"/>
                  </a:lnTo>
                  <a:lnTo>
                    <a:pt x="589" y="761"/>
                  </a:lnTo>
                  <a:lnTo>
                    <a:pt x="589" y="761"/>
                  </a:lnTo>
                  <a:lnTo>
                    <a:pt x="614" y="767"/>
                  </a:lnTo>
                  <a:lnTo>
                    <a:pt x="614" y="767"/>
                  </a:lnTo>
                  <a:lnTo>
                    <a:pt x="600" y="774"/>
                  </a:lnTo>
                  <a:lnTo>
                    <a:pt x="600" y="774"/>
                  </a:lnTo>
                  <a:lnTo>
                    <a:pt x="611" y="799"/>
                  </a:lnTo>
                  <a:lnTo>
                    <a:pt x="611" y="799"/>
                  </a:lnTo>
                  <a:lnTo>
                    <a:pt x="593" y="800"/>
                  </a:lnTo>
                  <a:lnTo>
                    <a:pt x="593" y="800"/>
                  </a:lnTo>
                  <a:lnTo>
                    <a:pt x="582" y="784"/>
                  </a:lnTo>
                  <a:lnTo>
                    <a:pt x="582" y="784"/>
                  </a:lnTo>
                  <a:lnTo>
                    <a:pt x="574" y="786"/>
                  </a:lnTo>
                  <a:lnTo>
                    <a:pt x="564" y="789"/>
                  </a:lnTo>
                  <a:lnTo>
                    <a:pt x="554" y="788"/>
                  </a:lnTo>
                  <a:lnTo>
                    <a:pt x="545" y="785"/>
                  </a:lnTo>
                  <a:lnTo>
                    <a:pt x="545" y="785"/>
                  </a:lnTo>
                  <a:lnTo>
                    <a:pt x="536" y="795"/>
                  </a:lnTo>
                  <a:lnTo>
                    <a:pt x="536" y="795"/>
                  </a:lnTo>
                  <a:lnTo>
                    <a:pt x="535" y="790"/>
                  </a:lnTo>
                  <a:lnTo>
                    <a:pt x="534" y="788"/>
                  </a:lnTo>
                  <a:lnTo>
                    <a:pt x="531" y="786"/>
                  </a:lnTo>
                  <a:lnTo>
                    <a:pt x="527" y="784"/>
                  </a:lnTo>
                  <a:lnTo>
                    <a:pt x="520" y="784"/>
                  </a:lnTo>
                  <a:lnTo>
                    <a:pt x="511" y="784"/>
                  </a:lnTo>
                  <a:lnTo>
                    <a:pt x="511" y="784"/>
                  </a:lnTo>
                  <a:lnTo>
                    <a:pt x="509" y="784"/>
                  </a:lnTo>
                  <a:lnTo>
                    <a:pt x="506" y="784"/>
                  </a:lnTo>
                  <a:lnTo>
                    <a:pt x="506" y="784"/>
                  </a:lnTo>
                  <a:lnTo>
                    <a:pt x="503" y="768"/>
                  </a:lnTo>
                  <a:lnTo>
                    <a:pt x="503" y="768"/>
                  </a:lnTo>
                  <a:lnTo>
                    <a:pt x="510" y="764"/>
                  </a:lnTo>
                  <a:lnTo>
                    <a:pt x="517" y="761"/>
                  </a:lnTo>
                  <a:lnTo>
                    <a:pt x="521" y="761"/>
                  </a:lnTo>
                  <a:lnTo>
                    <a:pt x="525" y="761"/>
                  </a:lnTo>
                  <a:lnTo>
                    <a:pt x="529" y="763"/>
                  </a:lnTo>
                  <a:lnTo>
                    <a:pt x="535" y="766"/>
                  </a:lnTo>
                  <a:lnTo>
                    <a:pt x="535" y="766"/>
                  </a:lnTo>
                  <a:lnTo>
                    <a:pt x="543" y="741"/>
                  </a:lnTo>
                  <a:lnTo>
                    <a:pt x="543" y="741"/>
                  </a:lnTo>
                  <a:lnTo>
                    <a:pt x="525" y="748"/>
                  </a:lnTo>
                  <a:lnTo>
                    <a:pt x="509" y="752"/>
                  </a:lnTo>
                  <a:lnTo>
                    <a:pt x="491" y="754"/>
                  </a:lnTo>
                  <a:lnTo>
                    <a:pt x="474" y="753"/>
                  </a:lnTo>
                  <a:lnTo>
                    <a:pt x="474" y="753"/>
                  </a:lnTo>
                  <a:lnTo>
                    <a:pt x="491" y="764"/>
                  </a:lnTo>
                  <a:lnTo>
                    <a:pt x="491" y="764"/>
                  </a:lnTo>
                  <a:lnTo>
                    <a:pt x="478" y="767"/>
                  </a:lnTo>
                  <a:lnTo>
                    <a:pt x="467" y="766"/>
                  </a:lnTo>
                  <a:lnTo>
                    <a:pt x="463" y="764"/>
                  </a:lnTo>
                  <a:lnTo>
                    <a:pt x="459" y="763"/>
                  </a:lnTo>
                  <a:lnTo>
                    <a:pt x="453" y="759"/>
                  </a:lnTo>
                  <a:lnTo>
                    <a:pt x="449" y="754"/>
                  </a:lnTo>
                  <a:lnTo>
                    <a:pt x="449" y="754"/>
                  </a:lnTo>
                  <a:lnTo>
                    <a:pt x="402" y="785"/>
                  </a:lnTo>
                  <a:lnTo>
                    <a:pt x="402" y="785"/>
                  </a:lnTo>
                  <a:lnTo>
                    <a:pt x="399" y="782"/>
                  </a:lnTo>
                  <a:lnTo>
                    <a:pt x="395" y="779"/>
                  </a:lnTo>
                  <a:lnTo>
                    <a:pt x="392" y="778"/>
                  </a:lnTo>
                  <a:lnTo>
                    <a:pt x="388" y="778"/>
                  </a:lnTo>
                  <a:lnTo>
                    <a:pt x="370" y="781"/>
                  </a:lnTo>
                  <a:lnTo>
                    <a:pt x="370" y="781"/>
                  </a:lnTo>
                  <a:lnTo>
                    <a:pt x="362" y="784"/>
                  </a:lnTo>
                  <a:lnTo>
                    <a:pt x="356" y="788"/>
                  </a:lnTo>
                  <a:lnTo>
                    <a:pt x="354" y="792"/>
                  </a:lnTo>
                  <a:lnTo>
                    <a:pt x="354" y="799"/>
                  </a:lnTo>
                  <a:lnTo>
                    <a:pt x="354" y="799"/>
                  </a:lnTo>
                  <a:lnTo>
                    <a:pt x="390" y="790"/>
                  </a:lnTo>
                  <a:lnTo>
                    <a:pt x="390" y="790"/>
                  </a:lnTo>
                  <a:lnTo>
                    <a:pt x="388" y="793"/>
                  </a:lnTo>
                  <a:lnTo>
                    <a:pt x="388" y="793"/>
                  </a:lnTo>
                  <a:lnTo>
                    <a:pt x="394" y="797"/>
                  </a:lnTo>
                  <a:lnTo>
                    <a:pt x="396" y="800"/>
                  </a:lnTo>
                  <a:lnTo>
                    <a:pt x="399" y="800"/>
                  </a:lnTo>
                  <a:lnTo>
                    <a:pt x="399" y="800"/>
                  </a:lnTo>
                  <a:lnTo>
                    <a:pt x="409" y="802"/>
                  </a:lnTo>
                  <a:lnTo>
                    <a:pt x="417" y="804"/>
                  </a:lnTo>
                  <a:lnTo>
                    <a:pt x="423" y="808"/>
                  </a:lnTo>
                  <a:lnTo>
                    <a:pt x="428" y="815"/>
                  </a:lnTo>
                  <a:lnTo>
                    <a:pt x="428" y="815"/>
                  </a:lnTo>
                  <a:lnTo>
                    <a:pt x="457" y="795"/>
                  </a:lnTo>
                  <a:lnTo>
                    <a:pt x="457" y="795"/>
                  </a:lnTo>
                  <a:lnTo>
                    <a:pt x="456" y="793"/>
                  </a:lnTo>
                  <a:lnTo>
                    <a:pt x="455" y="793"/>
                  </a:lnTo>
                  <a:lnTo>
                    <a:pt x="452" y="790"/>
                  </a:lnTo>
                  <a:lnTo>
                    <a:pt x="450" y="789"/>
                  </a:lnTo>
                  <a:lnTo>
                    <a:pt x="450" y="788"/>
                  </a:lnTo>
                  <a:lnTo>
                    <a:pt x="450" y="785"/>
                  </a:lnTo>
                  <a:lnTo>
                    <a:pt x="455" y="784"/>
                  </a:lnTo>
                  <a:lnTo>
                    <a:pt x="455" y="784"/>
                  </a:lnTo>
                  <a:lnTo>
                    <a:pt x="462" y="786"/>
                  </a:lnTo>
                  <a:lnTo>
                    <a:pt x="468" y="792"/>
                  </a:lnTo>
                  <a:lnTo>
                    <a:pt x="471" y="795"/>
                  </a:lnTo>
                  <a:lnTo>
                    <a:pt x="473" y="797"/>
                  </a:lnTo>
                  <a:lnTo>
                    <a:pt x="473" y="802"/>
                  </a:lnTo>
                  <a:lnTo>
                    <a:pt x="473" y="806"/>
                  </a:lnTo>
                  <a:lnTo>
                    <a:pt x="473" y="806"/>
                  </a:lnTo>
                  <a:lnTo>
                    <a:pt x="446" y="813"/>
                  </a:lnTo>
                  <a:lnTo>
                    <a:pt x="446" y="813"/>
                  </a:lnTo>
                  <a:lnTo>
                    <a:pt x="446" y="825"/>
                  </a:lnTo>
                  <a:lnTo>
                    <a:pt x="449" y="836"/>
                  </a:lnTo>
                  <a:lnTo>
                    <a:pt x="449" y="836"/>
                  </a:lnTo>
                  <a:lnTo>
                    <a:pt x="453" y="844"/>
                  </a:lnTo>
                  <a:lnTo>
                    <a:pt x="459" y="853"/>
                  </a:lnTo>
                  <a:lnTo>
                    <a:pt x="459" y="853"/>
                  </a:lnTo>
                  <a:lnTo>
                    <a:pt x="464" y="853"/>
                  </a:lnTo>
                  <a:lnTo>
                    <a:pt x="470" y="851"/>
                  </a:lnTo>
                  <a:lnTo>
                    <a:pt x="470" y="851"/>
                  </a:lnTo>
                  <a:lnTo>
                    <a:pt x="473" y="847"/>
                  </a:lnTo>
                  <a:lnTo>
                    <a:pt x="473" y="847"/>
                  </a:lnTo>
                  <a:lnTo>
                    <a:pt x="455" y="840"/>
                  </a:lnTo>
                  <a:lnTo>
                    <a:pt x="455" y="840"/>
                  </a:lnTo>
                  <a:lnTo>
                    <a:pt x="464" y="835"/>
                  </a:lnTo>
                  <a:lnTo>
                    <a:pt x="467" y="833"/>
                  </a:lnTo>
                  <a:lnTo>
                    <a:pt x="468" y="833"/>
                  </a:lnTo>
                  <a:lnTo>
                    <a:pt x="468" y="833"/>
                  </a:lnTo>
                  <a:lnTo>
                    <a:pt x="478" y="836"/>
                  </a:lnTo>
                  <a:lnTo>
                    <a:pt x="486" y="840"/>
                  </a:lnTo>
                  <a:lnTo>
                    <a:pt x="486" y="840"/>
                  </a:lnTo>
                  <a:lnTo>
                    <a:pt x="498" y="833"/>
                  </a:lnTo>
                  <a:lnTo>
                    <a:pt x="498" y="833"/>
                  </a:lnTo>
                  <a:lnTo>
                    <a:pt x="504" y="840"/>
                  </a:lnTo>
                  <a:lnTo>
                    <a:pt x="507" y="843"/>
                  </a:lnTo>
                  <a:lnTo>
                    <a:pt x="509" y="844"/>
                  </a:lnTo>
                  <a:lnTo>
                    <a:pt x="509" y="844"/>
                  </a:lnTo>
                  <a:lnTo>
                    <a:pt x="513" y="844"/>
                  </a:lnTo>
                  <a:lnTo>
                    <a:pt x="517" y="846"/>
                  </a:lnTo>
                  <a:lnTo>
                    <a:pt x="518" y="847"/>
                  </a:lnTo>
                  <a:lnTo>
                    <a:pt x="520" y="849"/>
                  </a:lnTo>
                  <a:lnTo>
                    <a:pt x="521" y="853"/>
                  </a:lnTo>
                  <a:lnTo>
                    <a:pt x="521" y="858"/>
                  </a:lnTo>
                  <a:lnTo>
                    <a:pt x="521" y="858"/>
                  </a:lnTo>
                  <a:close/>
                  <a:moveTo>
                    <a:pt x="441" y="335"/>
                  </a:moveTo>
                  <a:lnTo>
                    <a:pt x="441" y="335"/>
                  </a:lnTo>
                  <a:lnTo>
                    <a:pt x="457" y="342"/>
                  </a:lnTo>
                  <a:lnTo>
                    <a:pt x="457" y="342"/>
                  </a:lnTo>
                  <a:lnTo>
                    <a:pt x="456" y="328"/>
                  </a:lnTo>
                  <a:lnTo>
                    <a:pt x="456" y="328"/>
                  </a:lnTo>
                  <a:lnTo>
                    <a:pt x="485" y="324"/>
                  </a:lnTo>
                  <a:lnTo>
                    <a:pt x="485" y="324"/>
                  </a:lnTo>
                  <a:lnTo>
                    <a:pt x="493" y="302"/>
                  </a:lnTo>
                  <a:lnTo>
                    <a:pt x="493" y="302"/>
                  </a:lnTo>
                  <a:lnTo>
                    <a:pt x="502" y="300"/>
                  </a:lnTo>
                  <a:lnTo>
                    <a:pt x="507" y="300"/>
                  </a:lnTo>
                  <a:lnTo>
                    <a:pt x="513" y="303"/>
                  </a:lnTo>
                  <a:lnTo>
                    <a:pt x="516" y="306"/>
                  </a:lnTo>
                  <a:lnTo>
                    <a:pt x="522" y="316"/>
                  </a:lnTo>
                  <a:lnTo>
                    <a:pt x="525" y="320"/>
                  </a:lnTo>
                  <a:lnTo>
                    <a:pt x="529" y="324"/>
                  </a:lnTo>
                  <a:lnTo>
                    <a:pt x="529" y="324"/>
                  </a:lnTo>
                  <a:lnTo>
                    <a:pt x="521" y="328"/>
                  </a:lnTo>
                  <a:lnTo>
                    <a:pt x="521" y="329"/>
                  </a:lnTo>
                  <a:lnTo>
                    <a:pt x="520" y="331"/>
                  </a:lnTo>
                  <a:lnTo>
                    <a:pt x="521" y="334"/>
                  </a:lnTo>
                  <a:lnTo>
                    <a:pt x="524" y="336"/>
                  </a:lnTo>
                  <a:lnTo>
                    <a:pt x="524" y="336"/>
                  </a:lnTo>
                  <a:lnTo>
                    <a:pt x="531" y="332"/>
                  </a:lnTo>
                  <a:lnTo>
                    <a:pt x="536" y="328"/>
                  </a:lnTo>
                  <a:lnTo>
                    <a:pt x="549" y="318"/>
                  </a:lnTo>
                  <a:lnTo>
                    <a:pt x="553" y="313"/>
                  </a:lnTo>
                  <a:lnTo>
                    <a:pt x="556" y="309"/>
                  </a:lnTo>
                  <a:lnTo>
                    <a:pt x="556" y="304"/>
                  </a:lnTo>
                  <a:lnTo>
                    <a:pt x="556" y="300"/>
                  </a:lnTo>
                  <a:lnTo>
                    <a:pt x="556" y="300"/>
                  </a:lnTo>
                  <a:lnTo>
                    <a:pt x="549" y="299"/>
                  </a:lnTo>
                  <a:lnTo>
                    <a:pt x="549" y="299"/>
                  </a:lnTo>
                  <a:lnTo>
                    <a:pt x="552" y="289"/>
                  </a:lnTo>
                  <a:lnTo>
                    <a:pt x="552" y="289"/>
                  </a:lnTo>
                  <a:lnTo>
                    <a:pt x="540" y="289"/>
                  </a:lnTo>
                  <a:lnTo>
                    <a:pt x="540" y="289"/>
                  </a:lnTo>
                  <a:lnTo>
                    <a:pt x="534" y="291"/>
                  </a:lnTo>
                  <a:lnTo>
                    <a:pt x="528" y="289"/>
                  </a:lnTo>
                  <a:lnTo>
                    <a:pt x="522" y="286"/>
                  </a:lnTo>
                  <a:lnTo>
                    <a:pt x="516" y="280"/>
                  </a:lnTo>
                  <a:lnTo>
                    <a:pt x="516" y="280"/>
                  </a:lnTo>
                  <a:lnTo>
                    <a:pt x="522" y="274"/>
                  </a:lnTo>
                  <a:lnTo>
                    <a:pt x="524" y="271"/>
                  </a:lnTo>
                  <a:lnTo>
                    <a:pt x="524" y="268"/>
                  </a:lnTo>
                  <a:lnTo>
                    <a:pt x="524" y="267"/>
                  </a:lnTo>
                  <a:lnTo>
                    <a:pt x="521" y="264"/>
                  </a:lnTo>
                  <a:lnTo>
                    <a:pt x="514" y="256"/>
                  </a:lnTo>
                  <a:lnTo>
                    <a:pt x="514" y="256"/>
                  </a:lnTo>
                  <a:lnTo>
                    <a:pt x="507" y="262"/>
                  </a:lnTo>
                  <a:lnTo>
                    <a:pt x="500" y="268"/>
                  </a:lnTo>
                  <a:lnTo>
                    <a:pt x="500" y="268"/>
                  </a:lnTo>
                  <a:lnTo>
                    <a:pt x="496" y="277"/>
                  </a:lnTo>
                  <a:lnTo>
                    <a:pt x="493" y="285"/>
                  </a:lnTo>
                  <a:lnTo>
                    <a:pt x="493" y="285"/>
                  </a:lnTo>
                  <a:lnTo>
                    <a:pt x="484" y="275"/>
                  </a:lnTo>
                  <a:lnTo>
                    <a:pt x="484" y="275"/>
                  </a:lnTo>
                  <a:lnTo>
                    <a:pt x="478" y="278"/>
                  </a:lnTo>
                  <a:lnTo>
                    <a:pt x="474" y="284"/>
                  </a:lnTo>
                  <a:lnTo>
                    <a:pt x="467" y="293"/>
                  </a:lnTo>
                  <a:lnTo>
                    <a:pt x="460" y="304"/>
                  </a:lnTo>
                  <a:lnTo>
                    <a:pt x="457" y="310"/>
                  </a:lnTo>
                  <a:lnTo>
                    <a:pt x="452" y="314"/>
                  </a:lnTo>
                  <a:lnTo>
                    <a:pt x="452" y="314"/>
                  </a:lnTo>
                  <a:lnTo>
                    <a:pt x="449" y="316"/>
                  </a:lnTo>
                  <a:lnTo>
                    <a:pt x="446" y="316"/>
                  </a:lnTo>
                  <a:lnTo>
                    <a:pt x="446" y="316"/>
                  </a:lnTo>
                  <a:lnTo>
                    <a:pt x="442" y="314"/>
                  </a:lnTo>
                  <a:lnTo>
                    <a:pt x="437" y="316"/>
                  </a:lnTo>
                  <a:lnTo>
                    <a:pt x="434" y="316"/>
                  </a:lnTo>
                  <a:lnTo>
                    <a:pt x="430" y="318"/>
                  </a:lnTo>
                  <a:lnTo>
                    <a:pt x="424" y="324"/>
                  </a:lnTo>
                  <a:lnTo>
                    <a:pt x="420" y="329"/>
                  </a:lnTo>
                  <a:lnTo>
                    <a:pt x="420" y="329"/>
                  </a:lnTo>
                  <a:lnTo>
                    <a:pt x="417" y="332"/>
                  </a:lnTo>
                  <a:lnTo>
                    <a:pt x="419" y="336"/>
                  </a:lnTo>
                  <a:lnTo>
                    <a:pt x="421" y="339"/>
                  </a:lnTo>
                  <a:lnTo>
                    <a:pt x="426" y="339"/>
                  </a:lnTo>
                  <a:lnTo>
                    <a:pt x="426" y="339"/>
                  </a:lnTo>
                  <a:lnTo>
                    <a:pt x="431" y="340"/>
                  </a:lnTo>
                  <a:lnTo>
                    <a:pt x="435" y="339"/>
                  </a:lnTo>
                  <a:lnTo>
                    <a:pt x="439" y="338"/>
                  </a:lnTo>
                  <a:lnTo>
                    <a:pt x="441" y="335"/>
                  </a:lnTo>
                  <a:lnTo>
                    <a:pt x="441" y="335"/>
                  </a:lnTo>
                  <a:close/>
                  <a:moveTo>
                    <a:pt x="1162" y="713"/>
                  </a:moveTo>
                  <a:lnTo>
                    <a:pt x="1162" y="713"/>
                  </a:lnTo>
                  <a:lnTo>
                    <a:pt x="1173" y="714"/>
                  </a:lnTo>
                  <a:lnTo>
                    <a:pt x="1183" y="714"/>
                  </a:lnTo>
                  <a:lnTo>
                    <a:pt x="1193" y="712"/>
                  </a:lnTo>
                  <a:lnTo>
                    <a:pt x="1201" y="707"/>
                  </a:lnTo>
                  <a:lnTo>
                    <a:pt x="1201" y="707"/>
                  </a:lnTo>
                  <a:lnTo>
                    <a:pt x="1205" y="705"/>
                  </a:lnTo>
                  <a:lnTo>
                    <a:pt x="1208" y="700"/>
                  </a:lnTo>
                  <a:lnTo>
                    <a:pt x="1211" y="695"/>
                  </a:lnTo>
                  <a:lnTo>
                    <a:pt x="1212" y="691"/>
                  </a:lnTo>
                  <a:lnTo>
                    <a:pt x="1212" y="680"/>
                  </a:lnTo>
                  <a:lnTo>
                    <a:pt x="1212" y="669"/>
                  </a:lnTo>
                  <a:lnTo>
                    <a:pt x="1212" y="669"/>
                  </a:lnTo>
                  <a:lnTo>
                    <a:pt x="1204" y="669"/>
                  </a:lnTo>
                  <a:lnTo>
                    <a:pt x="1200" y="670"/>
                  </a:lnTo>
                  <a:lnTo>
                    <a:pt x="1197" y="671"/>
                  </a:lnTo>
                  <a:lnTo>
                    <a:pt x="1197" y="671"/>
                  </a:lnTo>
                  <a:lnTo>
                    <a:pt x="1194" y="674"/>
                  </a:lnTo>
                  <a:lnTo>
                    <a:pt x="1191" y="678"/>
                  </a:lnTo>
                  <a:lnTo>
                    <a:pt x="1187" y="689"/>
                  </a:lnTo>
                  <a:lnTo>
                    <a:pt x="1187" y="689"/>
                  </a:lnTo>
                  <a:lnTo>
                    <a:pt x="1172" y="676"/>
                  </a:lnTo>
                  <a:lnTo>
                    <a:pt x="1172" y="676"/>
                  </a:lnTo>
                  <a:lnTo>
                    <a:pt x="1193" y="642"/>
                  </a:lnTo>
                  <a:lnTo>
                    <a:pt x="1193" y="642"/>
                  </a:lnTo>
                  <a:lnTo>
                    <a:pt x="1184" y="641"/>
                  </a:lnTo>
                  <a:lnTo>
                    <a:pt x="1176" y="642"/>
                  </a:lnTo>
                  <a:lnTo>
                    <a:pt x="1169" y="645"/>
                  </a:lnTo>
                  <a:lnTo>
                    <a:pt x="1164" y="648"/>
                  </a:lnTo>
                  <a:lnTo>
                    <a:pt x="1164" y="648"/>
                  </a:lnTo>
                  <a:lnTo>
                    <a:pt x="1157" y="653"/>
                  </a:lnTo>
                  <a:lnTo>
                    <a:pt x="1152" y="653"/>
                  </a:lnTo>
                  <a:lnTo>
                    <a:pt x="1148" y="652"/>
                  </a:lnTo>
                  <a:lnTo>
                    <a:pt x="1144" y="645"/>
                  </a:lnTo>
                  <a:lnTo>
                    <a:pt x="1144" y="645"/>
                  </a:lnTo>
                  <a:lnTo>
                    <a:pt x="1141" y="644"/>
                  </a:lnTo>
                  <a:lnTo>
                    <a:pt x="1136" y="640"/>
                  </a:lnTo>
                  <a:lnTo>
                    <a:pt x="1136" y="640"/>
                  </a:lnTo>
                  <a:lnTo>
                    <a:pt x="1134" y="646"/>
                  </a:lnTo>
                  <a:lnTo>
                    <a:pt x="1134" y="648"/>
                  </a:lnTo>
                  <a:lnTo>
                    <a:pt x="1134" y="651"/>
                  </a:lnTo>
                  <a:lnTo>
                    <a:pt x="1134" y="651"/>
                  </a:lnTo>
                  <a:lnTo>
                    <a:pt x="1146" y="660"/>
                  </a:lnTo>
                  <a:lnTo>
                    <a:pt x="1157" y="673"/>
                  </a:lnTo>
                  <a:lnTo>
                    <a:pt x="1157" y="673"/>
                  </a:lnTo>
                  <a:lnTo>
                    <a:pt x="1146" y="680"/>
                  </a:lnTo>
                  <a:lnTo>
                    <a:pt x="1146" y="680"/>
                  </a:lnTo>
                  <a:lnTo>
                    <a:pt x="1134" y="688"/>
                  </a:lnTo>
                  <a:lnTo>
                    <a:pt x="1134" y="688"/>
                  </a:lnTo>
                  <a:lnTo>
                    <a:pt x="1170" y="698"/>
                  </a:lnTo>
                  <a:lnTo>
                    <a:pt x="1170" y="698"/>
                  </a:lnTo>
                  <a:lnTo>
                    <a:pt x="1162" y="713"/>
                  </a:lnTo>
                  <a:lnTo>
                    <a:pt x="1162" y="713"/>
                  </a:lnTo>
                  <a:close/>
                  <a:moveTo>
                    <a:pt x="666" y="19"/>
                  </a:moveTo>
                  <a:lnTo>
                    <a:pt x="666" y="19"/>
                  </a:lnTo>
                  <a:lnTo>
                    <a:pt x="654" y="23"/>
                  </a:lnTo>
                  <a:lnTo>
                    <a:pt x="648" y="25"/>
                  </a:lnTo>
                  <a:lnTo>
                    <a:pt x="642" y="26"/>
                  </a:lnTo>
                  <a:lnTo>
                    <a:pt x="642" y="26"/>
                  </a:lnTo>
                  <a:lnTo>
                    <a:pt x="617" y="28"/>
                  </a:lnTo>
                  <a:lnTo>
                    <a:pt x="590" y="28"/>
                  </a:lnTo>
                  <a:lnTo>
                    <a:pt x="590" y="28"/>
                  </a:lnTo>
                  <a:lnTo>
                    <a:pt x="579" y="28"/>
                  </a:lnTo>
                  <a:lnTo>
                    <a:pt x="568" y="32"/>
                  </a:lnTo>
                  <a:lnTo>
                    <a:pt x="549" y="41"/>
                  </a:lnTo>
                  <a:lnTo>
                    <a:pt x="549" y="41"/>
                  </a:lnTo>
                  <a:lnTo>
                    <a:pt x="549" y="46"/>
                  </a:lnTo>
                  <a:lnTo>
                    <a:pt x="549" y="48"/>
                  </a:lnTo>
                  <a:lnTo>
                    <a:pt x="546" y="51"/>
                  </a:lnTo>
                  <a:lnTo>
                    <a:pt x="543" y="52"/>
                  </a:lnTo>
                  <a:lnTo>
                    <a:pt x="538" y="55"/>
                  </a:lnTo>
                  <a:lnTo>
                    <a:pt x="529" y="57"/>
                  </a:lnTo>
                  <a:lnTo>
                    <a:pt x="529" y="57"/>
                  </a:lnTo>
                  <a:lnTo>
                    <a:pt x="517" y="61"/>
                  </a:lnTo>
                  <a:lnTo>
                    <a:pt x="506" y="66"/>
                  </a:lnTo>
                  <a:lnTo>
                    <a:pt x="506" y="66"/>
                  </a:lnTo>
                  <a:lnTo>
                    <a:pt x="506" y="68"/>
                  </a:lnTo>
                  <a:lnTo>
                    <a:pt x="504" y="70"/>
                  </a:lnTo>
                  <a:lnTo>
                    <a:pt x="503" y="77"/>
                  </a:lnTo>
                  <a:lnTo>
                    <a:pt x="503" y="77"/>
                  </a:lnTo>
                  <a:lnTo>
                    <a:pt x="529" y="70"/>
                  </a:lnTo>
                  <a:lnTo>
                    <a:pt x="552" y="65"/>
                  </a:lnTo>
                  <a:lnTo>
                    <a:pt x="552" y="65"/>
                  </a:lnTo>
                  <a:lnTo>
                    <a:pt x="554" y="64"/>
                  </a:lnTo>
                  <a:lnTo>
                    <a:pt x="557" y="59"/>
                  </a:lnTo>
                  <a:lnTo>
                    <a:pt x="560" y="52"/>
                  </a:lnTo>
                  <a:lnTo>
                    <a:pt x="560" y="52"/>
                  </a:lnTo>
                  <a:lnTo>
                    <a:pt x="560" y="48"/>
                  </a:lnTo>
                  <a:lnTo>
                    <a:pt x="560" y="40"/>
                  </a:lnTo>
                  <a:lnTo>
                    <a:pt x="560" y="40"/>
                  </a:lnTo>
                  <a:lnTo>
                    <a:pt x="596" y="55"/>
                  </a:lnTo>
                  <a:lnTo>
                    <a:pt x="596" y="55"/>
                  </a:lnTo>
                  <a:lnTo>
                    <a:pt x="597" y="51"/>
                  </a:lnTo>
                  <a:lnTo>
                    <a:pt x="599" y="48"/>
                  </a:lnTo>
                  <a:lnTo>
                    <a:pt x="601" y="47"/>
                  </a:lnTo>
                  <a:lnTo>
                    <a:pt x="606" y="46"/>
                  </a:lnTo>
                  <a:lnTo>
                    <a:pt x="614" y="47"/>
                  </a:lnTo>
                  <a:lnTo>
                    <a:pt x="622" y="50"/>
                  </a:lnTo>
                  <a:lnTo>
                    <a:pt x="622" y="50"/>
                  </a:lnTo>
                  <a:lnTo>
                    <a:pt x="635" y="34"/>
                  </a:lnTo>
                  <a:lnTo>
                    <a:pt x="635" y="34"/>
                  </a:lnTo>
                  <a:lnTo>
                    <a:pt x="655" y="54"/>
                  </a:lnTo>
                  <a:lnTo>
                    <a:pt x="655" y="54"/>
                  </a:lnTo>
                  <a:lnTo>
                    <a:pt x="666" y="19"/>
                  </a:lnTo>
                  <a:lnTo>
                    <a:pt x="666" y="19"/>
                  </a:lnTo>
                  <a:close/>
                  <a:moveTo>
                    <a:pt x="150" y="893"/>
                  </a:moveTo>
                  <a:lnTo>
                    <a:pt x="150" y="893"/>
                  </a:lnTo>
                  <a:lnTo>
                    <a:pt x="129" y="897"/>
                  </a:lnTo>
                  <a:lnTo>
                    <a:pt x="129" y="897"/>
                  </a:lnTo>
                  <a:lnTo>
                    <a:pt x="129" y="908"/>
                  </a:lnTo>
                  <a:lnTo>
                    <a:pt x="129" y="911"/>
                  </a:lnTo>
                  <a:lnTo>
                    <a:pt x="131" y="914"/>
                  </a:lnTo>
                  <a:lnTo>
                    <a:pt x="133" y="914"/>
                  </a:lnTo>
                  <a:lnTo>
                    <a:pt x="136" y="915"/>
                  </a:lnTo>
                  <a:lnTo>
                    <a:pt x="147" y="914"/>
                  </a:lnTo>
                  <a:lnTo>
                    <a:pt x="147" y="914"/>
                  </a:lnTo>
                  <a:lnTo>
                    <a:pt x="154" y="912"/>
                  </a:lnTo>
                  <a:lnTo>
                    <a:pt x="162" y="912"/>
                  </a:lnTo>
                  <a:lnTo>
                    <a:pt x="162" y="912"/>
                  </a:lnTo>
                  <a:lnTo>
                    <a:pt x="172" y="912"/>
                  </a:lnTo>
                  <a:lnTo>
                    <a:pt x="180" y="910"/>
                  </a:lnTo>
                  <a:lnTo>
                    <a:pt x="189" y="904"/>
                  </a:lnTo>
                  <a:lnTo>
                    <a:pt x="197" y="898"/>
                  </a:lnTo>
                  <a:lnTo>
                    <a:pt x="197" y="898"/>
                  </a:lnTo>
                  <a:lnTo>
                    <a:pt x="189" y="893"/>
                  </a:lnTo>
                  <a:lnTo>
                    <a:pt x="180" y="887"/>
                  </a:lnTo>
                  <a:lnTo>
                    <a:pt x="178" y="885"/>
                  </a:lnTo>
                  <a:lnTo>
                    <a:pt x="175" y="880"/>
                  </a:lnTo>
                  <a:lnTo>
                    <a:pt x="174" y="876"/>
                  </a:lnTo>
                  <a:lnTo>
                    <a:pt x="172" y="871"/>
                  </a:lnTo>
                  <a:lnTo>
                    <a:pt x="172" y="871"/>
                  </a:lnTo>
                  <a:lnTo>
                    <a:pt x="157" y="880"/>
                  </a:lnTo>
                  <a:lnTo>
                    <a:pt x="157" y="880"/>
                  </a:lnTo>
                  <a:lnTo>
                    <a:pt x="147" y="868"/>
                  </a:lnTo>
                  <a:lnTo>
                    <a:pt x="147" y="868"/>
                  </a:lnTo>
                  <a:lnTo>
                    <a:pt x="138" y="879"/>
                  </a:lnTo>
                  <a:lnTo>
                    <a:pt x="138" y="879"/>
                  </a:lnTo>
                  <a:lnTo>
                    <a:pt x="120" y="878"/>
                  </a:lnTo>
                  <a:lnTo>
                    <a:pt x="110" y="879"/>
                  </a:lnTo>
                  <a:lnTo>
                    <a:pt x="103" y="882"/>
                  </a:lnTo>
                  <a:lnTo>
                    <a:pt x="103" y="882"/>
                  </a:lnTo>
                  <a:lnTo>
                    <a:pt x="97" y="885"/>
                  </a:lnTo>
                  <a:lnTo>
                    <a:pt x="92" y="890"/>
                  </a:lnTo>
                  <a:lnTo>
                    <a:pt x="82" y="903"/>
                  </a:lnTo>
                  <a:lnTo>
                    <a:pt x="82" y="903"/>
                  </a:lnTo>
                  <a:lnTo>
                    <a:pt x="88" y="905"/>
                  </a:lnTo>
                  <a:lnTo>
                    <a:pt x="92" y="908"/>
                  </a:lnTo>
                  <a:lnTo>
                    <a:pt x="99" y="915"/>
                  </a:lnTo>
                  <a:lnTo>
                    <a:pt x="103" y="918"/>
                  </a:lnTo>
                  <a:lnTo>
                    <a:pt x="107" y="921"/>
                  </a:lnTo>
                  <a:lnTo>
                    <a:pt x="113" y="921"/>
                  </a:lnTo>
                  <a:lnTo>
                    <a:pt x="120" y="921"/>
                  </a:lnTo>
                  <a:lnTo>
                    <a:pt x="120" y="921"/>
                  </a:lnTo>
                  <a:lnTo>
                    <a:pt x="121" y="916"/>
                  </a:lnTo>
                  <a:lnTo>
                    <a:pt x="121" y="914"/>
                  </a:lnTo>
                  <a:lnTo>
                    <a:pt x="118" y="912"/>
                  </a:lnTo>
                  <a:lnTo>
                    <a:pt x="115" y="912"/>
                  </a:lnTo>
                  <a:lnTo>
                    <a:pt x="110" y="911"/>
                  </a:lnTo>
                  <a:lnTo>
                    <a:pt x="107" y="910"/>
                  </a:lnTo>
                  <a:lnTo>
                    <a:pt x="106" y="907"/>
                  </a:lnTo>
                  <a:lnTo>
                    <a:pt x="106" y="907"/>
                  </a:lnTo>
                  <a:lnTo>
                    <a:pt x="113" y="885"/>
                  </a:lnTo>
                  <a:lnTo>
                    <a:pt x="113" y="885"/>
                  </a:lnTo>
                  <a:lnTo>
                    <a:pt x="151" y="889"/>
                  </a:lnTo>
                  <a:lnTo>
                    <a:pt x="151" y="889"/>
                  </a:lnTo>
                  <a:lnTo>
                    <a:pt x="158" y="890"/>
                  </a:lnTo>
                  <a:lnTo>
                    <a:pt x="162" y="892"/>
                  </a:lnTo>
                  <a:lnTo>
                    <a:pt x="162" y="896"/>
                  </a:lnTo>
                  <a:lnTo>
                    <a:pt x="161" y="904"/>
                  </a:lnTo>
                  <a:lnTo>
                    <a:pt x="161" y="904"/>
                  </a:lnTo>
                  <a:lnTo>
                    <a:pt x="158" y="904"/>
                  </a:lnTo>
                  <a:lnTo>
                    <a:pt x="156" y="904"/>
                  </a:lnTo>
                  <a:lnTo>
                    <a:pt x="154" y="903"/>
                  </a:lnTo>
                  <a:lnTo>
                    <a:pt x="153" y="900"/>
                  </a:lnTo>
                  <a:lnTo>
                    <a:pt x="153" y="896"/>
                  </a:lnTo>
                  <a:lnTo>
                    <a:pt x="151" y="894"/>
                  </a:lnTo>
                  <a:lnTo>
                    <a:pt x="150" y="893"/>
                  </a:lnTo>
                  <a:lnTo>
                    <a:pt x="150" y="893"/>
                  </a:lnTo>
                  <a:close/>
                  <a:moveTo>
                    <a:pt x="229" y="915"/>
                  </a:moveTo>
                  <a:lnTo>
                    <a:pt x="229" y="915"/>
                  </a:lnTo>
                  <a:lnTo>
                    <a:pt x="237" y="915"/>
                  </a:lnTo>
                  <a:lnTo>
                    <a:pt x="246" y="915"/>
                  </a:lnTo>
                  <a:lnTo>
                    <a:pt x="251" y="914"/>
                  </a:lnTo>
                  <a:lnTo>
                    <a:pt x="254" y="912"/>
                  </a:lnTo>
                  <a:lnTo>
                    <a:pt x="257" y="910"/>
                  </a:lnTo>
                  <a:lnTo>
                    <a:pt x="257" y="910"/>
                  </a:lnTo>
                  <a:lnTo>
                    <a:pt x="261" y="905"/>
                  </a:lnTo>
                  <a:lnTo>
                    <a:pt x="264" y="904"/>
                  </a:lnTo>
                  <a:lnTo>
                    <a:pt x="268" y="903"/>
                  </a:lnTo>
                  <a:lnTo>
                    <a:pt x="272" y="904"/>
                  </a:lnTo>
                  <a:lnTo>
                    <a:pt x="272" y="904"/>
                  </a:lnTo>
                  <a:lnTo>
                    <a:pt x="282" y="904"/>
                  </a:lnTo>
                  <a:lnTo>
                    <a:pt x="291" y="904"/>
                  </a:lnTo>
                  <a:lnTo>
                    <a:pt x="301" y="903"/>
                  </a:lnTo>
                  <a:lnTo>
                    <a:pt x="309" y="903"/>
                  </a:lnTo>
                  <a:lnTo>
                    <a:pt x="309" y="903"/>
                  </a:lnTo>
                  <a:lnTo>
                    <a:pt x="319" y="901"/>
                  </a:lnTo>
                  <a:lnTo>
                    <a:pt x="326" y="898"/>
                  </a:lnTo>
                  <a:lnTo>
                    <a:pt x="333" y="894"/>
                  </a:lnTo>
                  <a:lnTo>
                    <a:pt x="340" y="889"/>
                  </a:lnTo>
                  <a:lnTo>
                    <a:pt x="340" y="889"/>
                  </a:lnTo>
                  <a:lnTo>
                    <a:pt x="313" y="887"/>
                  </a:lnTo>
                  <a:lnTo>
                    <a:pt x="301" y="887"/>
                  </a:lnTo>
                  <a:lnTo>
                    <a:pt x="295" y="887"/>
                  </a:lnTo>
                  <a:lnTo>
                    <a:pt x="291" y="890"/>
                  </a:lnTo>
                  <a:lnTo>
                    <a:pt x="291" y="890"/>
                  </a:lnTo>
                  <a:lnTo>
                    <a:pt x="282" y="893"/>
                  </a:lnTo>
                  <a:lnTo>
                    <a:pt x="272" y="892"/>
                  </a:lnTo>
                  <a:lnTo>
                    <a:pt x="252" y="887"/>
                  </a:lnTo>
                  <a:lnTo>
                    <a:pt x="252" y="887"/>
                  </a:lnTo>
                  <a:lnTo>
                    <a:pt x="272" y="879"/>
                  </a:lnTo>
                  <a:lnTo>
                    <a:pt x="272" y="879"/>
                  </a:lnTo>
                  <a:lnTo>
                    <a:pt x="268" y="865"/>
                  </a:lnTo>
                  <a:lnTo>
                    <a:pt x="268" y="865"/>
                  </a:lnTo>
                  <a:lnTo>
                    <a:pt x="230" y="871"/>
                  </a:lnTo>
                  <a:lnTo>
                    <a:pt x="230" y="871"/>
                  </a:lnTo>
                  <a:lnTo>
                    <a:pt x="226" y="876"/>
                  </a:lnTo>
                  <a:lnTo>
                    <a:pt x="223" y="880"/>
                  </a:lnTo>
                  <a:lnTo>
                    <a:pt x="222" y="886"/>
                  </a:lnTo>
                  <a:lnTo>
                    <a:pt x="222" y="892"/>
                  </a:lnTo>
                  <a:lnTo>
                    <a:pt x="225" y="903"/>
                  </a:lnTo>
                  <a:lnTo>
                    <a:pt x="229" y="915"/>
                  </a:lnTo>
                  <a:lnTo>
                    <a:pt x="229" y="915"/>
                  </a:lnTo>
                  <a:close/>
                  <a:moveTo>
                    <a:pt x="804" y="75"/>
                  </a:moveTo>
                  <a:lnTo>
                    <a:pt x="804" y="75"/>
                  </a:lnTo>
                  <a:lnTo>
                    <a:pt x="805" y="77"/>
                  </a:lnTo>
                  <a:lnTo>
                    <a:pt x="805" y="82"/>
                  </a:lnTo>
                  <a:lnTo>
                    <a:pt x="808" y="84"/>
                  </a:lnTo>
                  <a:lnTo>
                    <a:pt x="810" y="84"/>
                  </a:lnTo>
                  <a:lnTo>
                    <a:pt x="813" y="84"/>
                  </a:lnTo>
                  <a:lnTo>
                    <a:pt x="813" y="84"/>
                  </a:lnTo>
                  <a:lnTo>
                    <a:pt x="842" y="54"/>
                  </a:lnTo>
                  <a:lnTo>
                    <a:pt x="842" y="54"/>
                  </a:lnTo>
                  <a:lnTo>
                    <a:pt x="835" y="47"/>
                  </a:lnTo>
                  <a:lnTo>
                    <a:pt x="831" y="44"/>
                  </a:lnTo>
                  <a:lnTo>
                    <a:pt x="828" y="44"/>
                  </a:lnTo>
                  <a:lnTo>
                    <a:pt x="826" y="46"/>
                  </a:lnTo>
                  <a:lnTo>
                    <a:pt x="822" y="47"/>
                  </a:lnTo>
                  <a:lnTo>
                    <a:pt x="810" y="54"/>
                  </a:lnTo>
                  <a:lnTo>
                    <a:pt x="810" y="54"/>
                  </a:lnTo>
                  <a:lnTo>
                    <a:pt x="774" y="57"/>
                  </a:lnTo>
                  <a:lnTo>
                    <a:pt x="774" y="57"/>
                  </a:lnTo>
                  <a:lnTo>
                    <a:pt x="754" y="40"/>
                  </a:lnTo>
                  <a:lnTo>
                    <a:pt x="754" y="40"/>
                  </a:lnTo>
                  <a:lnTo>
                    <a:pt x="755" y="47"/>
                  </a:lnTo>
                  <a:lnTo>
                    <a:pt x="754" y="52"/>
                  </a:lnTo>
                  <a:lnTo>
                    <a:pt x="750" y="55"/>
                  </a:lnTo>
                  <a:lnTo>
                    <a:pt x="745" y="57"/>
                  </a:lnTo>
                  <a:lnTo>
                    <a:pt x="736" y="61"/>
                  </a:lnTo>
                  <a:lnTo>
                    <a:pt x="733" y="64"/>
                  </a:lnTo>
                  <a:lnTo>
                    <a:pt x="730" y="68"/>
                  </a:lnTo>
                  <a:lnTo>
                    <a:pt x="730" y="68"/>
                  </a:lnTo>
                  <a:lnTo>
                    <a:pt x="804" y="75"/>
                  </a:lnTo>
                  <a:lnTo>
                    <a:pt x="804" y="75"/>
                  </a:lnTo>
                  <a:close/>
                  <a:moveTo>
                    <a:pt x="1165" y="238"/>
                  </a:moveTo>
                  <a:lnTo>
                    <a:pt x="1165" y="238"/>
                  </a:lnTo>
                  <a:lnTo>
                    <a:pt x="1170" y="234"/>
                  </a:lnTo>
                  <a:lnTo>
                    <a:pt x="1175" y="230"/>
                  </a:lnTo>
                  <a:lnTo>
                    <a:pt x="1177" y="226"/>
                  </a:lnTo>
                  <a:lnTo>
                    <a:pt x="1179" y="221"/>
                  </a:lnTo>
                  <a:lnTo>
                    <a:pt x="1180" y="217"/>
                  </a:lnTo>
                  <a:lnTo>
                    <a:pt x="1180" y="213"/>
                  </a:lnTo>
                  <a:lnTo>
                    <a:pt x="1177" y="203"/>
                  </a:lnTo>
                  <a:lnTo>
                    <a:pt x="1177" y="203"/>
                  </a:lnTo>
                  <a:lnTo>
                    <a:pt x="1176" y="201"/>
                  </a:lnTo>
                  <a:lnTo>
                    <a:pt x="1175" y="199"/>
                  </a:lnTo>
                  <a:lnTo>
                    <a:pt x="1168" y="198"/>
                  </a:lnTo>
                  <a:lnTo>
                    <a:pt x="1162" y="199"/>
                  </a:lnTo>
                  <a:lnTo>
                    <a:pt x="1155" y="203"/>
                  </a:lnTo>
                  <a:lnTo>
                    <a:pt x="1155" y="203"/>
                  </a:lnTo>
                  <a:lnTo>
                    <a:pt x="1152" y="245"/>
                  </a:lnTo>
                  <a:lnTo>
                    <a:pt x="1152" y="245"/>
                  </a:lnTo>
                  <a:lnTo>
                    <a:pt x="1139" y="239"/>
                  </a:lnTo>
                  <a:lnTo>
                    <a:pt x="1139" y="239"/>
                  </a:lnTo>
                  <a:lnTo>
                    <a:pt x="1108" y="248"/>
                  </a:lnTo>
                  <a:lnTo>
                    <a:pt x="1108" y="248"/>
                  </a:lnTo>
                  <a:lnTo>
                    <a:pt x="1112" y="255"/>
                  </a:lnTo>
                  <a:lnTo>
                    <a:pt x="1118" y="259"/>
                  </a:lnTo>
                  <a:lnTo>
                    <a:pt x="1125" y="260"/>
                  </a:lnTo>
                  <a:lnTo>
                    <a:pt x="1133" y="259"/>
                  </a:lnTo>
                  <a:lnTo>
                    <a:pt x="1133" y="259"/>
                  </a:lnTo>
                  <a:lnTo>
                    <a:pt x="1165" y="252"/>
                  </a:lnTo>
                  <a:lnTo>
                    <a:pt x="1182" y="249"/>
                  </a:lnTo>
                  <a:lnTo>
                    <a:pt x="1198" y="248"/>
                  </a:lnTo>
                  <a:lnTo>
                    <a:pt x="1198" y="248"/>
                  </a:lnTo>
                  <a:lnTo>
                    <a:pt x="1204" y="246"/>
                  </a:lnTo>
                  <a:lnTo>
                    <a:pt x="1208" y="244"/>
                  </a:lnTo>
                  <a:lnTo>
                    <a:pt x="1208" y="244"/>
                  </a:lnTo>
                  <a:lnTo>
                    <a:pt x="1208" y="239"/>
                  </a:lnTo>
                  <a:lnTo>
                    <a:pt x="1208" y="239"/>
                  </a:lnTo>
                  <a:lnTo>
                    <a:pt x="1165" y="238"/>
                  </a:lnTo>
                  <a:lnTo>
                    <a:pt x="1165" y="238"/>
                  </a:lnTo>
                  <a:close/>
                  <a:moveTo>
                    <a:pt x="197" y="789"/>
                  </a:moveTo>
                  <a:lnTo>
                    <a:pt x="197" y="789"/>
                  </a:lnTo>
                  <a:lnTo>
                    <a:pt x="197" y="782"/>
                  </a:lnTo>
                  <a:lnTo>
                    <a:pt x="198" y="778"/>
                  </a:lnTo>
                  <a:lnTo>
                    <a:pt x="201" y="772"/>
                  </a:lnTo>
                  <a:lnTo>
                    <a:pt x="205" y="768"/>
                  </a:lnTo>
                  <a:lnTo>
                    <a:pt x="210" y="766"/>
                  </a:lnTo>
                  <a:lnTo>
                    <a:pt x="212" y="761"/>
                  </a:lnTo>
                  <a:lnTo>
                    <a:pt x="214" y="756"/>
                  </a:lnTo>
                  <a:lnTo>
                    <a:pt x="212" y="750"/>
                  </a:lnTo>
                  <a:lnTo>
                    <a:pt x="212" y="750"/>
                  </a:lnTo>
                  <a:lnTo>
                    <a:pt x="243" y="721"/>
                  </a:lnTo>
                  <a:lnTo>
                    <a:pt x="243" y="721"/>
                  </a:lnTo>
                  <a:lnTo>
                    <a:pt x="234" y="716"/>
                  </a:lnTo>
                  <a:lnTo>
                    <a:pt x="232" y="714"/>
                  </a:lnTo>
                  <a:lnTo>
                    <a:pt x="229" y="714"/>
                  </a:lnTo>
                  <a:lnTo>
                    <a:pt x="226" y="714"/>
                  </a:lnTo>
                  <a:lnTo>
                    <a:pt x="223" y="717"/>
                  </a:lnTo>
                  <a:lnTo>
                    <a:pt x="215" y="724"/>
                  </a:lnTo>
                  <a:lnTo>
                    <a:pt x="215" y="724"/>
                  </a:lnTo>
                  <a:lnTo>
                    <a:pt x="221" y="732"/>
                  </a:lnTo>
                  <a:lnTo>
                    <a:pt x="221" y="732"/>
                  </a:lnTo>
                  <a:lnTo>
                    <a:pt x="165" y="748"/>
                  </a:lnTo>
                  <a:lnTo>
                    <a:pt x="165" y="748"/>
                  </a:lnTo>
                  <a:lnTo>
                    <a:pt x="169" y="754"/>
                  </a:lnTo>
                  <a:lnTo>
                    <a:pt x="175" y="761"/>
                  </a:lnTo>
                  <a:lnTo>
                    <a:pt x="180" y="770"/>
                  </a:lnTo>
                  <a:lnTo>
                    <a:pt x="182" y="774"/>
                  </a:lnTo>
                  <a:lnTo>
                    <a:pt x="182" y="779"/>
                  </a:lnTo>
                  <a:lnTo>
                    <a:pt x="182" y="779"/>
                  </a:lnTo>
                  <a:lnTo>
                    <a:pt x="183" y="781"/>
                  </a:lnTo>
                  <a:lnTo>
                    <a:pt x="186" y="784"/>
                  </a:lnTo>
                  <a:lnTo>
                    <a:pt x="197" y="789"/>
                  </a:lnTo>
                  <a:lnTo>
                    <a:pt x="197" y="789"/>
                  </a:lnTo>
                  <a:close/>
                  <a:moveTo>
                    <a:pt x="1064" y="176"/>
                  </a:moveTo>
                  <a:lnTo>
                    <a:pt x="1064" y="176"/>
                  </a:lnTo>
                  <a:lnTo>
                    <a:pt x="1071" y="178"/>
                  </a:lnTo>
                  <a:lnTo>
                    <a:pt x="1074" y="180"/>
                  </a:lnTo>
                  <a:lnTo>
                    <a:pt x="1076" y="180"/>
                  </a:lnTo>
                  <a:lnTo>
                    <a:pt x="1076" y="180"/>
                  </a:lnTo>
                  <a:lnTo>
                    <a:pt x="1090" y="180"/>
                  </a:lnTo>
                  <a:lnTo>
                    <a:pt x="1104" y="178"/>
                  </a:lnTo>
                  <a:lnTo>
                    <a:pt x="1116" y="176"/>
                  </a:lnTo>
                  <a:lnTo>
                    <a:pt x="1122" y="173"/>
                  </a:lnTo>
                  <a:lnTo>
                    <a:pt x="1128" y="169"/>
                  </a:lnTo>
                  <a:lnTo>
                    <a:pt x="1128" y="169"/>
                  </a:lnTo>
                  <a:lnTo>
                    <a:pt x="1130" y="178"/>
                  </a:lnTo>
                  <a:lnTo>
                    <a:pt x="1130" y="181"/>
                  </a:lnTo>
                  <a:lnTo>
                    <a:pt x="1130" y="183"/>
                  </a:lnTo>
                  <a:lnTo>
                    <a:pt x="1129" y="185"/>
                  </a:lnTo>
                  <a:lnTo>
                    <a:pt x="1126" y="187"/>
                  </a:lnTo>
                  <a:lnTo>
                    <a:pt x="1116" y="191"/>
                  </a:lnTo>
                  <a:lnTo>
                    <a:pt x="1116" y="191"/>
                  </a:lnTo>
                  <a:lnTo>
                    <a:pt x="1122" y="196"/>
                  </a:lnTo>
                  <a:lnTo>
                    <a:pt x="1122" y="196"/>
                  </a:lnTo>
                  <a:lnTo>
                    <a:pt x="1128" y="202"/>
                  </a:lnTo>
                  <a:lnTo>
                    <a:pt x="1128" y="202"/>
                  </a:lnTo>
                  <a:lnTo>
                    <a:pt x="1119" y="201"/>
                  </a:lnTo>
                  <a:lnTo>
                    <a:pt x="1115" y="202"/>
                  </a:lnTo>
                  <a:lnTo>
                    <a:pt x="1112" y="203"/>
                  </a:lnTo>
                  <a:lnTo>
                    <a:pt x="1108" y="208"/>
                  </a:lnTo>
                  <a:lnTo>
                    <a:pt x="1108" y="208"/>
                  </a:lnTo>
                  <a:lnTo>
                    <a:pt x="1136" y="212"/>
                  </a:lnTo>
                  <a:lnTo>
                    <a:pt x="1136" y="212"/>
                  </a:lnTo>
                  <a:lnTo>
                    <a:pt x="1150" y="166"/>
                  </a:lnTo>
                  <a:lnTo>
                    <a:pt x="1150" y="166"/>
                  </a:lnTo>
                  <a:lnTo>
                    <a:pt x="1129" y="154"/>
                  </a:lnTo>
                  <a:lnTo>
                    <a:pt x="1129" y="154"/>
                  </a:lnTo>
                  <a:lnTo>
                    <a:pt x="1122" y="158"/>
                  </a:lnTo>
                  <a:lnTo>
                    <a:pt x="1115" y="162"/>
                  </a:lnTo>
                  <a:lnTo>
                    <a:pt x="1115" y="162"/>
                  </a:lnTo>
                  <a:lnTo>
                    <a:pt x="1107" y="166"/>
                  </a:lnTo>
                  <a:lnTo>
                    <a:pt x="1098" y="170"/>
                  </a:lnTo>
                  <a:lnTo>
                    <a:pt x="1089" y="172"/>
                  </a:lnTo>
                  <a:lnTo>
                    <a:pt x="1085" y="172"/>
                  </a:lnTo>
                  <a:lnTo>
                    <a:pt x="1079" y="170"/>
                  </a:lnTo>
                  <a:lnTo>
                    <a:pt x="1079" y="170"/>
                  </a:lnTo>
                  <a:lnTo>
                    <a:pt x="1075" y="169"/>
                  </a:lnTo>
                  <a:lnTo>
                    <a:pt x="1071" y="169"/>
                  </a:lnTo>
                  <a:lnTo>
                    <a:pt x="1068" y="172"/>
                  </a:lnTo>
                  <a:lnTo>
                    <a:pt x="1064" y="176"/>
                  </a:lnTo>
                  <a:lnTo>
                    <a:pt x="1064" y="176"/>
                  </a:lnTo>
                  <a:close/>
                  <a:moveTo>
                    <a:pt x="827" y="998"/>
                  </a:moveTo>
                  <a:lnTo>
                    <a:pt x="827" y="998"/>
                  </a:lnTo>
                  <a:lnTo>
                    <a:pt x="822" y="997"/>
                  </a:lnTo>
                  <a:lnTo>
                    <a:pt x="817" y="997"/>
                  </a:lnTo>
                  <a:lnTo>
                    <a:pt x="813" y="998"/>
                  </a:lnTo>
                  <a:lnTo>
                    <a:pt x="810" y="1002"/>
                  </a:lnTo>
                  <a:lnTo>
                    <a:pt x="810" y="1002"/>
                  </a:lnTo>
                  <a:lnTo>
                    <a:pt x="808" y="1008"/>
                  </a:lnTo>
                  <a:lnTo>
                    <a:pt x="804" y="1011"/>
                  </a:lnTo>
                  <a:lnTo>
                    <a:pt x="798" y="1012"/>
                  </a:lnTo>
                  <a:lnTo>
                    <a:pt x="791" y="1011"/>
                  </a:lnTo>
                  <a:lnTo>
                    <a:pt x="791" y="1011"/>
                  </a:lnTo>
                  <a:lnTo>
                    <a:pt x="777" y="1011"/>
                  </a:lnTo>
                  <a:lnTo>
                    <a:pt x="761" y="1012"/>
                  </a:lnTo>
                  <a:lnTo>
                    <a:pt x="743" y="1015"/>
                  </a:lnTo>
                  <a:lnTo>
                    <a:pt x="730" y="1019"/>
                  </a:lnTo>
                  <a:lnTo>
                    <a:pt x="730" y="1019"/>
                  </a:lnTo>
                  <a:lnTo>
                    <a:pt x="733" y="1024"/>
                  </a:lnTo>
                  <a:lnTo>
                    <a:pt x="738" y="1029"/>
                  </a:lnTo>
                  <a:lnTo>
                    <a:pt x="745" y="1030"/>
                  </a:lnTo>
                  <a:lnTo>
                    <a:pt x="752" y="1030"/>
                  </a:lnTo>
                  <a:lnTo>
                    <a:pt x="752" y="1030"/>
                  </a:lnTo>
                  <a:lnTo>
                    <a:pt x="787" y="1030"/>
                  </a:lnTo>
                  <a:lnTo>
                    <a:pt x="787" y="1030"/>
                  </a:lnTo>
                  <a:lnTo>
                    <a:pt x="812" y="1027"/>
                  </a:lnTo>
                  <a:lnTo>
                    <a:pt x="812" y="1027"/>
                  </a:lnTo>
                  <a:lnTo>
                    <a:pt x="827" y="998"/>
                  </a:lnTo>
                  <a:lnTo>
                    <a:pt x="827" y="998"/>
                  </a:lnTo>
                  <a:close/>
                  <a:moveTo>
                    <a:pt x="246" y="329"/>
                  </a:moveTo>
                  <a:lnTo>
                    <a:pt x="246" y="329"/>
                  </a:lnTo>
                  <a:lnTo>
                    <a:pt x="244" y="336"/>
                  </a:lnTo>
                  <a:lnTo>
                    <a:pt x="244" y="336"/>
                  </a:lnTo>
                  <a:lnTo>
                    <a:pt x="252" y="339"/>
                  </a:lnTo>
                  <a:lnTo>
                    <a:pt x="257" y="339"/>
                  </a:lnTo>
                  <a:lnTo>
                    <a:pt x="261" y="340"/>
                  </a:lnTo>
                  <a:lnTo>
                    <a:pt x="261" y="340"/>
                  </a:lnTo>
                  <a:lnTo>
                    <a:pt x="276" y="339"/>
                  </a:lnTo>
                  <a:lnTo>
                    <a:pt x="283" y="338"/>
                  </a:lnTo>
                  <a:lnTo>
                    <a:pt x="290" y="335"/>
                  </a:lnTo>
                  <a:lnTo>
                    <a:pt x="290" y="335"/>
                  </a:lnTo>
                  <a:lnTo>
                    <a:pt x="295" y="332"/>
                  </a:lnTo>
                  <a:lnTo>
                    <a:pt x="302" y="329"/>
                  </a:lnTo>
                  <a:lnTo>
                    <a:pt x="315" y="325"/>
                  </a:lnTo>
                  <a:lnTo>
                    <a:pt x="341" y="324"/>
                  </a:lnTo>
                  <a:lnTo>
                    <a:pt x="341" y="324"/>
                  </a:lnTo>
                  <a:lnTo>
                    <a:pt x="347" y="322"/>
                  </a:lnTo>
                  <a:lnTo>
                    <a:pt x="352" y="322"/>
                  </a:lnTo>
                  <a:lnTo>
                    <a:pt x="352" y="322"/>
                  </a:lnTo>
                  <a:lnTo>
                    <a:pt x="355" y="320"/>
                  </a:lnTo>
                  <a:lnTo>
                    <a:pt x="356" y="317"/>
                  </a:lnTo>
                  <a:lnTo>
                    <a:pt x="356" y="317"/>
                  </a:lnTo>
                  <a:lnTo>
                    <a:pt x="354" y="313"/>
                  </a:lnTo>
                  <a:lnTo>
                    <a:pt x="352" y="311"/>
                  </a:lnTo>
                  <a:lnTo>
                    <a:pt x="352" y="311"/>
                  </a:lnTo>
                  <a:lnTo>
                    <a:pt x="348" y="311"/>
                  </a:lnTo>
                  <a:lnTo>
                    <a:pt x="345" y="311"/>
                  </a:lnTo>
                  <a:lnTo>
                    <a:pt x="340" y="309"/>
                  </a:lnTo>
                  <a:lnTo>
                    <a:pt x="334" y="306"/>
                  </a:lnTo>
                  <a:lnTo>
                    <a:pt x="333" y="304"/>
                  </a:lnTo>
                  <a:lnTo>
                    <a:pt x="330" y="304"/>
                  </a:lnTo>
                  <a:lnTo>
                    <a:pt x="330" y="304"/>
                  </a:lnTo>
                  <a:lnTo>
                    <a:pt x="302" y="320"/>
                  </a:lnTo>
                  <a:lnTo>
                    <a:pt x="302" y="320"/>
                  </a:lnTo>
                  <a:lnTo>
                    <a:pt x="298" y="317"/>
                  </a:lnTo>
                  <a:lnTo>
                    <a:pt x="294" y="317"/>
                  </a:lnTo>
                  <a:lnTo>
                    <a:pt x="290" y="317"/>
                  </a:lnTo>
                  <a:lnTo>
                    <a:pt x="286" y="318"/>
                  </a:lnTo>
                  <a:lnTo>
                    <a:pt x="279" y="322"/>
                  </a:lnTo>
                  <a:lnTo>
                    <a:pt x="273" y="327"/>
                  </a:lnTo>
                  <a:lnTo>
                    <a:pt x="273" y="327"/>
                  </a:lnTo>
                  <a:lnTo>
                    <a:pt x="266" y="329"/>
                  </a:lnTo>
                  <a:lnTo>
                    <a:pt x="259" y="331"/>
                  </a:lnTo>
                  <a:lnTo>
                    <a:pt x="254" y="331"/>
                  </a:lnTo>
                  <a:lnTo>
                    <a:pt x="246" y="329"/>
                  </a:lnTo>
                  <a:lnTo>
                    <a:pt x="246" y="329"/>
                  </a:lnTo>
                  <a:close/>
                  <a:moveTo>
                    <a:pt x="673" y="59"/>
                  </a:moveTo>
                  <a:lnTo>
                    <a:pt x="673" y="59"/>
                  </a:lnTo>
                  <a:lnTo>
                    <a:pt x="662" y="61"/>
                  </a:lnTo>
                  <a:lnTo>
                    <a:pt x="653" y="65"/>
                  </a:lnTo>
                  <a:lnTo>
                    <a:pt x="643" y="69"/>
                  </a:lnTo>
                  <a:lnTo>
                    <a:pt x="635" y="76"/>
                  </a:lnTo>
                  <a:lnTo>
                    <a:pt x="635" y="76"/>
                  </a:lnTo>
                  <a:lnTo>
                    <a:pt x="642" y="76"/>
                  </a:lnTo>
                  <a:lnTo>
                    <a:pt x="648" y="76"/>
                  </a:lnTo>
                  <a:lnTo>
                    <a:pt x="661" y="80"/>
                  </a:lnTo>
                  <a:lnTo>
                    <a:pt x="668" y="82"/>
                  </a:lnTo>
                  <a:lnTo>
                    <a:pt x="673" y="82"/>
                  </a:lnTo>
                  <a:lnTo>
                    <a:pt x="680" y="82"/>
                  </a:lnTo>
                  <a:lnTo>
                    <a:pt x="687" y="80"/>
                  </a:lnTo>
                  <a:lnTo>
                    <a:pt x="687" y="80"/>
                  </a:lnTo>
                  <a:lnTo>
                    <a:pt x="687" y="75"/>
                  </a:lnTo>
                  <a:lnTo>
                    <a:pt x="689" y="72"/>
                  </a:lnTo>
                  <a:lnTo>
                    <a:pt x="690" y="69"/>
                  </a:lnTo>
                  <a:lnTo>
                    <a:pt x="694" y="66"/>
                  </a:lnTo>
                  <a:lnTo>
                    <a:pt x="701" y="64"/>
                  </a:lnTo>
                  <a:lnTo>
                    <a:pt x="705" y="61"/>
                  </a:lnTo>
                  <a:lnTo>
                    <a:pt x="708" y="58"/>
                  </a:lnTo>
                  <a:lnTo>
                    <a:pt x="708" y="58"/>
                  </a:lnTo>
                  <a:lnTo>
                    <a:pt x="698" y="50"/>
                  </a:lnTo>
                  <a:lnTo>
                    <a:pt x="691" y="46"/>
                  </a:lnTo>
                  <a:lnTo>
                    <a:pt x="686" y="44"/>
                  </a:lnTo>
                  <a:lnTo>
                    <a:pt x="679" y="47"/>
                  </a:lnTo>
                  <a:lnTo>
                    <a:pt x="679" y="47"/>
                  </a:lnTo>
                  <a:lnTo>
                    <a:pt x="678" y="48"/>
                  </a:lnTo>
                  <a:lnTo>
                    <a:pt x="676" y="52"/>
                  </a:lnTo>
                  <a:lnTo>
                    <a:pt x="673" y="59"/>
                  </a:lnTo>
                  <a:lnTo>
                    <a:pt x="673" y="59"/>
                  </a:lnTo>
                  <a:close/>
                  <a:moveTo>
                    <a:pt x="608" y="404"/>
                  </a:moveTo>
                  <a:lnTo>
                    <a:pt x="608" y="404"/>
                  </a:lnTo>
                  <a:lnTo>
                    <a:pt x="622" y="430"/>
                  </a:lnTo>
                  <a:lnTo>
                    <a:pt x="622" y="430"/>
                  </a:lnTo>
                  <a:lnTo>
                    <a:pt x="626" y="429"/>
                  </a:lnTo>
                  <a:lnTo>
                    <a:pt x="629" y="426"/>
                  </a:lnTo>
                  <a:lnTo>
                    <a:pt x="629" y="426"/>
                  </a:lnTo>
                  <a:lnTo>
                    <a:pt x="630" y="422"/>
                  </a:lnTo>
                  <a:lnTo>
                    <a:pt x="633" y="419"/>
                  </a:lnTo>
                  <a:lnTo>
                    <a:pt x="640" y="415"/>
                  </a:lnTo>
                  <a:lnTo>
                    <a:pt x="647" y="414"/>
                  </a:lnTo>
                  <a:lnTo>
                    <a:pt x="655" y="414"/>
                  </a:lnTo>
                  <a:lnTo>
                    <a:pt x="655" y="414"/>
                  </a:lnTo>
                  <a:lnTo>
                    <a:pt x="665" y="414"/>
                  </a:lnTo>
                  <a:lnTo>
                    <a:pt x="673" y="411"/>
                  </a:lnTo>
                  <a:lnTo>
                    <a:pt x="679" y="407"/>
                  </a:lnTo>
                  <a:lnTo>
                    <a:pt x="684" y="401"/>
                  </a:lnTo>
                  <a:lnTo>
                    <a:pt x="684" y="401"/>
                  </a:lnTo>
                  <a:lnTo>
                    <a:pt x="661" y="394"/>
                  </a:lnTo>
                  <a:lnTo>
                    <a:pt x="661" y="394"/>
                  </a:lnTo>
                  <a:lnTo>
                    <a:pt x="640" y="407"/>
                  </a:lnTo>
                  <a:lnTo>
                    <a:pt x="640" y="407"/>
                  </a:lnTo>
                  <a:lnTo>
                    <a:pt x="639" y="401"/>
                  </a:lnTo>
                  <a:lnTo>
                    <a:pt x="636" y="399"/>
                  </a:lnTo>
                  <a:lnTo>
                    <a:pt x="633" y="396"/>
                  </a:lnTo>
                  <a:lnTo>
                    <a:pt x="630" y="394"/>
                  </a:lnTo>
                  <a:lnTo>
                    <a:pt x="626" y="396"/>
                  </a:lnTo>
                  <a:lnTo>
                    <a:pt x="621" y="397"/>
                  </a:lnTo>
                  <a:lnTo>
                    <a:pt x="608" y="404"/>
                  </a:lnTo>
                  <a:lnTo>
                    <a:pt x="608" y="404"/>
                  </a:lnTo>
                  <a:close/>
                  <a:moveTo>
                    <a:pt x="1049" y="177"/>
                  </a:moveTo>
                  <a:lnTo>
                    <a:pt x="1049" y="177"/>
                  </a:lnTo>
                  <a:lnTo>
                    <a:pt x="1054" y="144"/>
                  </a:lnTo>
                  <a:lnTo>
                    <a:pt x="1054" y="144"/>
                  </a:lnTo>
                  <a:lnTo>
                    <a:pt x="1039" y="142"/>
                  </a:lnTo>
                  <a:lnTo>
                    <a:pt x="1039" y="142"/>
                  </a:lnTo>
                  <a:lnTo>
                    <a:pt x="1038" y="138"/>
                  </a:lnTo>
                  <a:lnTo>
                    <a:pt x="1038" y="134"/>
                  </a:lnTo>
                  <a:lnTo>
                    <a:pt x="1038" y="133"/>
                  </a:lnTo>
                  <a:lnTo>
                    <a:pt x="1036" y="131"/>
                  </a:lnTo>
                  <a:lnTo>
                    <a:pt x="1033" y="131"/>
                  </a:lnTo>
                  <a:lnTo>
                    <a:pt x="1031" y="131"/>
                  </a:lnTo>
                  <a:lnTo>
                    <a:pt x="1031" y="131"/>
                  </a:lnTo>
                  <a:lnTo>
                    <a:pt x="1024" y="160"/>
                  </a:lnTo>
                  <a:lnTo>
                    <a:pt x="1024" y="160"/>
                  </a:lnTo>
                  <a:lnTo>
                    <a:pt x="1028" y="163"/>
                  </a:lnTo>
                  <a:lnTo>
                    <a:pt x="1035" y="166"/>
                  </a:lnTo>
                  <a:lnTo>
                    <a:pt x="1036" y="169"/>
                  </a:lnTo>
                  <a:lnTo>
                    <a:pt x="1038" y="172"/>
                  </a:lnTo>
                  <a:lnTo>
                    <a:pt x="1038" y="174"/>
                  </a:lnTo>
                  <a:lnTo>
                    <a:pt x="1035" y="178"/>
                  </a:lnTo>
                  <a:lnTo>
                    <a:pt x="1035" y="178"/>
                  </a:lnTo>
                  <a:lnTo>
                    <a:pt x="1038" y="181"/>
                  </a:lnTo>
                  <a:lnTo>
                    <a:pt x="1038" y="181"/>
                  </a:lnTo>
                  <a:lnTo>
                    <a:pt x="1049" y="188"/>
                  </a:lnTo>
                  <a:lnTo>
                    <a:pt x="1060" y="195"/>
                  </a:lnTo>
                  <a:lnTo>
                    <a:pt x="1060" y="195"/>
                  </a:lnTo>
                  <a:lnTo>
                    <a:pt x="1064" y="196"/>
                  </a:lnTo>
                  <a:lnTo>
                    <a:pt x="1069" y="196"/>
                  </a:lnTo>
                  <a:lnTo>
                    <a:pt x="1074" y="194"/>
                  </a:lnTo>
                  <a:lnTo>
                    <a:pt x="1078" y="190"/>
                  </a:lnTo>
                  <a:lnTo>
                    <a:pt x="1078" y="190"/>
                  </a:lnTo>
                  <a:lnTo>
                    <a:pt x="1071" y="187"/>
                  </a:lnTo>
                  <a:lnTo>
                    <a:pt x="1064" y="181"/>
                  </a:lnTo>
                  <a:lnTo>
                    <a:pt x="1057" y="178"/>
                  </a:lnTo>
                  <a:lnTo>
                    <a:pt x="1053" y="177"/>
                  </a:lnTo>
                  <a:lnTo>
                    <a:pt x="1049" y="177"/>
                  </a:lnTo>
                  <a:lnTo>
                    <a:pt x="1049" y="177"/>
                  </a:lnTo>
                  <a:close/>
                  <a:moveTo>
                    <a:pt x="1119" y="220"/>
                  </a:moveTo>
                  <a:lnTo>
                    <a:pt x="1119" y="220"/>
                  </a:lnTo>
                  <a:lnTo>
                    <a:pt x="1110" y="220"/>
                  </a:lnTo>
                  <a:lnTo>
                    <a:pt x="1101" y="219"/>
                  </a:lnTo>
                  <a:lnTo>
                    <a:pt x="1094" y="213"/>
                  </a:lnTo>
                  <a:lnTo>
                    <a:pt x="1090" y="208"/>
                  </a:lnTo>
                  <a:lnTo>
                    <a:pt x="1090" y="208"/>
                  </a:lnTo>
                  <a:lnTo>
                    <a:pt x="1087" y="205"/>
                  </a:lnTo>
                  <a:lnTo>
                    <a:pt x="1085" y="202"/>
                  </a:lnTo>
                  <a:lnTo>
                    <a:pt x="1078" y="198"/>
                  </a:lnTo>
                  <a:lnTo>
                    <a:pt x="1078" y="198"/>
                  </a:lnTo>
                  <a:lnTo>
                    <a:pt x="1072" y="205"/>
                  </a:lnTo>
                  <a:lnTo>
                    <a:pt x="1065" y="210"/>
                  </a:lnTo>
                  <a:lnTo>
                    <a:pt x="1058" y="213"/>
                  </a:lnTo>
                  <a:lnTo>
                    <a:pt x="1049" y="214"/>
                  </a:lnTo>
                  <a:lnTo>
                    <a:pt x="1049" y="214"/>
                  </a:lnTo>
                  <a:lnTo>
                    <a:pt x="1050" y="220"/>
                  </a:lnTo>
                  <a:lnTo>
                    <a:pt x="1054" y="223"/>
                  </a:lnTo>
                  <a:lnTo>
                    <a:pt x="1058" y="224"/>
                  </a:lnTo>
                  <a:lnTo>
                    <a:pt x="1064" y="224"/>
                  </a:lnTo>
                  <a:lnTo>
                    <a:pt x="1064" y="224"/>
                  </a:lnTo>
                  <a:lnTo>
                    <a:pt x="1072" y="224"/>
                  </a:lnTo>
                  <a:lnTo>
                    <a:pt x="1076" y="224"/>
                  </a:lnTo>
                  <a:lnTo>
                    <a:pt x="1080" y="228"/>
                  </a:lnTo>
                  <a:lnTo>
                    <a:pt x="1080" y="228"/>
                  </a:lnTo>
                  <a:lnTo>
                    <a:pt x="1085" y="231"/>
                  </a:lnTo>
                  <a:lnTo>
                    <a:pt x="1089" y="234"/>
                  </a:lnTo>
                  <a:lnTo>
                    <a:pt x="1094" y="234"/>
                  </a:lnTo>
                  <a:lnTo>
                    <a:pt x="1100" y="234"/>
                  </a:lnTo>
                  <a:lnTo>
                    <a:pt x="1104" y="232"/>
                  </a:lnTo>
                  <a:lnTo>
                    <a:pt x="1110" y="230"/>
                  </a:lnTo>
                  <a:lnTo>
                    <a:pt x="1115" y="226"/>
                  </a:lnTo>
                  <a:lnTo>
                    <a:pt x="1119" y="220"/>
                  </a:lnTo>
                  <a:lnTo>
                    <a:pt x="1119" y="220"/>
                  </a:lnTo>
                  <a:close/>
                  <a:moveTo>
                    <a:pt x="1161" y="572"/>
                  </a:moveTo>
                  <a:lnTo>
                    <a:pt x="1161" y="572"/>
                  </a:lnTo>
                  <a:lnTo>
                    <a:pt x="1157" y="558"/>
                  </a:lnTo>
                  <a:lnTo>
                    <a:pt x="1157" y="558"/>
                  </a:lnTo>
                  <a:lnTo>
                    <a:pt x="1155" y="554"/>
                  </a:lnTo>
                  <a:lnTo>
                    <a:pt x="1152" y="551"/>
                  </a:lnTo>
                  <a:lnTo>
                    <a:pt x="1148" y="550"/>
                  </a:lnTo>
                  <a:lnTo>
                    <a:pt x="1143" y="551"/>
                  </a:lnTo>
                  <a:lnTo>
                    <a:pt x="1143" y="551"/>
                  </a:lnTo>
                  <a:lnTo>
                    <a:pt x="1134" y="554"/>
                  </a:lnTo>
                  <a:lnTo>
                    <a:pt x="1129" y="558"/>
                  </a:lnTo>
                  <a:lnTo>
                    <a:pt x="1125" y="563"/>
                  </a:lnTo>
                  <a:lnTo>
                    <a:pt x="1125" y="566"/>
                  </a:lnTo>
                  <a:lnTo>
                    <a:pt x="1126" y="569"/>
                  </a:lnTo>
                  <a:lnTo>
                    <a:pt x="1126" y="569"/>
                  </a:lnTo>
                  <a:lnTo>
                    <a:pt x="1139" y="592"/>
                  </a:lnTo>
                  <a:lnTo>
                    <a:pt x="1139" y="592"/>
                  </a:lnTo>
                  <a:lnTo>
                    <a:pt x="1158" y="591"/>
                  </a:lnTo>
                  <a:lnTo>
                    <a:pt x="1164" y="591"/>
                  </a:lnTo>
                  <a:lnTo>
                    <a:pt x="1166" y="588"/>
                  </a:lnTo>
                  <a:lnTo>
                    <a:pt x="1168" y="587"/>
                  </a:lnTo>
                  <a:lnTo>
                    <a:pt x="1168" y="584"/>
                  </a:lnTo>
                  <a:lnTo>
                    <a:pt x="1161" y="573"/>
                  </a:lnTo>
                  <a:lnTo>
                    <a:pt x="1161" y="573"/>
                  </a:lnTo>
                  <a:lnTo>
                    <a:pt x="1141" y="573"/>
                  </a:lnTo>
                  <a:lnTo>
                    <a:pt x="1141" y="573"/>
                  </a:lnTo>
                  <a:lnTo>
                    <a:pt x="1141" y="569"/>
                  </a:lnTo>
                  <a:lnTo>
                    <a:pt x="1141" y="569"/>
                  </a:lnTo>
                  <a:lnTo>
                    <a:pt x="1161" y="572"/>
                  </a:lnTo>
                  <a:lnTo>
                    <a:pt x="1161" y="572"/>
                  </a:lnTo>
                  <a:close/>
                  <a:moveTo>
                    <a:pt x="457" y="293"/>
                  </a:moveTo>
                  <a:lnTo>
                    <a:pt x="457" y="293"/>
                  </a:lnTo>
                  <a:lnTo>
                    <a:pt x="452" y="288"/>
                  </a:lnTo>
                  <a:lnTo>
                    <a:pt x="446" y="285"/>
                  </a:lnTo>
                  <a:lnTo>
                    <a:pt x="439" y="284"/>
                  </a:lnTo>
                  <a:lnTo>
                    <a:pt x="431" y="284"/>
                  </a:lnTo>
                  <a:lnTo>
                    <a:pt x="431" y="284"/>
                  </a:lnTo>
                  <a:lnTo>
                    <a:pt x="434" y="291"/>
                  </a:lnTo>
                  <a:lnTo>
                    <a:pt x="434" y="291"/>
                  </a:lnTo>
                  <a:lnTo>
                    <a:pt x="437" y="299"/>
                  </a:lnTo>
                  <a:lnTo>
                    <a:pt x="437" y="299"/>
                  </a:lnTo>
                  <a:lnTo>
                    <a:pt x="426" y="298"/>
                  </a:lnTo>
                  <a:lnTo>
                    <a:pt x="426" y="298"/>
                  </a:lnTo>
                  <a:lnTo>
                    <a:pt x="419" y="299"/>
                  </a:lnTo>
                  <a:lnTo>
                    <a:pt x="413" y="299"/>
                  </a:lnTo>
                  <a:lnTo>
                    <a:pt x="413" y="299"/>
                  </a:lnTo>
                  <a:lnTo>
                    <a:pt x="405" y="299"/>
                  </a:lnTo>
                  <a:lnTo>
                    <a:pt x="396" y="298"/>
                  </a:lnTo>
                  <a:lnTo>
                    <a:pt x="396" y="298"/>
                  </a:lnTo>
                  <a:lnTo>
                    <a:pt x="387" y="295"/>
                  </a:lnTo>
                  <a:lnTo>
                    <a:pt x="380" y="295"/>
                  </a:lnTo>
                  <a:lnTo>
                    <a:pt x="373" y="299"/>
                  </a:lnTo>
                  <a:lnTo>
                    <a:pt x="366" y="304"/>
                  </a:lnTo>
                  <a:lnTo>
                    <a:pt x="366" y="304"/>
                  </a:lnTo>
                  <a:lnTo>
                    <a:pt x="374" y="304"/>
                  </a:lnTo>
                  <a:lnTo>
                    <a:pt x="377" y="306"/>
                  </a:lnTo>
                  <a:lnTo>
                    <a:pt x="381" y="307"/>
                  </a:lnTo>
                  <a:lnTo>
                    <a:pt x="381" y="307"/>
                  </a:lnTo>
                  <a:lnTo>
                    <a:pt x="385" y="309"/>
                  </a:lnTo>
                  <a:lnTo>
                    <a:pt x="390" y="310"/>
                  </a:lnTo>
                  <a:lnTo>
                    <a:pt x="399" y="310"/>
                  </a:lnTo>
                  <a:lnTo>
                    <a:pt x="408" y="310"/>
                  </a:lnTo>
                  <a:lnTo>
                    <a:pt x="417" y="311"/>
                  </a:lnTo>
                  <a:lnTo>
                    <a:pt x="417" y="311"/>
                  </a:lnTo>
                  <a:lnTo>
                    <a:pt x="423" y="313"/>
                  </a:lnTo>
                  <a:lnTo>
                    <a:pt x="428" y="313"/>
                  </a:lnTo>
                  <a:lnTo>
                    <a:pt x="432" y="311"/>
                  </a:lnTo>
                  <a:lnTo>
                    <a:pt x="435" y="309"/>
                  </a:lnTo>
                  <a:lnTo>
                    <a:pt x="442" y="303"/>
                  </a:lnTo>
                  <a:lnTo>
                    <a:pt x="448" y="298"/>
                  </a:lnTo>
                  <a:lnTo>
                    <a:pt x="448" y="298"/>
                  </a:lnTo>
                  <a:lnTo>
                    <a:pt x="457" y="293"/>
                  </a:lnTo>
                  <a:lnTo>
                    <a:pt x="457" y="293"/>
                  </a:lnTo>
                  <a:close/>
                  <a:moveTo>
                    <a:pt x="239" y="642"/>
                  </a:moveTo>
                  <a:lnTo>
                    <a:pt x="239" y="642"/>
                  </a:lnTo>
                  <a:lnTo>
                    <a:pt x="257" y="637"/>
                  </a:lnTo>
                  <a:lnTo>
                    <a:pt x="257" y="637"/>
                  </a:lnTo>
                  <a:lnTo>
                    <a:pt x="265" y="637"/>
                  </a:lnTo>
                  <a:lnTo>
                    <a:pt x="265" y="637"/>
                  </a:lnTo>
                  <a:lnTo>
                    <a:pt x="264" y="633"/>
                  </a:lnTo>
                  <a:lnTo>
                    <a:pt x="262" y="631"/>
                  </a:lnTo>
                  <a:lnTo>
                    <a:pt x="261" y="630"/>
                  </a:lnTo>
                  <a:lnTo>
                    <a:pt x="261" y="630"/>
                  </a:lnTo>
                  <a:lnTo>
                    <a:pt x="255" y="628"/>
                  </a:lnTo>
                  <a:lnTo>
                    <a:pt x="251" y="624"/>
                  </a:lnTo>
                  <a:lnTo>
                    <a:pt x="243" y="617"/>
                  </a:lnTo>
                  <a:lnTo>
                    <a:pt x="239" y="613"/>
                  </a:lnTo>
                  <a:lnTo>
                    <a:pt x="233" y="610"/>
                  </a:lnTo>
                  <a:lnTo>
                    <a:pt x="228" y="609"/>
                  </a:lnTo>
                  <a:lnTo>
                    <a:pt x="222" y="609"/>
                  </a:lnTo>
                  <a:lnTo>
                    <a:pt x="222" y="609"/>
                  </a:lnTo>
                  <a:lnTo>
                    <a:pt x="221" y="606"/>
                  </a:lnTo>
                  <a:lnTo>
                    <a:pt x="218" y="605"/>
                  </a:lnTo>
                  <a:lnTo>
                    <a:pt x="218" y="605"/>
                  </a:lnTo>
                  <a:lnTo>
                    <a:pt x="212" y="601"/>
                  </a:lnTo>
                  <a:lnTo>
                    <a:pt x="210" y="599"/>
                  </a:lnTo>
                  <a:lnTo>
                    <a:pt x="207" y="599"/>
                  </a:lnTo>
                  <a:lnTo>
                    <a:pt x="207" y="599"/>
                  </a:lnTo>
                  <a:lnTo>
                    <a:pt x="203" y="599"/>
                  </a:lnTo>
                  <a:lnTo>
                    <a:pt x="200" y="599"/>
                  </a:lnTo>
                  <a:lnTo>
                    <a:pt x="194" y="595"/>
                  </a:lnTo>
                  <a:lnTo>
                    <a:pt x="194" y="595"/>
                  </a:lnTo>
                  <a:lnTo>
                    <a:pt x="192" y="595"/>
                  </a:lnTo>
                  <a:lnTo>
                    <a:pt x="189" y="595"/>
                  </a:lnTo>
                  <a:lnTo>
                    <a:pt x="182" y="597"/>
                  </a:lnTo>
                  <a:lnTo>
                    <a:pt x="182" y="597"/>
                  </a:lnTo>
                  <a:lnTo>
                    <a:pt x="182" y="601"/>
                  </a:lnTo>
                  <a:lnTo>
                    <a:pt x="182" y="601"/>
                  </a:lnTo>
                  <a:lnTo>
                    <a:pt x="198" y="606"/>
                  </a:lnTo>
                  <a:lnTo>
                    <a:pt x="207" y="609"/>
                  </a:lnTo>
                  <a:lnTo>
                    <a:pt x="215" y="613"/>
                  </a:lnTo>
                  <a:lnTo>
                    <a:pt x="215" y="613"/>
                  </a:lnTo>
                  <a:lnTo>
                    <a:pt x="222" y="619"/>
                  </a:lnTo>
                  <a:lnTo>
                    <a:pt x="228" y="627"/>
                  </a:lnTo>
                  <a:lnTo>
                    <a:pt x="239" y="642"/>
                  </a:lnTo>
                  <a:lnTo>
                    <a:pt x="239" y="642"/>
                  </a:lnTo>
                  <a:close/>
                  <a:moveTo>
                    <a:pt x="1069" y="670"/>
                  </a:moveTo>
                  <a:lnTo>
                    <a:pt x="1069" y="670"/>
                  </a:lnTo>
                  <a:lnTo>
                    <a:pt x="1062" y="671"/>
                  </a:lnTo>
                  <a:lnTo>
                    <a:pt x="1057" y="674"/>
                  </a:lnTo>
                  <a:lnTo>
                    <a:pt x="1054" y="677"/>
                  </a:lnTo>
                  <a:lnTo>
                    <a:pt x="1051" y="681"/>
                  </a:lnTo>
                  <a:lnTo>
                    <a:pt x="1051" y="684"/>
                  </a:lnTo>
                  <a:lnTo>
                    <a:pt x="1051" y="688"/>
                  </a:lnTo>
                  <a:lnTo>
                    <a:pt x="1053" y="695"/>
                  </a:lnTo>
                  <a:lnTo>
                    <a:pt x="1053" y="695"/>
                  </a:lnTo>
                  <a:lnTo>
                    <a:pt x="1050" y="699"/>
                  </a:lnTo>
                  <a:lnTo>
                    <a:pt x="1047" y="700"/>
                  </a:lnTo>
                  <a:lnTo>
                    <a:pt x="1040" y="705"/>
                  </a:lnTo>
                  <a:lnTo>
                    <a:pt x="1038" y="707"/>
                  </a:lnTo>
                  <a:lnTo>
                    <a:pt x="1035" y="710"/>
                  </a:lnTo>
                  <a:lnTo>
                    <a:pt x="1035" y="713"/>
                  </a:lnTo>
                  <a:lnTo>
                    <a:pt x="1035" y="718"/>
                  </a:lnTo>
                  <a:lnTo>
                    <a:pt x="1035" y="718"/>
                  </a:lnTo>
                  <a:lnTo>
                    <a:pt x="1065" y="720"/>
                  </a:lnTo>
                  <a:lnTo>
                    <a:pt x="1065" y="720"/>
                  </a:lnTo>
                  <a:lnTo>
                    <a:pt x="1069" y="713"/>
                  </a:lnTo>
                  <a:lnTo>
                    <a:pt x="1069" y="707"/>
                  </a:lnTo>
                  <a:lnTo>
                    <a:pt x="1068" y="702"/>
                  </a:lnTo>
                  <a:lnTo>
                    <a:pt x="1065" y="695"/>
                  </a:lnTo>
                  <a:lnTo>
                    <a:pt x="1065" y="695"/>
                  </a:lnTo>
                  <a:lnTo>
                    <a:pt x="1064" y="689"/>
                  </a:lnTo>
                  <a:lnTo>
                    <a:pt x="1065" y="684"/>
                  </a:lnTo>
                  <a:lnTo>
                    <a:pt x="1069" y="670"/>
                  </a:lnTo>
                  <a:lnTo>
                    <a:pt x="1069" y="670"/>
                  </a:lnTo>
                  <a:close/>
                  <a:moveTo>
                    <a:pt x="745" y="385"/>
                  </a:moveTo>
                  <a:lnTo>
                    <a:pt x="745" y="385"/>
                  </a:lnTo>
                  <a:lnTo>
                    <a:pt x="747" y="372"/>
                  </a:lnTo>
                  <a:lnTo>
                    <a:pt x="747" y="372"/>
                  </a:lnTo>
                  <a:lnTo>
                    <a:pt x="734" y="378"/>
                  </a:lnTo>
                  <a:lnTo>
                    <a:pt x="734" y="378"/>
                  </a:lnTo>
                  <a:lnTo>
                    <a:pt x="732" y="374"/>
                  </a:lnTo>
                  <a:lnTo>
                    <a:pt x="730" y="371"/>
                  </a:lnTo>
                  <a:lnTo>
                    <a:pt x="732" y="367"/>
                  </a:lnTo>
                  <a:lnTo>
                    <a:pt x="734" y="364"/>
                  </a:lnTo>
                  <a:lnTo>
                    <a:pt x="740" y="358"/>
                  </a:lnTo>
                  <a:lnTo>
                    <a:pt x="741" y="354"/>
                  </a:lnTo>
                  <a:lnTo>
                    <a:pt x="740" y="350"/>
                  </a:lnTo>
                  <a:lnTo>
                    <a:pt x="740" y="350"/>
                  </a:lnTo>
                  <a:lnTo>
                    <a:pt x="736" y="352"/>
                  </a:lnTo>
                  <a:lnTo>
                    <a:pt x="733" y="352"/>
                  </a:lnTo>
                  <a:lnTo>
                    <a:pt x="732" y="353"/>
                  </a:lnTo>
                  <a:lnTo>
                    <a:pt x="732" y="353"/>
                  </a:lnTo>
                  <a:lnTo>
                    <a:pt x="726" y="357"/>
                  </a:lnTo>
                  <a:lnTo>
                    <a:pt x="720" y="360"/>
                  </a:lnTo>
                  <a:lnTo>
                    <a:pt x="714" y="360"/>
                  </a:lnTo>
                  <a:lnTo>
                    <a:pt x="707" y="357"/>
                  </a:lnTo>
                  <a:lnTo>
                    <a:pt x="707" y="357"/>
                  </a:lnTo>
                  <a:lnTo>
                    <a:pt x="704" y="357"/>
                  </a:lnTo>
                  <a:lnTo>
                    <a:pt x="701" y="357"/>
                  </a:lnTo>
                  <a:lnTo>
                    <a:pt x="691" y="360"/>
                  </a:lnTo>
                  <a:lnTo>
                    <a:pt x="691" y="360"/>
                  </a:lnTo>
                  <a:lnTo>
                    <a:pt x="723" y="372"/>
                  </a:lnTo>
                  <a:lnTo>
                    <a:pt x="723" y="372"/>
                  </a:lnTo>
                  <a:lnTo>
                    <a:pt x="723" y="388"/>
                  </a:lnTo>
                  <a:lnTo>
                    <a:pt x="723" y="388"/>
                  </a:lnTo>
                  <a:lnTo>
                    <a:pt x="734" y="392"/>
                  </a:lnTo>
                  <a:lnTo>
                    <a:pt x="745" y="394"/>
                  </a:lnTo>
                  <a:lnTo>
                    <a:pt x="756" y="394"/>
                  </a:lnTo>
                  <a:lnTo>
                    <a:pt x="768" y="393"/>
                  </a:lnTo>
                  <a:lnTo>
                    <a:pt x="768" y="393"/>
                  </a:lnTo>
                  <a:lnTo>
                    <a:pt x="766" y="389"/>
                  </a:lnTo>
                  <a:lnTo>
                    <a:pt x="763" y="386"/>
                  </a:lnTo>
                  <a:lnTo>
                    <a:pt x="761" y="386"/>
                  </a:lnTo>
                  <a:lnTo>
                    <a:pt x="758" y="386"/>
                  </a:lnTo>
                  <a:lnTo>
                    <a:pt x="751" y="388"/>
                  </a:lnTo>
                  <a:lnTo>
                    <a:pt x="747" y="386"/>
                  </a:lnTo>
                  <a:lnTo>
                    <a:pt x="745" y="385"/>
                  </a:lnTo>
                  <a:lnTo>
                    <a:pt x="745" y="385"/>
                  </a:lnTo>
                  <a:close/>
                  <a:moveTo>
                    <a:pt x="331" y="842"/>
                  </a:moveTo>
                  <a:lnTo>
                    <a:pt x="331" y="842"/>
                  </a:lnTo>
                  <a:lnTo>
                    <a:pt x="331" y="847"/>
                  </a:lnTo>
                  <a:lnTo>
                    <a:pt x="331" y="853"/>
                  </a:lnTo>
                  <a:lnTo>
                    <a:pt x="336" y="861"/>
                  </a:lnTo>
                  <a:lnTo>
                    <a:pt x="341" y="868"/>
                  </a:lnTo>
                  <a:lnTo>
                    <a:pt x="348" y="876"/>
                  </a:lnTo>
                  <a:lnTo>
                    <a:pt x="348" y="876"/>
                  </a:lnTo>
                  <a:lnTo>
                    <a:pt x="352" y="879"/>
                  </a:lnTo>
                  <a:lnTo>
                    <a:pt x="358" y="879"/>
                  </a:lnTo>
                  <a:lnTo>
                    <a:pt x="363" y="878"/>
                  </a:lnTo>
                  <a:lnTo>
                    <a:pt x="369" y="874"/>
                  </a:lnTo>
                  <a:lnTo>
                    <a:pt x="369" y="874"/>
                  </a:lnTo>
                  <a:lnTo>
                    <a:pt x="372" y="871"/>
                  </a:lnTo>
                  <a:lnTo>
                    <a:pt x="373" y="867"/>
                  </a:lnTo>
                  <a:lnTo>
                    <a:pt x="372" y="862"/>
                  </a:lnTo>
                  <a:lnTo>
                    <a:pt x="366" y="860"/>
                  </a:lnTo>
                  <a:lnTo>
                    <a:pt x="366" y="860"/>
                  </a:lnTo>
                  <a:lnTo>
                    <a:pt x="363" y="856"/>
                  </a:lnTo>
                  <a:lnTo>
                    <a:pt x="359" y="851"/>
                  </a:lnTo>
                  <a:lnTo>
                    <a:pt x="359" y="851"/>
                  </a:lnTo>
                  <a:lnTo>
                    <a:pt x="354" y="847"/>
                  </a:lnTo>
                  <a:lnTo>
                    <a:pt x="348" y="843"/>
                  </a:lnTo>
                  <a:lnTo>
                    <a:pt x="340" y="840"/>
                  </a:lnTo>
                  <a:lnTo>
                    <a:pt x="336" y="840"/>
                  </a:lnTo>
                  <a:lnTo>
                    <a:pt x="331" y="842"/>
                  </a:lnTo>
                  <a:lnTo>
                    <a:pt x="331" y="842"/>
                  </a:lnTo>
                  <a:close/>
                  <a:moveTo>
                    <a:pt x="401" y="520"/>
                  </a:moveTo>
                  <a:lnTo>
                    <a:pt x="401" y="520"/>
                  </a:lnTo>
                  <a:lnTo>
                    <a:pt x="405" y="525"/>
                  </a:lnTo>
                  <a:lnTo>
                    <a:pt x="408" y="529"/>
                  </a:lnTo>
                  <a:lnTo>
                    <a:pt x="408" y="529"/>
                  </a:lnTo>
                  <a:lnTo>
                    <a:pt x="410" y="537"/>
                  </a:lnTo>
                  <a:lnTo>
                    <a:pt x="412" y="540"/>
                  </a:lnTo>
                  <a:lnTo>
                    <a:pt x="414" y="540"/>
                  </a:lnTo>
                  <a:lnTo>
                    <a:pt x="416" y="541"/>
                  </a:lnTo>
                  <a:lnTo>
                    <a:pt x="419" y="540"/>
                  </a:lnTo>
                  <a:lnTo>
                    <a:pt x="427" y="537"/>
                  </a:lnTo>
                  <a:lnTo>
                    <a:pt x="427" y="537"/>
                  </a:lnTo>
                  <a:lnTo>
                    <a:pt x="435" y="534"/>
                  </a:lnTo>
                  <a:lnTo>
                    <a:pt x="435" y="534"/>
                  </a:lnTo>
                  <a:lnTo>
                    <a:pt x="446" y="530"/>
                  </a:lnTo>
                  <a:lnTo>
                    <a:pt x="449" y="529"/>
                  </a:lnTo>
                  <a:lnTo>
                    <a:pt x="450" y="527"/>
                  </a:lnTo>
                  <a:lnTo>
                    <a:pt x="450" y="525"/>
                  </a:lnTo>
                  <a:lnTo>
                    <a:pt x="450" y="522"/>
                  </a:lnTo>
                  <a:lnTo>
                    <a:pt x="445" y="512"/>
                  </a:lnTo>
                  <a:lnTo>
                    <a:pt x="445" y="512"/>
                  </a:lnTo>
                  <a:lnTo>
                    <a:pt x="401" y="520"/>
                  </a:lnTo>
                  <a:lnTo>
                    <a:pt x="401" y="520"/>
                  </a:lnTo>
                  <a:close/>
                  <a:moveTo>
                    <a:pt x="312" y="784"/>
                  </a:moveTo>
                  <a:lnTo>
                    <a:pt x="312" y="784"/>
                  </a:lnTo>
                  <a:lnTo>
                    <a:pt x="320" y="781"/>
                  </a:lnTo>
                  <a:lnTo>
                    <a:pt x="329" y="779"/>
                  </a:lnTo>
                  <a:lnTo>
                    <a:pt x="336" y="778"/>
                  </a:lnTo>
                  <a:lnTo>
                    <a:pt x="338" y="775"/>
                  </a:lnTo>
                  <a:lnTo>
                    <a:pt x="341" y="772"/>
                  </a:lnTo>
                  <a:lnTo>
                    <a:pt x="341" y="772"/>
                  </a:lnTo>
                  <a:lnTo>
                    <a:pt x="342" y="771"/>
                  </a:lnTo>
                  <a:lnTo>
                    <a:pt x="345" y="771"/>
                  </a:lnTo>
                  <a:lnTo>
                    <a:pt x="351" y="771"/>
                  </a:lnTo>
                  <a:lnTo>
                    <a:pt x="351" y="771"/>
                  </a:lnTo>
                  <a:lnTo>
                    <a:pt x="380" y="772"/>
                  </a:lnTo>
                  <a:lnTo>
                    <a:pt x="380" y="772"/>
                  </a:lnTo>
                  <a:lnTo>
                    <a:pt x="380" y="766"/>
                  </a:lnTo>
                  <a:lnTo>
                    <a:pt x="380" y="763"/>
                  </a:lnTo>
                  <a:lnTo>
                    <a:pt x="378" y="761"/>
                  </a:lnTo>
                  <a:lnTo>
                    <a:pt x="378" y="761"/>
                  </a:lnTo>
                  <a:lnTo>
                    <a:pt x="372" y="760"/>
                  </a:lnTo>
                  <a:lnTo>
                    <a:pt x="367" y="760"/>
                  </a:lnTo>
                  <a:lnTo>
                    <a:pt x="365" y="760"/>
                  </a:lnTo>
                  <a:lnTo>
                    <a:pt x="365" y="760"/>
                  </a:lnTo>
                  <a:lnTo>
                    <a:pt x="356" y="763"/>
                  </a:lnTo>
                  <a:lnTo>
                    <a:pt x="351" y="763"/>
                  </a:lnTo>
                  <a:lnTo>
                    <a:pt x="345" y="761"/>
                  </a:lnTo>
                  <a:lnTo>
                    <a:pt x="340" y="756"/>
                  </a:lnTo>
                  <a:lnTo>
                    <a:pt x="340" y="756"/>
                  </a:lnTo>
                  <a:lnTo>
                    <a:pt x="329" y="759"/>
                  </a:lnTo>
                  <a:lnTo>
                    <a:pt x="324" y="761"/>
                  </a:lnTo>
                  <a:lnTo>
                    <a:pt x="320" y="764"/>
                  </a:lnTo>
                  <a:lnTo>
                    <a:pt x="318" y="768"/>
                  </a:lnTo>
                  <a:lnTo>
                    <a:pt x="315" y="772"/>
                  </a:lnTo>
                  <a:lnTo>
                    <a:pt x="312" y="784"/>
                  </a:lnTo>
                  <a:lnTo>
                    <a:pt x="312" y="784"/>
                  </a:lnTo>
                  <a:close/>
                  <a:moveTo>
                    <a:pt x="272" y="228"/>
                  </a:moveTo>
                  <a:lnTo>
                    <a:pt x="272" y="228"/>
                  </a:lnTo>
                  <a:lnTo>
                    <a:pt x="265" y="228"/>
                  </a:lnTo>
                  <a:lnTo>
                    <a:pt x="261" y="227"/>
                  </a:lnTo>
                  <a:lnTo>
                    <a:pt x="257" y="226"/>
                  </a:lnTo>
                  <a:lnTo>
                    <a:pt x="254" y="223"/>
                  </a:lnTo>
                  <a:lnTo>
                    <a:pt x="250" y="217"/>
                  </a:lnTo>
                  <a:lnTo>
                    <a:pt x="247" y="210"/>
                  </a:lnTo>
                  <a:lnTo>
                    <a:pt x="247" y="210"/>
                  </a:lnTo>
                  <a:lnTo>
                    <a:pt x="241" y="209"/>
                  </a:lnTo>
                  <a:lnTo>
                    <a:pt x="236" y="209"/>
                  </a:lnTo>
                  <a:lnTo>
                    <a:pt x="232" y="212"/>
                  </a:lnTo>
                  <a:lnTo>
                    <a:pt x="228" y="216"/>
                  </a:lnTo>
                  <a:lnTo>
                    <a:pt x="228" y="216"/>
                  </a:lnTo>
                  <a:lnTo>
                    <a:pt x="225" y="224"/>
                  </a:lnTo>
                  <a:lnTo>
                    <a:pt x="225" y="224"/>
                  </a:lnTo>
                  <a:lnTo>
                    <a:pt x="241" y="230"/>
                  </a:lnTo>
                  <a:lnTo>
                    <a:pt x="241" y="230"/>
                  </a:lnTo>
                  <a:lnTo>
                    <a:pt x="233" y="234"/>
                  </a:lnTo>
                  <a:lnTo>
                    <a:pt x="233" y="234"/>
                  </a:lnTo>
                  <a:lnTo>
                    <a:pt x="229" y="238"/>
                  </a:lnTo>
                  <a:lnTo>
                    <a:pt x="229" y="238"/>
                  </a:lnTo>
                  <a:lnTo>
                    <a:pt x="240" y="239"/>
                  </a:lnTo>
                  <a:lnTo>
                    <a:pt x="251" y="239"/>
                  </a:lnTo>
                  <a:lnTo>
                    <a:pt x="257" y="238"/>
                  </a:lnTo>
                  <a:lnTo>
                    <a:pt x="262" y="237"/>
                  </a:lnTo>
                  <a:lnTo>
                    <a:pt x="266" y="234"/>
                  </a:lnTo>
                  <a:lnTo>
                    <a:pt x="272" y="228"/>
                  </a:lnTo>
                  <a:lnTo>
                    <a:pt x="272" y="228"/>
                  </a:lnTo>
                  <a:close/>
                  <a:moveTo>
                    <a:pt x="327" y="932"/>
                  </a:moveTo>
                  <a:lnTo>
                    <a:pt x="327" y="932"/>
                  </a:lnTo>
                  <a:lnTo>
                    <a:pt x="331" y="937"/>
                  </a:lnTo>
                  <a:lnTo>
                    <a:pt x="331" y="937"/>
                  </a:lnTo>
                  <a:lnTo>
                    <a:pt x="333" y="932"/>
                  </a:lnTo>
                  <a:lnTo>
                    <a:pt x="334" y="929"/>
                  </a:lnTo>
                  <a:lnTo>
                    <a:pt x="336" y="926"/>
                  </a:lnTo>
                  <a:lnTo>
                    <a:pt x="338" y="926"/>
                  </a:lnTo>
                  <a:lnTo>
                    <a:pt x="345" y="926"/>
                  </a:lnTo>
                  <a:lnTo>
                    <a:pt x="352" y="925"/>
                  </a:lnTo>
                  <a:lnTo>
                    <a:pt x="352" y="925"/>
                  </a:lnTo>
                  <a:lnTo>
                    <a:pt x="341" y="910"/>
                  </a:lnTo>
                  <a:lnTo>
                    <a:pt x="341" y="910"/>
                  </a:lnTo>
                  <a:lnTo>
                    <a:pt x="326" y="912"/>
                  </a:lnTo>
                  <a:lnTo>
                    <a:pt x="319" y="914"/>
                  </a:lnTo>
                  <a:lnTo>
                    <a:pt x="312" y="914"/>
                  </a:lnTo>
                  <a:lnTo>
                    <a:pt x="312" y="914"/>
                  </a:lnTo>
                  <a:lnTo>
                    <a:pt x="304" y="912"/>
                  </a:lnTo>
                  <a:lnTo>
                    <a:pt x="300" y="912"/>
                  </a:lnTo>
                  <a:lnTo>
                    <a:pt x="295" y="916"/>
                  </a:lnTo>
                  <a:lnTo>
                    <a:pt x="290" y="925"/>
                  </a:lnTo>
                  <a:lnTo>
                    <a:pt x="290" y="925"/>
                  </a:lnTo>
                  <a:lnTo>
                    <a:pt x="304" y="932"/>
                  </a:lnTo>
                  <a:lnTo>
                    <a:pt x="304" y="932"/>
                  </a:lnTo>
                  <a:lnTo>
                    <a:pt x="323" y="921"/>
                  </a:lnTo>
                  <a:lnTo>
                    <a:pt x="323" y="921"/>
                  </a:lnTo>
                  <a:lnTo>
                    <a:pt x="327" y="932"/>
                  </a:lnTo>
                  <a:lnTo>
                    <a:pt x="327" y="932"/>
                  </a:lnTo>
                  <a:close/>
                  <a:moveTo>
                    <a:pt x="586" y="156"/>
                  </a:moveTo>
                  <a:lnTo>
                    <a:pt x="586" y="156"/>
                  </a:lnTo>
                  <a:lnTo>
                    <a:pt x="589" y="163"/>
                  </a:lnTo>
                  <a:lnTo>
                    <a:pt x="589" y="166"/>
                  </a:lnTo>
                  <a:lnTo>
                    <a:pt x="590" y="167"/>
                  </a:lnTo>
                  <a:lnTo>
                    <a:pt x="590" y="167"/>
                  </a:lnTo>
                  <a:lnTo>
                    <a:pt x="599" y="169"/>
                  </a:lnTo>
                  <a:lnTo>
                    <a:pt x="607" y="170"/>
                  </a:lnTo>
                  <a:lnTo>
                    <a:pt x="607" y="170"/>
                  </a:lnTo>
                  <a:lnTo>
                    <a:pt x="629" y="178"/>
                  </a:lnTo>
                  <a:lnTo>
                    <a:pt x="629" y="178"/>
                  </a:lnTo>
                  <a:lnTo>
                    <a:pt x="632" y="177"/>
                  </a:lnTo>
                  <a:lnTo>
                    <a:pt x="635" y="176"/>
                  </a:lnTo>
                  <a:lnTo>
                    <a:pt x="643" y="176"/>
                  </a:lnTo>
                  <a:lnTo>
                    <a:pt x="647" y="176"/>
                  </a:lnTo>
                  <a:lnTo>
                    <a:pt x="650" y="173"/>
                  </a:lnTo>
                  <a:lnTo>
                    <a:pt x="651" y="170"/>
                  </a:lnTo>
                  <a:lnTo>
                    <a:pt x="650" y="165"/>
                  </a:lnTo>
                  <a:lnTo>
                    <a:pt x="650" y="165"/>
                  </a:lnTo>
                  <a:lnTo>
                    <a:pt x="586" y="156"/>
                  </a:lnTo>
                  <a:lnTo>
                    <a:pt x="586" y="156"/>
                  </a:lnTo>
                  <a:close/>
                  <a:moveTo>
                    <a:pt x="1283" y="658"/>
                  </a:moveTo>
                  <a:lnTo>
                    <a:pt x="1283" y="658"/>
                  </a:lnTo>
                  <a:lnTo>
                    <a:pt x="1298" y="666"/>
                  </a:lnTo>
                  <a:lnTo>
                    <a:pt x="1303" y="667"/>
                  </a:lnTo>
                  <a:lnTo>
                    <a:pt x="1310" y="669"/>
                  </a:lnTo>
                  <a:lnTo>
                    <a:pt x="1316" y="667"/>
                  </a:lnTo>
                  <a:lnTo>
                    <a:pt x="1320" y="666"/>
                  </a:lnTo>
                  <a:lnTo>
                    <a:pt x="1325" y="662"/>
                  </a:lnTo>
                  <a:lnTo>
                    <a:pt x="1330" y="656"/>
                  </a:lnTo>
                  <a:lnTo>
                    <a:pt x="1330" y="656"/>
                  </a:lnTo>
                  <a:lnTo>
                    <a:pt x="1323" y="652"/>
                  </a:lnTo>
                  <a:lnTo>
                    <a:pt x="1316" y="649"/>
                  </a:lnTo>
                  <a:lnTo>
                    <a:pt x="1309" y="646"/>
                  </a:lnTo>
                  <a:lnTo>
                    <a:pt x="1303" y="646"/>
                  </a:lnTo>
                  <a:lnTo>
                    <a:pt x="1298" y="648"/>
                  </a:lnTo>
                  <a:lnTo>
                    <a:pt x="1292" y="649"/>
                  </a:lnTo>
                  <a:lnTo>
                    <a:pt x="1287" y="653"/>
                  </a:lnTo>
                  <a:lnTo>
                    <a:pt x="1283" y="658"/>
                  </a:lnTo>
                  <a:lnTo>
                    <a:pt x="1283" y="658"/>
                  </a:lnTo>
                  <a:close/>
                  <a:moveTo>
                    <a:pt x="576" y="721"/>
                  </a:moveTo>
                  <a:lnTo>
                    <a:pt x="576" y="721"/>
                  </a:lnTo>
                  <a:lnTo>
                    <a:pt x="571" y="728"/>
                  </a:lnTo>
                  <a:lnTo>
                    <a:pt x="568" y="735"/>
                  </a:lnTo>
                  <a:lnTo>
                    <a:pt x="568" y="735"/>
                  </a:lnTo>
                  <a:lnTo>
                    <a:pt x="568" y="739"/>
                  </a:lnTo>
                  <a:lnTo>
                    <a:pt x="570" y="742"/>
                  </a:lnTo>
                  <a:lnTo>
                    <a:pt x="572" y="743"/>
                  </a:lnTo>
                  <a:lnTo>
                    <a:pt x="576" y="745"/>
                  </a:lnTo>
                  <a:lnTo>
                    <a:pt x="576" y="745"/>
                  </a:lnTo>
                  <a:lnTo>
                    <a:pt x="601" y="743"/>
                  </a:lnTo>
                  <a:lnTo>
                    <a:pt x="614" y="742"/>
                  </a:lnTo>
                  <a:lnTo>
                    <a:pt x="628" y="739"/>
                  </a:lnTo>
                  <a:lnTo>
                    <a:pt x="628" y="739"/>
                  </a:lnTo>
                  <a:lnTo>
                    <a:pt x="621" y="732"/>
                  </a:lnTo>
                  <a:lnTo>
                    <a:pt x="617" y="731"/>
                  </a:lnTo>
                  <a:lnTo>
                    <a:pt x="612" y="732"/>
                  </a:lnTo>
                  <a:lnTo>
                    <a:pt x="612" y="732"/>
                  </a:lnTo>
                  <a:lnTo>
                    <a:pt x="603" y="734"/>
                  </a:lnTo>
                  <a:lnTo>
                    <a:pt x="593" y="734"/>
                  </a:lnTo>
                  <a:lnTo>
                    <a:pt x="589" y="732"/>
                  </a:lnTo>
                  <a:lnTo>
                    <a:pt x="585" y="730"/>
                  </a:lnTo>
                  <a:lnTo>
                    <a:pt x="581" y="725"/>
                  </a:lnTo>
                  <a:lnTo>
                    <a:pt x="576" y="721"/>
                  </a:lnTo>
                  <a:lnTo>
                    <a:pt x="576" y="721"/>
                  </a:lnTo>
                  <a:close/>
                  <a:moveTo>
                    <a:pt x="250" y="739"/>
                  </a:moveTo>
                  <a:lnTo>
                    <a:pt x="250" y="739"/>
                  </a:lnTo>
                  <a:lnTo>
                    <a:pt x="246" y="739"/>
                  </a:lnTo>
                  <a:lnTo>
                    <a:pt x="240" y="739"/>
                  </a:lnTo>
                  <a:lnTo>
                    <a:pt x="240" y="739"/>
                  </a:lnTo>
                  <a:lnTo>
                    <a:pt x="239" y="742"/>
                  </a:lnTo>
                  <a:lnTo>
                    <a:pt x="239" y="746"/>
                  </a:lnTo>
                  <a:lnTo>
                    <a:pt x="239" y="746"/>
                  </a:lnTo>
                  <a:lnTo>
                    <a:pt x="244" y="749"/>
                  </a:lnTo>
                  <a:lnTo>
                    <a:pt x="250" y="752"/>
                  </a:lnTo>
                  <a:lnTo>
                    <a:pt x="250" y="752"/>
                  </a:lnTo>
                  <a:lnTo>
                    <a:pt x="254" y="750"/>
                  </a:lnTo>
                  <a:lnTo>
                    <a:pt x="259" y="748"/>
                  </a:lnTo>
                  <a:lnTo>
                    <a:pt x="259" y="748"/>
                  </a:lnTo>
                  <a:lnTo>
                    <a:pt x="277" y="734"/>
                  </a:lnTo>
                  <a:lnTo>
                    <a:pt x="277" y="734"/>
                  </a:lnTo>
                  <a:lnTo>
                    <a:pt x="270" y="713"/>
                  </a:lnTo>
                  <a:lnTo>
                    <a:pt x="270" y="713"/>
                  </a:lnTo>
                  <a:lnTo>
                    <a:pt x="250" y="739"/>
                  </a:lnTo>
                  <a:lnTo>
                    <a:pt x="250" y="739"/>
                  </a:lnTo>
                  <a:close/>
                  <a:moveTo>
                    <a:pt x="578" y="421"/>
                  </a:moveTo>
                  <a:lnTo>
                    <a:pt x="578" y="421"/>
                  </a:lnTo>
                  <a:lnTo>
                    <a:pt x="565" y="443"/>
                  </a:lnTo>
                  <a:lnTo>
                    <a:pt x="565" y="443"/>
                  </a:lnTo>
                  <a:lnTo>
                    <a:pt x="583" y="448"/>
                  </a:lnTo>
                  <a:lnTo>
                    <a:pt x="583" y="448"/>
                  </a:lnTo>
                  <a:lnTo>
                    <a:pt x="607" y="421"/>
                  </a:lnTo>
                  <a:lnTo>
                    <a:pt x="607" y="421"/>
                  </a:lnTo>
                  <a:lnTo>
                    <a:pt x="578" y="421"/>
                  </a:lnTo>
                  <a:lnTo>
                    <a:pt x="578" y="421"/>
                  </a:lnTo>
                  <a:close/>
                  <a:moveTo>
                    <a:pt x="536" y="709"/>
                  </a:moveTo>
                  <a:lnTo>
                    <a:pt x="536" y="709"/>
                  </a:lnTo>
                  <a:lnTo>
                    <a:pt x="507" y="723"/>
                  </a:lnTo>
                  <a:lnTo>
                    <a:pt x="507" y="723"/>
                  </a:lnTo>
                  <a:lnTo>
                    <a:pt x="514" y="727"/>
                  </a:lnTo>
                  <a:lnTo>
                    <a:pt x="521" y="728"/>
                  </a:lnTo>
                  <a:lnTo>
                    <a:pt x="534" y="731"/>
                  </a:lnTo>
                  <a:lnTo>
                    <a:pt x="547" y="731"/>
                  </a:lnTo>
                  <a:lnTo>
                    <a:pt x="561" y="734"/>
                  </a:lnTo>
                  <a:lnTo>
                    <a:pt x="561" y="734"/>
                  </a:lnTo>
                  <a:lnTo>
                    <a:pt x="561" y="728"/>
                  </a:lnTo>
                  <a:lnTo>
                    <a:pt x="558" y="724"/>
                  </a:lnTo>
                  <a:lnTo>
                    <a:pt x="556" y="721"/>
                  </a:lnTo>
                  <a:lnTo>
                    <a:pt x="550" y="718"/>
                  </a:lnTo>
                  <a:lnTo>
                    <a:pt x="542" y="716"/>
                  </a:lnTo>
                  <a:lnTo>
                    <a:pt x="538" y="713"/>
                  </a:lnTo>
                  <a:lnTo>
                    <a:pt x="536" y="709"/>
                  </a:lnTo>
                  <a:lnTo>
                    <a:pt x="536" y="709"/>
                  </a:lnTo>
                  <a:close/>
                  <a:moveTo>
                    <a:pt x="455" y="867"/>
                  </a:moveTo>
                  <a:lnTo>
                    <a:pt x="455" y="867"/>
                  </a:lnTo>
                  <a:lnTo>
                    <a:pt x="423" y="853"/>
                  </a:lnTo>
                  <a:lnTo>
                    <a:pt x="423" y="853"/>
                  </a:lnTo>
                  <a:lnTo>
                    <a:pt x="409" y="883"/>
                  </a:lnTo>
                  <a:lnTo>
                    <a:pt x="409" y="883"/>
                  </a:lnTo>
                  <a:lnTo>
                    <a:pt x="416" y="883"/>
                  </a:lnTo>
                  <a:lnTo>
                    <a:pt x="423" y="882"/>
                  </a:lnTo>
                  <a:lnTo>
                    <a:pt x="428" y="879"/>
                  </a:lnTo>
                  <a:lnTo>
                    <a:pt x="432" y="876"/>
                  </a:lnTo>
                  <a:lnTo>
                    <a:pt x="442" y="869"/>
                  </a:lnTo>
                  <a:lnTo>
                    <a:pt x="448" y="868"/>
                  </a:lnTo>
                  <a:lnTo>
                    <a:pt x="455" y="867"/>
                  </a:lnTo>
                  <a:lnTo>
                    <a:pt x="455" y="867"/>
                  </a:lnTo>
                  <a:close/>
                  <a:moveTo>
                    <a:pt x="42" y="676"/>
                  </a:moveTo>
                  <a:lnTo>
                    <a:pt x="42" y="676"/>
                  </a:lnTo>
                  <a:lnTo>
                    <a:pt x="49" y="678"/>
                  </a:lnTo>
                  <a:lnTo>
                    <a:pt x="53" y="681"/>
                  </a:lnTo>
                  <a:lnTo>
                    <a:pt x="56" y="684"/>
                  </a:lnTo>
                  <a:lnTo>
                    <a:pt x="56" y="689"/>
                  </a:lnTo>
                  <a:lnTo>
                    <a:pt x="56" y="689"/>
                  </a:lnTo>
                  <a:lnTo>
                    <a:pt x="57" y="691"/>
                  </a:lnTo>
                  <a:lnTo>
                    <a:pt x="59" y="692"/>
                  </a:lnTo>
                  <a:lnTo>
                    <a:pt x="64" y="695"/>
                  </a:lnTo>
                  <a:lnTo>
                    <a:pt x="64" y="695"/>
                  </a:lnTo>
                  <a:lnTo>
                    <a:pt x="68" y="694"/>
                  </a:lnTo>
                  <a:lnTo>
                    <a:pt x="70" y="692"/>
                  </a:lnTo>
                  <a:lnTo>
                    <a:pt x="71" y="689"/>
                  </a:lnTo>
                  <a:lnTo>
                    <a:pt x="71" y="689"/>
                  </a:lnTo>
                  <a:lnTo>
                    <a:pt x="71" y="687"/>
                  </a:lnTo>
                  <a:lnTo>
                    <a:pt x="72" y="684"/>
                  </a:lnTo>
                  <a:lnTo>
                    <a:pt x="75" y="682"/>
                  </a:lnTo>
                  <a:lnTo>
                    <a:pt x="78" y="681"/>
                  </a:lnTo>
                  <a:lnTo>
                    <a:pt x="78" y="681"/>
                  </a:lnTo>
                  <a:lnTo>
                    <a:pt x="84" y="677"/>
                  </a:lnTo>
                  <a:lnTo>
                    <a:pt x="84" y="676"/>
                  </a:lnTo>
                  <a:lnTo>
                    <a:pt x="85" y="674"/>
                  </a:lnTo>
                  <a:lnTo>
                    <a:pt x="84" y="670"/>
                  </a:lnTo>
                  <a:lnTo>
                    <a:pt x="81" y="664"/>
                  </a:lnTo>
                  <a:lnTo>
                    <a:pt x="81" y="664"/>
                  </a:lnTo>
                  <a:lnTo>
                    <a:pt x="63" y="671"/>
                  </a:lnTo>
                  <a:lnTo>
                    <a:pt x="63" y="671"/>
                  </a:lnTo>
                  <a:lnTo>
                    <a:pt x="42" y="676"/>
                  </a:lnTo>
                  <a:lnTo>
                    <a:pt x="42" y="676"/>
                  </a:lnTo>
                  <a:close/>
                  <a:moveTo>
                    <a:pt x="237" y="476"/>
                  </a:moveTo>
                  <a:lnTo>
                    <a:pt x="237" y="476"/>
                  </a:lnTo>
                  <a:lnTo>
                    <a:pt x="225" y="480"/>
                  </a:lnTo>
                  <a:lnTo>
                    <a:pt x="219" y="482"/>
                  </a:lnTo>
                  <a:lnTo>
                    <a:pt x="214" y="482"/>
                  </a:lnTo>
                  <a:lnTo>
                    <a:pt x="214" y="482"/>
                  </a:lnTo>
                  <a:lnTo>
                    <a:pt x="205" y="483"/>
                  </a:lnTo>
                  <a:lnTo>
                    <a:pt x="197" y="484"/>
                  </a:lnTo>
                  <a:lnTo>
                    <a:pt x="192" y="489"/>
                  </a:lnTo>
                  <a:lnTo>
                    <a:pt x="185" y="494"/>
                  </a:lnTo>
                  <a:lnTo>
                    <a:pt x="185" y="494"/>
                  </a:lnTo>
                  <a:lnTo>
                    <a:pt x="196" y="497"/>
                  </a:lnTo>
                  <a:lnTo>
                    <a:pt x="207" y="497"/>
                  </a:lnTo>
                  <a:lnTo>
                    <a:pt x="219" y="494"/>
                  </a:lnTo>
                  <a:lnTo>
                    <a:pt x="232" y="489"/>
                  </a:lnTo>
                  <a:lnTo>
                    <a:pt x="232" y="489"/>
                  </a:lnTo>
                  <a:lnTo>
                    <a:pt x="236" y="486"/>
                  </a:lnTo>
                  <a:lnTo>
                    <a:pt x="239" y="484"/>
                  </a:lnTo>
                  <a:lnTo>
                    <a:pt x="239" y="480"/>
                  </a:lnTo>
                  <a:lnTo>
                    <a:pt x="237" y="476"/>
                  </a:lnTo>
                  <a:lnTo>
                    <a:pt x="237" y="476"/>
                  </a:lnTo>
                  <a:close/>
                  <a:moveTo>
                    <a:pt x="498" y="451"/>
                  </a:moveTo>
                  <a:lnTo>
                    <a:pt x="498" y="451"/>
                  </a:lnTo>
                  <a:lnTo>
                    <a:pt x="499" y="458"/>
                  </a:lnTo>
                  <a:lnTo>
                    <a:pt x="503" y="461"/>
                  </a:lnTo>
                  <a:lnTo>
                    <a:pt x="507" y="462"/>
                  </a:lnTo>
                  <a:lnTo>
                    <a:pt x="513" y="462"/>
                  </a:lnTo>
                  <a:lnTo>
                    <a:pt x="513" y="462"/>
                  </a:lnTo>
                  <a:lnTo>
                    <a:pt x="517" y="461"/>
                  </a:lnTo>
                  <a:lnTo>
                    <a:pt x="524" y="460"/>
                  </a:lnTo>
                  <a:lnTo>
                    <a:pt x="525" y="458"/>
                  </a:lnTo>
                  <a:lnTo>
                    <a:pt x="528" y="455"/>
                  </a:lnTo>
                  <a:lnTo>
                    <a:pt x="528" y="453"/>
                  </a:lnTo>
                  <a:lnTo>
                    <a:pt x="528" y="450"/>
                  </a:lnTo>
                  <a:lnTo>
                    <a:pt x="528" y="450"/>
                  </a:lnTo>
                  <a:lnTo>
                    <a:pt x="528" y="444"/>
                  </a:lnTo>
                  <a:lnTo>
                    <a:pt x="529" y="439"/>
                  </a:lnTo>
                  <a:lnTo>
                    <a:pt x="529" y="439"/>
                  </a:lnTo>
                  <a:lnTo>
                    <a:pt x="521" y="439"/>
                  </a:lnTo>
                  <a:lnTo>
                    <a:pt x="514" y="440"/>
                  </a:lnTo>
                  <a:lnTo>
                    <a:pt x="514" y="440"/>
                  </a:lnTo>
                  <a:lnTo>
                    <a:pt x="506" y="446"/>
                  </a:lnTo>
                  <a:lnTo>
                    <a:pt x="498" y="451"/>
                  </a:lnTo>
                  <a:lnTo>
                    <a:pt x="498" y="451"/>
                  </a:lnTo>
                  <a:close/>
                  <a:moveTo>
                    <a:pt x="894" y="977"/>
                  </a:moveTo>
                  <a:lnTo>
                    <a:pt x="894" y="977"/>
                  </a:lnTo>
                  <a:lnTo>
                    <a:pt x="881" y="980"/>
                  </a:lnTo>
                  <a:lnTo>
                    <a:pt x="870" y="983"/>
                  </a:lnTo>
                  <a:lnTo>
                    <a:pt x="870" y="983"/>
                  </a:lnTo>
                  <a:lnTo>
                    <a:pt x="867" y="984"/>
                  </a:lnTo>
                  <a:lnTo>
                    <a:pt x="864" y="987"/>
                  </a:lnTo>
                  <a:lnTo>
                    <a:pt x="863" y="990"/>
                  </a:lnTo>
                  <a:lnTo>
                    <a:pt x="863" y="993"/>
                  </a:lnTo>
                  <a:lnTo>
                    <a:pt x="863" y="993"/>
                  </a:lnTo>
                  <a:lnTo>
                    <a:pt x="866" y="1001"/>
                  </a:lnTo>
                  <a:lnTo>
                    <a:pt x="870" y="1008"/>
                  </a:lnTo>
                  <a:lnTo>
                    <a:pt x="870" y="1008"/>
                  </a:lnTo>
                  <a:lnTo>
                    <a:pt x="871" y="1008"/>
                  </a:lnTo>
                  <a:lnTo>
                    <a:pt x="874" y="1008"/>
                  </a:lnTo>
                  <a:lnTo>
                    <a:pt x="882" y="1006"/>
                  </a:lnTo>
                  <a:lnTo>
                    <a:pt x="882" y="1006"/>
                  </a:lnTo>
                  <a:lnTo>
                    <a:pt x="881" y="1002"/>
                  </a:lnTo>
                  <a:lnTo>
                    <a:pt x="881" y="998"/>
                  </a:lnTo>
                  <a:lnTo>
                    <a:pt x="882" y="995"/>
                  </a:lnTo>
                  <a:lnTo>
                    <a:pt x="885" y="991"/>
                  </a:lnTo>
                  <a:lnTo>
                    <a:pt x="891" y="986"/>
                  </a:lnTo>
                  <a:lnTo>
                    <a:pt x="894" y="982"/>
                  </a:lnTo>
                  <a:lnTo>
                    <a:pt x="894" y="977"/>
                  </a:lnTo>
                  <a:lnTo>
                    <a:pt x="894" y="977"/>
                  </a:lnTo>
                  <a:close/>
                  <a:moveTo>
                    <a:pt x="405" y="371"/>
                  </a:moveTo>
                  <a:lnTo>
                    <a:pt x="405" y="371"/>
                  </a:lnTo>
                  <a:lnTo>
                    <a:pt x="381" y="367"/>
                  </a:lnTo>
                  <a:lnTo>
                    <a:pt x="370" y="365"/>
                  </a:lnTo>
                  <a:lnTo>
                    <a:pt x="360" y="365"/>
                  </a:lnTo>
                  <a:lnTo>
                    <a:pt x="360" y="365"/>
                  </a:lnTo>
                  <a:lnTo>
                    <a:pt x="354" y="365"/>
                  </a:lnTo>
                  <a:lnTo>
                    <a:pt x="352" y="367"/>
                  </a:lnTo>
                  <a:lnTo>
                    <a:pt x="351" y="368"/>
                  </a:lnTo>
                  <a:lnTo>
                    <a:pt x="351" y="372"/>
                  </a:lnTo>
                  <a:lnTo>
                    <a:pt x="354" y="379"/>
                  </a:lnTo>
                  <a:lnTo>
                    <a:pt x="354" y="379"/>
                  </a:lnTo>
                  <a:lnTo>
                    <a:pt x="367" y="378"/>
                  </a:lnTo>
                  <a:lnTo>
                    <a:pt x="378" y="378"/>
                  </a:lnTo>
                  <a:lnTo>
                    <a:pt x="378" y="378"/>
                  </a:lnTo>
                  <a:lnTo>
                    <a:pt x="385" y="378"/>
                  </a:lnTo>
                  <a:lnTo>
                    <a:pt x="391" y="379"/>
                  </a:lnTo>
                  <a:lnTo>
                    <a:pt x="395" y="379"/>
                  </a:lnTo>
                  <a:lnTo>
                    <a:pt x="398" y="378"/>
                  </a:lnTo>
                  <a:lnTo>
                    <a:pt x="402" y="376"/>
                  </a:lnTo>
                  <a:lnTo>
                    <a:pt x="405" y="371"/>
                  </a:lnTo>
                  <a:lnTo>
                    <a:pt x="405" y="371"/>
                  </a:lnTo>
                  <a:close/>
                  <a:moveTo>
                    <a:pt x="824" y="335"/>
                  </a:moveTo>
                  <a:lnTo>
                    <a:pt x="824" y="335"/>
                  </a:lnTo>
                  <a:lnTo>
                    <a:pt x="828" y="343"/>
                  </a:lnTo>
                  <a:lnTo>
                    <a:pt x="833" y="350"/>
                  </a:lnTo>
                  <a:lnTo>
                    <a:pt x="833" y="350"/>
                  </a:lnTo>
                  <a:lnTo>
                    <a:pt x="837" y="353"/>
                  </a:lnTo>
                  <a:lnTo>
                    <a:pt x="841" y="357"/>
                  </a:lnTo>
                  <a:lnTo>
                    <a:pt x="841" y="357"/>
                  </a:lnTo>
                  <a:lnTo>
                    <a:pt x="848" y="345"/>
                  </a:lnTo>
                  <a:lnTo>
                    <a:pt x="848" y="345"/>
                  </a:lnTo>
                  <a:lnTo>
                    <a:pt x="864" y="340"/>
                  </a:lnTo>
                  <a:lnTo>
                    <a:pt x="864" y="340"/>
                  </a:lnTo>
                  <a:lnTo>
                    <a:pt x="858" y="335"/>
                  </a:lnTo>
                  <a:lnTo>
                    <a:pt x="853" y="332"/>
                  </a:lnTo>
                  <a:lnTo>
                    <a:pt x="849" y="332"/>
                  </a:lnTo>
                  <a:lnTo>
                    <a:pt x="840" y="332"/>
                  </a:lnTo>
                  <a:lnTo>
                    <a:pt x="824" y="335"/>
                  </a:lnTo>
                  <a:lnTo>
                    <a:pt x="824" y="335"/>
                  </a:lnTo>
                  <a:close/>
                  <a:moveTo>
                    <a:pt x="1265" y="329"/>
                  </a:moveTo>
                  <a:lnTo>
                    <a:pt x="1265" y="329"/>
                  </a:lnTo>
                  <a:lnTo>
                    <a:pt x="1242" y="318"/>
                  </a:lnTo>
                  <a:lnTo>
                    <a:pt x="1242" y="318"/>
                  </a:lnTo>
                  <a:lnTo>
                    <a:pt x="1223" y="339"/>
                  </a:lnTo>
                  <a:lnTo>
                    <a:pt x="1223" y="339"/>
                  </a:lnTo>
                  <a:lnTo>
                    <a:pt x="1236" y="342"/>
                  </a:lnTo>
                  <a:lnTo>
                    <a:pt x="1248" y="342"/>
                  </a:lnTo>
                  <a:lnTo>
                    <a:pt x="1252" y="340"/>
                  </a:lnTo>
                  <a:lnTo>
                    <a:pt x="1258" y="339"/>
                  </a:lnTo>
                  <a:lnTo>
                    <a:pt x="1262" y="335"/>
                  </a:lnTo>
                  <a:lnTo>
                    <a:pt x="1265" y="329"/>
                  </a:lnTo>
                  <a:lnTo>
                    <a:pt x="1265" y="329"/>
                  </a:lnTo>
                  <a:close/>
                  <a:moveTo>
                    <a:pt x="427" y="144"/>
                  </a:moveTo>
                  <a:lnTo>
                    <a:pt x="427" y="144"/>
                  </a:lnTo>
                  <a:lnTo>
                    <a:pt x="392" y="154"/>
                  </a:lnTo>
                  <a:lnTo>
                    <a:pt x="392" y="154"/>
                  </a:lnTo>
                  <a:lnTo>
                    <a:pt x="401" y="169"/>
                  </a:lnTo>
                  <a:lnTo>
                    <a:pt x="401" y="169"/>
                  </a:lnTo>
                  <a:lnTo>
                    <a:pt x="412" y="162"/>
                  </a:lnTo>
                  <a:lnTo>
                    <a:pt x="419" y="159"/>
                  </a:lnTo>
                  <a:lnTo>
                    <a:pt x="426" y="160"/>
                  </a:lnTo>
                  <a:lnTo>
                    <a:pt x="435" y="163"/>
                  </a:lnTo>
                  <a:lnTo>
                    <a:pt x="435" y="163"/>
                  </a:lnTo>
                  <a:lnTo>
                    <a:pt x="427" y="144"/>
                  </a:lnTo>
                  <a:lnTo>
                    <a:pt x="427" y="144"/>
                  </a:lnTo>
                  <a:close/>
                  <a:moveTo>
                    <a:pt x="414" y="100"/>
                  </a:moveTo>
                  <a:lnTo>
                    <a:pt x="414" y="100"/>
                  </a:lnTo>
                  <a:lnTo>
                    <a:pt x="421" y="105"/>
                  </a:lnTo>
                  <a:lnTo>
                    <a:pt x="424" y="108"/>
                  </a:lnTo>
                  <a:lnTo>
                    <a:pt x="427" y="109"/>
                  </a:lnTo>
                  <a:lnTo>
                    <a:pt x="427" y="109"/>
                  </a:lnTo>
                  <a:lnTo>
                    <a:pt x="431" y="109"/>
                  </a:lnTo>
                  <a:lnTo>
                    <a:pt x="434" y="106"/>
                  </a:lnTo>
                  <a:lnTo>
                    <a:pt x="439" y="101"/>
                  </a:lnTo>
                  <a:lnTo>
                    <a:pt x="439" y="101"/>
                  </a:lnTo>
                  <a:lnTo>
                    <a:pt x="445" y="90"/>
                  </a:lnTo>
                  <a:lnTo>
                    <a:pt x="449" y="77"/>
                  </a:lnTo>
                  <a:lnTo>
                    <a:pt x="449" y="77"/>
                  </a:lnTo>
                  <a:lnTo>
                    <a:pt x="445" y="77"/>
                  </a:lnTo>
                  <a:lnTo>
                    <a:pt x="442" y="76"/>
                  </a:lnTo>
                  <a:lnTo>
                    <a:pt x="439" y="77"/>
                  </a:lnTo>
                  <a:lnTo>
                    <a:pt x="438" y="79"/>
                  </a:lnTo>
                  <a:lnTo>
                    <a:pt x="437" y="82"/>
                  </a:lnTo>
                  <a:lnTo>
                    <a:pt x="434" y="86"/>
                  </a:lnTo>
                  <a:lnTo>
                    <a:pt x="434" y="86"/>
                  </a:lnTo>
                  <a:lnTo>
                    <a:pt x="431" y="90"/>
                  </a:lnTo>
                  <a:lnTo>
                    <a:pt x="426" y="93"/>
                  </a:lnTo>
                  <a:lnTo>
                    <a:pt x="414" y="100"/>
                  </a:lnTo>
                  <a:lnTo>
                    <a:pt x="414" y="100"/>
                  </a:lnTo>
                  <a:close/>
                  <a:moveTo>
                    <a:pt x="639" y="1036"/>
                  </a:moveTo>
                  <a:lnTo>
                    <a:pt x="639" y="1036"/>
                  </a:lnTo>
                  <a:lnTo>
                    <a:pt x="597" y="1036"/>
                  </a:lnTo>
                  <a:lnTo>
                    <a:pt x="597" y="1036"/>
                  </a:lnTo>
                  <a:lnTo>
                    <a:pt x="600" y="1040"/>
                  </a:lnTo>
                  <a:lnTo>
                    <a:pt x="603" y="1044"/>
                  </a:lnTo>
                  <a:lnTo>
                    <a:pt x="610" y="1049"/>
                  </a:lnTo>
                  <a:lnTo>
                    <a:pt x="628" y="1058"/>
                  </a:lnTo>
                  <a:lnTo>
                    <a:pt x="628" y="1058"/>
                  </a:lnTo>
                  <a:lnTo>
                    <a:pt x="639" y="1036"/>
                  </a:lnTo>
                  <a:lnTo>
                    <a:pt x="639" y="1036"/>
                  </a:lnTo>
                  <a:close/>
                  <a:moveTo>
                    <a:pt x="456" y="370"/>
                  </a:moveTo>
                  <a:lnTo>
                    <a:pt x="456" y="370"/>
                  </a:lnTo>
                  <a:lnTo>
                    <a:pt x="457" y="361"/>
                  </a:lnTo>
                  <a:lnTo>
                    <a:pt x="456" y="354"/>
                  </a:lnTo>
                  <a:lnTo>
                    <a:pt x="453" y="350"/>
                  </a:lnTo>
                  <a:lnTo>
                    <a:pt x="448" y="347"/>
                  </a:lnTo>
                  <a:lnTo>
                    <a:pt x="448" y="347"/>
                  </a:lnTo>
                  <a:lnTo>
                    <a:pt x="441" y="346"/>
                  </a:lnTo>
                  <a:lnTo>
                    <a:pt x="435" y="346"/>
                  </a:lnTo>
                  <a:lnTo>
                    <a:pt x="421" y="347"/>
                  </a:lnTo>
                  <a:lnTo>
                    <a:pt x="421" y="347"/>
                  </a:lnTo>
                  <a:lnTo>
                    <a:pt x="419" y="350"/>
                  </a:lnTo>
                  <a:lnTo>
                    <a:pt x="417" y="354"/>
                  </a:lnTo>
                  <a:lnTo>
                    <a:pt x="417" y="354"/>
                  </a:lnTo>
                  <a:lnTo>
                    <a:pt x="421" y="357"/>
                  </a:lnTo>
                  <a:lnTo>
                    <a:pt x="426" y="358"/>
                  </a:lnTo>
                  <a:lnTo>
                    <a:pt x="426" y="358"/>
                  </a:lnTo>
                  <a:lnTo>
                    <a:pt x="432" y="357"/>
                  </a:lnTo>
                  <a:lnTo>
                    <a:pt x="439" y="356"/>
                  </a:lnTo>
                  <a:lnTo>
                    <a:pt x="439" y="356"/>
                  </a:lnTo>
                  <a:lnTo>
                    <a:pt x="456" y="370"/>
                  </a:lnTo>
                  <a:lnTo>
                    <a:pt x="456" y="370"/>
                  </a:lnTo>
                  <a:close/>
                  <a:moveTo>
                    <a:pt x="665" y="122"/>
                  </a:moveTo>
                  <a:lnTo>
                    <a:pt x="665" y="122"/>
                  </a:lnTo>
                  <a:lnTo>
                    <a:pt x="675" y="136"/>
                  </a:lnTo>
                  <a:lnTo>
                    <a:pt x="675" y="136"/>
                  </a:lnTo>
                  <a:lnTo>
                    <a:pt x="651" y="133"/>
                  </a:lnTo>
                  <a:lnTo>
                    <a:pt x="651" y="133"/>
                  </a:lnTo>
                  <a:lnTo>
                    <a:pt x="664" y="144"/>
                  </a:lnTo>
                  <a:lnTo>
                    <a:pt x="664" y="144"/>
                  </a:lnTo>
                  <a:lnTo>
                    <a:pt x="675" y="155"/>
                  </a:lnTo>
                  <a:lnTo>
                    <a:pt x="675" y="155"/>
                  </a:lnTo>
                  <a:lnTo>
                    <a:pt x="684" y="152"/>
                  </a:lnTo>
                  <a:lnTo>
                    <a:pt x="684" y="152"/>
                  </a:lnTo>
                  <a:lnTo>
                    <a:pt x="682" y="122"/>
                  </a:lnTo>
                  <a:lnTo>
                    <a:pt x="682" y="122"/>
                  </a:lnTo>
                  <a:lnTo>
                    <a:pt x="665" y="122"/>
                  </a:lnTo>
                  <a:lnTo>
                    <a:pt x="665" y="122"/>
                  </a:lnTo>
                  <a:close/>
                  <a:moveTo>
                    <a:pt x="480" y="339"/>
                  </a:moveTo>
                  <a:lnTo>
                    <a:pt x="480" y="339"/>
                  </a:lnTo>
                  <a:lnTo>
                    <a:pt x="492" y="361"/>
                  </a:lnTo>
                  <a:lnTo>
                    <a:pt x="492" y="361"/>
                  </a:lnTo>
                  <a:lnTo>
                    <a:pt x="493" y="356"/>
                  </a:lnTo>
                  <a:lnTo>
                    <a:pt x="496" y="352"/>
                  </a:lnTo>
                  <a:lnTo>
                    <a:pt x="504" y="346"/>
                  </a:lnTo>
                  <a:lnTo>
                    <a:pt x="509" y="343"/>
                  </a:lnTo>
                  <a:lnTo>
                    <a:pt x="511" y="340"/>
                  </a:lnTo>
                  <a:lnTo>
                    <a:pt x="513" y="336"/>
                  </a:lnTo>
                  <a:lnTo>
                    <a:pt x="513" y="331"/>
                  </a:lnTo>
                  <a:lnTo>
                    <a:pt x="513" y="331"/>
                  </a:lnTo>
                  <a:lnTo>
                    <a:pt x="507" y="329"/>
                  </a:lnTo>
                  <a:lnTo>
                    <a:pt x="503" y="329"/>
                  </a:lnTo>
                  <a:lnTo>
                    <a:pt x="499" y="329"/>
                  </a:lnTo>
                  <a:lnTo>
                    <a:pt x="495" y="331"/>
                  </a:lnTo>
                  <a:lnTo>
                    <a:pt x="488" y="336"/>
                  </a:lnTo>
                  <a:lnTo>
                    <a:pt x="480" y="339"/>
                  </a:lnTo>
                  <a:lnTo>
                    <a:pt x="480" y="339"/>
                  </a:lnTo>
                  <a:close/>
                  <a:moveTo>
                    <a:pt x="766" y="368"/>
                  </a:moveTo>
                  <a:lnTo>
                    <a:pt x="766" y="368"/>
                  </a:lnTo>
                  <a:lnTo>
                    <a:pt x="774" y="364"/>
                  </a:lnTo>
                  <a:lnTo>
                    <a:pt x="779" y="363"/>
                  </a:lnTo>
                  <a:lnTo>
                    <a:pt x="781" y="360"/>
                  </a:lnTo>
                  <a:lnTo>
                    <a:pt x="781" y="360"/>
                  </a:lnTo>
                  <a:lnTo>
                    <a:pt x="781" y="356"/>
                  </a:lnTo>
                  <a:lnTo>
                    <a:pt x="781" y="353"/>
                  </a:lnTo>
                  <a:lnTo>
                    <a:pt x="780" y="349"/>
                  </a:lnTo>
                  <a:lnTo>
                    <a:pt x="779" y="346"/>
                  </a:lnTo>
                  <a:lnTo>
                    <a:pt x="768" y="335"/>
                  </a:lnTo>
                  <a:lnTo>
                    <a:pt x="768" y="335"/>
                  </a:lnTo>
                  <a:lnTo>
                    <a:pt x="765" y="343"/>
                  </a:lnTo>
                  <a:lnTo>
                    <a:pt x="762" y="350"/>
                  </a:lnTo>
                  <a:lnTo>
                    <a:pt x="761" y="354"/>
                  </a:lnTo>
                  <a:lnTo>
                    <a:pt x="761" y="358"/>
                  </a:lnTo>
                  <a:lnTo>
                    <a:pt x="762" y="363"/>
                  </a:lnTo>
                  <a:lnTo>
                    <a:pt x="766" y="368"/>
                  </a:lnTo>
                  <a:lnTo>
                    <a:pt x="766" y="368"/>
                  </a:lnTo>
                  <a:close/>
                  <a:moveTo>
                    <a:pt x="882" y="368"/>
                  </a:moveTo>
                  <a:lnTo>
                    <a:pt x="882" y="368"/>
                  </a:lnTo>
                  <a:lnTo>
                    <a:pt x="878" y="368"/>
                  </a:lnTo>
                  <a:lnTo>
                    <a:pt x="876" y="367"/>
                  </a:lnTo>
                  <a:lnTo>
                    <a:pt x="874" y="367"/>
                  </a:lnTo>
                  <a:lnTo>
                    <a:pt x="874" y="367"/>
                  </a:lnTo>
                  <a:lnTo>
                    <a:pt x="866" y="374"/>
                  </a:lnTo>
                  <a:lnTo>
                    <a:pt x="860" y="382"/>
                  </a:lnTo>
                  <a:lnTo>
                    <a:pt x="860" y="382"/>
                  </a:lnTo>
                  <a:lnTo>
                    <a:pt x="858" y="389"/>
                  </a:lnTo>
                  <a:lnTo>
                    <a:pt x="858" y="390"/>
                  </a:lnTo>
                  <a:lnTo>
                    <a:pt x="859" y="392"/>
                  </a:lnTo>
                  <a:lnTo>
                    <a:pt x="864" y="394"/>
                  </a:lnTo>
                  <a:lnTo>
                    <a:pt x="873" y="394"/>
                  </a:lnTo>
                  <a:lnTo>
                    <a:pt x="873" y="394"/>
                  </a:lnTo>
                  <a:lnTo>
                    <a:pt x="882" y="368"/>
                  </a:lnTo>
                  <a:lnTo>
                    <a:pt x="882" y="368"/>
                  </a:lnTo>
                  <a:close/>
                  <a:moveTo>
                    <a:pt x="525" y="550"/>
                  </a:moveTo>
                  <a:lnTo>
                    <a:pt x="525" y="550"/>
                  </a:lnTo>
                  <a:lnTo>
                    <a:pt x="521" y="547"/>
                  </a:lnTo>
                  <a:lnTo>
                    <a:pt x="517" y="545"/>
                  </a:lnTo>
                  <a:lnTo>
                    <a:pt x="513" y="547"/>
                  </a:lnTo>
                  <a:lnTo>
                    <a:pt x="509" y="547"/>
                  </a:lnTo>
                  <a:lnTo>
                    <a:pt x="502" y="551"/>
                  </a:lnTo>
                  <a:lnTo>
                    <a:pt x="493" y="554"/>
                  </a:lnTo>
                  <a:lnTo>
                    <a:pt x="493" y="554"/>
                  </a:lnTo>
                  <a:lnTo>
                    <a:pt x="492" y="556"/>
                  </a:lnTo>
                  <a:lnTo>
                    <a:pt x="492" y="562"/>
                  </a:lnTo>
                  <a:lnTo>
                    <a:pt x="492" y="562"/>
                  </a:lnTo>
                  <a:lnTo>
                    <a:pt x="518" y="566"/>
                  </a:lnTo>
                  <a:lnTo>
                    <a:pt x="518" y="566"/>
                  </a:lnTo>
                  <a:lnTo>
                    <a:pt x="525" y="550"/>
                  </a:lnTo>
                  <a:lnTo>
                    <a:pt x="525" y="550"/>
                  </a:lnTo>
                  <a:close/>
                  <a:moveTo>
                    <a:pt x="498" y="509"/>
                  </a:moveTo>
                  <a:lnTo>
                    <a:pt x="498" y="509"/>
                  </a:lnTo>
                  <a:lnTo>
                    <a:pt x="493" y="502"/>
                  </a:lnTo>
                  <a:lnTo>
                    <a:pt x="489" y="498"/>
                  </a:lnTo>
                  <a:lnTo>
                    <a:pt x="481" y="496"/>
                  </a:lnTo>
                  <a:lnTo>
                    <a:pt x="466" y="491"/>
                  </a:lnTo>
                  <a:lnTo>
                    <a:pt x="466" y="491"/>
                  </a:lnTo>
                  <a:lnTo>
                    <a:pt x="462" y="509"/>
                  </a:lnTo>
                  <a:lnTo>
                    <a:pt x="462" y="509"/>
                  </a:lnTo>
                  <a:lnTo>
                    <a:pt x="498" y="509"/>
                  </a:lnTo>
                  <a:lnTo>
                    <a:pt x="498" y="509"/>
                  </a:lnTo>
                  <a:close/>
                  <a:moveTo>
                    <a:pt x="823" y="320"/>
                  </a:moveTo>
                  <a:lnTo>
                    <a:pt x="823" y="320"/>
                  </a:lnTo>
                  <a:lnTo>
                    <a:pt x="795" y="314"/>
                  </a:lnTo>
                  <a:lnTo>
                    <a:pt x="795" y="314"/>
                  </a:lnTo>
                  <a:lnTo>
                    <a:pt x="795" y="324"/>
                  </a:lnTo>
                  <a:lnTo>
                    <a:pt x="797" y="327"/>
                  </a:lnTo>
                  <a:lnTo>
                    <a:pt x="799" y="329"/>
                  </a:lnTo>
                  <a:lnTo>
                    <a:pt x="805" y="335"/>
                  </a:lnTo>
                  <a:lnTo>
                    <a:pt x="815" y="338"/>
                  </a:lnTo>
                  <a:lnTo>
                    <a:pt x="815" y="338"/>
                  </a:lnTo>
                  <a:lnTo>
                    <a:pt x="823" y="320"/>
                  </a:lnTo>
                  <a:lnTo>
                    <a:pt x="823" y="320"/>
                  </a:lnTo>
                  <a:close/>
                  <a:moveTo>
                    <a:pt x="506" y="570"/>
                  </a:moveTo>
                  <a:lnTo>
                    <a:pt x="506" y="570"/>
                  </a:lnTo>
                  <a:lnTo>
                    <a:pt x="514" y="576"/>
                  </a:lnTo>
                  <a:lnTo>
                    <a:pt x="517" y="577"/>
                  </a:lnTo>
                  <a:lnTo>
                    <a:pt x="520" y="579"/>
                  </a:lnTo>
                  <a:lnTo>
                    <a:pt x="520" y="579"/>
                  </a:lnTo>
                  <a:lnTo>
                    <a:pt x="538" y="577"/>
                  </a:lnTo>
                  <a:lnTo>
                    <a:pt x="557" y="577"/>
                  </a:lnTo>
                  <a:lnTo>
                    <a:pt x="557" y="577"/>
                  </a:lnTo>
                  <a:lnTo>
                    <a:pt x="558" y="576"/>
                  </a:lnTo>
                  <a:lnTo>
                    <a:pt x="561" y="574"/>
                  </a:lnTo>
                  <a:lnTo>
                    <a:pt x="565" y="570"/>
                  </a:lnTo>
                  <a:lnTo>
                    <a:pt x="565" y="570"/>
                  </a:lnTo>
                  <a:lnTo>
                    <a:pt x="564" y="566"/>
                  </a:lnTo>
                  <a:lnTo>
                    <a:pt x="564" y="566"/>
                  </a:lnTo>
                  <a:lnTo>
                    <a:pt x="506" y="570"/>
                  </a:lnTo>
                  <a:lnTo>
                    <a:pt x="506" y="570"/>
                  </a:lnTo>
                  <a:close/>
                  <a:moveTo>
                    <a:pt x="421" y="609"/>
                  </a:moveTo>
                  <a:lnTo>
                    <a:pt x="421" y="609"/>
                  </a:lnTo>
                  <a:lnTo>
                    <a:pt x="426" y="606"/>
                  </a:lnTo>
                  <a:lnTo>
                    <a:pt x="427" y="602"/>
                  </a:lnTo>
                  <a:lnTo>
                    <a:pt x="428" y="598"/>
                  </a:lnTo>
                  <a:lnTo>
                    <a:pt x="428" y="594"/>
                  </a:lnTo>
                  <a:lnTo>
                    <a:pt x="428" y="586"/>
                  </a:lnTo>
                  <a:lnTo>
                    <a:pt x="428" y="580"/>
                  </a:lnTo>
                  <a:lnTo>
                    <a:pt x="430" y="576"/>
                  </a:lnTo>
                  <a:lnTo>
                    <a:pt x="430" y="576"/>
                  </a:lnTo>
                  <a:lnTo>
                    <a:pt x="405" y="601"/>
                  </a:lnTo>
                  <a:lnTo>
                    <a:pt x="405" y="601"/>
                  </a:lnTo>
                  <a:lnTo>
                    <a:pt x="421" y="609"/>
                  </a:lnTo>
                  <a:lnTo>
                    <a:pt x="421" y="609"/>
                  </a:lnTo>
                  <a:close/>
                  <a:moveTo>
                    <a:pt x="316" y="296"/>
                  </a:moveTo>
                  <a:lnTo>
                    <a:pt x="316" y="296"/>
                  </a:lnTo>
                  <a:lnTo>
                    <a:pt x="305" y="277"/>
                  </a:lnTo>
                  <a:lnTo>
                    <a:pt x="305" y="277"/>
                  </a:lnTo>
                  <a:lnTo>
                    <a:pt x="290" y="285"/>
                  </a:lnTo>
                  <a:lnTo>
                    <a:pt x="290" y="285"/>
                  </a:lnTo>
                  <a:lnTo>
                    <a:pt x="301" y="306"/>
                  </a:lnTo>
                  <a:lnTo>
                    <a:pt x="301" y="306"/>
                  </a:lnTo>
                  <a:lnTo>
                    <a:pt x="316" y="296"/>
                  </a:lnTo>
                  <a:lnTo>
                    <a:pt x="316" y="296"/>
                  </a:lnTo>
                  <a:close/>
                  <a:moveTo>
                    <a:pt x="1233" y="455"/>
                  </a:moveTo>
                  <a:lnTo>
                    <a:pt x="1233" y="455"/>
                  </a:lnTo>
                  <a:lnTo>
                    <a:pt x="1227" y="455"/>
                  </a:lnTo>
                  <a:lnTo>
                    <a:pt x="1223" y="458"/>
                  </a:lnTo>
                  <a:lnTo>
                    <a:pt x="1220" y="460"/>
                  </a:lnTo>
                  <a:lnTo>
                    <a:pt x="1219" y="462"/>
                  </a:lnTo>
                  <a:lnTo>
                    <a:pt x="1216" y="471"/>
                  </a:lnTo>
                  <a:lnTo>
                    <a:pt x="1215" y="478"/>
                  </a:lnTo>
                  <a:lnTo>
                    <a:pt x="1215" y="478"/>
                  </a:lnTo>
                  <a:lnTo>
                    <a:pt x="1238" y="479"/>
                  </a:lnTo>
                  <a:lnTo>
                    <a:pt x="1238" y="479"/>
                  </a:lnTo>
                  <a:lnTo>
                    <a:pt x="1233" y="455"/>
                  </a:lnTo>
                  <a:lnTo>
                    <a:pt x="1233" y="455"/>
                  </a:lnTo>
                  <a:close/>
                  <a:moveTo>
                    <a:pt x="301" y="864"/>
                  </a:moveTo>
                  <a:lnTo>
                    <a:pt x="301" y="864"/>
                  </a:lnTo>
                  <a:lnTo>
                    <a:pt x="319" y="862"/>
                  </a:lnTo>
                  <a:lnTo>
                    <a:pt x="319" y="862"/>
                  </a:lnTo>
                  <a:lnTo>
                    <a:pt x="320" y="862"/>
                  </a:lnTo>
                  <a:lnTo>
                    <a:pt x="320" y="862"/>
                  </a:lnTo>
                  <a:lnTo>
                    <a:pt x="319" y="850"/>
                  </a:lnTo>
                  <a:lnTo>
                    <a:pt x="318" y="847"/>
                  </a:lnTo>
                  <a:lnTo>
                    <a:pt x="316" y="844"/>
                  </a:lnTo>
                  <a:lnTo>
                    <a:pt x="313" y="844"/>
                  </a:lnTo>
                  <a:lnTo>
                    <a:pt x="309" y="844"/>
                  </a:lnTo>
                  <a:lnTo>
                    <a:pt x="297" y="846"/>
                  </a:lnTo>
                  <a:lnTo>
                    <a:pt x="297" y="846"/>
                  </a:lnTo>
                  <a:lnTo>
                    <a:pt x="301" y="864"/>
                  </a:lnTo>
                  <a:lnTo>
                    <a:pt x="301" y="864"/>
                  </a:lnTo>
                  <a:close/>
                  <a:moveTo>
                    <a:pt x="481" y="1058"/>
                  </a:moveTo>
                  <a:lnTo>
                    <a:pt x="481" y="1058"/>
                  </a:lnTo>
                  <a:lnTo>
                    <a:pt x="485" y="1054"/>
                  </a:lnTo>
                  <a:lnTo>
                    <a:pt x="489" y="1052"/>
                  </a:lnTo>
                  <a:lnTo>
                    <a:pt x="493" y="1052"/>
                  </a:lnTo>
                  <a:lnTo>
                    <a:pt x="499" y="1052"/>
                  </a:lnTo>
                  <a:lnTo>
                    <a:pt x="509" y="1055"/>
                  </a:lnTo>
                  <a:lnTo>
                    <a:pt x="513" y="1055"/>
                  </a:lnTo>
                  <a:lnTo>
                    <a:pt x="517" y="1054"/>
                  </a:lnTo>
                  <a:lnTo>
                    <a:pt x="517" y="1054"/>
                  </a:lnTo>
                  <a:lnTo>
                    <a:pt x="517" y="1051"/>
                  </a:lnTo>
                  <a:lnTo>
                    <a:pt x="517" y="1048"/>
                  </a:lnTo>
                  <a:lnTo>
                    <a:pt x="516" y="1045"/>
                  </a:lnTo>
                  <a:lnTo>
                    <a:pt x="513" y="1044"/>
                  </a:lnTo>
                  <a:lnTo>
                    <a:pt x="507" y="1042"/>
                  </a:lnTo>
                  <a:lnTo>
                    <a:pt x="502" y="1041"/>
                  </a:lnTo>
                  <a:lnTo>
                    <a:pt x="502" y="1041"/>
                  </a:lnTo>
                  <a:lnTo>
                    <a:pt x="496" y="1041"/>
                  </a:lnTo>
                  <a:lnTo>
                    <a:pt x="493" y="1041"/>
                  </a:lnTo>
                  <a:lnTo>
                    <a:pt x="489" y="1042"/>
                  </a:lnTo>
                  <a:lnTo>
                    <a:pt x="488" y="1045"/>
                  </a:lnTo>
                  <a:lnTo>
                    <a:pt x="484" y="1051"/>
                  </a:lnTo>
                  <a:lnTo>
                    <a:pt x="481" y="1058"/>
                  </a:lnTo>
                  <a:lnTo>
                    <a:pt x="481" y="1058"/>
                  </a:lnTo>
                  <a:close/>
                  <a:moveTo>
                    <a:pt x="381" y="124"/>
                  </a:moveTo>
                  <a:lnTo>
                    <a:pt x="381" y="124"/>
                  </a:lnTo>
                  <a:lnTo>
                    <a:pt x="391" y="140"/>
                  </a:lnTo>
                  <a:lnTo>
                    <a:pt x="391" y="140"/>
                  </a:lnTo>
                  <a:lnTo>
                    <a:pt x="412" y="136"/>
                  </a:lnTo>
                  <a:lnTo>
                    <a:pt x="412" y="136"/>
                  </a:lnTo>
                  <a:lnTo>
                    <a:pt x="412" y="129"/>
                  </a:lnTo>
                  <a:lnTo>
                    <a:pt x="410" y="124"/>
                  </a:lnTo>
                  <a:lnTo>
                    <a:pt x="406" y="123"/>
                  </a:lnTo>
                  <a:lnTo>
                    <a:pt x="399" y="123"/>
                  </a:lnTo>
                  <a:lnTo>
                    <a:pt x="399" y="123"/>
                  </a:lnTo>
                  <a:lnTo>
                    <a:pt x="381" y="124"/>
                  </a:lnTo>
                  <a:lnTo>
                    <a:pt x="381" y="124"/>
                  </a:lnTo>
                  <a:close/>
                  <a:moveTo>
                    <a:pt x="257" y="687"/>
                  </a:moveTo>
                  <a:lnTo>
                    <a:pt x="257" y="687"/>
                  </a:lnTo>
                  <a:lnTo>
                    <a:pt x="250" y="684"/>
                  </a:lnTo>
                  <a:lnTo>
                    <a:pt x="243" y="684"/>
                  </a:lnTo>
                  <a:lnTo>
                    <a:pt x="239" y="684"/>
                  </a:lnTo>
                  <a:lnTo>
                    <a:pt x="234" y="685"/>
                  </a:lnTo>
                  <a:lnTo>
                    <a:pt x="230" y="689"/>
                  </a:lnTo>
                  <a:lnTo>
                    <a:pt x="229" y="694"/>
                  </a:lnTo>
                  <a:lnTo>
                    <a:pt x="228" y="700"/>
                  </a:lnTo>
                  <a:lnTo>
                    <a:pt x="226" y="707"/>
                  </a:lnTo>
                  <a:lnTo>
                    <a:pt x="226" y="707"/>
                  </a:lnTo>
                  <a:lnTo>
                    <a:pt x="257" y="687"/>
                  </a:lnTo>
                  <a:lnTo>
                    <a:pt x="257" y="687"/>
                  </a:lnTo>
                  <a:close/>
                  <a:moveTo>
                    <a:pt x="466" y="700"/>
                  </a:moveTo>
                  <a:lnTo>
                    <a:pt x="466" y="700"/>
                  </a:lnTo>
                  <a:lnTo>
                    <a:pt x="462" y="698"/>
                  </a:lnTo>
                  <a:lnTo>
                    <a:pt x="456" y="694"/>
                  </a:lnTo>
                  <a:lnTo>
                    <a:pt x="450" y="692"/>
                  </a:lnTo>
                  <a:lnTo>
                    <a:pt x="444" y="694"/>
                  </a:lnTo>
                  <a:lnTo>
                    <a:pt x="444" y="694"/>
                  </a:lnTo>
                  <a:lnTo>
                    <a:pt x="441" y="695"/>
                  </a:lnTo>
                  <a:lnTo>
                    <a:pt x="439" y="698"/>
                  </a:lnTo>
                  <a:lnTo>
                    <a:pt x="435" y="703"/>
                  </a:lnTo>
                  <a:lnTo>
                    <a:pt x="435" y="703"/>
                  </a:lnTo>
                  <a:lnTo>
                    <a:pt x="444" y="707"/>
                  </a:lnTo>
                  <a:lnTo>
                    <a:pt x="452" y="709"/>
                  </a:lnTo>
                  <a:lnTo>
                    <a:pt x="456" y="709"/>
                  </a:lnTo>
                  <a:lnTo>
                    <a:pt x="459" y="706"/>
                  </a:lnTo>
                  <a:lnTo>
                    <a:pt x="466" y="700"/>
                  </a:lnTo>
                  <a:lnTo>
                    <a:pt x="466" y="700"/>
                  </a:lnTo>
                  <a:close/>
                  <a:moveTo>
                    <a:pt x="295" y="990"/>
                  </a:moveTo>
                  <a:lnTo>
                    <a:pt x="295" y="990"/>
                  </a:lnTo>
                  <a:lnTo>
                    <a:pt x="318" y="973"/>
                  </a:lnTo>
                  <a:lnTo>
                    <a:pt x="318" y="973"/>
                  </a:lnTo>
                  <a:lnTo>
                    <a:pt x="288" y="966"/>
                  </a:lnTo>
                  <a:lnTo>
                    <a:pt x="288" y="966"/>
                  </a:lnTo>
                  <a:lnTo>
                    <a:pt x="294" y="976"/>
                  </a:lnTo>
                  <a:lnTo>
                    <a:pt x="294" y="976"/>
                  </a:lnTo>
                  <a:lnTo>
                    <a:pt x="280" y="982"/>
                  </a:lnTo>
                  <a:lnTo>
                    <a:pt x="280" y="982"/>
                  </a:lnTo>
                  <a:lnTo>
                    <a:pt x="295" y="990"/>
                  </a:lnTo>
                  <a:lnTo>
                    <a:pt x="295" y="990"/>
                  </a:lnTo>
                  <a:close/>
                  <a:moveTo>
                    <a:pt x="257" y="208"/>
                  </a:moveTo>
                  <a:lnTo>
                    <a:pt x="257" y="208"/>
                  </a:lnTo>
                  <a:lnTo>
                    <a:pt x="258" y="199"/>
                  </a:lnTo>
                  <a:lnTo>
                    <a:pt x="259" y="192"/>
                  </a:lnTo>
                  <a:lnTo>
                    <a:pt x="257" y="190"/>
                  </a:lnTo>
                  <a:lnTo>
                    <a:pt x="254" y="188"/>
                  </a:lnTo>
                  <a:lnTo>
                    <a:pt x="254" y="188"/>
                  </a:lnTo>
                  <a:lnTo>
                    <a:pt x="247" y="187"/>
                  </a:lnTo>
                  <a:lnTo>
                    <a:pt x="241" y="188"/>
                  </a:lnTo>
                  <a:lnTo>
                    <a:pt x="236" y="191"/>
                  </a:lnTo>
                  <a:lnTo>
                    <a:pt x="232" y="198"/>
                  </a:lnTo>
                  <a:lnTo>
                    <a:pt x="232" y="198"/>
                  </a:lnTo>
                  <a:lnTo>
                    <a:pt x="257" y="208"/>
                  </a:lnTo>
                  <a:lnTo>
                    <a:pt x="257" y="208"/>
                  </a:lnTo>
                  <a:close/>
                  <a:moveTo>
                    <a:pt x="219" y="789"/>
                  </a:moveTo>
                  <a:lnTo>
                    <a:pt x="219" y="789"/>
                  </a:lnTo>
                  <a:lnTo>
                    <a:pt x="225" y="789"/>
                  </a:lnTo>
                  <a:lnTo>
                    <a:pt x="230" y="788"/>
                  </a:lnTo>
                  <a:lnTo>
                    <a:pt x="237" y="785"/>
                  </a:lnTo>
                  <a:lnTo>
                    <a:pt x="244" y="781"/>
                  </a:lnTo>
                  <a:lnTo>
                    <a:pt x="251" y="775"/>
                  </a:lnTo>
                  <a:lnTo>
                    <a:pt x="251" y="775"/>
                  </a:lnTo>
                  <a:lnTo>
                    <a:pt x="241" y="774"/>
                  </a:lnTo>
                  <a:lnTo>
                    <a:pt x="232" y="774"/>
                  </a:lnTo>
                  <a:lnTo>
                    <a:pt x="223" y="774"/>
                  </a:lnTo>
                  <a:lnTo>
                    <a:pt x="215" y="775"/>
                  </a:lnTo>
                  <a:lnTo>
                    <a:pt x="215" y="775"/>
                  </a:lnTo>
                  <a:lnTo>
                    <a:pt x="219" y="789"/>
                  </a:lnTo>
                  <a:lnTo>
                    <a:pt x="219" y="789"/>
                  </a:lnTo>
                  <a:close/>
                  <a:moveTo>
                    <a:pt x="1273" y="548"/>
                  </a:moveTo>
                  <a:lnTo>
                    <a:pt x="1273" y="548"/>
                  </a:lnTo>
                  <a:lnTo>
                    <a:pt x="1267" y="545"/>
                  </a:lnTo>
                  <a:lnTo>
                    <a:pt x="1267" y="545"/>
                  </a:lnTo>
                  <a:lnTo>
                    <a:pt x="1260" y="544"/>
                  </a:lnTo>
                  <a:lnTo>
                    <a:pt x="1256" y="545"/>
                  </a:lnTo>
                  <a:lnTo>
                    <a:pt x="1252" y="548"/>
                  </a:lnTo>
                  <a:lnTo>
                    <a:pt x="1248" y="551"/>
                  </a:lnTo>
                  <a:lnTo>
                    <a:pt x="1248" y="551"/>
                  </a:lnTo>
                  <a:lnTo>
                    <a:pt x="1248" y="554"/>
                  </a:lnTo>
                  <a:lnTo>
                    <a:pt x="1249" y="555"/>
                  </a:lnTo>
                  <a:lnTo>
                    <a:pt x="1252" y="561"/>
                  </a:lnTo>
                  <a:lnTo>
                    <a:pt x="1252" y="561"/>
                  </a:lnTo>
                  <a:lnTo>
                    <a:pt x="1272" y="554"/>
                  </a:lnTo>
                  <a:lnTo>
                    <a:pt x="1272" y="554"/>
                  </a:lnTo>
                  <a:lnTo>
                    <a:pt x="1273" y="551"/>
                  </a:lnTo>
                  <a:lnTo>
                    <a:pt x="1273" y="548"/>
                  </a:lnTo>
                  <a:lnTo>
                    <a:pt x="1273" y="548"/>
                  </a:lnTo>
                  <a:close/>
                  <a:moveTo>
                    <a:pt x="903" y="980"/>
                  </a:moveTo>
                  <a:lnTo>
                    <a:pt x="903" y="980"/>
                  </a:lnTo>
                  <a:lnTo>
                    <a:pt x="931" y="970"/>
                  </a:lnTo>
                  <a:lnTo>
                    <a:pt x="931" y="970"/>
                  </a:lnTo>
                  <a:lnTo>
                    <a:pt x="927" y="965"/>
                  </a:lnTo>
                  <a:lnTo>
                    <a:pt x="921" y="961"/>
                  </a:lnTo>
                  <a:lnTo>
                    <a:pt x="914" y="959"/>
                  </a:lnTo>
                  <a:lnTo>
                    <a:pt x="907" y="962"/>
                  </a:lnTo>
                  <a:lnTo>
                    <a:pt x="907" y="962"/>
                  </a:lnTo>
                  <a:lnTo>
                    <a:pt x="903" y="980"/>
                  </a:lnTo>
                  <a:lnTo>
                    <a:pt x="903" y="980"/>
                  </a:lnTo>
                  <a:close/>
                  <a:moveTo>
                    <a:pt x="305" y="357"/>
                  </a:moveTo>
                  <a:lnTo>
                    <a:pt x="305" y="357"/>
                  </a:lnTo>
                  <a:lnTo>
                    <a:pt x="295" y="340"/>
                  </a:lnTo>
                  <a:lnTo>
                    <a:pt x="295" y="340"/>
                  </a:lnTo>
                  <a:lnTo>
                    <a:pt x="276" y="356"/>
                  </a:lnTo>
                  <a:lnTo>
                    <a:pt x="276" y="356"/>
                  </a:lnTo>
                  <a:lnTo>
                    <a:pt x="284" y="360"/>
                  </a:lnTo>
                  <a:lnTo>
                    <a:pt x="291" y="361"/>
                  </a:lnTo>
                  <a:lnTo>
                    <a:pt x="298" y="361"/>
                  </a:lnTo>
                  <a:lnTo>
                    <a:pt x="305" y="357"/>
                  </a:lnTo>
                  <a:lnTo>
                    <a:pt x="305" y="357"/>
                  </a:lnTo>
                  <a:close/>
                  <a:moveTo>
                    <a:pt x="791" y="84"/>
                  </a:moveTo>
                  <a:lnTo>
                    <a:pt x="791" y="84"/>
                  </a:lnTo>
                  <a:lnTo>
                    <a:pt x="774" y="86"/>
                  </a:lnTo>
                  <a:lnTo>
                    <a:pt x="766" y="88"/>
                  </a:lnTo>
                  <a:lnTo>
                    <a:pt x="763" y="90"/>
                  </a:lnTo>
                  <a:lnTo>
                    <a:pt x="762" y="93"/>
                  </a:lnTo>
                  <a:lnTo>
                    <a:pt x="761" y="101"/>
                  </a:lnTo>
                  <a:lnTo>
                    <a:pt x="761" y="101"/>
                  </a:lnTo>
                  <a:lnTo>
                    <a:pt x="765" y="100"/>
                  </a:lnTo>
                  <a:lnTo>
                    <a:pt x="770" y="98"/>
                  </a:lnTo>
                  <a:lnTo>
                    <a:pt x="779" y="97"/>
                  </a:lnTo>
                  <a:lnTo>
                    <a:pt x="783" y="95"/>
                  </a:lnTo>
                  <a:lnTo>
                    <a:pt x="787" y="93"/>
                  </a:lnTo>
                  <a:lnTo>
                    <a:pt x="790" y="90"/>
                  </a:lnTo>
                  <a:lnTo>
                    <a:pt x="791" y="84"/>
                  </a:lnTo>
                  <a:lnTo>
                    <a:pt x="791" y="84"/>
                  </a:lnTo>
                  <a:close/>
                  <a:moveTo>
                    <a:pt x="305" y="608"/>
                  </a:moveTo>
                  <a:lnTo>
                    <a:pt x="305" y="608"/>
                  </a:lnTo>
                  <a:lnTo>
                    <a:pt x="295" y="605"/>
                  </a:lnTo>
                  <a:lnTo>
                    <a:pt x="287" y="604"/>
                  </a:lnTo>
                  <a:lnTo>
                    <a:pt x="283" y="606"/>
                  </a:lnTo>
                  <a:lnTo>
                    <a:pt x="282" y="608"/>
                  </a:lnTo>
                  <a:lnTo>
                    <a:pt x="280" y="609"/>
                  </a:lnTo>
                  <a:lnTo>
                    <a:pt x="280" y="609"/>
                  </a:lnTo>
                  <a:lnTo>
                    <a:pt x="282" y="613"/>
                  </a:lnTo>
                  <a:lnTo>
                    <a:pt x="283" y="616"/>
                  </a:lnTo>
                  <a:lnTo>
                    <a:pt x="284" y="619"/>
                  </a:lnTo>
                  <a:lnTo>
                    <a:pt x="287" y="620"/>
                  </a:lnTo>
                  <a:lnTo>
                    <a:pt x="287" y="620"/>
                  </a:lnTo>
                  <a:lnTo>
                    <a:pt x="291" y="622"/>
                  </a:lnTo>
                  <a:lnTo>
                    <a:pt x="294" y="622"/>
                  </a:lnTo>
                  <a:lnTo>
                    <a:pt x="295" y="620"/>
                  </a:lnTo>
                  <a:lnTo>
                    <a:pt x="298" y="619"/>
                  </a:lnTo>
                  <a:lnTo>
                    <a:pt x="305" y="608"/>
                  </a:lnTo>
                  <a:lnTo>
                    <a:pt x="305" y="608"/>
                  </a:lnTo>
                  <a:close/>
                  <a:moveTo>
                    <a:pt x="651" y="532"/>
                  </a:moveTo>
                  <a:lnTo>
                    <a:pt x="651" y="532"/>
                  </a:lnTo>
                  <a:lnTo>
                    <a:pt x="646" y="527"/>
                  </a:lnTo>
                  <a:lnTo>
                    <a:pt x="643" y="525"/>
                  </a:lnTo>
                  <a:lnTo>
                    <a:pt x="640" y="525"/>
                  </a:lnTo>
                  <a:lnTo>
                    <a:pt x="640" y="525"/>
                  </a:lnTo>
                  <a:lnTo>
                    <a:pt x="633" y="526"/>
                  </a:lnTo>
                  <a:lnTo>
                    <a:pt x="626" y="529"/>
                  </a:lnTo>
                  <a:lnTo>
                    <a:pt x="626" y="529"/>
                  </a:lnTo>
                  <a:lnTo>
                    <a:pt x="625" y="530"/>
                  </a:lnTo>
                  <a:lnTo>
                    <a:pt x="625" y="533"/>
                  </a:lnTo>
                  <a:lnTo>
                    <a:pt x="625" y="536"/>
                  </a:lnTo>
                  <a:lnTo>
                    <a:pt x="626" y="538"/>
                  </a:lnTo>
                  <a:lnTo>
                    <a:pt x="626" y="538"/>
                  </a:lnTo>
                  <a:lnTo>
                    <a:pt x="632" y="540"/>
                  </a:lnTo>
                  <a:lnTo>
                    <a:pt x="639" y="540"/>
                  </a:lnTo>
                  <a:lnTo>
                    <a:pt x="639" y="540"/>
                  </a:lnTo>
                  <a:lnTo>
                    <a:pt x="644" y="537"/>
                  </a:lnTo>
                  <a:lnTo>
                    <a:pt x="651" y="532"/>
                  </a:lnTo>
                  <a:lnTo>
                    <a:pt x="651" y="532"/>
                  </a:lnTo>
                  <a:close/>
                  <a:moveTo>
                    <a:pt x="352" y="181"/>
                  </a:moveTo>
                  <a:lnTo>
                    <a:pt x="352" y="181"/>
                  </a:lnTo>
                  <a:lnTo>
                    <a:pt x="358" y="180"/>
                  </a:lnTo>
                  <a:lnTo>
                    <a:pt x="362" y="177"/>
                  </a:lnTo>
                  <a:lnTo>
                    <a:pt x="369" y="170"/>
                  </a:lnTo>
                  <a:lnTo>
                    <a:pt x="377" y="156"/>
                  </a:lnTo>
                  <a:lnTo>
                    <a:pt x="377" y="156"/>
                  </a:lnTo>
                  <a:lnTo>
                    <a:pt x="351" y="163"/>
                  </a:lnTo>
                  <a:lnTo>
                    <a:pt x="351" y="163"/>
                  </a:lnTo>
                  <a:lnTo>
                    <a:pt x="352" y="181"/>
                  </a:lnTo>
                  <a:lnTo>
                    <a:pt x="352" y="181"/>
                  </a:lnTo>
                  <a:close/>
                  <a:moveTo>
                    <a:pt x="1036" y="901"/>
                  </a:moveTo>
                  <a:lnTo>
                    <a:pt x="1036" y="901"/>
                  </a:lnTo>
                  <a:lnTo>
                    <a:pt x="1026" y="904"/>
                  </a:lnTo>
                  <a:lnTo>
                    <a:pt x="1021" y="905"/>
                  </a:lnTo>
                  <a:lnTo>
                    <a:pt x="1015" y="910"/>
                  </a:lnTo>
                  <a:lnTo>
                    <a:pt x="1014" y="912"/>
                  </a:lnTo>
                  <a:lnTo>
                    <a:pt x="1014" y="915"/>
                  </a:lnTo>
                  <a:lnTo>
                    <a:pt x="1014" y="915"/>
                  </a:lnTo>
                  <a:lnTo>
                    <a:pt x="1015" y="919"/>
                  </a:lnTo>
                  <a:lnTo>
                    <a:pt x="1020" y="922"/>
                  </a:lnTo>
                  <a:lnTo>
                    <a:pt x="1024" y="923"/>
                  </a:lnTo>
                  <a:lnTo>
                    <a:pt x="1029" y="923"/>
                  </a:lnTo>
                  <a:lnTo>
                    <a:pt x="1029" y="923"/>
                  </a:lnTo>
                  <a:lnTo>
                    <a:pt x="1036" y="901"/>
                  </a:lnTo>
                  <a:lnTo>
                    <a:pt x="1036" y="901"/>
                  </a:lnTo>
                  <a:close/>
                  <a:moveTo>
                    <a:pt x="282" y="177"/>
                  </a:moveTo>
                  <a:lnTo>
                    <a:pt x="282" y="177"/>
                  </a:lnTo>
                  <a:lnTo>
                    <a:pt x="311" y="174"/>
                  </a:lnTo>
                  <a:lnTo>
                    <a:pt x="311" y="174"/>
                  </a:lnTo>
                  <a:lnTo>
                    <a:pt x="312" y="169"/>
                  </a:lnTo>
                  <a:lnTo>
                    <a:pt x="312" y="169"/>
                  </a:lnTo>
                  <a:lnTo>
                    <a:pt x="290" y="160"/>
                  </a:lnTo>
                  <a:lnTo>
                    <a:pt x="290" y="160"/>
                  </a:lnTo>
                  <a:lnTo>
                    <a:pt x="282" y="177"/>
                  </a:lnTo>
                  <a:lnTo>
                    <a:pt x="282" y="177"/>
                  </a:lnTo>
                  <a:close/>
                  <a:moveTo>
                    <a:pt x="1011" y="892"/>
                  </a:moveTo>
                  <a:lnTo>
                    <a:pt x="1011" y="892"/>
                  </a:lnTo>
                  <a:lnTo>
                    <a:pt x="1008" y="876"/>
                  </a:lnTo>
                  <a:lnTo>
                    <a:pt x="1008" y="876"/>
                  </a:lnTo>
                  <a:lnTo>
                    <a:pt x="1000" y="879"/>
                  </a:lnTo>
                  <a:lnTo>
                    <a:pt x="993" y="882"/>
                  </a:lnTo>
                  <a:lnTo>
                    <a:pt x="992" y="885"/>
                  </a:lnTo>
                  <a:lnTo>
                    <a:pt x="990" y="887"/>
                  </a:lnTo>
                  <a:lnTo>
                    <a:pt x="990" y="890"/>
                  </a:lnTo>
                  <a:lnTo>
                    <a:pt x="990" y="894"/>
                  </a:lnTo>
                  <a:lnTo>
                    <a:pt x="990" y="894"/>
                  </a:lnTo>
                  <a:lnTo>
                    <a:pt x="1011" y="892"/>
                  </a:lnTo>
                  <a:lnTo>
                    <a:pt x="1011" y="892"/>
                  </a:lnTo>
                  <a:close/>
                  <a:moveTo>
                    <a:pt x="558" y="430"/>
                  </a:moveTo>
                  <a:lnTo>
                    <a:pt x="558" y="430"/>
                  </a:lnTo>
                  <a:lnTo>
                    <a:pt x="552" y="425"/>
                  </a:lnTo>
                  <a:lnTo>
                    <a:pt x="545" y="421"/>
                  </a:lnTo>
                  <a:lnTo>
                    <a:pt x="539" y="419"/>
                  </a:lnTo>
                  <a:lnTo>
                    <a:pt x="531" y="421"/>
                  </a:lnTo>
                  <a:lnTo>
                    <a:pt x="531" y="421"/>
                  </a:lnTo>
                  <a:lnTo>
                    <a:pt x="538" y="437"/>
                  </a:lnTo>
                  <a:lnTo>
                    <a:pt x="538" y="437"/>
                  </a:lnTo>
                  <a:lnTo>
                    <a:pt x="558" y="430"/>
                  </a:lnTo>
                  <a:lnTo>
                    <a:pt x="558" y="430"/>
                  </a:lnTo>
                  <a:close/>
                  <a:moveTo>
                    <a:pt x="984" y="922"/>
                  </a:moveTo>
                  <a:lnTo>
                    <a:pt x="984" y="922"/>
                  </a:lnTo>
                  <a:lnTo>
                    <a:pt x="1006" y="916"/>
                  </a:lnTo>
                  <a:lnTo>
                    <a:pt x="1006" y="916"/>
                  </a:lnTo>
                  <a:lnTo>
                    <a:pt x="1003" y="910"/>
                  </a:lnTo>
                  <a:lnTo>
                    <a:pt x="1000" y="907"/>
                  </a:lnTo>
                  <a:lnTo>
                    <a:pt x="996" y="907"/>
                  </a:lnTo>
                  <a:lnTo>
                    <a:pt x="989" y="908"/>
                  </a:lnTo>
                  <a:lnTo>
                    <a:pt x="989" y="908"/>
                  </a:lnTo>
                  <a:lnTo>
                    <a:pt x="984" y="911"/>
                  </a:lnTo>
                  <a:lnTo>
                    <a:pt x="979" y="914"/>
                  </a:lnTo>
                  <a:lnTo>
                    <a:pt x="979" y="915"/>
                  </a:lnTo>
                  <a:lnTo>
                    <a:pt x="979" y="918"/>
                  </a:lnTo>
                  <a:lnTo>
                    <a:pt x="984" y="922"/>
                  </a:lnTo>
                  <a:lnTo>
                    <a:pt x="984" y="922"/>
                  </a:lnTo>
                  <a:close/>
                  <a:moveTo>
                    <a:pt x="758" y="313"/>
                  </a:moveTo>
                  <a:lnTo>
                    <a:pt x="758" y="313"/>
                  </a:lnTo>
                  <a:lnTo>
                    <a:pt x="748" y="307"/>
                  </a:lnTo>
                  <a:lnTo>
                    <a:pt x="745" y="306"/>
                  </a:lnTo>
                  <a:lnTo>
                    <a:pt x="743" y="306"/>
                  </a:lnTo>
                  <a:lnTo>
                    <a:pt x="738" y="307"/>
                  </a:lnTo>
                  <a:lnTo>
                    <a:pt x="736" y="311"/>
                  </a:lnTo>
                  <a:lnTo>
                    <a:pt x="726" y="322"/>
                  </a:lnTo>
                  <a:lnTo>
                    <a:pt x="726" y="322"/>
                  </a:lnTo>
                  <a:lnTo>
                    <a:pt x="758" y="313"/>
                  </a:lnTo>
                  <a:lnTo>
                    <a:pt x="758" y="313"/>
                  </a:lnTo>
                  <a:close/>
                  <a:moveTo>
                    <a:pt x="294" y="187"/>
                  </a:moveTo>
                  <a:lnTo>
                    <a:pt x="294" y="187"/>
                  </a:lnTo>
                  <a:lnTo>
                    <a:pt x="266" y="199"/>
                  </a:lnTo>
                  <a:lnTo>
                    <a:pt x="266" y="199"/>
                  </a:lnTo>
                  <a:lnTo>
                    <a:pt x="279" y="203"/>
                  </a:lnTo>
                  <a:lnTo>
                    <a:pt x="283" y="205"/>
                  </a:lnTo>
                  <a:lnTo>
                    <a:pt x="286" y="203"/>
                  </a:lnTo>
                  <a:lnTo>
                    <a:pt x="288" y="202"/>
                  </a:lnTo>
                  <a:lnTo>
                    <a:pt x="290" y="198"/>
                  </a:lnTo>
                  <a:lnTo>
                    <a:pt x="294" y="187"/>
                  </a:lnTo>
                  <a:lnTo>
                    <a:pt x="294" y="187"/>
                  </a:lnTo>
                  <a:close/>
                  <a:moveTo>
                    <a:pt x="297" y="694"/>
                  </a:moveTo>
                  <a:lnTo>
                    <a:pt x="297" y="694"/>
                  </a:lnTo>
                  <a:lnTo>
                    <a:pt x="290" y="688"/>
                  </a:lnTo>
                  <a:lnTo>
                    <a:pt x="286" y="687"/>
                  </a:lnTo>
                  <a:lnTo>
                    <a:pt x="282" y="685"/>
                  </a:lnTo>
                  <a:lnTo>
                    <a:pt x="279" y="687"/>
                  </a:lnTo>
                  <a:lnTo>
                    <a:pt x="275" y="688"/>
                  </a:lnTo>
                  <a:lnTo>
                    <a:pt x="266" y="694"/>
                  </a:lnTo>
                  <a:lnTo>
                    <a:pt x="266" y="694"/>
                  </a:lnTo>
                  <a:lnTo>
                    <a:pt x="297" y="694"/>
                  </a:lnTo>
                  <a:lnTo>
                    <a:pt x="297" y="694"/>
                  </a:lnTo>
                  <a:close/>
                  <a:moveTo>
                    <a:pt x="655" y="303"/>
                  </a:moveTo>
                  <a:lnTo>
                    <a:pt x="655" y="303"/>
                  </a:lnTo>
                  <a:lnTo>
                    <a:pt x="672" y="310"/>
                  </a:lnTo>
                  <a:lnTo>
                    <a:pt x="672" y="310"/>
                  </a:lnTo>
                  <a:lnTo>
                    <a:pt x="689" y="295"/>
                  </a:lnTo>
                  <a:lnTo>
                    <a:pt x="689" y="295"/>
                  </a:lnTo>
                  <a:lnTo>
                    <a:pt x="679" y="293"/>
                  </a:lnTo>
                  <a:lnTo>
                    <a:pt x="671" y="295"/>
                  </a:lnTo>
                  <a:lnTo>
                    <a:pt x="664" y="298"/>
                  </a:lnTo>
                  <a:lnTo>
                    <a:pt x="655" y="303"/>
                  </a:lnTo>
                  <a:lnTo>
                    <a:pt x="655" y="303"/>
                  </a:lnTo>
                  <a:close/>
                  <a:moveTo>
                    <a:pt x="315" y="183"/>
                  </a:moveTo>
                  <a:lnTo>
                    <a:pt x="315" y="183"/>
                  </a:lnTo>
                  <a:lnTo>
                    <a:pt x="308" y="188"/>
                  </a:lnTo>
                  <a:lnTo>
                    <a:pt x="301" y="195"/>
                  </a:lnTo>
                  <a:lnTo>
                    <a:pt x="301" y="195"/>
                  </a:lnTo>
                  <a:lnTo>
                    <a:pt x="301" y="196"/>
                  </a:lnTo>
                  <a:lnTo>
                    <a:pt x="301" y="199"/>
                  </a:lnTo>
                  <a:lnTo>
                    <a:pt x="304" y="203"/>
                  </a:lnTo>
                  <a:lnTo>
                    <a:pt x="304" y="203"/>
                  </a:lnTo>
                  <a:lnTo>
                    <a:pt x="306" y="203"/>
                  </a:lnTo>
                  <a:lnTo>
                    <a:pt x="311" y="203"/>
                  </a:lnTo>
                  <a:lnTo>
                    <a:pt x="311" y="203"/>
                  </a:lnTo>
                  <a:lnTo>
                    <a:pt x="315" y="199"/>
                  </a:lnTo>
                  <a:lnTo>
                    <a:pt x="318" y="194"/>
                  </a:lnTo>
                  <a:lnTo>
                    <a:pt x="318" y="188"/>
                  </a:lnTo>
                  <a:lnTo>
                    <a:pt x="315" y="183"/>
                  </a:lnTo>
                  <a:lnTo>
                    <a:pt x="315" y="183"/>
                  </a:lnTo>
                  <a:close/>
                  <a:moveTo>
                    <a:pt x="468" y="653"/>
                  </a:moveTo>
                  <a:lnTo>
                    <a:pt x="468" y="653"/>
                  </a:lnTo>
                  <a:lnTo>
                    <a:pt x="464" y="658"/>
                  </a:lnTo>
                  <a:lnTo>
                    <a:pt x="464" y="658"/>
                  </a:lnTo>
                  <a:lnTo>
                    <a:pt x="481" y="674"/>
                  </a:lnTo>
                  <a:lnTo>
                    <a:pt x="481" y="674"/>
                  </a:lnTo>
                  <a:lnTo>
                    <a:pt x="488" y="655"/>
                  </a:lnTo>
                  <a:lnTo>
                    <a:pt x="488" y="655"/>
                  </a:lnTo>
                  <a:lnTo>
                    <a:pt x="468" y="653"/>
                  </a:lnTo>
                  <a:lnTo>
                    <a:pt x="468" y="653"/>
                  </a:lnTo>
                  <a:close/>
                  <a:moveTo>
                    <a:pt x="889" y="196"/>
                  </a:moveTo>
                  <a:lnTo>
                    <a:pt x="889" y="196"/>
                  </a:lnTo>
                  <a:lnTo>
                    <a:pt x="889" y="226"/>
                  </a:lnTo>
                  <a:lnTo>
                    <a:pt x="889" y="226"/>
                  </a:lnTo>
                  <a:lnTo>
                    <a:pt x="909" y="206"/>
                  </a:lnTo>
                  <a:lnTo>
                    <a:pt x="909" y="206"/>
                  </a:lnTo>
                  <a:lnTo>
                    <a:pt x="889" y="196"/>
                  </a:lnTo>
                  <a:lnTo>
                    <a:pt x="889" y="196"/>
                  </a:lnTo>
                  <a:close/>
                  <a:moveTo>
                    <a:pt x="647" y="137"/>
                  </a:moveTo>
                  <a:lnTo>
                    <a:pt x="647" y="137"/>
                  </a:lnTo>
                  <a:lnTo>
                    <a:pt x="625" y="142"/>
                  </a:lnTo>
                  <a:lnTo>
                    <a:pt x="625" y="142"/>
                  </a:lnTo>
                  <a:lnTo>
                    <a:pt x="625" y="147"/>
                  </a:lnTo>
                  <a:lnTo>
                    <a:pt x="625" y="147"/>
                  </a:lnTo>
                  <a:lnTo>
                    <a:pt x="646" y="158"/>
                  </a:lnTo>
                  <a:lnTo>
                    <a:pt x="646" y="158"/>
                  </a:lnTo>
                  <a:lnTo>
                    <a:pt x="647" y="137"/>
                  </a:lnTo>
                  <a:lnTo>
                    <a:pt x="647" y="137"/>
                  </a:lnTo>
                  <a:close/>
                  <a:moveTo>
                    <a:pt x="697" y="119"/>
                  </a:moveTo>
                  <a:lnTo>
                    <a:pt x="697" y="119"/>
                  </a:lnTo>
                  <a:lnTo>
                    <a:pt x="698" y="123"/>
                  </a:lnTo>
                  <a:lnTo>
                    <a:pt x="698" y="123"/>
                  </a:lnTo>
                  <a:lnTo>
                    <a:pt x="732" y="116"/>
                  </a:lnTo>
                  <a:lnTo>
                    <a:pt x="732" y="116"/>
                  </a:lnTo>
                  <a:lnTo>
                    <a:pt x="718" y="112"/>
                  </a:lnTo>
                  <a:lnTo>
                    <a:pt x="709" y="111"/>
                  </a:lnTo>
                  <a:lnTo>
                    <a:pt x="707" y="111"/>
                  </a:lnTo>
                  <a:lnTo>
                    <a:pt x="704" y="112"/>
                  </a:lnTo>
                  <a:lnTo>
                    <a:pt x="697" y="119"/>
                  </a:lnTo>
                  <a:lnTo>
                    <a:pt x="697" y="119"/>
                  </a:lnTo>
                  <a:close/>
                  <a:moveTo>
                    <a:pt x="856" y="705"/>
                  </a:moveTo>
                  <a:lnTo>
                    <a:pt x="856" y="705"/>
                  </a:lnTo>
                  <a:lnTo>
                    <a:pt x="851" y="698"/>
                  </a:lnTo>
                  <a:lnTo>
                    <a:pt x="849" y="695"/>
                  </a:lnTo>
                  <a:lnTo>
                    <a:pt x="845" y="694"/>
                  </a:lnTo>
                  <a:lnTo>
                    <a:pt x="838" y="695"/>
                  </a:lnTo>
                  <a:lnTo>
                    <a:pt x="827" y="698"/>
                  </a:lnTo>
                  <a:lnTo>
                    <a:pt x="827" y="698"/>
                  </a:lnTo>
                  <a:lnTo>
                    <a:pt x="834" y="702"/>
                  </a:lnTo>
                  <a:lnTo>
                    <a:pt x="841" y="706"/>
                  </a:lnTo>
                  <a:lnTo>
                    <a:pt x="848" y="706"/>
                  </a:lnTo>
                  <a:lnTo>
                    <a:pt x="852" y="706"/>
                  </a:lnTo>
                  <a:lnTo>
                    <a:pt x="856" y="705"/>
                  </a:lnTo>
                  <a:lnTo>
                    <a:pt x="856" y="705"/>
                  </a:lnTo>
                  <a:close/>
                  <a:moveTo>
                    <a:pt x="981" y="471"/>
                  </a:moveTo>
                  <a:lnTo>
                    <a:pt x="981" y="471"/>
                  </a:lnTo>
                  <a:lnTo>
                    <a:pt x="993" y="471"/>
                  </a:lnTo>
                  <a:lnTo>
                    <a:pt x="1000" y="471"/>
                  </a:lnTo>
                  <a:lnTo>
                    <a:pt x="1006" y="469"/>
                  </a:lnTo>
                  <a:lnTo>
                    <a:pt x="1013" y="465"/>
                  </a:lnTo>
                  <a:lnTo>
                    <a:pt x="1013" y="465"/>
                  </a:lnTo>
                  <a:lnTo>
                    <a:pt x="1004" y="461"/>
                  </a:lnTo>
                  <a:lnTo>
                    <a:pt x="1000" y="461"/>
                  </a:lnTo>
                  <a:lnTo>
                    <a:pt x="996" y="461"/>
                  </a:lnTo>
                  <a:lnTo>
                    <a:pt x="989" y="464"/>
                  </a:lnTo>
                  <a:lnTo>
                    <a:pt x="981" y="471"/>
                  </a:lnTo>
                  <a:lnTo>
                    <a:pt x="981" y="471"/>
                  </a:lnTo>
                  <a:close/>
                  <a:moveTo>
                    <a:pt x="597" y="880"/>
                  </a:moveTo>
                  <a:lnTo>
                    <a:pt x="597" y="880"/>
                  </a:lnTo>
                  <a:lnTo>
                    <a:pt x="579" y="880"/>
                  </a:lnTo>
                  <a:lnTo>
                    <a:pt x="579" y="880"/>
                  </a:lnTo>
                  <a:lnTo>
                    <a:pt x="579" y="894"/>
                  </a:lnTo>
                  <a:lnTo>
                    <a:pt x="579" y="894"/>
                  </a:lnTo>
                  <a:lnTo>
                    <a:pt x="585" y="896"/>
                  </a:lnTo>
                  <a:lnTo>
                    <a:pt x="588" y="896"/>
                  </a:lnTo>
                  <a:lnTo>
                    <a:pt x="590" y="894"/>
                  </a:lnTo>
                  <a:lnTo>
                    <a:pt x="593" y="893"/>
                  </a:lnTo>
                  <a:lnTo>
                    <a:pt x="596" y="887"/>
                  </a:lnTo>
                  <a:lnTo>
                    <a:pt x="597" y="880"/>
                  </a:lnTo>
                  <a:lnTo>
                    <a:pt x="597" y="880"/>
                  </a:lnTo>
                  <a:close/>
                  <a:moveTo>
                    <a:pt x="273" y="609"/>
                  </a:moveTo>
                  <a:lnTo>
                    <a:pt x="273" y="609"/>
                  </a:lnTo>
                  <a:lnTo>
                    <a:pt x="273" y="605"/>
                  </a:lnTo>
                  <a:lnTo>
                    <a:pt x="273" y="605"/>
                  </a:lnTo>
                  <a:lnTo>
                    <a:pt x="268" y="602"/>
                  </a:lnTo>
                  <a:lnTo>
                    <a:pt x="262" y="601"/>
                  </a:lnTo>
                  <a:lnTo>
                    <a:pt x="257" y="599"/>
                  </a:lnTo>
                  <a:lnTo>
                    <a:pt x="254" y="601"/>
                  </a:lnTo>
                  <a:lnTo>
                    <a:pt x="251" y="602"/>
                  </a:lnTo>
                  <a:lnTo>
                    <a:pt x="251" y="602"/>
                  </a:lnTo>
                  <a:lnTo>
                    <a:pt x="250" y="604"/>
                  </a:lnTo>
                  <a:lnTo>
                    <a:pt x="250" y="606"/>
                  </a:lnTo>
                  <a:lnTo>
                    <a:pt x="251" y="613"/>
                  </a:lnTo>
                  <a:lnTo>
                    <a:pt x="251" y="613"/>
                  </a:lnTo>
                  <a:lnTo>
                    <a:pt x="273" y="609"/>
                  </a:lnTo>
                  <a:lnTo>
                    <a:pt x="273" y="609"/>
                  </a:lnTo>
                  <a:close/>
                  <a:moveTo>
                    <a:pt x="237" y="370"/>
                  </a:moveTo>
                  <a:lnTo>
                    <a:pt x="237" y="370"/>
                  </a:lnTo>
                  <a:lnTo>
                    <a:pt x="246" y="376"/>
                  </a:lnTo>
                  <a:lnTo>
                    <a:pt x="248" y="378"/>
                  </a:lnTo>
                  <a:lnTo>
                    <a:pt x="252" y="379"/>
                  </a:lnTo>
                  <a:lnTo>
                    <a:pt x="255" y="378"/>
                  </a:lnTo>
                  <a:lnTo>
                    <a:pt x="261" y="378"/>
                  </a:lnTo>
                  <a:lnTo>
                    <a:pt x="273" y="372"/>
                  </a:lnTo>
                  <a:lnTo>
                    <a:pt x="273" y="372"/>
                  </a:lnTo>
                  <a:lnTo>
                    <a:pt x="237" y="370"/>
                  </a:lnTo>
                  <a:lnTo>
                    <a:pt x="237" y="370"/>
                  </a:lnTo>
                  <a:close/>
                  <a:moveTo>
                    <a:pt x="682" y="732"/>
                  </a:moveTo>
                  <a:lnTo>
                    <a:pt x="682" y="732"/>
                  </a:lnTo>
                  <a:lnTo>
                    <a:pt x="675" y="717"/>
                  </a:lnTo>
                  <a:lnTo>
                    <a:pt x="675" y="717"/>
                  </a:lnTo>
                  <a:lnTo>
                    <a:pt x="657" y="730"/>
                  </a:lnTo>
                  <a:lnTo>
                    <a:pt x="657" y="730"/>
                  </a:lnTo>
                  <a:lnTo>
                    <a:pt x="660" y="732"/>
                  </a:lnTo>
                  <a:lnTo>
                    <a:pt x="660" y="732"/>
                  </a:lnTo>
                  <a:lnTo>
                    <a:pt x="682" y="732"/>
                  </a:lnTo>
                  <a:lnTo>
                    <a:pt x="682" y="732"/>
                  </a:lnTo>
                  <a:close/>
                  <a:moveTo>
                    <a:pt x="500" y="688"/>
                  </a:moveTo>
                  <a:lnTo>
                    <a:pt x="500" y="688"/>
                  </a:lnTo>
                  <a:lnTo>
                    <a:pt x="493" y="687"/>
                  </a:lnTo>
                  <a:lnTo>
                    <a:pt x="486" y="688"/>
                  </a:lnTo>
                  <a:lnTo>
                    <a:pt x="481" y="691"/>
                  </a:lnTo>
                  <a:lnTo>
                    <a:pt x="477" y="694"/>
                  </a:lnTo>
                  <a:lnTo>
                    <a:pt x="477" y="694"/>
                  </a:lnTo>
                  <a:lnTo>
                    <a:pt x="475" y="696"/>
                  </a:lnTo>
                  <a:lnTo>
                    <a:pt x="477" y="698"/>
                  </a:lnTo>
                  <a:lnTo>
                    <a:pt x="478" y="705"/>
                  </a:lnTo>
                  <a:lnTo>
                    <a:pt x="478" y="705"/>
                  </a:lnTo>
                  <a:lnTo>
                    <a:pt x="500" y="688"/>
                  </a:lnTo>
                  <a:lnTo>
                    <a:pt x="500" y="688"/>
                  </a:lnTo>
                  <a:close/>
                  <a:moveTo>
                    <a:pt x="748" y="136"/>
                  </a:moveTo>
                  <a:lnTo>
                    <a:pt x="748" y="136"/>
                  </a:lnTo>
                  <a:lnTo>
                    <a:pt x="744" y="130"/>
                  </a:lnTo>
                  <a:lnTo>
                    <a:pt x="741" y="127"/>
                  </a:lnTo>
                  <a:lnTo>
                    <a:pt x="741" y="127"/>
                  </a:lnTo>
                  <a:lnTo>
                    <a:pt x="737" y="127"/>
                  </a:lnTo>
                  <a:lnTo>
                    <a:pt x="733" y="127"/>
                  </a:lnTo>
                  <a:lnTo>
                    <a:pt x="730" y="129"/>
                  </a:lnTo>
                  <a:lnTo>
                    <a:pt x="727" y="131"/>
                  </a:lnTo>
                  <a:lnTo>
                    <a:pt x="723" y="137"/>
                  </a:lnTo>
                  <a:lnTo>
                    <a:pt x="720" y="140"/>
                  </a:lnTo>
                  <a:lnTo>
                    <a:pt x="718" y="141"/>
                  </a:lnTo>
                  <a:lnTo>
                    <a:pt x="718" y="141"/>
                  </a:lnTo>
                  <a:lnTo>
                    <a:pt x="748" y="136"/>
                  </a:lnTo>
                  <a:lnTo>
                    <a:pt x="748" y="136"/>
                  </a:lnTo>
                  <a:close/>
                  <a:moveTo>
                    <a:pt x="1190" y="471"/>
                  </a:moveTo>
                  <a:lnTo>
                    <a:pt x="1190" y="471"/>
                  </a:lnTo>
                  <a:lnTo>
                    <a:pt x="1208" y="464"/>
                  </a:lnTo>
                  <a:lnTo>
                    <a:pt x="1208" y="464"/>
                  </a:lnTo>
                  <a:lnTo>
                    <a:pt x="1198" y="458"/>
                  </a:lnTo>
                  <a:lnTo>
                    <a:pt x="1190" y="453"/>
                  </a:lnTo>
                  <a:lnTo>
                    <a:pt x="1190" y="453"/>
                  </a:lnTo>
                  <a:lnTo>
                    <a:pt x="1186" y="454"/>
                  </a:lnTo>
                  <a:lnTo>
                    <a:pt x="1180" y="457"/>
                  </a:lnTo>
                  <a:lnTo>
                    <a:pt x="1180" y="457"/>
                  </a:lnTo>
                  <a:lnTo>
                    <a:pt x="1190" y="471"/>
                  </a:lnTo>
                  <a:lnTo>
                    <a:pt x="1190" y="471"/>
                  </a:lnTo>
                  <a:close/>
                  <a:moveTo>
                    <a:pt x="936" y="932"/>
                  </a:moveTo>
                  <a:lnTo>
                    <a:pt x="936" y="932"/>
                  </a:lnTo>
                  <a:lnTo>
                    <a:pt x="912" y="930"/>
                  </a:lnTo>
                  <a:lnTo>
                    <a:pt x="912" y="930"/>
                  </a:lnTo>
                  <a:lnTo>
                    <a:pt x="910" y="934"/>
                  </a:lnTo>
                  <a:lnTo>
                    <a:pt x="910" y="934"/>
                  </a:lnTo>
                  <a:lnTo>
                    <a:pt x="931" y="944"/>
                  </a:lnTo>
                  <a:lnTo>
                    <a:pt x="931" y="944"/>
                  </a:lnTo>
                  <a:lnTo>
                    <a:pt x="936" y="932"/>
                  </a:lnTo>
                  <a:lnTo>
                    <a:pt x="936" y="932"/>
                  </a:lnTo>
                  <a:close/>
                  <a:moveTo>
                    <a:pt x="1197" y="509"/>
                  </a:moveTo>
                  <a:lnTo>
                    <a:pt x="1197" y="509"/>
                  </a:lnTo>
                  <a:lnTo>
                    <a:pt x="1191" y="508"/>
                  </a:lnTo>
                  <a:lnTo>
                    <a:pt x="1187" y="508"/>
                  </a:lnTo>
                  <a:lnTo>
                    <a:pt x="1183" y="509"/>
                  </a:lnTo>
                  <a:lnTo>
                    <a:pt x="1180" y="511"/>
                  </a:lnTo>
                  <a:lnTo>
                    <a:pt x="1175" y="516"/>
                  </a:lnTo>
                  <a:lnTo>
                    <a:pt x="1168" y="520"/>
                  </a:lnTo>
                  <a:lnTo>
                    <a:pt x="1168" y="520"/>
                  </a:lnTo>
                  <a:lnTo>
                    <a:pt x="1176" y="530"/>
                  </a:lnTo>
                  <a:lnTo>
                    <a:pt x="1176" y="530"/>
                  </a:lnTo>
                  <a:lnTo>
                    <a:pt x="1197" y="509"/>
                  </a:lnTo>
                  <a:lnTo>
                    <a:pt x="1197" y="509"/>
                  </a:lnTo>
                  <a:close/>
                  <a:moveTo>
                    <a:pt x="1002" y="116"/>
                  </a:moveTo>
                  <a:lnTo>
                    <a:pt x="1002" y="116"/>
                  </a:lnTo>
                  <a:lnTo>
                    <a:pt x="1000" y="120"/>
                  </a:lnTo>
                  <a:lnTo>
                    <a:pt x="1000" y="120"/>
                  </a:lnTo>
                  <a:lnTo>
                    <a:pt x="1007" y="123"/>
                  </a:lnTo>
                  <a:lnTo>
                    <a:pt x="1014" y="123"/>
                  </a:lnTo>
                  <a:lnTo>
                    <a:pt x="1022" y="122"/>
                  </a:lnTo>
                  <a:lnTo>
                    <a:pt x="1031" y="116"/>
                  </a:lnTo>
                  <a:lnTo>
                    <a:pt x="1031" y="116"/>
                  </a:lnTo>
                  <a:lnTo>
                    <a:pt x="1002" y="116"/>
                  </a:lnTo>
                  <a:lnTo>
                    <a:pt x="1002" y="116"/>
                  </a:lnTo>
                  <a:close/>
                  <a:moveTo>
                    <a:pt x="1093" y="678"/>
                  </a:moveTo>
                  <a:lnTo>
                    <a:pt x="1093" y="678"/>
                  </a:lnTo>
                  <a:lnTo>
                    <a:pt x="1103" y="674"/>
                  </a:lnTo>
                  <a:lnTo>
                    <a:pt x="1108" y="671"/>
                  </a:lnTo>
                  <a:lnTo>
                    <a:pt x="1110" y="666"/>
                  </a:lnTo>
                  <a:lnTo>
                    <a:pt x="1110" y="659"/>
                  </a:lnTo>
                  <a:lnTo>
                    <a:pt x="1110" y="659"/>
                  </a:lnTo>
                  <a:lnTo>
                    <a:pt x="1100" y="666"/>
                  </a:lnTo>
                  <a:lnTo>
                    <a:pt x="1094" y="671"/>
                  </a:lnTo>
                  <a:lnTo>
                    <a:pt x="1093" y="674"/>
                  </a:lnTo>
                  <a:lnTo>
                    <a:pt x="1093" y="678"/>
                  </a:lnTo>
                  <a:lnTo>
                    <a:pt x="1093" y="678"/>
                  </a:lnTo>
                  <a:close/>
                  <a:moveTo>
                    <a:pt x="426" y="653"/>
                  </a:moveTo>
                  <a:lnTo>
                    <a:pt x="426" y="653"/>
                  </a:lnTo>
                  <a:lnTo>
                    <a:pt x="430" y="658"/>
                  </a:lnTo>
                  <a:lnTo>
                    <a:pt x="432" y="660"/>
                  </a:lnTo>
                  <a:lnTo>
                    <a:pt x="432" y="660"/>
                  </a:lnTo>
                  <a:lnTo>
                    <a:pt x="457" y="655"/>
                  </a:lnTo>
                  <a:lnTo>
                    <a:pt x="457" y="655"/>
                  </a:lnTo>
                  <a:lnTo>
                    <a:pt x="456" y="651"/>
                  </a:lnTo>
                  <a:lnTo>
                    <a:pt x="456" y="651"/>
                  </a:lnTo>
                  <a:lnTo>
                    <a:pt x="426" y="653"/>
                  </a:lnTo>
                  <a:lnTo>
                    <a:pt x="426" y="653"/>
                  </a:lnTo>
                  <a:close/>
                  <a:moveTo>
                    <a:pt x="128" y="829"/>
                  </a:moveTo>
                  <a:lnTo>
                    <a:pt x="128" y="829"/>
                  </a:lnTo>
                  <a:lnTo>
                    <a:pt x="128" y="825"/>
                  </a:lnTo>
                  <a:lnTo>
                    <a:pt x="128" y="825"/>
                  </a:lnTo>
                  <a:lnTo>
                    <a:pt x="118" y="820"/>
                  </a:lnTo>
                  <a:lnTo>
                    <a:pt x="113" y="818"/>
                  </a:lnTo>
                  <a:lnTo>
                    <a:pt x="107" y="820"/>
                  </a:lnTo>
                  <a:lnTo>
                    <a:pt x="100" y="826"/>
                  </a:lnTo>
                  <a:lnTo>
                    <a:pt x="100" y="826"/>
                  </a:lnTo>
                  <a:lnTo>
                    <a:pt x="128" y="829"/>
                  </a:lnTo>
                  <a:lnTo>
                    <a:pt x="128" y="829"/>
                  </a:lnTo>
                  <a:close/>
                  <a:moveTo>
                    <a:pt x="337" y="882"/>
                  </a:moveTo>
                  <a:lnTo>
                    <a:pt x="337" y="882"/>
                  </a:lnTo>
                  <a:lnTo>
                    <a:pt x="330" y="876"/>
                  </a:lnTo>
                  <a:lnTo>
                    <a:pt x="327" y="875"/>
                  </a:lnTo>
                  <a:lnTo>
                    <a:pt x="326" y="875"/>
                  </a:lnTo>
                  <a:lnTo>
                    <a:pt x="319" y="876"/>
                  </a:lnTo>
                  <a:lnTo>
                    <a:pt x="309" y="883"/>
                  </a:lnTo>
                  <a:lnTo>
                    <a:pt x="309" y="883"/>
                  </a:lnTo>
                  <a:lnTo>
                    <a:pt x="337" y="882"/>
                  </a:lnTo>
                  <a:lnTo>
                    <a:pt x="337" y="882"/>
                  </a:lnTo>
                  <a:close/>
                  <a:moveTo>
                    <a:pt x="853" y="717"/>
                  </a:moveTo>
                  <a:lnTo>
                    <a:pt x="853" y="717"/>
                  </a:lnTo>
                  <a:lnTo>
                    <a:pt x="848" y="718"/>
                  </a:lnTo>
                  <a:lnTo>
                    <a:pt x="844" y="720"/>
                  </a:lnTo>
                  <a:lnTo>
                    <a:pt x="841" y="723"/>
                  </a:lnTo>
                  <a:lnTo>
                    <a:pt x="841" y="727"/>
                  </a:lnTo>
                  <a:lnTo>
                    <a:pt x="841" y="727"/>
                  </a:lnTo>
                  <a:lnTo>
                    <a:pt x="842" y="730"/>
                  </a:lnTo>
                  <a:lnTo>
                    <a:pt x="845" y="731"/>
                  </a:lnTo>
                  <a:lnTo>
                    <a:pt x="852" y="738"/>
                  </a:lnTo>
                  <a:lnTo>
                    <a:pt x="852" y="738"/>
                  </a:lnTo>
                  <a:lnTo>
                    <a:pt x="853" y="717"/>
                  </a:lnTo>
                  <a:lnTo>
                    <a:pt x="853" y="717"/>
                  </a:lnTo>
                  <a:close/>
                  <a:moveTo>
                    <a:pt x="698" y="327"/>
                  </a:moveTo>
                  <a:lnTo>
                    <a:pt x="698" y="327"/>
                  </a:lnTo>
                  <a:lnTo>
                    <a:pt x="694" y="332"/>
                  </a:lnTo>
                  <a:lnTo>
                    <a:pt x="694" y="334"/>
                  </a:lnTo>
                  <a:lnTo>
                    <a:pt x="694" y="336"/>
                  </a:lnTo>
                  <a:lnTo>
                    <a:pt x="697" y="340"/>
                  </a:lnTo>
                  <a:lnTo>
                    <a:pt x="700" y="343"/>
                  </a:lnTo>
                  <a:lnTo>
                    <a:pt x="700" y="343"/>
                  </a:lnTo>
                  <a:lnTo>
                    <a:pt x="704" y="343"/>
                  </a:lnTo>
                  <a:lnTo>
                    <a:pt x="708" y="343"/>
                  </a:lnTo>
                  <a:lnTo>
                    <a:pt x="708" y="343"/>
                  </a:lnTo>
                  <a:lnTo>
                    <a:pt x="704" y="331"/>
                  </a:lnTo>
                  <a:lnTo>
                    <a:pt x="704" y="331"/>
                  </a:lnTo>
                  <a:lnTo>
                    <a:pt x="701" y="328"/>
                  </a:lnTo>
                  <a:lnTo>
                    <a:pt x="698" y="327"/>
                  </a:lnTo>
                  <a:lnTo>
                    <a:pt x="698" y="327"/>
                  </a:lnTo>
                  <a:close/>
                  <a:moveTo>
                    <a:pt x="827" y="739"/>
                  </a:moveTo>
                  <a:lnTo>
                    <a:pt x="827" y="739"/>
                  </a:lnTo>
                  <a:lnTo>
                    <a:pt x="827" y="734"/>
                  </a:lnTo>
                  <a:lnTo>
                    <a:pt x="824" y="730"/>
                  </a:lnTo>
                  <a:lnTo>
                    <a:pt x="820" y="728"/>
                  </a:lnTo>
                  <a:lnTo>
                    <a:pt x="813" y="728"/>
                  </a:lnTo>
                  <a:lnTo>
                    <a:pt x="813" y="728"/>
                  </a:lnTo>
                  <a:lnTo>
                    <a:pt x="813" y="735"/>
                  </a:lnTo>
                  <a:lnTo>
                    <a:pt x="813" y="738"/>
                  </a:lnTo>
                  <a:lnTo>
                    <a:pt x="815" y="739"/>
                  </a:lnTo>
                  <a:lnTo>
                    <a:pt x="819" y="739"/>
                  </a:lnTo>
                  <a:lnTo>
                    <a:pt x="827" y="739"/>
                  </a:lnTo>
                  <a:lnTo>
                    <a:pt x="827" y="739"/>
                  </a:lnTo>
                  <a:close/>
                  <a:moveTo>
                    <a:pt x="974" y="950"/>
                  </a:moveTo>
                  <a:lnTo>
                    <a:pt x="974" y="950"/>
                  </a:lnTo>
                  <a:lnTo>
                    <a:pt x="954" y="937"/>
                  </a:lnTo>
                  <a:lnTo>
                    <a:pt x="954" y="937"/>
                  </a:lnTo>
                  <a:lnTo>
                    <a:pt x="948" y="950"/>
                  </a:lnTo>
                  <a:lnTo>
                    <a:pt x="948" y="950"/>
                  </a:lnTo>
                  <a:lnTo>
                    <a:pt x="954" y="951"/>
                  </a:lnTo>
                  <a:lnTo>
                    <a:pt x="960" y="952"/>
                  </a:lnTo>
                  <a:lnTo>
                    <a:pt x="967" y="952"/>
                  </a:lnTo>
                  <a:lnTo>
                    <a:pt x="970" y="951"/>
                  </a:lnTo>
                  <a:lnTo>
                    <a:pt x="974" y="950"/>
                  </a:lnTo>
                  <a:lnTo>
                    <a:pt x="974" y="950"/>
                  </a:lnTo>
                  <a:close/>
                  <a:moveTo>
                    <a:pt x="506" y="486"/>
                  </a:moveTo>
                  <a:lnTo>
                    <a:pt x="506" y="486"/>
                  </a:lnTo>
                  <a:lnTo>
                    <a:pt x="510" y="489"/>
                  </a:lnTo>
                  <a:lnTo>
                    <a:pt x="510" y="489"/>
                  </a:lnTo>
                  <a:lnTo>
                    <a:pt x="516" y="487"/>
                  </a:lnTo>
                  <a:lnTo>
                    <a:pt x="520" y="483"/>
                  </a:lnTo>
                  <a:lnTo>
                    <a:pt x="522" y="479"/>
                  </a:lnTo>
                  <a:lnTo>
                    <a:pt x="521" y="472"/>
                  </a:lnTo>
                  <a:lnTo>
                    <a:pt x="521" y="472"/>
                  </a:lnTo>
                  <a:lnTo>
                    <a:pt x="506" y="486"/>
                  </a:lnTo>
                  <a:lnTo>
                    <a:pt x="506" y="486"/>
                  </a:lnTo>
                  <a:close/>
                  <a:moveTo>
                    <a:pt x="542" y="487"/>
                  </a:moveTo>
                  <a:lnTo>
                    <a:pt x="542" y="487"/>
                  </a:lnTo>
                  <a:lnTo>
                    <a:pt x="545" y="479"/>
                  </a:lnTo>
                  <a:lnTo>
                    <a:pt x="545" y="476"/>
                  </a:lnTo>
                  <a:lnTo>
                    <a:pt x="543" y="475"/>
                  </a:lnTo>
                  <a:lnTo>
                    <a:pt x="542" y="473"/>
                  </a:lnTo>
                  <a:lnTo>
                    <a:pt x="539" y="472"/>
                  </a:lnTo>
                  <a:lnTo>
                    <a:pt x="529" y="472"/>
                  </a:lnTo>
                  <a:lnTo>
                    <a:pt x="529" y="472"/>
                  </a:lnTo>
                  <a:lnTo>
                    <a:pt x="542" y="487"/>
                  </a:lnTo>
                  <a:lnTo>
                    <a:pt x="542" y="487"/>
                  </a:lnTo>
                  <a:close/>
                  <a:moveTo>
                    <a:pt x="466" y="638"/>
                  </a:moveTo>
                  <a:lnTo>
                    <a:pt x="466" y="638"/>
                  </a:lnTo>
                  <a:lnTo>
                    <a:pt x="462" y="634"/>
                  </a:lnTo>
                  <a:lnTo>
                    <a:pt x="456" y="633"/>
                  </a:lnTo>
                  <a:lnTo>
                    <a:pt x="452" y="633"/>
                  </a:lnTo>
                  <a:lnTo>
                    <a:pt x="448" y="634"/>
                  </a:lnTo>
                  <a:lnTo>
                    <a:pt x="448" y="634"/>
                  </a:lnTo>
                  <a:lnTo>
                    <a:pt x="446" y="635"/>
                  </a:lnTo>
                  <a:lnTo>
                    <a:pt x="445" y="638"/>
                  </a:lnTo>
                  <a:lnTo>
                    <a:pt x="444" y="646"/>
                  </a:lnTo>
                  <a:lnTo>
                    <a:pt x="444" y="646"/>
                  </a:lnTo>
                  <a:lnTo>
                    <a:pt x="466" y="638"/>
                  </a:lnTo>
                  <a:lnTo>
                    <a:pt x="466" y="638"/>
                  </a:lnTo>
                  <a:close/>
                  <a:moveTo>
                    <a:pt x="308" y="743"/>
                  </a:moveTo>
                  <a:lnTo>
                    <a:pt x="308" y="743"/>
                  </a:lnTo>
                  <a:lnTo>
                    <a:pt x="284" y="743"/>
                  </a:lnTo>
                  <a:lnTo>
                    <a:pt x="284" y="743"/>
                  </a:lnTo>
                  <a:lnTo>
                    <a:pt x="291" y="749"/>
                  </a:lnTo>
                  <a:lnTo>
                    <a:pt x="294" y="752"/>
                  </a:lnTo>
                  <a:lnTo>
                    <a:pt x="297" y="752"/>
                  </a:lnTo>
                  <a:lnTo>
                    <a:pt x="298" y="752"/>
                  </a:lnTo>
                  <a:lnTo>
                    <a:pt x="301" y="749"/>
                  </a:lnTo>
                  <a:lnTo>
                    <a:pt x="308" y="743"/>
                  </a:lnTo>
                  <a:lnTo>
                    <a:pt x="308" y="743"/>
                  </a:lnTo>
                  <a:close/>
                  <a:moveTo>
                    <a:pt x="675" y="756"/>
                  </a:moveTo>
                  <a:lnTo>
                    <a:pt x="675" y="756"/>
                  </a:lnTo>
                  <a:lnTo>
                    <a:pt x="679" y="752"/>
                  </a:lnTo>
                  <a:lnTo>
                    <a:pt x="679" y="749"/>
                  </a:lnTo>
                  <a:lnTo>
                    <a:pt x="676" y="745"/>
                  </a:lnTo>
                  <a:lnTo>
                    <a:pt x="673" y="742"/>
                  </a:lnTo>
                  <a:lnTo>
                    <a:pt x="673" y="742"/>
                  </a:lnTo>
                  <a:lnTo>
                    <a:pt x="671" y="741"/>
                  </a:lnTo>
                  <a:lnTo>
                    <a:pt x="666" y="739"/>
                  </a:lnTo>
                  <a:lnTo>
                    <a:pt x="662" y="741"/>
                  </a:lnTo>
                  <a:lnTo>
                    <a:pt x="660" y="742"/>
                  </a:lnTo>
                  <a:lnTo>
                    <a:pt x="660" y="742"/>
                  </a:lnTo>
                  <a:lnTo>
                    <a:pt x="675" y="756"/>
                  </a:lnTo>
                  <a:lnTo>
                    <a:pt x="675" y="756"/>
                  </a:lnTo>
                  <a:close/>
                  <a:moveTo>
                    <a:pt x="351" y="889"/>
                  </a:moveTo>
                  <a:lnTo>
                    <a:pt x="351" y="889"/>
                  </a:lnTo>
                  <a:lnTo>
                    <a:pt x="347" y="892"/>
                  </a:lnTo>
                  <a:lnTo>
                    <a:pt x="345" y="894"/>
                  </a:lnTo>
                  <a:lnTo>
                    <a:pt x="345" y="898"/>
                  </a:lnTo>
                  <a:lnTo>
                    <a:pt x="349" y="905"/>
                  </a:lnTo>
                  <a:lnTo>
                    <a:pt x="349" y="905"/>
                  </a:lnTo>
                  <a:lnTo>
                    <a:pt x="352" y="901"/>
                  </a:lnTo>
                  <a:lnTo>
                    <a:pt x="354" y="898"/>
                  </a:lnTo>
                  <a:lnTo>
                    <a:pt x="354" y="894"/>
                  </a:lnTo>
                  <a:lnTo>
                    <a:pt x="351" y="889"/>
                  </a:lnTo>
                  <a:lnTo>
                    <a:pt x="351" y="889"/>
                  </a:lnTo>
                  <a:close/>
                  <a:moveTo>
                    <a:pt x="660" y="338"/>
                  </a:moveTo>
                  <a:lnTo>
                    <a:pt x="660" y="338"/>
                  </a:lnTo>
                  <a:lnTo>
                    <a:pt x="672" y="339"/>
                  </a:lnTo>
                  <a:lnTo>
                    <a:pt x="675" y="339"/>
                  </a:lnTo>
                  <a:lnTo>
                    <a:pt x="678" y="338"/>
                  </a:lnTo>
                  <a:lnTo>
                    <a:pt x="678" y="336"/>
                  </a:lnTo>
                  <a:lnTo>
                    <a:pt x="678" y="334"/>
                  </a:lnTo>
                  <a:lnTo>
                    <a:pt x="676" y="325"/>
                  </a:lnTo>
                  <a:lnTo>
                    <a:pt x="676" y="325"/>
                  </a:lnTo>
                  <a:lnTo>
                    <a:pt x="660" y="338"/>
                  </a:lnTo>
                  <a:lnTo>
                    <a:pt x="660" y="338"/>
                  </a:lnTo>
                  <a:close/>
                  <a:moveTo>
                    <a:pt x="462" y="454"/>
                  </a:moveTo>
                  <a:lnTo>
                    <a:pt x="462" y="454"/>
                  </a:lnTo>
                  <a:lnTo>
                    <a:pt x="459" y="450"/>
                  </a:lnTo>
                  <a:lnTo>
                    <a:pt x="459" y="450"/>
                  </a:lnTo>
                  <a:lnTo>
                    <a:pt x="438" y="460"/>
                  </a:lnTo>
                  <a:lnTo>
                    <a:pt x="438" y="460"/>
                  </a:lnTo>
                  <a:lnTo>
                    <a:pt x="444" y="462"/>
                  </a:lnTo>
                  <a:lnTo>
                    <a:pt x="448" y="464"/>
                  </a:lnTo>
                  <a:lnTo>
                    <a:pt x="450" y="462"/>
                  </a:lnTo>
                  <a:lnTo>
                    <a:pt x="453" y="462"/>
                  </a:lnTo>
                  <a:lnTo>
                    <a:pt x="457" y="458"/>
                  </a:lnTo>
                  <a:lnTo>
                    <a:pt x="462" y="454"/>
                  </a:lnTo>
                  <a:lnTo>
                    <a:pt x="462" y="454"/>
                  </a:lnTo>
                  <a:close/>
                  <a:moveTo>
                    <a:pt x="1256" y="457"/>
                  </a:moveTo>
                  <a:lnTo>
                    <a:pt x="1256" y="457"/>
                  </a:lnTo>
                  <a:lnTo>
                    <a:pt x="1251" y="453"/>
                  </a:lnTo>
                  <a:lnTo>
                    <a:pt x="1248" y="451"/>
                  </a:lnTo>
                  <a:lnTo>
                    <a:pt x="1248" y="451"/>
                  </a:lnTo>
                  <a:lnTo>
                    <a:pt x="1242" y="454"/>
                  </a:lnTo>
                  <a:lnTo>
                    <a:pt x="1238" y="458"/>
                  </a:lnTo>
                  <a:lnTo>
                    <a:pt x="1238" y="458"/>
                  </a:lnTo>
                  <a:lnTo>
                    <a:pt x="1241" y="461"/>
                  </a:lnTo>
                  <a:lnTo>
                    <a:pt x="1244" y="464"/>
                  </a:lnTo>
                  <a:lnTo>
                    <a:pt x="1244" y="464"/>
                  </a:lnTo>
                  <a:lnTo>
                    <a:pt x="1249" y="461"/>
                  </a:lnTo>
                  <a:lnTo>
                    <a:pt x="1256" y="457"/>
                  </a:lnTo>
                  <a:lnTo>
                    <a:pt x="1256" y="457"/>
                  </a:lnTo>
                  <a:close/>
                  <a:moveTo>
                    <a:pt x="1025" y="748"/>
                  </a:moveTo>
                  <a:lnTo>
                    <a:pt x="1025" y="748"/>
                  </a:lnTo>
                  <a:lnTo>
                    <a:pt x="1022" y="741"/>
                  </a:lnTo>
                  <a:lnTo>
                    <a:pt x="1022" y="741"/>
                  </a:lnTo>
                  <a:lnTo>
                    <a:pt x="1004" y="746"/>
                  </a:lnTo>
                  <a:lnTo>
                    <a:pt x="1004" y="746"/>
                  </a:lnTo>
                  <a:lnTo>
                    <a:pt x="1006" y="750"/>
                  </a:lnTo>
                  <a:lnTo>
                    <a:pt x="1006" y="750"/>
                  </a:lnTo>
                  <a:lnTo>
                    <a:pt x="1025" y="748"/>
                  </a:lnTo>
                  <a:lnTo>
                    <a:pt x="1025" y="748"/>
                  </a:lnTo>
                  <a:close/>
                  <a:moveTo>
                    <a:pt x="658" y="336"/>
                  </a:moveTo>
                  <a:lnTo>
                    <a:pt x="658" y="336"/>
                  </a:lnTo>
                  <a:lnTo>
                    <a:pt x="650" y="338"/>
                  </a:lnTo>
                  <a:lnTo>
                    <a:pt x="646" y="340"/>
                  </a:lnTo>
                  <a:lnTo>
                    <a:pt x="643" y="345"/>
                  </a:lnTo>
                  <a:lnTo>
                    <a:pt x="643" y="350"/>
                  </a:lnTo>
                  <a:lnTo>
                    <a:pt x="643" y="350"/>
                  </a:lnTo>
                  <a:lnTo>
                    <a:pt x="650" y="349"/>
                  </a:lnTo>
                  <a:lnTo>
                    <a:pt x="654" y="346"/>
                  </a:lnTo>
                  <a:lnTo>
                    <a:pt x="655" y="342"/>
                  </a:lnTo>
                  <a:lnTo>
                    <a:pt x="658" y="336"/>
                  </a:lnTo>
                  <a:lnTo>
                    <a:pt x="658" y="336"/>
                  </a:lnTo>
                  <a:close/>
                  <a:moveTo>
                    <a:pt x="1098" y="154"/>
                  </a:moveTo>
                  <a:lnTo>
                    <a:pt x="1098" y="154"/>
                  </a:lnTo>
                  <a:lnTo>
                    <a:pt x="1092" y="147"/>
                  </a:lnTo>
                  <a:lnTo>
                    <a:pt x="1090" y="145"/>
                  </a:lnTo>
                  <a:lnTo>
                    <a:pt x="1087" y="144"/>
                  </a:lnTo>
                  <a:lnTo>
                    <a:pt x="1087" y="144"/>
                  </a:lnTo>
                  <a:lnTo>
                    <a:pt x="1079" y="145"/>
                  </a:lnTo>
                  <a:lnTo>
                    <a:pt x="1076" y="148"/>
                  </a:lnTo>
                  <a:lnTo>
                    <a:pt x="1075" y="151"/>
                  </a:lnTo>
                  <a:lnTo>
                    <a:pt x="1075" y="154"/>
                  </a:lnTo>
                  <a:lnTo>
                    <a:pt x="1075" y="154"/>
                  </a:lnTo>
                  <a:lnTo>
                    <a:pt x="1098" y="154"/>
                  </a:lnTo>
                  <a:lnTo>
                    <a:pt x="1098" y="154"/>
                  </a:lnTo>
                  <a:close/>
                  <a:moveTo>
                    <a:pt x="585" y="1038"/>
                  </a:moveTo>
                  <a:lnTo>
                    <a:pt x="585" y="1038"/>
                  </a:lnTo>
                  <a:lnTo>
                    <a:pt x="578" y="1036"/>
                  </a:lnTo>
                  <a:lnTo>
                    <a:pt x="574" y="1034"/>
                  </a:lnTo>
                  <a:lnTo>
                    <a:pt x="570" y="1036"/>
                  </a:lnTo>
                  <a:lnTo>
                    <a:pt x="563" y="1037"/>
                  </a:lnTo>
                  <a:lnTo>
                    <a:pt x="563" y="1037"/>
                  </a:lnTo>
                  <a:lnTo>
                    <a:pt x="568" y="1041"/>
                  </a:lnTo>
                  <a:lnTo>
                    <a:pt x="572" y="1042"/>
                  </a:lnTo>
                  <a:lnTo>
                    <a:pt x="578" y="1042"/>
                  </a:lnTo>
                  <a:lnTo>
                    <a:pt x="585" y="1038"/>
                  </a:lnTo>
                  <a:lnTo>
                    <a:pt x="585" y="1038"/>
                  </a:lnTo>
                  <a:close/>
                  <a:moveTo>
                    <a:pt x="1230" y="419"/>
                  </a:moveTo>
                  <a:lnTo>
                    <a:pt x="1230" y="419"/>
                  </a:lnTo>
                  <a:lnTo>
                    <a:pt x="1241" y="422"/>
                  </a:lnTo>
                  <a:lnTo>
                    <a:pt x="1244" y="424"/>
                  </a:lnTo>
                  <a:lnTo>
                    <a:pt x="1247" y="424"/>
                  </a:lnTo>
                  <a:lnTo>
                    <a:pt x="1248" y="422"/>
                  </a:lnTo>
                  <a:lnTo>
                    <a:pt x="1249" y="419"/>
                  </a:lnTo>
                  <a:lnTo>
                    <a:pt x="1249" y="411"/>
                  </a:lnTo>
                  <a:lnTo>
                    <a:pt x="1249" y="411"/>
                  </a:lnTo>
                  <a:lnTo>
                    <a:pt x="1230" y="419"/>
                  </a:lnTo>
                  <a:lnTo>
                    <a:pt x="1230" y="419"/>
                  </a:lnTo>
                  <a:close/>
                  <a:moveTo>
                    <a:pt x="581" y="1062"/>
                  </a:moveTo>
                  <a:lnTo>
                    <a:pt x="581" y="1062"/>
                  </a:lnTo>
                  <a:lnTo>
                    <a:pt x="600" y="1062"/>
                  </a:lnTo>
                  <a:lnTo>
                    <a:pt x="600" y="1062"/>
                  </a:lnTo>
                  <a:lnTo>
                    <a:pt x="594" y="1056"/>
                  </a:lnTo>
                  <a:lnTo>
                    <a:pt x="590" y="1054"/>
                  </a:lnTo>
                  <a:lnTo>
                    <a:pt x="588" y="1055"/>
                  </a:lnTo>
                  <a:lnTo>
                    <a:pt x="586" y="1056"/>
                  </a:lnTo>
                  <a:lnTo>
                    <a:pt x="581" y="1062"/>
                  </a:lnTo>
                  <a:lnTo>
                    <a:pt x="581" y="1062"/>
                  </a:lnTo>
                  <a:close/>
                  <a:moveTo>
                    <a:pt x="291" y="854"/>
                  </a:moveTo>
                  <a:lnTo>
                    <a:pt x="291" y="854"/>
                  </a:lnTo>
                  <a:lnTo>
                    <a:pt x="276" y="846"/>
                  </a:lnTo>
                  <a:lnTo>
                    <a:pt x="276" y="846"/>
                  </a:lnTo>
                  <a:lnTo>
                    <a:pt x="276" y="853"/>
                  </a:lnTo>
                  <a:lnTo>
                    <a:pt x="276" y="856"/>
                  </a:lnTo>
                  <a:lnTo>
                    <a:pt x="277" y="857"/>
                  </a:lnTo>
                  <a:lnTo>
                    <a:pt x="282" y="857"/>
                  </a:lnTo>
                  <a:lnTo>
                    <a:pt x="291" y="854"/>
                  </a:lnTo>
                  <a:lnTo>
                    <a:pt x="291" y="854"/>
                  </a:lnTo>
                  <a:close/>
                  <a:moveTo>
                    <a:pt x="1159" y="408"/>
                  </a:moveTo>
                  <a:lnTo>
                    <a:pt x="1159" y="408"/>
                  </a:lnTo>
                  <a:lnTo>
                    <a:pt x="1165" y="411"/>
                  </a:lnTo>
                  <a:lnTo>
                    <a:pt x="1165" y="411"/>
                  </a:lnTo>
                  <a:lnTo>
                    <a:pt x="1166" y="407"/>
                  </a:lnTo>
                  <a:lnTo>
                    <a:pt x="1168" y="403"/>
                  </a:lnTo>
                  <a:lnTo>
                    <a:pt x="1168" y="403"/>
                  </a:lnTo>
                  <a:lnTo>
                    <a:pt x="1166" y="399"/>
                  </a:lnTo>
                  <a:lnTo>
                    <a:pt x="1162" y="394"/>
                  </a:lnTo>
                  <a:lnTo>
                    <a:pt x="1162" y="394"/>
                  </a:lnTo>
                  <a:lnTo>
                    <a:pt x="1158" y="397"/>
                  </a:lnTo>
                  <a:lnTo>
                    <a:pt x="1155" y="399"/>
                  </a:lnTo>
                  <a:lnTo>
                    <a:pt x="1155" y="400"/>
                  </a:lnTo>
                  <a:lnTo>
                    <a:pt x="1155" y="400"/>
                  </a:lnTo>
                  <a:lnTo>
                    <a:pt x="1157" y="404"/>
                  </a:lnTo>
                  <a:lnTo>
                    <a:pt x="1159" y="408"/>
                  </a:lnTo>
                  <a:lnTo>
                    <a:pt x="1159" y="408"/>
                  </a:lnTo>
                  <a:close/>
                  <a:moveTo>
                    <a:pt x="212" y="880"/>
                  </a:moveTo>
                  <a:lnTo>
                    <a:pt x="212" y="880"/>
                  </a:lnTo>
                  <a:lnTo>
                    <a:pt x="214" y="876"/>
                  </a:lnTo>
                  <a:lnTo>
                    <a:pt x="214" y="876"/>
                  </a:lnTo>
                  <a:lnTo>
                    <a:pt x="190" y="871"/>
                  </a:lnTo>
                  <a:lnTo>
                    <a:pt x="190" y="871"/>
                  </a:lnTo>
                  <a:lnTo>
                    <a:pt x="196" y="876"/>
                  </a:lnTo>
                  <a:lnTo>
                    <a:pt x="200" y="879"/>
                  </a:lnTo>
                  <a:lnTo>
                    <a:pt x="205" y="880"/>
                  </a:lnTo>
                  <a:lnTo>
                    <a:pt x="212" y="880"/>
                  </a:lnTo>
                  <a:lnTo>
                    <a:pt x="212" y="880"/>
                  </a:lnTo>
                  <a:close/>
                  <a:moveTo>
                    <a:pt x="333" y="246"/>
                  </a:moveTo>
                  <a:lnTo>
                    <a:pt x="333" y="246"/>
                  </a:lnTo>
                  <a:lnTo>
                    <a:pt x="327" y="248"/>
                  </a:lnTo>
                  <a:lnTo>
                    <a:pt x="324" y="249"/>
                  </a:lnTo>
                  <a:lnTo>
                    <a:pt x="323" y="252"/>
                  </a:lnTo>
                  <a:lnTo>
                    <a:pt x="322" y="255"/>
                  </a:lnTo>
                  <a:lnTo>
                    <a:pt x="322" y="259"/>
                  </a:lnTo>
                  <a:lnTo>
                    <a:pt x="320" y="264"/>
                  </a:lnTo>
                  <a:lnTo>
                    <a:pt x="320" y="264"/>
                  </a:lnTo>
                  <a:lnTo>
                    <a:pt x="327" y="262"/>
                  </a:lnTo>
                  <a:lnTo>
                    <a:pt x="330" y="257"/>
                  </a:lnTo>
                  <a:lnTo>
                    <a:pt x="331" y="252"/>
                  </a:lnTo>
                  <a:lnTo>
                    <a:pt x="333" y="246"/>
                  </a:lnTo>
                  <a:lnTo>
                    <a:pt x="333" y="246"/>
                  </a:lnTo>
                  <a:close/>
                  <a:moveTo>
                    <a:pt x="331" y="712"/>
                  </a:moveTo>
                  <a:lnTo>
                    <a:pt x="331" y="712"/>
                  </a:lnTo>
                  <a:lnTo>
                    <a:pt x="326" y="709"/>
                  </a:lnTo>
                  <a:lnTo>
                    <a:pt x="320" y="709"/>
                  </a:lnTo>
                  <a:lnTo>
                    <a:pt x="316" y="712"/>
                  </a:lnTo>
                  <a:lnTo>
                    <a:pt x="312" y="714"/>
                  </a:lnTo>
                  <a:lnTo>
                    <a:pt x="312" y="714"/>
                  </a:lnTo>
                  <a:lnTo>
                    <a:pt x="318" y="720"/>
                  </a:lnTo>
                  <a:lnTo>
                    <a:pt x="320" y="720"/>
                  </a:lnTo>
                  <a:lnTo>
                    <a:pt x="323" y="720"/>
                  </a:lnTo>
                  <a:lnTo>
                    <a:pt x="327" y="717"/>
                  </a:lnTo>
                  <a:lnTo>
                    <a:pt x="331" y="712"/>
                  </a:lnTo>
                  <a:lnTo>
                    <a:pt x="331" y="712"/>
                  </a:lnTo>
                  <a:close/>
                  <a:moveTo>
                    <a:pt x="500" y="725"/>
                  </a:moveTo>
                  <a:lnTo>
                    <a:pt x="500" y="725"/>
                  </a:lnTo>
                  <a:lnTo>
                    <a:pt x="502" y="718"/>
                  </a:lnTo>
                  <a:lnTo>
                    <a:pt x="502" y="716"/>
                  </a:lnTo>
                  <a:lnTo>
                    <a:pt x="502" y="714"/>
                  </a:lnTo>
                  <a:lnTo>
                    <a:pt x="496" y="710"/>
                  </a:lnTo>
                  <a:lnTo>
                    <a:pt x="485" y="707"/>
                  </a:lnTo>
                  <a:lnTo>
                    <a:pt x="485" y="707"/>
                  </a:lnTo>
                  <a:lnTo>
                    <a:pt x="500" y="725"/>
                  </a:lnTo>
                  <a:lnTo>
                    <a:pt x="500" y="725"/>
                  </a:lnTo>
                  <a:close/>
                  <a:moveTo>
                    <a:pt x="630" y="1001"/>
                  </a:moveTo>
                  <a:lnTo>
                    <a:pt x="630" y="1001"/>
                  </a:lnTo>
                  <a:lnTo>
                    <a:pt x="619" y="1001"/>
                  </a:lnTo>
                  <a:lnTo>
                    <a:pt x="612" y="1002"/>
                  </a:lnTo>
                  <a:lnTo>
                    <a:pt x="611" y="1004"/>
                  </a:lnTo>
                  <a:lnTo>
                    <a:pt x="610" y="1005"/>
                  </a:lnTo>
                  <a:lnTo>
                    <a:pt x="607" y="1012"/>
                  </a:lnTo>
                  <a:lnTo>
                    <a:pt x="607" y="1012"/>
                  </a:lnTo>
                  <a:lnTo>
                    <a:pt x="630" y="1001"/>
                  </a:lnTo>
                  <a:lnTo>
                    <a:pt x="630" y="1001"/>
                  </a:lnTo>
                  <a:close/>
                  <a:moveTo>
                    <a:pt x="1198" y="342"/>
                  </a:moveTo>
                  <a:lnTo>
                    <a:pt x="1198" y="342"/>
                  </a:lnTo>
                  <a:lnTo>
                    <a:pt x="1195" y="332"/>
                  </a:lnTo>
                  <a:lnTo>
                    <a:pt x="1194" y="329"/>
                  </a:lnTo>
                  <a:lnTo>
                    <a:pt x="1193" y="328"/>
                  </a:lnTo>
                  <a:lnTo>
                    <a:pt x="1193" y="328"/>
                  </a:lnTo>
                  <a:lnTo>
                    <a:pt x="1188" y="327"/>
                  </a:lnTo>
                  <a:lnTo>
                    <a:pt x="1186" y="327"/>
                  </a:lnTo>
                  <a:lnTo>
                    <a:pt x="1183" y="328"/>
                  </a:lnTo>
                  <a:lnTo>
                    <a:pt x="1180" y="332"/>
                  </a:lnTo>
                  <a:lnTo>
                    <a:pt x="1180" y="332"/>
                  </a:lnTo>
                  <a:lnTo>
                    <a:pt x="1198" y="342"/>
                  </a:lnTo>
                  <a:lnTo>
                    <a:pt x="1198" y="342"/>
                  </a:lnTo>
                  <a:close/>
                  <a:moveTo>
                    <a:pt x="268" y="306"/>
                  </a:moveTo>
                  <a:lnTo>
                    <a:pt x="268" y="306"/>
                  </a:lnTo>
                  <a:lnTo>
                    <a:pt x="265" y="302"/>
                  </a:lnTo>
                  <a:lnTo>
                    <a:pt x="265" y="302"/>
                  </a:lnTo>
                  <a:lnTo>
                    <a:pt x="250" y="307"/>
                  </a:lnTo>
                  <a:lnTo>
                    <a:pt x="250" y="307"/>
                  </a:lnTo>
                  <a:lnTo>
                    <a:pt x="257" y="310"/>
                  </a:lnTo>
                  <a:lnTo>
                    <a:pt x="262" y="310"/>
                  </a:lnTo>
                  <a:lnTo>
                    <a:pt x="265" y="309"/>
                  </a:lnTo>
                  <a:lnTo>
                    <a:pt x="268" y="306"/>
                  </a:lnTo>
                  <a:lnTo>
                    <a:pt x="268" y="306"/>
                  </a:lnTo>
                  <a:close/>
                  <a:moveTo>
                    <a:pt x="896" y="947"/>
                  </a:moveTo>
                  <a:lnTo>
                    <a:pt x="896" y="947"/>
                  </a:lnTo>
                  <a:lnTo>
                    <a:pt x="905" y="946"/>
                  </a:lnTo>
                  <a:lnTo>
                    <a:pt x="905" y="946"/>
                  </a:lnTo>
                  <a:lnTo>
                    <a:pt x="899" y="934"/>
                  </a:lnTo>
                  <a:lnTo>
                    <a:pt x="899" y="934"/>
                  </a:lnTo>
                  <a:lnTo>
                    <a:pt x="894" y="936"/>
                  </a:lnTo>
                  <a:lnTo>
                    <a:pt x="894" y="936"/>
                  </a:lnTo>
                  <a:lnTo>
                    <a:pt x="896" y="947"/>
                  </a:lnTo>
                  <a:lnTo>
                    <a:pt x="896" y="947"/>
                  </a:lnTo>
                  <a:close/>
                  <a:moveTo>
                    <a:pt x="398" y="847"/>
                  </a:moveTo>
                  <a:lnTo>
                    <a:pt x="398" y="847"/>
                  </a:lnTo>
                  <a:lnTo>
                    <a:pt x="380" y="851"/>
                  </a:lnTo>
                  <a:lnTo>
                    <a:pt x="380" y="851"/>
                  </a:lnTo>
                  <a:lnTo>
                    <a:pt x="385" y="854"/>
                  </a:lnTo>
                  <a:lnTo>
                    <a:pt x="390" y="856"/>
                  </a:lnTo>
                  <a:lnTo>
                    <a:pt x="392" y="856"/>
                  </a:lnTo>
                  <a:lnTo>
                    <a:pt x="394" y="853"/>
                  </a:lnTo>
                  <a:lnTo>
                    <a:pt x="398" y="847"/>
                  </a:lnTo>
                  <a:lnTo>
                    <a:pt x="398" y="847"/>
                  </a:lnTo>
                  <a:close/>
                  <a:moveTo>
                    <a:pt x="535" y="460"/>
                  </a:moveTo>
                  <a:lnTo>
                    <a:pt x="535" y="460"/>
                  </a:lnTo>
                  <a:lnTo>
                    <a:pt x="535" y="464"/>
                  </a:lnTo>
                  <a:lnTo>
                    <a:pt x="535" y="464"/>
                  </a:lnTo>
                  <a:lnTo>
                    <a:pt x="557" y="462"/>
                  </a:lnTo>
                  <a:lnTo>
                    <a:pt x="557" y="462"/>
                  </a:lnTo>
                  <a:lnTo>
                    <a:pt x="550" y="458"/>
                  </a:lnTo>
                  <a:lnTo>
                    <a:pt x="545" y="457"/>
                  </a:lnTo>
                  <a:lnTo>
                    <a:pt x="539" y="457"/>
                  </a:lnTo>
                  <a:lnTo>
                    <a:pt x="535" y="460"/>
                  </a:lnTo>
                  <a:lnTo>
                    <a:pt x="535" y="460"/>
                  </a:lnTo>
                  <a:close/>
                  <a:moveTo>
                    <a:pt x="269" y="432"/>
                  </a:moveTo>
                  <a:lnTo>
                    <a:pt x="269" y="432"/>
                  </a:lnTo>
                  <a:lnTo>
                    <a:pt x="273" y="436"/>
                  </a:lnTo>
                  <a:lnTo>
                    <a:pt x="273" y="436"/>
                  </a:lnTo>
                  <a:lnTo>
                    <a:pt x="290" y="426"/>
                  </a:lnTo>
                  <a:lnTo>
                    <a:pt x="290" y="426"/>
                  </a:lnTo>
                  <a:lnTo>
                    <a:pt x="287" y="422"/>
                  </a:lnTo>
                  <a:lnTo>
                    <a:pt x="287" y="422"/>
                  </a:lnTo>
                  <a:lnTo>
                    <a:pt x="283" y="424"/>
                  </a:lnTo>
                  <a:lnTo>
                    <a:pt x="277" y="425"/>
                  </a:lnTo>
                  <a:lnTo>
                    <a:pt x="273" y="428"/>
                  </a:lnTo>
                  <a:lnTo>
                    <a:pt x="269" y="432"/>
                  </a:lnTo>
                  <a:lnTo>
                    <a:pt x="269" y="432"/>
                  </a:lnTo>
                  <a:close/>
                  <a:moveTo>
                    <a:pt x="1224" y="358"/>
                  </a:moveTo>
                  <a:lnTo>
                    <a:pt x="1224" y="358"/>
                  </a:lnTo>
                  <a:lnTo>
                    <a:pt x="1245" y="356"/>
                  </a:lnTo>
                  <a:lnTo>
                    <a:pt x="1245" y="356"/>
                  </a:lnTo>
                  <a:lnTo>
                    <a:pt x="1238" y="353"/>
                  </a:lnTo>
                  <a:lnTo>
                    <a:pt x="1233" y="352"/>
                  </a:lnTo>
                  <a:lnTo>
                    <a:pt x="1230" y="352"/>
                  </a:lnTo>
                  <a:lnTo>
                    <a:pt x="1229" y="353"/>
                  </a:lnTo>
                  <a:lnTo>
                    <a:pt x="1224" y="358"/>
                  </a:lnTo>
                  <a:lnTo>
                    <a:pt x="1224" y="358"/>
                  </a:lnTo>
                  <a:close/>
                  <a:moveTo>
                    <a:pt x="846" y="325"/>
                  </a:moveTo>
                  <a:lnTo>
                    <a:pt x="846" y="325"/>
                  </a:lnTo>
                  <a:lnTo>
                    <a:pt x="851" y="321"/>
                  </a:lnTo>
                  <a:lnTo>
                    <a:pt x="851" y="321"/>
                  </a:lnTo>
                  <a:lnTo>
                    <a:pt x="842" y="316"/>
                  </a:lnTo>
                  <a:lnTo>
                    <a:pt x="842" y="316"/>
                  </a:lnTo>
                  <a:lnTo>
                    <a:pt x="838" y="317"/>
                  </a:lnTo>
                  <a:lnTo>
                    <a:pt x="838" y="317"/>
                  </a:lnTo>
                  <a:lnTo>
                    <a:pt x="846" y="325"/>
                  </a:lnTo>
                  <a:lnTo>
                    <a:pt x="846" y="325"/>
                  </a:lnTo>
                  <a:close/>
                  <a:moveTo>
                    <a:pt x="643" y="749"/>
                  </a:moveTo>
                  <a:lnTo>
                    <a:pt x="643" y="749"/>
                  </a:lnTo>
                  <a:lnTo>
                    <a:pt x="646" y="746"/>
                  </a:lnTo>
                  <a:lnTo>
                    <a:pt x="647" y="745"/>
                  </a:lnTo>
                  <a:lnTo>
                    <a:pt x="647" y="745"/>
                  </a:lnTo>
                  <a:lnTo>
                    <a:pt x="644" y="742"/>
                  </a:lnTo>
                  <a:lnTo>
                    <a:pt x="643" y="739"/>
                  </a:lnTo>
                  <a:lnTo>
                    <a:pt x="643" y="739"/>
                  </a:lnTo>
                  <a:lnTo>
                    <a:pt x="640" y="741"/>
                  </a:lnTo>
                  <a:lnTo>
                    <a:pt x="637" y="743"/>
                  </a:lnTo>
                  <a:lnTo>
                    <a:pt x="637" y="743"/>
                  </a:lnTo>
                  <a:lnTo>
                    <a:pt x="639" y="746"/>
                  </a:lnTo>
                  <a:lnTo>
                    <a:pt x="643" y="749"/>
                  </a:lnTo>
                  <a:lnTo>
                    <a:pt x="643" y="749"/>
                  </a:lnTo>
                  <a:close/>
                  <a:moveTo>
                    <a:pt x="498" y="252"/>
                  </a:moveTo>
                  <a:lnTo>
                    <a:pt x="498" y="252"/>
                  </a:lnTo>
                  <a:lnTo>
                    <a:pt x="499" y="248"/>
                  </a:lnTo>
                  <a:lnTo>
                    <a:pt x="499" y="248"/>
                  </a:lnTo>
                  <a:lnTo>
                    <a:pt x="489" y="246"/>
                  </a:lnTo>
                  <a:lnTo>
                    <a:pt x="489" y="246"/>
                  </a:lnTo>
                  <a:lnTo>
                    <a:pt x="488" y="250"/>
                  </a:lnTo>
                  <a:lnTo>
                    <a:pt x="488" y="250"/>
                  </a:lnTo>
                  <a:lnTo>
                    <a:pt x="498" y="252"/>
                  </a:lnTo>
                  <a:lnTo>
                    <a:pt x="498" y="252"/>
                  </a:lnTo>
                  <a:close/>
                  <a:moveTo>
                    <a:pt x="664" y="371"/>
                  </a:moveTo>
                  <a:lnTo>
                    <a:pt x="664" y="371"/>
                  </a:lnTo>
                  <a:lnTo>
                    <a:pt x="661" y="375"/>
                  </a:lnTo>
                  <a:lnTo>
                    <a:pt x="660" y="378"/>
                  </a:lnTo>
                  <a:lnTo>
                    <a:pt x="660" y="378"/>
                  </a:lnTo>
                  <a:lnTo>
                    <a:pt x="662" y="381"/>
                  </a:lnTo>
                  <a:lnTo>
                    <a:pt x="666" y="383"/>
                  </a:lnTo>
                  <a:lnTo>
                    <a:pt x="666" y="383"/>
                  </a:lnTo>
                  <a:lnTo>
                    <a:pt x="669" y="381"/>
                  </a:lnTo>
                  <a:lnTo>
                    <a:pt x="671" y="379"/>
                  </a:lnTo>
                  <a:lnTo>
                    <a:pt x="671" y="379"/>
                  </a:lnTo>
                  <a:lnTo>
                    <a:pt x="668" y="375"/>
                  </a:lnTo>
                  <a:lnTo>
                    <a:pt x="664" y="371"/>
                  </a:lnTo>
                  <a:lnTo>
                    <a:pt x="664" y="371"/>
                  </a:lnTo>
                  <a:close/>
                  <a:moveTo>
                    <a:pt x="304" y="228"/>
                  </a:moveTo>
                  <a:lnTo>
                    <a:pt x="304" y="228"/>
                  </a:lnTo>
                  <a:lnTo>
                    <a:pt x="295" y="214"/>
                  </a:lnTo>
                  <a:lnTo>
                    <a:pt x="295" y="214"/>
                  </a:lnTo>
                  <a:lnTo>
                    <a:pt x="293" y="219"/>
                  </a:lnTo>
                  <a:lnTo>
                    <a:pt x="291" y="223"/>
                  </a:lnTo>
                  <a:lnTo>
                    <a:pt x="293" y="226"/>
                  </a:lnTo>
                  <a:lnTo>
                    <a:pt x="294" y="227"/>
                  </a:lnTo>
                  <a:lnTo>
                    <a:pt x="304" y="228"/>
                  </a:lnTo>
                  <a:lnTo>
                    <a:pt x="304" y="228"/>
                  </a:lnTo>
                  <a:close/>
                  <a:moveTo>
                    <a:pt x="358" y="925"/>
                  </a:moveTo>
                  <a:lnTo>
                    <a:pt x="358" y="925"/>
                  </a:lnTo>
                  <a:lnTo>
                    <a:pt x="359" y="929"/>
                  </a:lnTo>
                  <a:lnTo>
                    <a:pt x="359" y="929"/>
                  </a:lnTo>
                  <a:lnTo>
                    <a:pt x="370" y="926"/>
                  </a:lnTo>
                  <a:lnTo>
                    <a:pt x="370" y="926"/>
                  </a:lnTo>
                  <a:lnTo>
                    <a:pt x="367" y="921"/>
                  </a:lnTo>
                  <a:lnTo>
                    <a:pt x="367" y="921"/>
                  </a:lnTo>
                  <a:lnTo>
                    <a:pt x="358" y="925"/>
                  </a:lnTo>
                  <a:lnTo>
                    <a:pt x="358" y="925"/>
                  </a:lnTo>
                  <a:close/>
                  <a:moveTo>
                    <a:pt x="270" y="757"/>
                  </a:moveTo>
                  <a:lnTo>
                    <a:pt x="270" y="757"/>
                  </a:lnTo>
                  <a:lnTo>
                    <a:pt x="269" y="763"/>
                  </a:lnTo>
                  <a:lnTo>
                    <a:pt x="269" y="763"/>
                  </a:lnTo>
                  <a:lnTo>
                    <a:pt x="283" y="764"/>
                  </a:lnTo>
                  <a:lnTo>
                    <a:pt x="283" y="764"/>
                  </a:lnTo>
                  <a:lnTo>
                    <a:pt x="283" y="759"/>
                  </a:lnTo>
                  <a:lnTo>
                    <a:pt x="283" y="759"/>
                  </a:lnTo>
                  <a:lnTo>
                    <a:pt x="270" y="757"/>
                  </a:lnTo>
                  <a:lnTo>
                    <a:pt x="270" y="757"/>
                  </a:lnTo>
                  <a:close/>
                  <a:moveTo>
                    <a:pt x="488" y="865"/>
                  </a:moveTo>
                  <a:lnTo>
                    <a:pt x="488" y="865"/>
                  </a:lnTo>
                  <a:lnTo>
                    <a:pt x="491" y="861"/>
                  </a:lnTo>
                  <a:lnTo>
                    <a:pt x="492" y="858"/>
                  </a:lnTo>
                  <a:lnTo>
                    <a:pt x="492" y="858"/>
                  </a:lnTo>
                  <a:lnTo>
                    <a:pt x="489" y="856"/>
                  </a:lnTo>
                  <a:lnTo>
                    <a:pt x="486" y="853"/>
                  </a:lnTo>
                  <a:lnTo>
                    <a:pt x="486" y="853"/>
                  </a:lnTo>
                  <a:lnTo>
                    <a:pt x="484" y="854"/>
                  </a:lnTo>
                  <a:lnTo>
                    <a:pt x="481" y="857"/>
                  </a:lnTo>
                  <a:lnTo>
                    <a:pt x="481" y="857"/>
                  </a:lnTo>
                  <a:lnTo>
                    <a:pt x="484" y="860"/>
                  </a:lnTo>
                  <a:lnTo>
                    <a:pt x="488" y="865"/>
                  </a:lnTo>
                  <a:lnTo>
                    <a:pt x="488" y="865"/>
                  </a:lnTo>
                  <a:close/>
                  <a:moveTo>
                    <a:pt x="517" y="664"/>
                  </a:moveTo>
                  <a:lnTo>
                    <a:pt x="517" y="664"/>
                  </a:lnTo>
                  <a:lnTo>
                    <a:pt x="506" y="664"/>
                  </a:lnTo>
                  <a:lnTo>
                    <a:pt x="506" y="664"/>
                  </a:lnTo>
                  <a:lnTo>
                    <a:pt x="503" y="666"/>
                  </a:lnTo>
                  <a:lnTo>
                    <a:pt x="499" y="667"/>
                  </a:lnTo>
                  <a:lnTo>
                    <a:pt x="499" y="667"/>
                  </a:lnTo>
                  <a:lnTo>
                    <a:pt x="504" y="671"/>
                  </a:lnTo>
                  <a:lnTo>
                    <a:pt x="509" y="671"/>
                  </a:lnTo>
                  <a:lnTo>
                    <a:pt x="513" y="670"/>
                  </a:lnTo>
                  <a:lnTo>
                    <a:pt x="517" y="664"/>
                  </a:lnTo>
                  <a:lnTo>
                    <a:pt x="517" y="664"/>
                  </a:lnTo>
                  <a:close/>
                  <a:moveTo>
                    <a:pt x="172" y="624"/>
                  </a:moveTo>
                  <a:lnTo>
                    <a:pt x="172" y="624"/>
                  </a:lnTo>
                  <a:lnTo>
                    <a:pt x="175" y="630"/>
                  </a:lnTo>
                  <a:lnTo>
                    <a:pt x="175" y="630"/>
                  </a:lnTo>
                  <a:lnTo>
                    <a:pt x="185" y="623"/>
                  </a:lnTo>
                  <a:lnTo>
                    <a:pt x="185" y="623"/>
                  </a:lnTo>
                  <a:lnTo>
                    <a:pt x="183" y="620"/>
                  </a:lnTo>
                  <a:lnTo>
                    <a:pt x="183" y="620"/>
                  </a:lnTo>
                  <a:lnTo>
                    <a:pt x="172" y="624"/>
                  </a:lnTo>
                  <a:lnTo>
                    <a:pt x="172" y="624"/>
                  </a:lnTo>
                  <a:close/>
                  <a:moveTo>
                    <a:pt x="863" y="836"/>
                  </a:moveTo>
                  <a:lnTo>
                    <a:pt x="863" y="836"/>
                  </a:lnTo>
                  <a:lnTo>
                    <a:pt x="866" y="832"/>
                  </a:lnTo>
                  <a:lnTo>
                    <a:pt x="866" y="832"/>
                  </a:lnTo>
                  <a:lnTo>
                    <a:pt x="858" y="826"/>
                  </a:lnTo>
                  <a:lnTo>
                    <a:pt x="858" y="826"/>
                  </a:lnTo>
                  <a:lnTo>
                    <a:pt x="855" y="831"/>
                  </a:lnTo>
                  <a:lnTo>
                    <a:pt x="855" y="831"/>
                  </a:lnTo>
                  <a:lnTo>
                    <a:pt x="863" y="836"/>
                  </a:lnTo>
                  <a:lnTo>
                    <a:pt x="863" y="836"/>
                  </a:lnTo>
                  <a:close/>
                  <a:moveTo>
                    <a:pt x="750" y="30"/>
                  </a:moveTo>
                  <a:lnTo>
                    <a:pt x="750" y="30"/>
                  </a:lnTo>
                  <a:lnTo>
                    <a:pt x="750" y="33"/>
                  </a:lnTo>
                  <a:lnTo>
                    <a:pt x="750" y="33"/>
                  </a:lnTo>
                  <a:lnTo>
                    <a:pt x="761" y="32"/>
                  </a:lnTo>
                  <a:lnTo>
                    <a:pt x="761" y="32"/>
                  </a:lnTo>
                  <a:lnTo>
                    <a:pt x="759" y="28"/>
                  </a:lnTo>
                  <a:lnTo>
                    <a:pt x="759" y="28"/>
                  </a:lnTo>
                  <a:lnTo>
                    <a:pt x="750" y="30"/>
                  </a:lnTo>
                  <a:lnTo>
                    <a:pt x="750" y="30"/>
                  </a:lnTo>
                  <a:close/>
                  <a:moveTo>
                    <a:pt x="239" y="997"/>
                  </a:moveTo>
                  <a:lnTo>
                    <a:pt x="239" y="997"/>
                  </a:lnTo>
                  <a:lnTo>
                    <a:pt x="236" y="995"/>
                  </a:lnTo>
                  <a:lnTo>
                    <a:pt x="233" y="994"/>
                  </a:lnTo>
                  <a:lnTo>
                    <a:pt x="233" y="994"/>
                  </a:lnTo>
                  <a:lnTo>
                    <a:pt x="230" y="995"/>
                  </a:lnTo>
                  <a:lnTo>
                    <a:pt x="228" y="995"/>
                  </a:lnTo>
                  <a:lnTo>
                    <a:pt x="228" y="995"/>
                  </a:lnTo>
                  <a:lnTo>
                    <a:pt x="230" y="998"/>
                  </a:lnTo>
                  <a:lnTo>
                    <a:pt x="233" y="1000"/>
                  </a:lnTo>
                  <a:lnTo>
                    <a:pt x="233" y="1000"/>
                  </a:lnTo>
                  <a:lnTo>
                    <a:pt x="234" y="1000"/>
                  </a:lnTo>
                  <a:lnTo>
                    <a:pt x="239" y="997"/>
                  </a:lnTo>
                  <a:lnTo>
                    <a:pt x="239" y="997"/>
                  </a:lnTo>
                  <a:close/>
                  <a:moveTo>
                    <a:pt x="568" y="358"/>
                  </a:moveTo>
                  <a:lnTo>
                    <a:pt x="568" y="358"/>
                  </a:lnTo>
                  <a:lnTo>
                    <a:pt x="567" y="361"/>
                  </a:lnTo>
                  <a:lnTo>
                    <a:pt x="567" y="361"/>
                  </a:lnTo>
                  <a:lnTo>
                    <a:pt x="576" y="365"/>
                  </a:lnTo>
                  <a:lnTo>
                    <a:pt x="576" y="365"/>
                  </a:lnTo>
                  <a:lnTo>
                    <a:pt x="578" y="361"/>
                  </a:lnTo>
                  <a:lnTo>
                    <a:pt x="578" y="361"/>
                  </a:lnTo>
                  <a:lnTo>
                    <a:pt x="568" y="358"/>
                  </a:lnTo>
                  <a:lnTo>
                    <a:pt x="568" y="358"/>
                  </a:lnTo>
                  <a:close/>
                  <a:moveTo>
                    <a:pt x="675" y="375"/>
                  </a:moveTo>
                  <a:lnTo>
                    <a:pt x="675" y="375"/>
                  </a:lnTo>
                  <a:lnTo>
                    <a:pt x="679" y="376"/>
                  </a:lnTo>
                  <a:lnTo>
                    <a:pt x="679" y="376"/>
                  </a:lnTo>
                  <a:lnTo>
                    <a:pt x="684" y="365"/>
                  </a:lnTo>
                  <a:lnTo>
                    <a:pt x="684" y="365"/>
                  </a:lnTo>
                  <a:lnTo>
                    <a:pt x="679" y="364"/>
                  </a:lnTo>
                  <a:lnTo>
                    <a:pt x="679" y="364"/>
                  </a:lnTo>
                  <a:lnTo>
                    <a:pt x="675" y="375"/>
                  </a:lnTo>
                  <a:lnTo>
                    <a:pt x="675" y="375"/>
                  </a:lnTo>
                  <a:close/>
                  <a:moveTo>
                    <a:pt x="552" y="97"/>
                  </a:moveTo>
                  <a:lnTo>
                    <a:pt x="552" y="97"/>
                  </a:lnTo>
                  <a:lnTo>
                    <a:pt x="557" y="100"/>
                  </a:lnTo>
                  <a:lnTo>
                    <a:pt x="560" y="101"/>
                  </a:lnTo>
                  <a:lnTo>
                    <a:pt x="560" y="101"/>
                  </a:lnTo>
                  <a:lnTo>
                    <a:pt x="563" y="98"/>
                  </a:lnTo>
                  <a:lnTo>
                    <a:pt x="565" y="97"/>
                  </a:lnTo>
                  <a:lnTo>
                    <a:pt x="565" y="97"/>
                  </a:lnTo>
                  <a:lnTo>
                    <a:pt x="563" y="94"/>
                  </a:lnTo>
                  <a:lnTo>
                    <a:pt x="560" y="93"/>
                  </a:lnTo>
                  <a:lnTo>
                    <a:pt x="560" y="93"/>
                  </a:lnTo>
                  <a:lnTo>
                    <a:pt x="557" y="94"/>
                  </a:lnTo>
                  <a:lnTo>
                    <a:pt x="552" y="97"/>
                  </a:lnTo>
                  <a:lnTo>
                    <a:pt x="552" y="97"/>
                  </a:lnTo>
                  <a:close/>
                  <a:moveTo>
                    <a:pt x="341" y="749"/>
                  </a:moveTo>
                  <a:lnTo>
                    <a:pt x="341" y="749"/>
                  </a:lnTo>
                  <a:lnTo>
                    <a:pt x="340" y="743"/>
                  </a:lnTo>
                  <a:lnTo>
                    <a:pt x="337" y="742"/>
                  </a:lnTo>
                  <a:lnTo>
                    <a:pt x="334" y="742"/>
                  </a:lnTo>
                  <a:lnTo>
                    <a:pt x="330" y="745"/>
                  </a:lnTo>
                  <a:lnTo>
                    <a:pt x="330" y="745"/>
                  </a:lnTo>
                  <a:lnTo>
                    <a:pt x="341" y="749"/>
                  </a:lnTo>
                  <a:lnTo>
                    <a:pt x="341" y="749"/>
                  </a:lnTo>
                  <a:close/>
                  <a:moveTo>
                    <a:pt x="1123" y="138"/>
                  </a:moveTo>
                  <a:lnTo>
                    <a:pt x="1123" y="138"/>
                  </a:lnTo>
                  <a:lnTo>
                    <a:pt x="1126" y="136"/>
                  </a:lnTo>
                  <a:lnTo>
                    <a:pt x="1126" y="133"/>
                  </a:lnTo>
                  <a:lnTo>
                    <a:pt x="1126" y="133"/>
                  </a:lnTo>
                  <a:lnTo>
                    <a:pt x="1125" y="130"/>
                  </a:lnTo>
                  <a:lnTo>
                    <a:pt x="1121" y="130"/>
                  </a:lnTo>
                  <a:lnTo>
                    <a:pt x="1121" y="130"/>
                  </a:lnTo>
                  <a:lnTo>
                    <a:pt x="1118" y="131"/>
                  </a:lnTo>
                  <a:lnTo>
                    <a:pt x="1116" y="134"/>
                  </a:lnTo>
                  <a:lnTo>
                    <a:pt x="1116" y="134"/>
                  </a:lnTo>
                  <a:lnTo>
                    <a:pt x="1123" y="138"/>
                  </a:lnTo>
                  <a:lnTo>
                    <a:pt x="1123" y="138"/>
                  </a:lnTo>
                  <a:close/>
                  <a:moveTo>
                    <a:pt x="401" y="537"/>
                  </a:moveTo>
                  <a:lnTo>
                    <a:pt x="401" y="537"/>
                  </a:lnTo>
                  <a:lnTo>
                    <a:pt x="402" y="534"/>
                  </a:lnTo>
                  <a:lnTo>
                    <a:pt x="402" y="534"/>
                  </a:lnTo>
                  <a:lnTo>
                    <a:pt x="392" y="530"/>
                  </a:lnTo>
                  <a:lnTo>
                    <a:pt x="392" y="530"/>
                  </a:lnTo>
                  <a:lnTo>
                    <a:pt x="391" y="536"/>
                  </a:lnTo>
                  <a:lnTo>
                    <a:pt x="391" y="536"/>
                  </a:lnTo>
                  <a:lnTo>
                    <a:pt x="401" y="537"/>
                  </a:lnTo>
                  <a:lnTo>
                    <a:pt x="401" y="537"/>
                  </a:lnTo>
                  <a:close/>
                  <a:moveTo>
                    <a:pt x="442" y="370"/>
                  </a:moveTo>
                  <a:lnTo>
                    <a:pt x="442" y="370"/>
                  </a:lnTo>
                  <a:lnTo>
                    <a:pt x="438" y="367"/>
                  </a:lnTo>
                  <a:lnTo>
                    <a:pt x="434" y="365"/>
                  </a:lnTo>
                  <a:lnTo>
                    <a:pt x="434" y="365"/>
                  </a:lnTo>
                  <a:lnTo>
                    <a:pt x="431" y="367"/>
                  </a:lnTo>
                  <a:lnTo>
                    <a:pt x="428" y="368"/>
                  </a:lnTo>
                  <a:lnTo>
                    <a:pt x="428" y="368"/>
                  </a:lnTo>
                  <a:lnTo>
                    <a:pt x="431" y="371"/>
                  </a:lnTo>
                  <a:lnTo>
                    <a:pt x="434" y="372"/>
                  </a:lnTo>
                  <a:lnTo>
                    <a:pt x="434" y="372"/>
                  </a:lnTo>
                  <a:lnTo>
                    <a:pt x="437" y="372"/>
                  </a:lnTo>
                  <a:lnTo>
                    <a:pt x="442" y="370"/>
                  </a:lnTo>
                  <a:lnTo>
                    <a:pt x="442" y="370"/>
                  </a:lnTo>
                  <a:close/>
                  <a:moveTo>
                    <a:pt x="464" y="1018"/>
                  </a:moveTo>
                  <a:lnTo>
                    <a:pt x="464" y="1018"/>
                  </a:lnTo>
                  <a:lnTo>
                    <a:pt x="459" y="1018"/>
                  </a:lnTo>
                  <a:lnTo>
                    <a:pt x="455" y="1019"/>
                  </a:lnTo>
                  <a:lnTo>
                    <a:pt x="455" y="1020"/>
                  </a:lnTo>
                  <a:lnTo>
                    <a:pt x="455" y="1022"/>
                  </a:lnTo>
                  <a:lnTo>
                    <a:pt x="456" y="1027"/>
                  </a:lnTo>
                  <a:lnTo>
                    <a:pt x="456" y="1027"/>
                  </a:lnTo>
                  <a:lnTo>
                    <a:pt x="464" y="1018"/>
                  </a:lnTo>
                  <a:lnTo>
                    <a:pt x="464" y="1018"/>
                  </a:lnTo>
                  <a:close/>
                  <a:moveTo>
                    <a:pt x="1273" y="489"/>
                  </a:moveTo>
                  <a:lnTo>
                    <a:pt x="1273" y="489"/>
                  </a:lnTo>
                  <a:lnTo>
                    <a:pt x="1276" y="483"/>
                  </a:lnTo>
                  <a:lnTo>
                    <a:pt x="1277" y="480"/>
                  </a:lnTo>
                  <a:lnTo>
                    <a:pt x="1277" y="480"/>
                  </a:lnTo>
                  <a:lnTo>
                    <a:pt x="1276" y="478"/>
                  </a:lnTo>
                  <a:lnTo>
                    <a:pt x="1273" y="476"/>
                  </a:lnTo>
                  <a:lnTo>
                    <a:pt x="1273" y="476"/>
                  </a:lnTo>
                  <a:lnTo>
                    <a:pt x="1270" y="478"/>
                  </a:lnTo>
                  <a:lnTo>
                    <a:pt x="1269" y="480"/>
                  </a:lnTo>
                  <a:lnTo>
                    <a:pt x="1269" y="480"/>
                  </a:lnTo>
                  <a:lnTo>
                    <a:pt x="1269" y="483"/>
                  </a:lnTo>
                  <a:lnTo>
                    <a:pt x="1273" y="489"/>
                  </a:lnTo>
                  <a:lnTo>
                    <a:pt x="1273" y="489"/>
                  </a:lnTo>
                  <a:close/>
                  <a:moveTo>
                    <a:pt x="553" y="172"/>
                  </a:moveTo>
                  <a:lnTo>
                    <a:pt x="553" y="172"/>
                  </a:lnTo>
                  <a:lnTo>
                    <a:pt x="552" y="177"/>
                  </a:lnTo>
                  <a:lnTo>
                    <a:pt x="552" y="177"/>
                  </a:lnTo>
                  <a:lnTo>
                    <a:pt x="563" y="178"/>
                  </a:lnTo>
                  <a:lnTo>
                    <a:pt x="563" y="178"/>
                  </a:lnTo>
                  <a:lnTo>
                    <a:pt x="564" y="174"/>
                  </a:lnTo>
                  <a:lnTo>
                    <a:pt x="564" y="174"/>
                  </a:lnTo>
                  <a:lnTo>
                    <a:pt x="553" y="172"/>
                  </a:lnTo>
                  <a:lnTo>
                    <a:pt x="553" y="172"/>
                  </a:lnTo>
                  <a:close/>
                  <a:moveTo>
                    <a:pt x="723" y="101"/>
                  </a:moveTo>
                  <a:lnTo>
                    <a:pt x="723" y="101"/>
                  </a:lnTo>
                  <a:lnTo>
                    <a:pt x="730" y="98"/>
                  </a:lnTo>
                  <a:lnTo>
                    <a:pt x="730" y="98"/>
                  </a:lnTo>
                  <a:lnTo>
                    <a:pt x="726" y="93"/>
                  </a:lnTo>
                  <a:lnTo>
                    <a:pt x="726" y="93"/>
                  </a:lnTo>
                  <a:lnTo>
                    <a:pt x="720" y="97"/>
                  </a:lnTo>
                  <a:lnTo>
                    <a:pt x="720" y="97"/>
                  </a:lnTo>
                  <a:lnTo>
                    <a:pt x="720" y="98"/>
                  </a:lnTo>
                  <a:lnTo>
                    <a:pt x="723" y="101"/>
                  </a:lnTo>
                  <a:lnTo>
                    <a:pt x="723" y="101"/>
                  </a:lnTo>
                  <a:close/>
                  <a:moveTo>
                    <a:pt x="1202" y="325"/>
                  </a:moveTo>
                  <a:lnTo>
                    <a:pt x="1202" y="325"/>
                  </a:lnTo>
                  <a:lnTo>
                    <a:pt x="1206" y="322"/>
                  </a:lnTo>
                  <a:lnTo>
                    <a:pt x="1208" y="321"/>
                  </a:lnTo>
                  <a:lnTo>
                    <a:pt x="1208" y="321"/>
                  </a:lnTo>
                  <a:lnTo>
                    <a:pt x="1206" y="318"/>
                  </a:lnTo>
                  <a:lnTo>
                    <a:pt x="1205" y="316"/>
                  </a:lnTo>
                  <a:lnTo>
                    <a:pt x="1205" y="316"/>
                  </a:lnTo>
                  <a:lnTo>
                    <a:pt x="1202" y="317"/>
                  </a:lnTo>
                  <a:lnTo>
                    <a:pt x="1200" y="318"/>
                  </a:lnTo>
                  <a:lnTo>
                    <a:pt x="1200" y="318"/>
                  </a:lnTo>
                  <a:lnTo>
                    <a:pt x="1201" y="321"/>
                  </a:lnTo>
                  <a:lnTo>
                    <a:pt x="1202" y="325"/>
                  </a:lnTo>
                  <a:lnTo>
                    <a:pt x="1202" y="3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1271"/>
            <p:cNvSpPr>
              <a:spLocks noEditPoints="1"/>
            </p:cNvSpPr>
            <p:nvPr/>
          </p:nvSpPr>
          <p:spPr bwMode="auto">
            <a:xfrm>
              <a:off x="5981700" y="941388"/>
              <a:ext cx="163513" cy="247650"/>
            </a:xfrm>
            <a:custGeom>
              <a:avLst/>
              <a:gdLst>
                <a:gd name="T0" fmla="*/ 112 w 308"/>
                <a:gd name="T1" fmla="*/ 172 h 469"/>
                <a:gd name="T2" fmla="*/ 139 w 308"/>
                <a:gd name="T3" fmla="*/ 154 h 469"/>
                <a:gd name="T4" fmla="*/ 119 w 308"/>
                <a:gd name="T5" fmla="*/ 142 h 469"/>
                <a:gd name="T6" fmla="*/ 145 w 308"/>
                <a:gd name="T7" fmla="*/ 102 h 469"/>
                <a:gd name="T8" fmla="*/ 186 w 308"/>
                <a:gd name="T9" fmla="*/ 79 h 469"/>
                <a:gd name="T10" fmla="*/ 155 w 308"/>
                <a:gd name="T11" fmla="*/ 75 h 469"/>
                <a:gd name="T12" fmla="*/ 167 w 308"/>
                <a:gd name="T13" fmla="*/ 66 h 469"/>
                <a:gd name="T14" fmla="*/ 195 w 308"/>
                <a:gd name="T15" fmla="*/ 44 h 469"/>
                <a:gd name="T16" fmla="*/ 200 w 308"/>
                <a:gd name="T17" fmla="*/ 22 h 469"/>
                <a:gd name="T18" fmla="*/ 261 w 308"/>
                <a:gd name="T19" fmla="*/ 22 h 469"/>
                <a:gd name="T20" fmla="*/ 247 w 308"/>
                <a:gd name="T21" fmla="*/ 10 h 469"/>
                <a:gd name="T22" fmla="*/ 250 w 308"/>
                <a:gd name="T23" fmla="*/ 0 h 469"/>
                <a:gd name="T24" fmla="*/ 276 w 308"/>
                <a:gd name="T25" fmla="*/ 3 h 469"/>
                <a:gd name="T26" fmla="*/ 286 w 308"/>
                <a:gd name="T27" fmla="*/ 16 h 469"/>
                <a:gd name="T28" fmla="*/ 288 w 308"/>
                <a:gd name="T29" fmla="*/ 39 h 469"/>
                <a:gd name="T30" fmla="*/ 247 w 308"/>
                <a:gd name="T31" fmla="*/ 48 h 469"/>
                <a:gd name="T32" fmla="*/ 257 w 308"/>
                <a:gd name="T33" fmla="*/ 62 h 469"/>
                <a:gd name="T34" fmla="*/ 224 w 308"/>
                <a:gd name="T35" fmla="*/ 90 h 469"/>
                <a:gd name="T36" fmla="*/ 199 w 308"/>
                <a:gd name="T37" fmla="*/ 108 h 469"/>
                <a:gd name="T38" fmla="*/ 196 w 308"/>
                <a:gd name="T39" fmla="*/ 130 h 469"/>
                <a:gd name="T40" fmla="*/ 173 w 308"/>
                <a:gd name="T41" fmla="*/ 158 h 469"/>
                <a:gd name="T42" fmla="*/ 159 w 308"/>
                <a:gd name="T43" fmla="*/ 194 h 469"/>
                <a:gd name="T44" fmla="*/ 144 w 308"/>
                <a:gd name="T45" fmla="*/ 214 h 469"/>
                <a:gd name="T46" fmla="*/ 130 w 308"/>
                <a:gd name="T47" fmla="*/ 237 h 469"/>
                <a:gd name="T48" fmla="*/ 124 w 308"/>
                <a:gd name="T49" fmla="*/ 263 h 469"/>
                <a:gd name="T50" fmla="*/ 81 w 308"/>
                <a:gd name="T51" fmla="*/ 257 h 469"/>
                <a:gd name="T52" fmla="*/ 92 w 308"/>
                <a:gd name="T53" fmla="*/ 277 h 469"/>
                <a:gd name="T54" fmla="*/ 101 w 308"/>
                <a:gd name="T55" fmla="*/ 291 h 469"/>
                <a:gd name="T56" fmla="*/ 76 w 308"/>
                <a:gd name="T57" fmla="*/ 309 h 469"/>
                <a:gd name="T58" fmla="*/ 62 w 308"/>
                <a:gd name="T59" fmla="*/ 334 h 469"/>
                <a:gd name="T60" fmla="*/ 88 w 308"/>
                <a:gd name="T61" fmla="*/ 352 h 469"/>
                <a:gd name="T62" fmla="*/ 76 w 308"/>
                <a:gd name="T63" fmla="*/ 365 h 469"/>
                <a:gd name="T64" fmla="*/ 94 w 308"/>
                <a:gd name="T65" fmla="*/ 388 h 469"/>
                <a:gd name="T66" fmla="*/ 95 w 308"/>
                <a:gd name="T67" fmla="*/ 415 h 469"/>
                <a:gd name="T68" fmla="*/ 69 w 308"/>
                <a:gd name="T69" fmla="*/ 415 h 469"/>
                <a:gd name="T70" fmla="*/ 70 w 308"/>
                <a:gd name="T71" fmla="*/ 442 h 469"/>
                <a:gd name="T72" fmla="*/ 59 w 308"/>
                <a:gd name="T73" fmla="*/ 450 h 469"/>
                <a:gd name="T74" fmla="*/ 34 w 308"/>
                <a:gd name="T75" fmla="*/ 460 h 469"/>
                <a:gd name="T76" fmla="*/ 24 w 308"/>
                <a:gd name="T77" fmla="*/ 466 h 469"/>
                <a:gd name="T78" fmla="*/ 5 w 308"/>
                <a:gd name="T79" fmla="*/ 448 h 469"/>
                <a:gd name="T80" fmla="*/ 36 w 308"/>
                <a:gd name="T81" fmla="*/ 424 h 469"/>
                <a:gd name="T82" fmla="*/ 8 w 308"/>
                <a:gd name="T83" fmla="*/ 422 h 469"/>
                <a:gd name="T84" fmla="*/ 23 w 308"/>
                <a:gd name="T85" fmla="*/ 417 h 469"/>
                <a:gd name="T86" fmla="*/ 12 w 308"/>
                <a:gd name="T87" fmla="*/ 378 h 469"/>
                <a:gd name="T88" fmla="*/ 29 w 308"/>
                <a:gd name="T89" fmla="*/ 367 h 469"/>
                <a:gd name="T90" fmla="*/ 41 w 308"/>
                <a:gd name="T91" fmla="*/ 352 h 469"/>
                <a:gd name="T92" fmla="*/ 27 w 308"/>
                <a:gd name="T93" fmla="*/ 335 h 469"/>
                <a:gd name="T94" fmla="*/ 37 w 308"/>
                <a:gd name="T95" fmla="*/ 320 h 469"/>
                <a:gd name="T96" fmla="*/ 54 w 308"/>
                <a:gd name="T97" fmla="*/ 267 h 469"/>
                <a:gd name="T98" fmla="*/ 47 w 308"/>
                <a:gd name="T99" fmla="*/ 248 h 469"/>
                <a:gd name="T100" fmla="*/ 74 w 308"/>
                <a:gd name="T101" fmla="*/ 206 h 469"/>
                <a:gd name="T102" fmla="*/ 87 w 308"/>
                <a:gd name="T103" fmla="*/ 205 h 469"/>
                <a:gd name="T104" fmla="*/ 127 w 308"/>
                <a:gd name="T105" fmla="*/ 209 h 469"/>
                <a:gd name="T106" fmla="*/ 117 w 308"/>
                <a:gd name="T107" fmla="*/ 196 h 469"/>
                <a:gd name="T108" fmla="*/ 227 w 308"/>
                <a:gd name="T109" fmla="*/ 52 h 469"/>
                <a:gd name="T110" fmla="*/ 206 w 308"/>
                <a:gd name="T111" fmla="*/ 62 h 469"/>
                <a:gd name="T112" fmla="*/ 227 w 308"/>
                <a:gd name="T113" fmla="*/ 52 h 469"/>
                <a:gd name="T114" fmla="*/ 81 w 308"/>
                <a:gd name="T115" fmla="*/ 234 h 469"/>
                <a:gd name="T116" fmla="*/ 83 w 308"/>
                <a:gd name="T117" fmla="*/ 253 h 469"/>
                <a:gd name="T118" fmla="*/ 22 w 308"/>
                <a:gd name="T119" fmla="*/ 4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469">
                  <a:moveTo>
                    <a:pt x="91" y="192"/>
                  </a:moveTo>
                  <a:lnTo>
                    <a:pt x="91" y="192"/>
                  </a:lnTo>
                  <a:lnTo>
                    <a:pt x="94" y="177"/>
                  </a:lnTo>
                  <a:lnTo>
                    <a:pt x="94" y="177"/>
                  </a:lnTo>
                  <a:lnTo>
                    <a:pt x="112" y="172"/>
                  </a:lnTo>
                  <a:lnTo>
                    <a:pt x="112" y="172"/>
                  </a:lnTo>
                  <a:lnTo>
                    <a:pt x="105" y="158"/>
                  </a:lnTo>
                  <a:lnTo>
                    <a:pt x="105" y="158"/>
                  </a:lnTo>
                  <a:lnTo>
                    <a:pt x="132" y="172"/>
                  </a:lnTo>
                  <a:lnTo>
                    <a:pt x="132" y="172"/>
                  </a:lnTo>
                  <a:lnTo>
                    <a:pt x="139" y="154"/>
                  </a:lnTo>
                  <a:lnTo>
                    <a:pt x="139" y="154"/>
                  </a:lnTo>
                  <a:lnTo>
                    <a:pt x="130" y="154"/>
                  </a:lnTo>
                  <a:lnTo>
                    <a:pt x="126" y="152"/>
                  </a:lnTo>
                  <a:lnTo>
                    <a:pt x="123" y="152"/>
                  </a:lnTo>
                  <a:lnTo>
                    <a:pt x="123" y="152"/>
                  </a:lnTo>
                  <a:lnTo>
                    <a:pt x="120" y="148"/>
                  </a:lnTo>
                  <a:lnTo>
                    <a:pt x="119" y="142"/>
                  </a:lnTo>
                  <a:lnTo>
                    <a:pt x="114" y="133"/>
                  </a:lnTo>
                  <a:lnTo>
                    <a:pt x="114" y="133"/>
                  </a:lnTo>
                  <a:lnTo>
                    <a:pt x="134" y="129"/>
                  </a:lnTo>
                  <a:lnTo>
                    <a:pt x="134" y="129"/>
                  </a:lnTo>
                  <a:lnTo>
                    <a:pt x="145" y="102"/>
                  </a:lnTo>
                  <a:lnTo>
                    <a:pt x="145" y="102"/>
                  </a:lnTo>
                  <a:lnTo>
                    <a:pt x="159" y="101"/>
                  </a:lnTo>
                  <a:lnTo>
                    <a:pt x="171" y="97"/>
                  </a:lnTo>
                  <a:lnTo>
                    <a:pt x="181" y="91"/>
                  </a:lnTo>
                  <a:lnTo>
                    <a:pt x="189" y="83"/>
                  </a:lnTo>
                  <a:lnTo>
                    <a:pt x="189" y="83"/>
                  </a:lnTo>
                  <a:lnTo>
                    <a:pt x="186" y="79"/>
                  </a:lnTo>
                  <a:lnTo>
                    <a:pt x="182" y="77"/>
                  </a:lnTo>
                  <a:lnTo>
                    <a:pt x="178" y="76"/>
                  </a:lnTo>
                  <a:lnTo>
                    <a:pt x="174" y="76"/>
                  </a:lnTo>
                  <a:lnTo>
                    <a:pt x="164" y="77"/>
                  </a:lnTo>
                  <a:lnTo>
                    <a:pt x="159" y="76"/>
                  </a:lnTo>
                  <a:lnTo>
                    <a:pt x="155" y="75"/>
                  </a:lnTo>
                  <a:lnTo>
                    <a:pt x="155" y="75"/>
                  </a:lnTo>
                  <a:lnTo>
                    <a:pt x="162" y="69"/>
                  </a:lnTo>
                  <a:lnTo>
                    <a:pt x="162" y="69"/>
                  </a:lnTo>
                  <a:lnTo>
                    <a:pt x="164" y="68"/>
                  </a:lnTo>
                  <a:lnTo>
                    <a:pt x="167" y="66"/>
                  </a:lnTo>
                  <a:lnTo>
                    <a:pt x="167" y="66"/>
                  </a:lnTo>
                  <a:lnTo>
                    <a:pt x="168" y="62"/>
                  </a:lnTo>
                  <a:lnTo>
                    <a:pt x="170" y="58"/>
                  </a:lnTo>
                  <a:lnTo>
                    <a:pt x="174" y="54"/>
                  </a:lnTo>
                  <a:lnTo>
                    <a:pt x="177" y="52"/>
                  </a:lnTo>
                  <a:lnTo>
                    <a:pt x="186" y="48"/>
                  </a:lnTo>
                  <a:lnTo>
                    <a:pt x="195" y="44"/>
                  </a:lnTo>
                  <a:lnTo>
                    <a:pt x="195" y="44"/>
                  </a:lnTo>
                  <a:lnTo>
                    <a:pt x="200" y="37"/>
                  </a:lnTo>
                  <a:lnTo>
                    <a:pt x="200" y="37"/>
                  </a:lnTo>
                  <a:lnTo>
                    <a:pt x="192" y="25"/>
                  </a:lnTo>
                  <a:lnTo>
                    <a:pt x="192" y="25"/>
                  </a:lnTo>
                  <a:lnTo>
                    <a:pt x="200" y="22"/>
                  </a:lnTo>
                  <a:lnTo>
                    <a:pt x="209" y="19"/>
                  </a:lnTo>
                  <a:lnTo>
                    <a:pt x="217" y="18"/>
                  </a:lnTo>
                  <a:lnTo>
                    <a:pt x="227" y="16"/>
                  </a:lnTo>
                  <a:lnTo>
                    <a:pt x="235" y="16"/>
                  </a:lnTo>
                  <a:lnTo>
                    <a:pt x="243" y="18"/>
                  </a:lnTo>
                  <a:lnTo>
                    <a:pt x="261" y="22"/>
                  </a:lnTo>
                  <a:lnTo>
                    <a:pt x="261" y="22"/>
                  </a:lnTo>
                  <a:lnTo>
                    <a:pt x="261" y="16"/>
                  </a:lnTo>
                  <a:lnTo>
                    <a:pt x="261" y="14"/>
                  </a:lnTo>
                  <a:lnTo>
                    <a:pt x="258" y="11"/>
                  </a:lnTo>
                  <a:lnTo>
                    <a:pt x="256" y="11"/>
                  </a:lnTo>
                  <a:lnTo>
                    <a:pt x="247" y="10"/>
                  </a:lnTo>
                  <a:lnTo>
                    <a:pt x="245" y="8"/>
                  </a:lnTo>
                  <a:lnTo>
                    <a:pt x="242" y="5"/>
                  </a:lnTo>
                  <a:lnTo>
                    <a:pt x="242" y="5"/>
                  </a:lnTo>
                  <a:lnTo>
                    <a:pt x="246" y="1"/>
                  </a:lnTo>
                  <a:lnTo>
                    <a:pt x="247" y="0"/>
                  </a:lnTo>
                  <a:lnTo>
                    <a:pt x="250" y="0"/>
                  </a:lnTo>
                  <a:lnTo>
                    <a:pt x="250" y="0"/>
                  </a:lnTo>
                  <a:lnTo>
                    <a:pt x="261" y="1"/>
                  </a:lnTo>
                  <a:lnTo>
                    <a:pt x="267" y="1"/>
                  </a:lnTo>
                  <a:lnTo>
                    <a:pt x="272" y="0"/>
                  </a:lnTo>
                  <a:lnTo>
                    <a:pt x="272" y="0"/>
                  </a:lnTo>
                  <a:lnTo>
                    <a:pt x="276" y="3"/>
                  </a:lnTo>
                  <a:lnTo>
                    <a:pt x="279" y="4"/>
                  </a:lnTo>
                  <a:lnTo>
                    <a:pt x="281" y="7"/>
                  </a:lnTo>
                  <a:lnTo>
                    <a:pt x="281" y="7"/>
                  </a:lnTo>
                  <a:lnTo>
                    <a:pt x="282" y="11"/>
                  </a:lnTo>
                  <a:lnTo>
                    <a:pt x="285" y="14"/>
                  </a:lnTo>
                  <a:lnTo>
                    <a:pt x="286" y="16"/>
                  </a:lnTo>
                  <a:lnTo>
                    <a:pt x="290" y="19"/>
                  </a:lnTo>
                  <a:lnTo>
                    <a:pt x="297" y="21"/>
                  </a:lnTo>
                  <a:lnTo>
                    <a:pt x="308" y="22"/>
                  </a:lnTo>
                  <a:lnTo>
                    <a:pt x="308" y="22"/>
                  </a:lnTo>
                  <a:lnTo>
                    <a:pt x="299" y="30"/>
                  </a:lnTo>
                  <a:lnTo>
                    <a:pt x="288" y="39"/>
                  </a:lnTo>
                  <a:lnTo>
                    <a:pt x="276" y="46"/>
                  </a:lnTo>
                  <a:lnTo>
                    <a:pt x="264" y="51"/>
                  </a:lnTo>
                  <a:lnTo>
                    <a:pt x="264" y="51"/>
                  </a:lnTo>
                  <a:lnTo>
                    <a:pt x="256" y="50"/>
                  </a:lnTo>
                  <a:lnTo>
                    <a:pt x="247" y="48"/>
                  </a:lnTo>
                  <a:lnTo>
                    <a:pt x="247" y="48"/>
                  </a:lnTo>
                  <a:lnTo>
                    <a:pt x="245" y="48"/>
                  </a:lnTo>
                  <a:lnTo>
                    <a:pt x="243" y="50"/>
                  </a:lnTo>
                  <a:lnTo>
                    <a:pt x="239" y="55"/>
                  </a:lnTo>
                  <a:lnTo>
                    <a:pt x="239" y="55"/>
                  </a:lnTo>
                  <a:lnTo>
                    <a:pt x="257" y="62"/>
                  </a:lnTo>
                  <a:lnTo>
                    <a:pt x="257" y="62"/>
                  </a:lnTo>
                  <a:lnTo>
                    <a:pt x="256" y="66"/>
                  </a:lnTo>
                  <a:lnTo>
                    <a:pt x="253" y="72"/>
                  </a:lnTo>
                  <a:lnTo>
                    <a:pt x="247" y="76"/>
                  </a:lnTo>
                  <a:lnTo>
                    <a:pt x="240" y="82"/>
                  </a:lnTo>
                  <a:lnTo>
                    <a:pt x="232" y="86"/>
                  </a:lnTo>
                  <a:lnTo>
                    <a:pt x="224" y="90"/>
                  </a:lnTo>
                  <a:lnTo>
                    <a:pt x="216" y="94"/>
                  </a:lnTo>
                  <a:lnTo>
                    <a:pt x="206" y="95"/>
                  </a:lnTo>
                  <a:lnTo>
                    <a:pt x="206" y="95"/>
                  </a:lnTo>
                  <a:lnTo>
                    <a:pt x="207" y="115"/>
                  </a:lnTo>
                  <a:lnTo>
                    <a:pt x="207" y="115"/>
                  </a:lnTo>
                  <a:lnTo>
                    <a:pt x="199" y="108"/>
                  </a:lnTo>
                  <a:lnTo>
                    <a:pt x="199" y="108"/>
                  </a:lnTo>
                  <a:lnTo>
                    <a:pt x="182" y="120"/>
                  </a:lnTo>
                  <a:lnTo>
                    <a:pt x="182" y="120"/>
                  </a:lnTo>
                  <a:lnTo>
                    <a:pt x="195" y="124"/>
                  </a:lnTo>
                  <a:lnTo>
                    <a:pt x="195" y="124"/>
                  </a:lnTo>
                  <a:lnTo>
                    <a:pt x="196" y="130"/>
                  </a:lnTo>
                  <a:lnTo>
                    <a:pt x="196" y="134"/>
                  </a:lnTo>
                  <a:lnTo>
                    <a:pt x="193" y="140"/>
                  </a:lnTo>
                  <a:lnTo>
                    <a:pt x="191" y="142"/>
                  </a:lnTo>
                  <a:lnTo>
                    <a:pt x="182" y="149"/>
                  </a:lnTo>
                  <a:lnTo>
                    <a:pt x="173" y="158"/>
                  </a:lnTo>
                  <a:lnTo>
                    <a:pt x="173" y="158"/>
                  </a:lnTo>
                  <a:lnTo>
                    <a:pt x="160" y="152"/>
                  </a:lnTo>
                  <a:lnTo>
                    <a:pt x="160" y="152"/>
                  </a:lnTo>
                  <a:lnTo>
                    <a:pt x="149" y="165"/>
                  </a:lnTo>
                  <a:lnTo>
                    <a:pt x="149" y="165"/>
                  </a:lnTo>
                  <a:lnTo>
                    <a:pt x="159" y="194"/>
                  </a:lnTo>
                  <a:lnTo>
                    <a:pt x="159" y="194"/>
                  </a:lnTo>
                  <a:lnTo>
                    <a:pt x="148" y="202"/>
                  </a:lnTo>
                  <a:lnTo>
                    <a:pt x="145" y="206"/>
                  </a:lnTo>
                  <a:lnTo>
                    <a:pt x="144" y="210"/>
                  </a:lnTo>
                  <a:lnTo>
                    <a:pt x="145" y="213"/>
                  </a:lnTo>
                  <a:lnTo>
                    <a:pt x="145" y="213"/>
                  </a:lnTo>
                  <a:lnTo>
                    <a:pt x="144" y="214"/>
                  </a:lnTo>
                  <a:lnTo>
                    <a:pt x="142" y="217"/>
                  </a:lnTo>
                  <a:lnTo>
                    <a:pt x="138" y="220"/>
                  </a:lnTo>
                  <a:lnTo>
                    <a:pt x="124" y="228"/>
                  </a:lnTo>
                  <a:lnTo>
                    <a:pt x="124" y="228"/>
                  </a:lnTo>
                  <a:lnTo>
                    <a:pt x="128" y="232"/>
                  </a:lnTo>
                  <a:lnTo>
                    <a:pt x="130" y="237"/>
                  </a:lnTo>
                  <a:lnTo>
                    <a:pt x="130" y="241"/>
                  </a:lnTo>
                  <a:lnTo>
                    <a:pt x="128" y="245"/>
                  </a:lnTo>
                  <a:lnTo>
                    <a:pt x="124" y="253"/>
                  </a:lnTo>
                  <a:lnTo>
                    <a:pt x="123" y="259"/>
                  </a:lnTo>
                  <a:lnTo>
                    <a:pt x="124" y="263"/>
                  </a:lnTo>
                  <a:lnTo>
                    <a:pt x="124" y="263"/>
                  </a:lnTo>
                  <a:lnTo>
                    <a:pt x="119" y="262"/>
                  </a:lnTo>
                  <a:lnTo>
                    <a:pt x="112" y="262"/>
                  </a:lnTo>
                  <a:lnTo>
                    <a:pt x="101" y="262"/>
                  </a:lnTo>
                  <a:lnTo>
                    <a:pt x="94" y="262"/>
                  </a:lnTo>
                  <a:lnTo>
                    <a:pt x="88" y="260"/>
                  </a:lnTo>
                  <a:lnTo>
                    <a:pt x="81" y="257"/>
                  </a:lnTo>
                  <a:lnTo>
                    <a:pt x="76" y="253"/>
                  </a:lnTo>
                  <a:lnTo>
                    <a:pt x="76" y="253"/>
                  </a:lnTo>
                  <a:lnTo>
                    <a:pt x="76" y="274"/>
                  </a:lnTo>
                  <a:lnTo>
                    <a:pt x="76" y="274"/>
                  </a:lnTo>
                  <a:lnTo>
                    <a:pt x="92" y="277"/>
                  </a:lnTo>
                  <a:lnTo>
                    <a:pt x="92" y="277"/>
                  </a:lnTo>
                  <a:lnTo>
                    <a:pt x="94" y="278"/>
                  </a:lnTo>
                  <a:lnTo>
                    <a:pt x="94" y="281"/>
                  </a:lnTo>
                  <a:lnTo>
                    <a:pt x="94" y="285"/>
                  </a:lnTo>
                  <a:lnTo>
                    <a:pt x="95" y="289"/>
                  </a:lnTo>
                  <a:lnTo>
                    <a:pt x="98" y="291"/>
                  </a:lnTo>
                  <a:lnTo>
                    <a:pt x="101" y="291"/>
                  </a:lnTo>
                  <a:lnTo>
                    <a:pt x="101" y="291"/>
                  </a:lnTo>
                  <a:lnTo>
                    <a:pt x="94" y="299"/>
                  </a:lnTo>
                  <a:lnTo>
                    <a:pt x="90" y="303"/>
                  </a:lnTo>
                  <a:lnTo>
                    <a:pt x="85" y="306"/>
                  </a:lnTo>
                  <a:lnTo>
                    <a:pt x="81" y="307"/>
                  </a:lnTo>
                  <a:lnTo>
                    <a:pt x="76" y="309"/>
                  </a:lnTo>
                  <a:lnTo>
                    <a:pt x="70" y="307"/>
                  </a:lnTo>
                  <a:lnTo>
                    <a:pt x="63" y="306"/>
                  </a:lnTo>
                  <a:lnTo>
                    <a:pt x="63" y="306"/>
                  </a:lnTo>
                  <a:lnTo>
                    <a:pt x="51" y="334"/>
                  </a:lnTo>
                  <a:lnTo>
                    <a:pt x="51" y="334"/>
                  </a:lnTo>
                  <a:lnTo>
                    <a:pt x="62" y="334"/>
                  </a:lnTo>
                  <a:lnTo>
                    <a:pt x="70" y="336"/>
                  </a:lnTo>
                  <a:lnTo>
                    <a:pt x="78" y="340"/>
                  </a:lnTo>
                  <a:lnTo>
                    <a:pt x="85" y="347"/>
                  </a:lnTo>
                  <a:lnTo>
                    <a:pt x="85" y="347"/>
                  </a:lnTo>
                  <a:lnTo>
                    <a:pt x="87" y="349"/>
                  </a:lnTo>
                  <a:lnTo>
                    <a:pt x="88" y="352"/>
                  </a:lnTo>
                  <a:lnTo>
                    <a:pt x="88" y="357"/>
                  </a:lnTo>
                  <a:lnTo>
                    <a:pt x="88" y="357"/>
                  </a:lnTo>
                  <a:lnTo>
                    <a:pt x="84" y="358"/>
                  </a:lnTo>
                  <a:lnTo>
                    <a:pt x="80" y="360"/>
                  </a:lnTo>
                  <a:lnTo>
                    <a:pt x="78" y="363"/>
                  </a:lnTo>
                  <a:lnTo>
                    <a:pt x="76" y="365"/>
                  </a:lnTo>
                  <a:lnTo>
                    <a:pt x="73" y="372"/>
                  </a:lnTo>
                  <a:lnTo>
                    <a:pt x="70" y="376"/>
                  </a:lnTo>
                  <a:lnTo>
                    <a:pt x="66" y="379"/>
                  </a:lnTo>
                  <a:lnTo>
                    <a:pt x="66" y="379"/>
                  </a:lnTo>
                  <a:lnTo>
                    <a:pt x="94" y="388"/>
                  </a:lnTo>
                  <a:lnTo>
                    <a:pt x="94" y="388"/>
                  </a:lnTo>
                  <a:lnTo>
                    <a:pt x="83" y="399"/>
                  </a:lnTo>
                  <a:lnTo>
                    <a:pt x="83" y="399"/>
                  </a:lnTo>
                  <a:lnTo>
                    <a:pt x="98" y="412"/>
                  </a:lnTo>
                  <a:lnTo>
                    <a:pt x="98" y="412"/>
                  </a:lnTo>
                  <a:lnTo>
                    <a:pt x="95" y="415"/>
                  </a:lnTo>
                  <a:lnTo>
                    <a:pt x="95" y="415"/>
                  </a:lnTo>
                  <a:lnTo>
                    <a:pt x="81" y="411"/>
                  </a:lnTo>
                  <a:lnTo>
                    <a:pt x="81" y="411"/>
                  </a:lnTo>
                  <a:lnTo>
                    <a:pt x="72" y="428"/>
                  </a:lnTo>
                  <a:lnTo>
                    <a:pt x="72" y="428"/>
                  </a:lnTo>
                  <a:lnTo>
                    <a:pt x="69" y="415"/>
                  </a:lnTo>
                  <a:lnTo>
                    <a:pt x="69" y="415"/>
                  </a:lnTo>
                  <a:lnTo>
                    <a:pt x="51" y="414"/>
                  </a:lnTo>
                  <a:lnTo>
                    <a:pt x="51" y="414"/>
                  </a:lnTo>
                  <a:lnTo>
                    <a:pt x="45" y="430"/>
                  </a:lnTo>
                  <a:lnTo>
                    <a:pt x="45" y="430"/>
                  </a:lnTo>
                  <a:lnTo>
                    <a:pt x="58" y="436"/>
                  </a:lnTo>
                  <a:lnTo>
                    <a:pt x="70" y="442"/>
                  </a:lnTo>
                  <a:lnTo>
                    <a:pt x="70" y="442"/>
                  </a:lnTo>
                  <a:lnTo>
                    <a:pt x="70" y="443"/>
                  </a:lnTo>
                  <a:lnTo>
                    <a:pt x="70" y="446"/>
                  </a:lnTo>
                  <a:lnTo>
                    <a:pt x="70" y="451"/>
                  </a:lnTo>
                  <a:lnTo>
                    <a:pt x="70" y="451"/>
                  </a:lnTo>
                  <a:lnTo>
                    <a:pt x="59" y="450"/>
                  </a:lnTo>
                  <a:lnTo>
                    <a:pt x="49" y="450"/>
                  </a:lnTo>
                  <a:lnTo>
                    <a:pt x="45" y="451"/>
                  </a:lnTo>
                  <a:lnTo>
                    <a:pt x="41" y="453"/>
                  </a:lnTo>
                  <a:lnTo>
                    <a:pt x="37" y="455"/>
                  </a:lnTo>
                  <a:lnTo>
                    <a:pt x="34" y="460"/>
                  </a:lnTo>
                  <a:lnTo>
                    <a:pt x="34" y="460"/>
                  </a:lnTo>
                  <a:lnTo>
                    <a:pt x="42" y="465"/>
                  </a:lnTo>
                  <a:lnTo>
                    <a:pt x="42" y="465"/>
                  </a:lnTo>
                  <a:lnTo>
                    <a:pt x="41" y="468"/>
                  </a:lnTo>
                  <a:lnTo>
                    <a:pt x="37" y="469"/>
                  </a:lnTo>
                  <a:lnTo>
                    <a:pt x="31" y="468"/>
                  </a:lnTo>
                  <a:lnTo>
                    <a:pt x="24" y="466"/>
                  </a:lnTo>
                  <a:lnTo>
                    <a:pt x="19" y="465"/>
                  </a:lnTo>
                  <a:lnTo>
                    <a:pt x="13" y="462"/>
                  </a:lnTo>
                  <a:lnTo>
                    <a:pt x="9" y="458"/>
                  </a:lnTo>
                  <a:lnTo>
                    <a:pt x="6" y="455"/>
                  </a:lnTo>
                  <a:lnTo>
                    <a:pt x="6" y="455"/>
                  </a:lnTo>
                  <a:lnTo>
                    <a:pt x="5" y="448"/>
                  </a:lnTo>
                  <a:lnTo>
                    <a:pt x="6" y="440"/>
                  </a:lnTo>
                  <a:lnTo>
                    <a:pt x="11" y="435"/>
                  </a:lnTo>
                  <a:lnTo>
                    <a:pt x="13" y="432"/>
                  </a:lnTo>
                  <a:lnTo>
                    <a:pt x="15" y="430"/>
                  </a:lnTo>
                  <a:lnTo>
                    <a:pt x="15" y="430"/>
                  </a:lnTo>
                  <a:lnTo>
                    <a:pt x="36" y="424"/>
                  </a:lnTo>
                  <a:lnTo>
                    <a:pt x="36" y="424"/>
                  </a:lnTo>
                  <a:lnTo>
                    <a:pt x="31" y="421"/>
                  </a:lnTo>
                  <a:lnTo>
                    <a:pt x="27" y="419"/>
                  </a:lnTo>
                  <a:lnTo>
                    <a:pt x="22" y="419"/>
                  </a:lnTo>
                  <a:lnTo>
                    <a:pt x="18" y="419"/>
                  </a:lnTo>
                  <a:lnTo>
                    <a:pt x="8" y="422"/>
                  </a:lnTo>
                  <a:lnTo>
                    <a:pt x="4" y="421"/>
                  </a:lnTo>
                  <a:lnTo>
                    <a:pt x="0" y="418"/>
                  </a:lnTo>
                  <a:lnTo>
                    <a:pt x="0" y="418"/>
                  </a:lnTo>
                  <a:lnTo>
                    <a:pt x="4" y="404"/>
                  </a:lnTo>
                  <a:lnTo>
                    <a:pt x="4" y="404"/>
                  </a:lnTo>
                  <a:lnTo>
                    <a:pt x="23" y="417"/>
                  </a:lnTo>
                  <a:lnTo>
                    <a:pt x="23" y="417"/>
                  </a:lnTo>
                  <a:lnTo>
                    <a:pt x="29" y="383"/>
                  </a:lnTo>
                  <a:lnTo>
                    <a:pt x="29" y="383"/>
                  </a:lnTo>
                  <a:lnTo>
                    <a:pt x="22" y="382"/>
                  </a:lnTo>
                  <a:lnTo>
                    <a:pt x="15" y="379"/>
                  </a:lnTo>
                  <a:lnTo>
                    <a:pt x="12" y="378"/>
                  </a:lnTo>
                  <a:lnTo>
                    <a:pt x="11" y="375"/>
                  </a:lnTo>
                  <a:lnTo>
                    <a:pt x="9" y="372"/>
                  </a:lnTo>
                  <a:lnTo>
                    <a:pt x="11" y="367"/>
                  </a:lnTo>
                  <a:lnTo>
                    <a:pt x="11" y="367"/>
                  </a:lnTo>
                  <a:lnTo>
                    <a:pt x="19" y="367"/>
                  </a:lnTo>
                  <a:lnTo>
                    <a:pt x="29" y="367"/>
                  </a:lnTo>
                  <a:lnTo>
                    <a:pt x="29" y="367"/>
                  </a:lnTo>
                  <a:lnTo>
                    <a:pt x="36" y="363"/>
                  </a:lnTo>
                  <a:lnTo>
                    <a:pt x="40" y="357"/>
                  </a:lnTo>
                  <a:lnTo>
                    <a:pt x="40" y="357"/>
                  </a:lnTo>
                  <a:lnTo>
                    <a:pt x="41" y="354"/>
                  </a:lnTo>
                  <a:lnTo>
                    <a:pt x="41" y="352"/>
                  </a:lnTo>
                  <a:lnTo>
                    <a:pt x="40" y="347"/>
                  </a:lnTo>
                  <a:lnTo>
                    <a:pt x="36" y="345"/>
                  </a:lnTo>
                  <a:lnTo>
                    <a:pt x="36" y="345"/>
                  </a:lnTo>
                  <a:lnTo>
                    <a:pt x="30" y="342"/>
                  </a:lnTo>
                  <a:lnTo>
                    <a:pt x="27" y="338"/>
                  </a:lnTo>
                  <a:lnTo>
                    <a:pt x="27" y="335"/>
                  </a:lnTo>
                  <a:lnTo>
                    <a:pt x="29" y="332"/>
                  </a:lnTo>
                  <a:lnTo>
                    <a:pt x="33" y="328"/>
                  </a:lnTo>
                  <a:lnTo>
                    <a:pt x="33" y="328"/>
                  </a:lnTo>
                  <a:lnTo>
                    <a:pt x="34" y="324"/>
                  </a:lnTo>
                  <a:lnTo>
                    <a:pt x="37" y="320"/>
                  </a:lnTo>
                  <a:lnTo>
                    <a:pt x="37" y="320"/>
                  </a:lnTo>
                  <a:lnTo>
                    <a:pt x="49" y="289"/>
                  </a:lnTo>
                  <a:lnTo>
                    <a:pt x="49" y="289"/>
                  </a:lnTo>
                  <a:lnTo>
                    <a:pt x="48" y="284"/>
                  </a:lnTo>
                  <a:lnTo>
                    <a:pt x="48" y="278"/>
                  </a:lnTo>
                  <a:lnTo>
                    <a:pt x="49" y="273"/>
                  </a:lnTo>
                  <a:lnTo>
                    <a:pt x="54" y="267"/>
                  </a:lnTo>
                  <a:lnTo>
                    <a:pt x="60" y="255"/>
                  </a:lnTo>
                  <a:lnTo>
                    <a:pt x="62" y="249"/>
                  </a:lnTo>
                  <a:lnTo>
                    <a:pt x="63" y="242"/>
                  </a:lnTo>
                  <a:lnTo>
                    <a:pt x="63" y="242"/>
                  </a:lnTo>
                  <a:lnTo>
                    <a:pt x="47" y="248"/>
                  </a:lnTo>
                  <a:lnTo>
                    <a:pt x="47" y="248"/>
                  </a:lnTo>
                  <a:lnTo>
                    <a:pt x="51" y="241"/>
                  </a:lnTo>
                  <a:lnTo>
                    <a:pt x="55" y="235"/>
                  </a:lnTo>
                  <a:lnTo>
                    <a:pt x="66" y="224"/>
                  </a:lnTo>
                  <a:lnTo>
                    <a:pt x="70" y="219"/>
                  </a:lnTo>
                  <a:lnTo>
                    <a:pt x="73" y="213"/>
                  </a:lnTo>
                  <a:lnTo>
                    <a:pt x="74" y="206"/>
                  </a:lnTo>
                  <a:lnTo>
                    <a:pt x="73" y="199"/>
                  </a:lnTo>
                  <a:lnTo>
                    <a:pt x="73" y="199"/>
                  </a:lnTo>
                  <a:lnTo>
                    <a:pt x="90" y="194"/>
                  </a:lnTo>
                  <a:lnTo>
                    <a:pt x="90" y="194"/>
                  </a:lnTo>
                  <a:lnTo>
                    <a:pt x="87" y="205"/>
                  </a:lnTo>
                  <a:lnTo>
                    <a:pt x="87" y="205"/>
                  </a:lnTo>
                  <a:lnTo>
                    <a:pt x="96" y="206"/>
                  </a:lnTo>
                  <a:lnTo>
                    <a:pt x="105" y="208"/>
                  </a:lnTo>
                  <a:lnTo>
                    <a:pt x="105" y="208"/>
                  </a:lnTo>
                  <a:lnTo>
                    <a:pt x="119" y="210"/>
                  </a:lnTo>
                  <a:lnTo>
                    <a:pt x="124" y="210"/>
                  </a:lnTo>
                  <a:lnTo>
                    <a:pt x="127" y="209"/>
                  </a:lnTo>
                  <a:lnTo>
                    <a:pt x="131" y="206"/>
                  </a:lnTo>
                  <a:lnTo>
                    <a:pt x="132" y="202"/>
                  </a:lnTo>
                  <a:lnTo>
                    <a:pt x="137" y="188"/>
                  </a:lnTo>
                  <a:lnTo>
                    <a:pt x="137" y="188"/>
                  </a:lnTo>
                  <a:lnTo>
                    <a:pt x="117" y="196"/>
                  </a:lnTo>
                  <a:lnTo>
                    <a:pt x="117" y="196"/>
                  </a:lnTo>
                  <a:lnTo>
                    <a:pt x="112" y="192"/>
                  </a:lnTo>
                  <a:lnTo>
                    <a:pt x="105" y="190"/>
                  </a:lnTo>
                  <a:lnTo>
                    <a:pt x="98" y="190"/>
                  </a:lnTo>
                  <a:lnTo>
                    <a:pt x="91" y="192"/>
                  </a:lnTo>
                  <a:lnTo>
                    <a:pt x="91" y="192"/>
                  </a:lnTo>
                  <a:close/>
                  <a:moveTo>
                    <a:pt x="227" y="52"/>
                  </a:moveTo>
                  <a:lnTo>
                    <a:pt x="227" y="52"/>
                  </a:lnTo>
                  <a:lnTo>
                    <a:pt x="211" y="41"/>
                  </a:lnTo>
                  <a:lnTo>
                    <a:pt x="211" y="41"/>
                  </a:lnTo>
                  <a:lnTo>
                    <a:pt x="206" y="52"/>
                  </a:lnTo>
                  <a:lnTo>
                    <a:pt x="206" y="58"/>
                  </a:lnTo>
                  <a:lnTo>
                    <a:pt x="206" y="62"/>
                  </a:lnTo>
                  <a:lnTo>
                    <a:pt x="209" y="65"/>
                  </a:lnTo>
                  <a:lnTo>
                    <a:pt x="211" y="68"/>
                  </a:lnTo>
                  <a:lnTo>
                    <a:pt x="216" y="69"/>
                  </a:lnTo>
                  <a:lnTo>
                    <a:pt x="222" y="69"/>
                  </a:lnTo>
                  <a:lnTo>
                    <a:pt x="222" y="69"/>
                  </a:lnTo>
                  <a:lnTo>
                    <a:pt x="227" y="52"/>
                  </a:lnTo>
                  <a:lnTo>
                    <a:pt x="227" y="52"/>
                  </a:lnTo>
                  <a:close/>
                  <a:moveTo>
                    <a:pt x="83" y="253"/>
                  </a:moveTo>
                  <a:lnTo>
                    <a:pt x="83" y="253"/>
                  </a:lnTo>
                  <a:lnTo>
                    <a:pt x="90" y="231"/>
                  </a:lnTo>
                  <a:lnTo>
                    <a:pt x="90" y="231"/>
                  </a:lnTo>
                  <a:lnTo>
                    <a:pt x="81" y="234"/>
                  </a:lnTo>
                  <a:lnTo>
                    <a:pt x="76" y="239"/>
                  </a:lnTo>
                  <a:lnTo>
                    <a:pt x="72" y="245"/>
                  </a:lnTo>
                  <a:lnTo>
                    <a:pt x="72" y="248"/>
                  </a:lnTo>
                  <a:lnTo>
                    <a:pt x="72" y="249"/>
                  </a:lnTo>
                  <a:lnTo>
                    <a:pt x="72" y="249"/>
                  </a:lnTo>
                  <a:lnTo>
                    <a:pt x="83" y="253"/>
                  </a:lnTo>
                  <a:lnTo>
                    <a:pt x="83" y="253"/>
                  </a:lnTo>
                  <a:close/>
                  <a:moveTo>
                    <a:pt x="33" y="440"/>
                  </a:moveTo>
                  <a:lnTo>
                    <a:pt x="33" y="440"/>
                  </a:lnTo>
                  <a:lnTo>
                    <a:pt x="30" y="437"/>
                  </a:lnTo>
                  <a:lnTo>
                    <a:pt x="26" y="436"/>
                  </a:lnTo>
                  <a:lnTo>
                    <a:pt x="22" y="437"/>
                  </a:lnTo>
                  <a:lnTo>
                    <a:pt x="18" y="443"/>
                  </a:lnTo>
                  <a:lnTo>
                    <a:pt x="18" y="443"/>
                  </a:lnTo>
                  <a:lnTo>
                    <a:pt x="33" y="440"/>
                  </a:lnTo>
                  <a:lnTo>
                    <a:pt x="33" y="4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1272"/>
            <p:cNvSpPr>
              <a:spLocks noEditPoints="1"/>
            </p:cNvSpPr>
            <p:nvPr/>
          </p:nvSpPr>
          <p:spPr bwMode="auto">
            <a:xfrm>
              <a:off x="6113463" y="847725"/>
              <a:ext cx="277813" cy="101600"/>
            </a:xfrm>
            <a:custGeom>
              <a:avLst/>
              <a:gdLst>
                <a:gd name="T0" fmla="*/ 186 w 525"/>
                <a:gd name="T1" fmla="*/ 93 h 190"/>
                <a:gd name="T2" fmla="*/ 180 w 525"/>
                <a:gd name="T3" fmla="*/ 125 h 190"/>
                <a:gd name="T4" fmla="*/ 198 w 525"/>
                <a:gd name="T5" fmla="*/ 113 h 190"/>
                <a:gd name="T6" fmla="*/ 204 w 525"/>
                <a:gd name="T7" fmla="*/ 100 h 190"/>
                <a:gd name="T8" fmla="*/ 211 w 525"/>
                <a:gd name="T9" fmla="*/ 111 h 190"/>
                <a:gd name="T10" fmla="*/ 187 w 525"/>
                <a:gd name="T11" fmla="*/ 132 h 190"/>
                <a:gd name="T12" fmla="*/ 165 w 525"/>
                <a:gd name="T13" fmla="*/ 115 h 190"/>
                <a:gd name="T14" fmla="*/ 135 w 525"/>
                <a:gd name="T15" fmla="*/ 118 h 190"/>
                <a:gd name="T16" fmla="*/ 135 w 525"/>
                <a:gd name="T17" fmla="*/ 157 h 190"/>
                <a:gd name="T18" fmla="*/ 104 w 525"/>
                <a:gd name="T19" fmla="*/ 161 h 190"/>
                <a:gd name="T20" fmla="*/ 90 w 525"/>
                <a:gd name="T21" fmla="*/ 180 h 190"/>
                <a:gd name="T22" fmla="*/ 57 w 525"/>
                <a:gd name="T23" fmla="*/ 187 h 190"/>
                <a:gd name="T24" fmla="*/ 49 w 525"/>
                <a:gd name="T25" fmla="*/ 167 h 190"/>
                <a:gd name="T26" fmla="*/ 0 w 525"/>
                <a:gd name="T27" fmla="*/ 165 h 190"/>
                <a:gd name="T28" fmla="*/ 41 w 525"/>
                <a:gd name="T29" fmla="*/ 154 h 190"/>
                <a:gd name="T30" fmla="*/ 56 w 525"/>
                <a:gd name="T31" fmla="*/ 150 h 190"/>
                <a:gd name="T32" fmla="*/ 29 w 525"/>
                <a:gd name="T33" fmla="*/ 143 h 190"/>
                <a:gd name="T34" fmla="*/ 68 w 525"/>
                <a:gd name="T35" fmla="*/ 128 h 190"/>
                <a:gd name="T36" fmla="*/ 82 w 525"/>
                <a:gd name="T37" fmla="*/ 142 h 190"/>
                <a:gd name="T38" fmla="*/ 92 w 525"/>
                <a:gd name="T39" fmla="*/ 125 h 190"/>
                <a:gd name="T40" fmla="*/ 101 w 525"/>
                <a:gd name="T41" fmla="*/ 106 h 190"/>
                <a:gd name="T42" fmla="*/ 140 w 525"/>
                <a:gd name="T43" fmla="*/ 90 h 190"/>
                <a:gd name="T44" fmla="*/ 149 w 525"/>
                <a:gd name="T45" fmla="*/ 75 h 190"/>
                <a:gd name="T46" fmla="*/ 190 w 525"/>
                <a:gd name="T47" fmla="*/ 71 h 190"/>
                <a:gd name="T48" fmla="*/ 211 w 525"/>
                <a:gd name="T49" fmla="*/ 60 h 190"/>
                <a:gd name="T50" fmla="*/ 225 w 525"/>
                <a:gd name="T51" fmla="*/ 79 h 190"/>
                <a:gd name="T52" fmla="*/ 279 w 525"/>
                <a:gd name="T53" fmla="*/ 68 h 190"/>
                <a:gd name="T54" fmla="*/ 251 w 525"/>
                <a:gd name="T55" fmla="*/ 64 h 190"/>
                <a:gd name="T56" fmla="*/ 283 w 525"/>
                <a:gd name="T57" fmla="*/ 43 h 190"/>
                <a:gd name="T58" fmla="*/ 330 w 525"/>
                <a:gd name="T59" fmla="*/ 17 h 190"/>
                <a:gd name="T60" fmla="*/ 358 w 525"/>
                <a:gd name="T61" fmla="*/ 17 h 190"/>
                <a:gd name="T62" fmla="*/ 383 w 525"/>
                <a:gd name="T63" fmla="*/ 9 h 190"/>
                <a:gd name="T64" fmla="*/ 409 w 525"/>
                <a:gd name="T65" fmla="*/ 16 h 190"/>
                <a:gd name="T66" fmla="*/ 391 w 525"/>
                <a:gd name="T67" fmla="*/ 20 h 190"/>
                <a:gd name="T68" fmla="*/ 424 w 525"/>
                <a:gd name="T69" fmla="*/ 32 h 190"/>
                <a:gd name="T70" fmla="*/ 432 w 525"/>
                <a:gd name="T71" fmla="*/ 23 h 190"/>
                <a:gd name="T72" fmla="*/ 461 w 525"/>
                <a:gd name="T73" fmla="*/ 14 h 190"/>
                <a:gd name="T74" fmla="*/ 492 w 525"/>
                <a:gd name="T75" fmla="*/ 23 h 190"/>
                <a:gd name="T76" fmla="*/ 496 w 525"/>
                <a:gd name="T77" fmla="*/ 5 h 190"/>
                <a:gd name="T78" fmla="*/ 507 w 525"/>
                <a:gd name="T79" fmla="*/ 18 h 190"/>
                <a:gd name="T80" fmla="*/ 504 w 525"/>
                <a:gd name="T81" fmla="*/ 74 h 190"/>
                <a:gd name="T82" fmla="*/ 452 w 525"/>
                <a:gd name="T83" fmla="*/ 53 h 190"/>
                <a:gd name="T84" fmla="*/ 427 w 525"/>
                <a:gd name="T85" fmla="*/ 63 h 190"/>
                <a:gd name="T86" fmla="*/ 388 w 525"/>
                <a:gd name="T87" fmla="*/ 61 h 190"/>
                <a:gd name="T88" fmla="*/ 351 w 525"/>
                <a:gd name="T89" fmla="*/ 77 h 190"/>
                <a:gd name="T90" fmla="*/ 305 w 525"/>
                <a:gd name="T91" fmla="*/ 82 h 190"/>
                <a:gd name="T92" fmla="*/ 263 w 525"/>
                <a:gd name="T93" fmla="*/ 96 h 190"/>
                <a:gd name="T94" fmla="*/ 232 w 525"/>
                <a:gd name="T95" fmla="*/ 99 h 190"/>
                <a:gd name="T96" fmla="*/ 204 w 525"/>
                <a:gd name="T97" fmla="*/ 89 h 190"/>
                <a:gd name="T98" fmla="*/ 182 w 525"/>
                <a:gd name="T99" fmla="*/ 81 h 190"/>
                <a:gd name="T100" fmla="*/ 388 w 525"/>
                <a:gd name="T101" fmla="*/ 27 h 190"/>
                <a:gd name="T102" fmla="*/ 365 w 525"/>
                <a:gd name="T103" fmla="*/ 36 h 190"/>
                <a:gd name="T104" fmla="*/ 360 w 525"/>
                <a:gd name="T105" fmla="*/ 59 h 190"/>
                <a:gd name="T106" fmla="*/ 376 w 525"/>
                <a:gd name="T107" fmla="*/ 71 h 190"/>
                <a:gd name="T108" fmla="*/ 295 w 525"/>
                <a:gd name="T109" fmla="*/ 50 h 190"/>
                <a:gd name="T110" fmla="*/ 344 w 525"/>
                <a:gd name="T111" fmla="*/ 43 h 190"/>
                <a:gd name="T112" fmla="*/ 319 w 525"/>
                <a:gd name="T113" fmla="*/ 39 h 190"/>
                <a:gd name="T114" fmla="*/ 481 w 525"/>
                <a:gd name="T115" fmla="*/ 43 h 190"/>
                <a:gd name="T116" fmla="*/ 482 w 525"/>
                <a:gd name="T117" fmla="*/ 5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5" h="190">
                  <a:moveTo>
                    <a:pt x="191" y="85"/>
                  </a:moveTo>
                  <a:lnTo>
                    <a:pt x="191" y="85"/>
                  </a:lnTo>
                  <a:lnTo>
                    <a:pt x="190" y="88"/>
                  </a:lnTo>
                  <a:lnTo>
                    <a:pt x="190" y="90"/>
                  </a:lnTo>
                  <a:lnTo>
                    <a:pt x="190" y="90"/>
                  </a:lnTo>
                  <a:lnTo>
                    <a:pt x="186" y="93"/>
                  </a:lnTo>
                  <a:lnTo>
                    <a:pt x="182" y="97"/>
                  </a:lnTo>
                  <a:lnTo>
                    <a:pt x="178" y="104"/>
                  </a:lnTo>
                  <a:lnTo>
                    <a:pt x="176" y="113"/>
                  </a:lnTo>
                  <a:lnTo>
                    <a:pt x="176" y="122"/>
                  </a:lnTo>
                  <a:lnTo>
                    <a:pt x="176" y="122"/>
                  </a:lnTo>
                  <a:lnTo>
                    <a:pt x="180" y="125"/>
                  </a:lnTo>
                  <a:lnTo>
                    <a:pt x="185" y="125"/>
                  </a:lnTo>
                  <a:lnTo>
                    <a:pt x="189" y="124"/>
                  </a:lnTo>
                  <a:lnTo>
                    <a:pt x="193" y="121"/>
                  </a:lnTo>
                  <a:lnTo>
                    <a:pt x="193" y="121"/>
                  </a:lnTo>
                  <a:lnTo>
                    <a:pt x="197" y="117"/>
                  </a:lnTo>
                  <a:lnTo>
                    <a:pt x="198" y="113"/>
                  </a:lnTo>
                  <a:lnTo>
                    <a:pt x="198" y="110"/>
                  </a:lnTo>
                  <a:lnTo>
                    <a:pt x="197" y="108"/>
                  </a:lnTo>
                  <a:lnTo>
                    <a:pt x="191" y="103"/>
                  </a:lnTo>
                  <a:lnTo>
                    <a:pt x="191" y="103"/>
                  </a:lnTo>
                  <a:lnTo>
                    <a:pt x="198" y="101"/>
                  </a:lnTo>
                  <a:lnTo>
                    <a:pt x="204" y="100"/>
                  </a:lnTo>
                  <a:lnTo>
                    <a:pt x="207" y="101"/>
                  </a:lnTo>
                  <a:lnTo>
                    <a:pt x="208" y="103"/>
                  </a:lnTo>
                  <a:lnTo>
                    <a:pt x="209" y="104"/>
                  </a:lnTo>
                  <a:lnTo>
                    <a:pt x="209" y="108"/>
                  </a:lnTo>
                  <a:lnTo>
                    <a:pt x="209" y="108"/>
                  </a:lnTo>
                  <a:lnTo>
                    <a:pt x="211" y="111"/>
                  </a:lnTo>
                  <a:lnTo>
                    <a:pt x="212" y="114"/>
                  </a:lnTo>
                  <a:lnTo>
                    <a:pt x="216" y="119"/>
                  </a:lnTo>
                  <a:lnTo>
                    <a:pt x="216" y="119"/>
                  </a:lnTo>
                  <a:lnTo>
                    <a:pt x="203" y="126"/>
                  </a:lnTo>
                  <a:lnTo>
                    <a:pt x="196" y="129"/>
                  </a:lnTo>
                  <a:lnTo>
                    <a:pt x="187" y="132"/>
                  </a:lnTo>
                  <a:lnTo>
                    <a:pt x="187" y="132"/>
                  </a:lnTo>
                  <a:lnTo>
                    <a:pt x="179" y="132"/>
                  </a:lnTo>
                  <a:lnTo>
                    <a:pt x="169" y="132"/>
                  </a:lnTo>
                  <a:lnTo>
                    <a:pt x="147" y="132"/>
                  </a:lnTo>
                  <a:lnTo>
                    <a:pt x="147" y="132"/>
                  </a:lnTo>
                  <a:lnTo>
                    <a:pt x="165" y="115"/>
                  </a:lnTo>
                  <a:lnTo>
                    <a:pt x="165" y="115"/>
                  </a:lnTo>
                  <a:lnTo>
                    <a:pt x="160" y="111"/>
                  </a:lnTo>
                  <a:lnTo>
                    <a:pt x="157" y="110"/>
                  </a:lnTo>
                  <a:lnTo>
                    <a:pt x="154" y="110"/>
                  </a:lnTo>
                  <a:lnTo>
                    <a:pt x="147" y="113"/>
                  </a:lnTo>
                  <a:lnTo>
                    <a:pt x="135" y="118"/>
                  </a:lnTo>
                  <a:lnTo>
                    <a:pt x="135" y="118"/>
                  </a:lnTo>
                  <a:lnTo>
                    <a:pt x="147" y="143"/>
                  </a:lnTo>
                  <a:lnTo>
                    <a:pt x="147" y="143"/>
                  </a:lnTo>
                  <a:lnTo>
                    <a:pt x="140" y="153"/>
                  </a:lnTo>
                  <a:lnTo>
                    <a:pt x="137" y="155"/>
                  </a:lnTo>
                  <a:lnTo>
                    <a:pt x="135" y="157"/>
                  </a:lnTo>
                  <a:lnTo>
                    <a:pt x="131" y="157"/>
                  </a:lnTo>
                  <a:lnTo>
                    <a:pt x="126" y="157"/>
                  </a:lnTo>
                  <a:lnTo>
                    <a:pt x="115" y="151"/>
                  </a:lnTo>
                  <a:lnTo>
                    <a:pt x="115" y="151"/>
                  </a:lnTo>
                  <a:lnTo>
                    <a:pt x="110" y="157"/>
                  </a:lnTo>
                  <a:lnTo>
                    <a:pt x="104" y="161"/>
                  </a:lnTo>
                  <a:lnTo>
                    <a:pt x="99" y="162"/>
                  </a:lnTo>
                  <a:lnTo>
                    <a:pt x="89" y="165"/>
                  </a:lnTo>
                  <a:lnTo>
                    <a:pt x="89" y="165"/>
                  </a:lnTo>
                  <a:lnTo>
                    <a:pt x="95" y="179"/>
                  </a:lnTo>
                  <a:lnTo>
                    <a:pt x="95" y="179"/>
                  </a:lnTo>
                  <a:lnTo>
                    <a:pt x="90" y="180"/>
                  </a:lnTo>
                  <a:lnTo>
                    <a:pt x="86" y="183"/>
                  </a:lnTo>
                  <a:lnTo>
                    <a:pt x="78" y="187"/>
                  </a:lnTo>
                  <a:lnTo>
                    <a:pt x="74" y="189"/>
                  </a:lnTo>
                  <a:lnTo>
                    <a:pt x="68" y="190"/>
                  </a:lnTo>
                  <a:lnTo>
                    <a:pt x="64" y="189"/>
                  </a:lnTo>
                  <a:lnTo>
                    <a:pt x="57" y="187"/>
                  </a:lnTo>
                  <a:lnTo>
                    <a:pt x="57" y="187"/>
                  </a:lnTo>
                  <a:lnTo>
                    <a:pt x="57" y="178"/>
                  </a:lnTo>
                  <a:lnTo>
                    <a:pt x="57" y="178"/>
                  </a:lnTo>
                  <a:lnTo>
                    <a:pt x="57" y="172"/>
                  </a:lnTo>
                  <a:lnTo>
                    <a:pt x="54" y="169"/>
                  </a:lnTo>
                  <a:lnTo>
                    <a:pt x="49" y="167"/>
                  </a:lnTo>
                  <a:lnTo>
                    <a:pt x="43" y="167"/>
                  </a:lnTo>
                  <a:lnTo>
                    <a:pt x="43" y="167"/>
                  </a:lnTo>
                  <a:lnTo>
                    <a:pt x="10" y="167"/>
                  </a:lnTo>
                  <a:lnTo>
                    <a:pt x="10" y="167"/>
                  </a:lnTo>
                  <a:lnTo>
                    <a:pt x="6" y="167"/>
                  </a:lnTo>
                  <a:lnTo>
                    <a:pt x="0" y="165"/>
                  </a:lnTo>
                  <a:lnTo>
                    <a:pt x="0" y="165"/>
                  </a:lnTo>
                  <a:lnTo>
                    <a:pt x="27" y="155"/>
                  </a:lnTo>
                  <a:lnTo>
                    <a:pt x="27" y="155"/>
                  </a:lnTo>
                  <a:lnTo>
                    <a:pt x="34" y="153"/>
                  </a:lnTo>
                  <a:lnTo>
                    <a:pt x="36" y="153"/>
                  </a:lnTo>
                  <a:lnTo>
                    <a:pt x="41" y="154"/>
                  </a:lnTo>
                  <a:lnTo>
                    <a:pt x="41" y="154"/>
                  </a:lnTo>
                  <a:lnTo>
                    <a:pt x="43" y="155"/>
                  </a:lnTo>
                  <a:lnTo>
                    <a:pt x="47" y="155"/>
                  </a:lnTo>
                  <a:lnTo>
                    <a:pt x="57" y="155"/>
                  </a:lnTo>
                  <a:lnTo>
                    <a:pt x="57" y="155"/>
                  </a:lnTo>
                  <a:lnTo>
                    <a:pt x="56" y="150"/>
                  </a:lnTo>
                  <a:lnTo>
                    <a:pt x="53" y="146"/>
                  </a:lnTo>
                  <a:lnTo>
                    <a:pt x="49" y="144"/>
                  </a:lnTo>
                  <a:lnTo>
                    <a:pt x="45" y="144"/>
                  </a:lnTo>
                  <a:lnTo>
                    <a:pt x="36" y="144"/>
                  </a:lnTo>
                  <a:lnTo>
                    <a:pt x="32" y="144"/>
                  </a:lnTo>
                  <a:lnTo>
                    <a:pt x="29" y="143"/>
                  </a:lnTo>
                  <a:lnTo>
                    <a:pt x="29" y="143"/>
                  </a:lnTo>
                  <a:lnTo>
                    <a:pt x="36" y="135"/>
                  </a:lnTo>
                  <a:lnTo>
                    <a:pt x="41" y="132"/>
                  </a:lnTo>
                  <a:lnTo>
                    <a:pt x="45" y="129"/>
                  </a:lnTo>
                  <a:lnTo>
                    <a:pt x="56" y="128"/>
                  </a:lnTo>
                  <a:lnTo>
                    <a:pt x="68" y="128"/>
                  </a:lnTo>
                  <a:lnTo>
                    <a:pt x="68" y="128"/>
                  </a:lnTo>
                  <a:lnTo>
                    <a:pt x="71" y="137"/>
                  </a:lnTo>
                  <a:lnTo>
                    <a:pt x="72" y="140"/>
                  </a:lnTo>
                  <a:lnTo>
                    <a:pt x="75" y="142"/>
                  </a:lnTo>
                  <a:lnTo>
                    <a:pt x="78" y="143"/>
                  </a:lnTo>
                  <a:lnTo>
                    <a:pt x="82" y="142"/>
                  </a:lnTo>
                  <a:lnTo>
                    <a:pt x="96" y="140"/>
                  </a:lnTo>
                  <a:lnTo>
                    <a:pt x="96" y="140"/>
                  </a:lnTo>
                  <a:lnTo>
                    <a:pt x="93" y="136"/>
                  </a:lnTo>
                  <a:lnTo>
                    <a:pt x="92" y="133"/>
                  </a:lnTo>
                  <a:lnTo>
                    <a:pt x="92" y="129"/>
                  </a:lnTo>
                  <a:lnTo>
                    <a:pt x="92" y="125"/>
                  </a:lnTo>
                  <a:lnTo>
                    <a:pt x="92" y="121"/>
                  </a:lnTo>
                  <a:lnTo>
                    <a:pt x="92" y="117"/>
                  </a:lnTo>
                  <a:lnTo>
                    <a:pt x="89" y="114"/>
                  </a:lnTo>
                  <a:lnTo>
                    <a:pt x="82" y="111"/>
                  </a:lnTo>
                  <a:lnTo>
                    <a:pt x="82" y="111"/>
                  </a:lnTo>
                  <a:lnTo>
                    <a:pt x="101" y="106"/>
                  </a:lnTo>
                  <a:lnTo>
                    <a:pt x="121" y="100"/>
                  </a:lnTo>
                  <a:lnTo>
                    <a:pt x="121" y="100"/>
                  </a:lnTo>
                  <a:lnTo>
                    <a:pt x="129" y="99"/>
                  </a:lnTo>
                  <a:lnTo>
                    <a:pt x="135" y="96"/>
                  </a:lnTo>
                  <a:lnTo>
                    <a:pt x="137" y="93"/>
                  </a:lnTo>
                  <a:lnTo>
                    <a:pt x="140" y="90"/>
                  </a:lnTo>
                  <a:lnTo>
                    <a:pt x="140" y="88"/>
                  </a:lnTo>
                  <a:lnTo>
                    <a:pt x="140" y="82"/>
                  </a:lnTo>
                  <a:lnTo>
                    <a:pt x="140" y="82"/>
                  </a:lnTo>
                  <a:lnTo>
                    <a:pt x="142" y="79"/>
                  </a:lnTo>
                  <a:lnTo>
                    <a:pt x="144" y="77"/>
                  </a:lnTo>
                  <a:lnTo>
                    <a:pt x="149" y="75"/>
                  </a:lnTo>
                  <a:lnTo>
                    <a:pt x="154" y="75"/>
                  </a:lnTo>
                  <a:lnTo>
                    <a:pt x="154" y="75"/>
                  </a:lnTo>
                  <a:lnTo>
                    <a:pt x="167" y="75"/>
                  </a:lnTo>
                  <a:lnTo>
                    <a:pt x="179" y="75"/>
                  </a:lnTo>
                  <a:lnTo>
                    <a:pt x="185" y="74"/>
                  </a:lnTo>
                  <a:lnTo>
                    <a:pt x="190" y="71"/>
                  </a:lnTo>
                  <a:lnTo>
                    <a:pt x="196" y="68"/>
                  </a:lnTo>
                  <a:lnTo>
                    <a:pt x="201" y="63"/>
                  </a:lnTo>
                  <a:lnTo>
                    <a:pt x="201" y="63"/>
                  </a:lnTo>
                  <a:lnTo>
                    <a:pt x="204" y="61"/>
                  </a:lnTo>
                  <a:lnTo>
                    <a:pt x="208" y="60"/>
                  </a:lnTo>
                  <a:lnTo>
                    <a:pt x="211" y="60"/>
                  </a:lnTo>
                  <a:lnTo>
                    <a:pt x="215" y="61"/>
                  </a:lnTo>
                  <a:lnTo>
                    <a:pt x="218" y="64"/>
                  </a:lnTo>
                  <a:lnTo>
                    <a:pt x="221" y="68"/>
                  </a:lnTo>
                  <a:lnTo>
                    <a:pt x="223" y="72"/>
                  </a:lnTo>
                  <a:lnTo>
                    <a:pt x="225" y="79"/>
                  </a:lnTo>
                  <a:lnTo>
                    <a:pt x="225" y="79"/>
                  </a:lnTo>
                  <a:lnTo>
                    <a:pt x="250" y="71"/>
                  </a:lnTo>
                  <a:lnTo>
                    <a:pt x="250" y="71"/>
                  </a:lnTo>
                  <a:lnTo>
                    <a:pt x="261" y="83"/>
                  </a:lnTo>
                  <a:lnTo>
                    <a:pt x="261" y="83"/>
                  </a:lnTo>
                  <a:lnTo>
                    <a:pt x="279" y="68"/>
                  </a:lnTo>
                  <a:lnTo>
                    <a:pt x="279" y="68"/>
                  </a:lnTo>
                  <a:lnTo>
                    <a:pt x="272" y="68"/>
                  </a:lnTo>
                  <a:lnTo>
                    <a:pt x="263" y="70"/>
                  </a:lnTo>
                  <a:lnTo>
                    <a:pt x="261" y="70"/>
                  </a:lnTo>
                  <a:lnTo>
                    <a:pt x="257" y="70"/>
                  </a:lnTo>
                  <a:lnTo>
                    <a:pt x="254" y="67"/>
                  </a:lnTo>
                  <a:lnTo>
                    <a:pt x="251" y="64"/>
                  </a:lnTo>
                  <a:lnTo>
                    <a:pt x="251" y="64"/>
                  </a:lnTo>
                  <a:lnTo>
                    <a:pt x="263" y="47"/>
                  </a:lnTo>
                  <a:lnTo>
                    <a:pt x="263" y="47"/>
                  </a:lnTo>
                  <a:lnTo>
                    <a:pt x="280" y="47"/>
                  </a:lnTo>
                  <a:lnTo>
                    <a:pt x="280" y="47"/>
                  </a:lnTo>
                  <a:lnTo>
                    <a:pt x="283" y="43"/>
                  </a:lnTo>
                  <a:lnTo>
                    <a:pt x="287" y="39"/>
                  </a:lnTo>
                  <a:lnTo>
                    <a:pt x="299" y="31"/>
                  </a:lnTo>
                  <a:lnTo>
                    <a:pt x="316" y="23"/>
                  </a:lnTo>
                  <a:lnTo>
                    <a:pt x="323" y="20"/>
                  </a:lnTo>
                  <a:lnTo>
                    <a:pt x="330" y="17"/>
                  </a:lnTo>
                  <a:lnTo>
                    <a:pt x="330" y="17"/>
                  </a:lnTo>
                  <a:lnTo>
                    <a:pt x="337" y="31"/>
                  </a:lnTo>
                  <a:lnTo>
                    <a:pt x="337" y="31"/>
                  </a:lnTo>
                  <a:lnTo>
                    <a:pt x="359" y="27"/>
                  </a:lnTo>
                  <a:lnTo>
                    <a:pt x="359" y="27"/>
                  </a:lnTo>
                  <a:lnTo>
                    <a:pt x="358" y="23"/>
                  </a:lnTo>
                  <a:lnTo>
                    <a:pt x="358" y="17"/>
                  </a:lnTo>
                  <a:lnTo>
                    <a:pt x="358" y="17"/>
                  </a:lnTo>
                  <a:lnTo>
                    <a:pt x="359" y="13"/>
                  </a:lnTo>
                  <a:lnTo>
                    <a:pt x="360" y="11"/>
                  </a:lnTo>
                  <a:lnTo>
                    <a:pt x="363" y="10"/>
                  </a:lnTo>
                  <a:lnTo>
                    <a:pt x="363" y="10"/>
                  </a:lnTo>
                  <a:lnTo>
                    <a:pt x="383" y="9"/>
                  </a:lnTo>
                  <a:lnTo>
                    <a:pt x="402" y="9"/>
                  </a:lnTo>
                  <a:lnTo>
                    <a:pt x="402" y="9"/>
                  </a:lnTo>
                  <a:lnTo>
                    <a:pt x="406" y="10"/>
                  </a:lnTo>
                  <a:lnTo>
                    <a:pt x="410" y="13"/>
                  </a:lnTo>
                  <a:lnTo>
                    <a:pt x="410" y="13"/>
                  </a:lnTo>
                  <a:lnTo>
                    <a:pt x="409" y="16"/>
                  </a:lnTo>
                  <a:lnTo>
                    <a:pt x="407" y="18"/>
                  </a:lnTo>
                  <a:lnTo>
                    <a:pt x="405" y="18"/>
                  </a:lnTo>
                  <a:lnTo>
                    <a:pt x="403" y="20"/>
                  </a:lnTo>
                  <a:lnTo>
                    <a:pt x="396" y="20"/>
                  </a:lnTo>
                  <a:lnTo>
                    <a:pt x="391" y="20"/>
                  </a:lnTo>
                  <a:lnTo>
                    <a:pt x="391" y="20"/>
                  </a:lnTo>
                  <a:lnTo>
                    <a:pt x="394" y="28"/>
                  </a:lnTo>
                  <a:lnTo>
                    <a:pt x="396" y="32"/>
                  </a:lnTo>
                  <a:lnTo>
                    <a:pt x="402" y="34"/>
                  </a:lnTo>
                  <a:lnTo>
                    <a:pt x="402" y="34"/>
                  </a:lnTo>
                  <a:lnTo>
                    <a:pt x="416" y="34"/>
                  </a:lnTo>
                  <a:lnTo>
                    <a:pt x="424" y="32"/>
                  </a:lnTo>
                  <a:lnTo>
                    <a:pt x="430" y="31"/>
                  </a:lnTo>
                  <a:lnTo>
                    <a:pt x="430" y="31"/>
                  </a:lnTo>
                  <a:lnTo>
                    <a:pt x="432" y="29"/>
                  </a:lnTo>
                  <a:lnTo>
                    <a:pt x="434" y="27"/>
                  </a:lnTo>
                  <a:lnTo>
                    <a:pt x="434" y="25"/>
                  </a:lnTo>
                  <a:lnTo>
                    <a:pt x="432" y="23"/>
                  </a:lnTo>
                  <a:lnTo>
                    <a:pt x="423" y="13"/>
                  </a:lnTo>
                  <a:lnTo>
                    <a:pt x="423" y="13"/>
                  </a:lnTo>
                  <a:lnTo>
                    <a:pt x="437" y="13"/>
                  </a:lnTo>
                  <a:lnTo>
                    <a:pt x="449" y="13"/>
                  </a:lnTo>
                  <a:lnTo>
                    <a:pt x="455" y="13"/>
                  </a:lnTo>
                  <a:lnTo>
                    <a:pt x="461" y="14"/>
                  </a:lnTo>
                  <a:lnTo>
                    <a:pt x="467" y="17"/>
                  </a:lnTo>
                  <a:lnTo>
                    <a:pt x="471" y="21"/>
                  </a:lnTo>
                  <a:lnTo>
                    <a:pt x="471" y="21"/>
                  </a:lnTo>
                  <a:lnTo>
                    <a:pt x="478" y="24"/>
                  </a:lnTo>
                  <a:lnTo>
                    <a:pt x="484" y="25"/>
                  </a:lnTo>
                  <a:lnTo>
                    <a:pt x="492" y="23"/>
                  </a:lnTo>
                  <a:lnTo>
                    <a:pt x="500" y="18"/>
                  </a:lnTo>
                  <a:lnTo>
                    <a:pt x="500" y="18"/>
                  </a:lnTo>
                  <a:lnTo>
                    <a:pt x="499" y="14"/>
                  </a:lnTo>
                  <a:lnTo>
                    <a:pt x="496" y="9"/>
                  </a:lnTo>
                  <a:lnTo>
                    <a:pt x="495" y="6"/>
                  </a:lnTo>
                  <a:lnTo>
                    <a:pt x="496" y="5"/>
                  </a:lnTo>
                  <a:lnTo>
                    <a:pt x="497" y="2"/>
                  </a:lnTo>
                  <a:lnTo>
                    <a:pt x="502" y="0"/>
                  </a:lnTo>
                  <a:lnTo>
                    <a:pt x="502" y="0"/>
                  </a:lnTo>
                  <a:lnTo>
                    <a:pt x="525" y="11"/>
                  </a:lnTo>
                  <a:lnTo>
                    <a:pt x="525" y="11"/>
                  </a:lnTo>
                  <a:lnTo>
                    <a:pt x="507" y="18"/>
                  </a:lnTo>
                  <a:lnTo>
                    <a:pt x="507" y="18"/>
                  </a:lnTo>
                  <a:lnTo>
                    <a:pt x="517" y="39"/>
                  </a:lnTo>
                  <a:lnTo>
                    <a:pt x="517" y="39"/>
                  </a:lnTo>
                  <a:lnTo>
                    <a:pt x="500" y="47"/>
                  </a:lnTo>
                  <a:lnTo>
                    <a:pt x="500" y="47"/>
                  </a:lnTo>
                  <a:lnTo>
                    <a:pt x="504" y="74"/>
                  </a:lnTo>
                  <a:lnTo>
                    <a:pt x="504" y="74"/>
                  </a:lnTo>
                  <a:lnTo>
                    <a:pt x="452" y="74"/>
                  </a:lnTo>
                  <a:lnTo>
                    <a:pt x="452" y="74"/>
                  </a:lnTo>
                  <a:lnTo>
                    <a:pt x="460" y="56"/>
                  </a:lnTo>
                  <a:lnTo>
                    <a:pt x="460" y="56"/>
                  </a:lnTo>
                  <a:lnTo>
                    <a:pt x="452" y="53"/>
                  </a:lnTo>
                  <a:lnTo>
                    <a:pt x="448" y="53"/>
                  </a:lnTo>
                  <a:lnTo>
                    <a:pt x="445" y="53"/>
                  </a:lnTo>
                  <a:lnTo>
                    <a:pt x="445" y="53"/>
                  </a:lnTo>
                  <a:lnTo>
                    <a:pt x="439" y="57"/>
                  </a:lnTo>
                  <a:lnTo>
                    <a:pt x="432" y="60"/>
                  </a:lnTo>
                  <a:lnTo>
                    <a:pt x="427" y="63"/>
                  </a:lnTo>
                  <a:lnTo>
                    <a:pt x="420" y="63"/>
                  </a:lnTo>
                  <a:lnTo>
                    <a:pt x="407" y="63"/>
                  </a:lnTo>
                  <a:lnTo>
                    <a:pt x="394" y="60"/>
                  </a:lnTo>
                  <a:lnTo>
                    <a:pt x="394" y="60"/>
                  </a:lnTo>
                  <a:lnTo>
                    <a:pt x="388" y="61"/>
                  </a:lnTo>
                  <a:lnTo>
                    <a:pt x="388" y="61"/>
                  </a:lnTo>
                  <a:lnTo>
                    <a:pt x="384" y="77"/>
                  </a:lnTo>
                  <a:lnTo>
                    <a:pt x="384" y="77"/>
                  </a:lnTo>
                  <a:lnTo>
                    <a:pt x="376" y="78"/>
                  </a:lnTo>
                  <a:lnTo>
                    <a:pt x="369" y="79"/>
                  </a:lnTo>
                  <a:lnTo>
                    <a:pt x="360" y="79"/>
                  </a:lnTo>
                  <a:lnTo>
                    <a:pt x="351" y="77"/>
                  </a:lnTo>
                  <a:lnTo>
                    <a:pt x="351" y="77"/>
                  </a:lnTo>
                  <a:lnTo>
                    <a:pt x="341" y="74"/>
                  </a:lnTo>
                  <a:lnTo>
                    <a:pt x="329" y="74"/>
                  </a:lnTo>
                  <a:lnTo>
                    <a:pt x="317" y="77"/>
                  </a:lnTo>
                  <a:lnTo>
                    <a:pt x="311" y="79"/>
                  </a:lnTo>
                  <a:lnTo>
                    <a:pt x="305" y="82"/>
                  </a:lnTo>
                  <a:lnTo>
                    <a:pt x="305" y="82"/>
                  </a:lnTo>
                  <a:lnTo>
                    <a:pt x="295" y="89"/>
                  </a:lnTo>
                  <a:lnTo>
                    <a:pt x="283" y="95"/>
                  </a:lnTo>
                  <a:lnTo>
                    <a:pt x="277" y="97"/>
                  </a:lnTo>
                  <a:lnTo>
                    <a:pt x="270" y="97"/>
                  </a:lnTo>
                  <a:lnTo>
                    <a:pt x="263" y="96"/>
                  </a:lnTo>
                  <a:lnTo>
                    <a:pt x="255" y="93"/>
                  </a:lnTo>
                  <a:lnTo>
                    <a:pt x="255" y="93"/>
                  </a:lnTo>
                  <a:lnTo>
                    <a:pt x="251" y="93"/>
                  </a:lnTo>
                  <a:lnTo>
                    <a:pt x="244" y="95"/>
                  </a:lnTo>
                  <a:lnTo>
                    <a:pt x="232" y="99"/>
                  </a:lnTo>
                  <a:lnTo>
                    <a:pt x="232" y="99"/>
                  </a:lnTo>
                  <a:lnTo>
                    <a:pt x="229" y="114"/>
                  </a:lnTo>
                  <a:lnTo>
                    <a:pt x="229" y="114"/>
                  </a:lnTo>
                  <a:lnTo>
                    <a:pt x="222" y="103"/>
                  </a:lnTo>
                  <a:lnTo>
                    <a:pt x="214" y="95"/>
                  </a:lnTo>
                  <a:lnTo>
                    <a:pt x="209" y="92"/>
                  </a:lnTo>
                  <a:lnTo>
                    <a:pt x="204" y="89"/>
                  </a:lnTo>
                  <a:lnTo>
                    <a:pt x="197" y="86"/>
                  </a:lnTo>
                  <a:lnTo>
                    <a:pt x="190" y="86"/>
                  </a:lnTo>
                  <a:lnTo>
                    <a:pt x="190" y="86"/>
                  </a:lnTo>
                  <a:lnTo>
                    <a:pt x="187" y="82"/>
                  </a:lnTo>
                  <a:lnTo>
                    <a:pt x="185" y="81"/>
                  </a:lnTo>
                  <a:lnTo>
                    <a:pt x="182" y="81"/>
                  </a:lnTo>
                  <a:lnTo>
                    <a:pt x="179" y="85"/>
                  </a:lnTo>
                  <a:lnTo>
                    <a:pt x="179" y="85"/>
                  </a:lnTo>
                  <a:lnTo>
                    <a:pt x="191" y="85"/>
                  </a:lnTo>
                  <a:lnTo>
                    <a:pt x="191" y="85"/>
                  </a:lnTo>
                  <a:close/>
                  <a:moveTo>
                    <a:pt x="388" y="27"/>
                  </a:moveTo>
                  <a:lnTo>
                    <a:pt x="388" y="27"/>
                  </a:lnTo>
                  <a:lnTo>
                    <a:pt x="381" y="31"/>
                  </a:lnTo>
                  <a:lnTo>
                    <a:pt x="377" y="35"/>
                  </a:lnTo>
                  <a:lnTo>
                    <a:pt x="371" y="38"/>
                  </a:lnTo>
                  <a:lnTo>
                    <a:pt x="369" y="38"/>
                  </a:lnTo>
                  <a:lnTo>
                    <a:pt x="365" y="36"/>
                  </a:lnTo>
                  <a:lnTo>
                    <a:pt x="365" y="36"/>
                  </a:lnTo>
                  <a:lnTo>
                    <a:pt x="363" y="38"/>
                  </a:lnTo>
                  <a:lnTo>
                    <a:pt x="362" y="39"/>
                  </a:lnTo>
                  <a:lnTo>
                    <a:pt x="362" y="39"/>
                  </a:lnTo>
                  <a:lnTo>
                    <a:pt x="359" y="50"/>
                  </a:lnTo>
                  <a:lnTo>
                    <a:pt x="359" y="54"/>
                  </a:lnTo>
                  <a:lnTo>
                    <a:pt x="360" y="59"/>
                  </a:lnTo>
                  <a:lnTo>
                    <a:pt x="360" y="59"/>
                  </a:lnTo>
                  <a:lnTo>
                    <a:pt x="363" y="63"/>
                  </a:lnTo>
                  <a:lnTo>
                    <a:pt x="367" y="68"/>
                  </a:lnTo>
                  <a:lnTo>
                    <a:pt x="369" y="71"/>
                  </a:lnTo>
                  <a:lnTo>
                    <a:pt x="371" y="71"/>
                  </a:lnTo>
                  <a:lnTo>
                    <a:pt x="376" y="71"/>
                  </a:lnTo>
                  <a:lnTo>
                    <a:pt x="380" y="71"/>
                  </a:lnTo>
                  <a:lnTo>
                    <a:pt x="380" y="71"/>
                  </a:lnTo>
                  <a:lnTo>
                    <a:pt x="388" y="27"/>
                  </a:lnTo>
                  <a:lnTo>
                    <a:pt x="388" y="27"/>
                  </a:lnTo>
                  <a:close/>
                  <a:moveTo>
                    <a:pt x="295" y="50"/>
                  </a:moveTo>
                  <a:lnTo>
                    <a:pt x="295" y="50"/>
                  </a:lnTo>
                  <a:lnTo>
                    <a:pt x="302" y="52"/>
                  </a:lnTo>
                  <a:lnTo>
                    <a:pt x="309" y="52"/>
                  </a:lnTo>
                  <a:lnTo>
                    <a:pt x="320" y="49"/>
                  </a:lnTo>
                  <a:lnTo>
                    <a:pt x="333" y="46"/>
                  </a:lnTo>
                  <a:lnTo>
                    <a:pt x="344" y="43"/>
                  </a:lnTo>
                  <a:lnTo>
                    <a:pt x="344" y="43"/>
                  </a:lnTo>
                  <a:lnTo>
                    <a:pt x="344" y="41"/>
                  </a:lnTo>
                  <a:lnTo>
                    <a:pt x="345" y="32"/>
                  </a:lnTo>
                  <a:lnTo>
                    <a:pt x="345" y="32"/>
                  </a:lnTo>
                  <a:lnTo>
                    <a:pt x="338" y="36"/>
                  </a:lnTo>
                  <a:lnTo>
                    <a:pt x="333" y="38"/>
                  </a:lnTo>
                  <a:lnTo>
                    <a:pt x="319" y="39"/>
                  </a:lnTo>
                  <a:lnTo>
                    <a:pt x="312" y="39"/>
                  </a:lnTo>
                  <a:lnTo>
                    <a:pt x="306" y="41"/>
                  </a:lnTo>
                  <a:lnTo>
                    <a:pt x="299" y="45"/>
                  </a:lnTo>
                  <a:lnTo>
                    <a:pt x="295" y="50"/>
                  </a:lnTo>
                  <a:lnTo>
                    <a:pt x="295" y="50"/>
                  </a:lnTo>
                  <a:close/>
                  <a:moveTo>
                    <a:pt x="481" y="43"/>
                  </a:moveTo>
                  <a:lnTo>
                    <a:pt x="481" y="43"/>
                  </a:lnTo>
                  <a:lnTo>
                    <a:pt x="475" y="43"/>
                  </a:lnTo>
                  <a:lnTo>
                    <a:pt x="475" y="43"/>
                  </a:lnTo>
                  <a:lnTo>
                    <a:pt x="477" y="54"/>
                  </a:lnTo>
                  <a:lnTo>
                    <a:pt x="477" y="54"/>
                  </a:lnTo>
                  <a:lnTo>
                    <a:pt x="482" y="53"/>
                  </a:lnTo>
                  <a:lnTo>
                    <a:pt x="482" y="53"/>
                  </a:lnTo>
                  <a:lnTo>
                    <a:pt x="481" y="43"/>
                  </a:lnTo>
                  <a:lnTo>
                    <a:pt x="481"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1273"/>
            <p:cNvSpPr/>
            <p:nvPr/>
          </p:nvSpPr>
          <p:spPr bwMode="auto">
            <a:xfrm>
              <a:off x="6423025" y="868363"/>
              <a:ext cx="85725" cy="36513"/>
            </a:xfrm>
            <a:custGeom>
              <a:avLst/>
              <a:gdLst>
                <a:gd name="T0" fmla="*/ 108 w 161"/>
                <a:gd name="T1" fmla="*/ 18 h 69"/>
                <a:gd name="T2" fmla="*/ 93 w 161"/>
                <a:gd name="T3" fmla="*/ 29 h 69"/>
                <a:gd name="T4" fmla="*/ 119 w 161"/>
                <a:gd name="T5" fmla="*/ 26 h 69"/>
                <a:gd name="T6" fmla="*/ 132 w 161"/>
                <a:gd name="T7" fmla="*/ 43 h 69"/>
                <a:gd name="T8" fmla="*/ 143 w 161"/>
                <a:gd name="T9" fmla="*/ 26 h 69"/>
                <a:gd name="T10" fmla="*/ 151 w 161"/>
                <a:gd name="T11" fmla="*/ 22 h 69"/>
                <a:gd name="T12" fmla="*/ 161 w 161"/>
                <a:gd name="T13" fmla="*/ 23 h 69"/>
                <a:gd name="T14" fmla="*/ 157 w 161"/>
                <a:gd name="T15" fmla="*/ 43 h 69"/>
                <a:gd name="T16" fmla="*/ 141 w 161"/>
                <a:gd name="T17" fmla="*/ 54 h 69"/>
                <a:gd name="T18" fmla="*/ 144 w 161"/>
                <a:gd name="T19" fmla="*/ 58 h 69"/>
                <a:gd name="T20" fmla="*/ 155 w 161"/>
                <a:gd name="T21" fmla="*/ 65 h 69"/>
                <a:gd name="T22" fmla="*/ 152 w 161"/>
                <a:gd name="T23" fmla="*/ 69 h 69"/>
                <a:gd name="T24" fmla="*/ 141 w 161"/>
                <a:gd name="T25" fmla="*/ 63 h 69"/>
                <a:gd name="T26" fmla="*/ 127 w 161"/>
                <a:gd name="T27" fmla="*/ 54 h 69"/>
                <a:gd name="T28" fmla="*/ 114 w 161"/>
                <a:gd name="T29" fmla="*/ 44 h 69"/>
                <a:gd name="T30" fmla="*/ 98 w 161"/>
                <a:gd name="T31" fmla="*/ 37 h 69"/>
                <a:gd name="T32" fmla="*/ 90 w 161"/>
                <a:gd name="T33" fmla="*/ 37 h 69"/>
                <a:gd name="T34" fmla="*/ 75 w 161"/>
                <a:gd name="T35" fmla="*/ 45 h 69"/>
                <a:gd name="T36" fmla="*/ 68 w 161"/>
                <a:gd name="T37" fmla="*/ 48 h 69"/>
                <a:gd name="T38" fmla="*/ 55 w 161"/>
                <a:gd name="T39" fmla="*/ 48 h 69"/>
                <a:gd name="T40" fmla="*/ 50 w 161"/>
                <a:gd name="T41" fmla="*/ 47 h 69"/>
                <a:gd name="T42" fmla="*/ 39 w 161"/>
                <a:gd name="T43" fmla="*/ 30 h 69"/>
                <a:gd name="T44" fmla="*/ 36 w 161"/>
                <a:gd name="T45" fmla="*/ 27 h 69"/>
                <a:gd name="T46" fmla="*/ 22 w 161"/>
                <a:gd name="T47" fmla="*/ 22 h 69"/>
                <a:gd name="T48" fmla="*/ 0 w 161"/>
                <a:gd name="T49" fmla="*/ 18 h 69"/>
                <a:gd name="T50" fmla="*/ 11 w 161"/>
                <a:gd name="T51" fmla="*/ 5 h 69"/>
                <a:gd name="T52" fmla="*/ 28 w 161"/>
                <a:gd name="T53" fmla="*/ 3 h 69"/>
                <a:gd name="T54" fmla="*/ 40 w 161"/>
                <a:gd name="T55" fmla="*/ 5 h 69"/>
                <a:gd name="T56" fmla="*/ 50 w 161"/>
                <a:gd name="T57" fmla="*/ 11 h 69"/>
                <a:gd name="T58" fmla="*/ 55 w 161"/>
                <a:gd name="T59" fmla="*/ 18 h 69"/>
                <a:gd name="T60" fmla="*/ 58 w 161"/>
                <a:gd name="T61" fmla="*/ 29 h 69"/>
                <a:gd name="T62" fmla="*/ 80 w 161"/>
                <a:gd name="T63" fmla="*/ 26 h 69"/>
                <a:gd name="T64" fmla="*/ 73 w 161"/>
                <a:gd name="T65" fmla="*/ 1 h 69"/>
                <a:gd name="T66" fmla="*/ 100 w 161"/>
                <a:gd name="T67" fmla="*/ 0 h 69"/>
                <a:gd name="T68" fmla="*/ 108 w 161"/>
                <a:gd name="T69"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69">
                  <a:moveTo>
                    <a:pt x="108" y="18"/>
                  </a:moveTo>
                  <a:lnTo>
                    <a:pt x="108" y="18"/>
                  </a:lnTo>
                  <a:lnTo>
                    <a:pt x="93" y="29"/>
                  </a:lnTo>
                  <a:lnTo>
                    <a:pt x="93" y="29"/>
                  </a:lnTo>
                  <a:lnTo>
                    <a:pt x="119" y="26"/>
                  </a:lnTo>
                  <a:lnTo>
                    <a:pt x="119" y="26"/>
                  </a:lnTo>
                  <a:lnTo>
                    <a:pt x="132" y="43"/>
                  </a:lnTo>
                  <a:lnTo>
                    <a:pt x="132" y="43"/>
                  </a:lnTo>
                  <a:lnTo>
                    <a:pt x="137" y="33"/>
                  </a:lnTo>
                  <a:lnTo>
                    <a:pt x="143" y="26"/>
                  </a:lnTo>
                  <a:lnTo>
                    <a:pt x="147" y="23"/>
                  </a:lnTo>
                  <a:lnTo>
                    <a:pt x="151" y="22"/>
                  </a:lnTo>
                  <a:lnTo>
                    <a:pt x="155" y="22"/>
                  </a:lnTo>
                  <a:lnTo>
                    <a:pt x="161" y="23"/>
                  </a:lnTo>
                  <a:lnTo>
                    <a:pt x="161" y="23"/>
                  </a:lnTo>
                  <a:lnTo>
                    <a:pt x="157" y="43"/>
                  </a:lnTo>
                  <a:lnTo>
                    <a:pt x="157" y="43"/>
                  </a:lnTo>
                  <a:lnTo>
                    <a:pt x="141" y="54"/>
                  </a:lnTo>
                  <a:lnTo>
                    <a:pt x="141" y="54"/>
                  </a:lnTo>
                  <a:lnTo>
                    <a:pt x="144" y="58"/>
                  </a:lnTo>
                  <a:lnTo>
                    <a:pt x="144" y="58"/>
                  </a:lnTo>
                  <a:lnTo>
                    <a:pt x="155" y="65"/>
                  </a:lnTo>
                  <a:lnTo>
                    <a:pt x="155" y="65"/>
                  </a:lnTo>
                  <a:lnTo>
                    <a:pt x="152" y="69"/>
                  </a:lnTo>
                  <a:lnTo>
                    <a:pt x="152" y="69"/>
                  </a:lnTo>
                  <a:lnTo>
                    <a:pt x="141" y="63"/>
                  </a:lnTo>
                  <a:lnTo>
                    <a:pt x="141" y="63"/>
                  </a:lnTo>
                  <a:lnTo>
                    <a:pt x="127" y="54"/>
                  </a:lnTo>
                  <a:lnTo>
                    <a:pt x="114" y="44"/>
                  </a:lnTo>
                  <a:lnTo>
                    <a:pt x="114" y="44"/>
                  </a:lnTo>
                  <a:lnTo>
                    <a:pt x="103" y="39"/>
                  </a:lnTo>
                  <a:lnTo>
                    <a:pt x="98" y="37"/>
                  </a:lnTo>
                  <a:lnTo>
                    <a:pt x="94" y="37"/>
                  </a:lnTo>
                  <a:lnTo>
                    <a:pt x="90" y="37"/>
                  </a:lnTo>
                  <a:lnTo>
                    <a:pt x="86" y="39"/>
                  </a:lnTo>
                  <a:lnTo>
                    <a:pt x="75" y="45"/>
                  </a:lnTo>
                  <a:lnTo>
                    <a:pt x="75" y="45"/>
                  </a:lnTo>
                  <a:lnTo>
                    <a:pt x="68" y="48"/>
                  </a:lnTo>
                  <a:lnTo>
                    <a:pt x="62" y="50"/>
                  </a:lnTo>
                  <a:lnTo>
                    <a:pt x="55" y="48"/>
                  </a:lnTo>
                  <a:lnTo>
                    <a:pt x="50" y="47"/>
                  </a:lnTo>
                  <a:lnTo>
                    <a:pt x="50" y="47"/>
                  </a:lnTo>
                  <a:lnTo>
                    <a:pt x="44" y="39"/>
                  </a:lnTo>
                  <a:lnTo>
                    <a:pt x="39" y="30"/>
                  </a:lnTo>
                  <a:lnTo>
                    <a:pt x="39" y="30"/>
                  </a:lnTo>
                  <a:lnTo>
                    <a:pt x="36" y="27"/>
                  </a:lnTo>
                  <a:lnTo>
                    <a:pt x="32" y="25"/>
                  </a:lnTo>
                  <a:lnTo>
                    <a:pt x="22" y="22"/>
                  </a:lnTo>
                  <a:lnTo>
                    <a:pt x="0" y="18"/>
                  </a:lnTo>
                  <a:lnTo>
                    <a:pt x="0" y="18"/>
                  </a:lnTo>
                  <a:lnTo>
                    <a:pt x="6" y="11"/>
                  </a:lnTo>
                  <a:lnTo>
                    <a:pt x="11" y="5"/>
                  </a:lnTo>
                  <a:lnTo>
                    <a:pt x="19" y="3"/>
                  </a:lnTo>
                  <a:lnTo>
                    <a:pt x="28" y="3"/>
                  </a:lnTo>
                  <a:lnTo>
                    <a:pt x="28" y="3"/>
                  </a:lnTo>
                  <a:lnTo>
                    <a:pt x="40" y="5"/>
                  </a:lnTo>
                  <a:lnTo>
                    <a:pt x="46" y="8"/>
                  </a:lnTo>
                  <a:lnTo>
                    <a:pt x="50" y="11"/>
                  </a:lnTo>
                  <a:lnTo>
                    <a:pt x="53" y="14"/>
                  </a:lnTo>
                  <a:lnTo>
                    <a:pt x="55" y="18"/>
                  </a:lnTo>
                  <a:lnTo>
                    <a:pt x="57" y="23"/>
                  </a:lnTo>
                  <a:lnTo>
                    <a:pt x="58" y="29"/>
                  </a:lnTo>
                  <a:lnTo>
                    <a:pt x="58" y="29"/>
                  </a:lnTo>
                  <a:lnTo>
                    <a:pt x="80" y="26"/>
                  </a:lnTo>
                  <a:lnTo>
                    <a:pt x="80" y="26"/>
                  </a:lnTo>
                  <a:lnTo>
                    <a:pt x="73" y="1"/>
                  </a:lnTo>
                  <a:lnTo>
                    <a:pt x="73" y="1"/>
                  </a:lnTo>
                  <a:lnTo>
                    <a:pt x="100" y="0"/>
                  </a:lnTo>
                  <a:lnTo>
                    <a:pt x="100" y="0"/>
                  </a:lnTo>
                  <a:lnTo>
                    <a:pt x="108" y="18"/>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1274"/>
            <p:cNvSpPr/>
            <p:nvPr/>
          </p:nvSpPr>
          <p:spPr bwMode="auto">
            <a:xfrm>
              <a:off x="6515100" y="889000"/>
              <a:ext cx="82550" cy="44450"/>
            </a:xfrm>
            <a:custGeom>
              <a:avLst/>
              <a:gdLst>
                <a:gd name="T0" fmla="*/ 156 w 156"/>
                <a:gd name="T1" fmla="*/ 82 h 82"/>
                <a:gd name="T2" fmla="*/ 144 w 156"/>
                <a:gd name="T3" fmla="*/ 82 h 82"/>
                <a:gd name="T4" fmla="*/ 135 w 156"/>
                <a:gd name="T5" fmla="*/ 77 h 82"/>
                <a:gd name="T6" fmla="*/ 131 w 156"/>
                <a:gd name="T7" fmla="*/ 71 h 82"/>
                <a:gd name="T8" fmla="*/ 127 w 156"/>
                <a:gd name="T9" fmla="*/ 61 h 82"/>
                <a:gd name="T10" fmla="*/ 95 w 156"/>
                <a:gd name="T11" fmla="*/ 80 h 82"/>
                <a:gd name="T12" fmla="*/ 95 w 156"/>
                <a:gd name="T13" fmla="*/ 65 h 82"/>
                <a:gd name="T14" fmla="*/ 91 w 156"/>
                <a:gd name="T15" fmla="*/ 61 h 82"/>
                <a:gd name="T16" fmla="*/ 87 w 156"/>
                <a:gd name="T17" fmla="*/ 59 h 82"/>
                <a:gd name="T18" fmla="*/ 80 w 156"/>
                <a:gd name="T19" fmla="*/ 59 h 82"/>
                <a:gd name="T20" fmla="*/ 69 w 156"/>
                <a:gd name="T21" fmla="*/ 58 h 82"/>
                <a:gd name="T22" fmla="*/ 59 w 156"/>
                <a:gd name="T23" fmla="*/ 50 h 82"/>
                <a:gd name="T24" fmla="*/ 54 w 156"/>
                <a:gd name="T25" fmla="*/ 41 h 82"/>
                <a:gd name="T26" fmla="*/ 36 w 156"/>
                <a:gd name="T27" fmla="*/ 48 h 82"/>
                <a:gd name="T28" fmla="*/ 31 w 156"/>
                <a:gd name="T29" fmla="*/ 26 h 82"/>
                <a:gd name="T30" fmla="*/ 23 w 156"/>
                <a:gd name="T31" fmla="*/ 36 h 82"/>
                <a:gd name="T32" fmla="*/ 13 w 156"/>
                <a:gd name="T33" fmla="*/ 40 h 82"/>
                <a:gd name="T34" fmla="*/ 9 w 156"/>
                <a:gd name="T35" fmla="*/ 40 h 82"/>
                <a:gd name="T36" fmla="*/ 2 w 156"/>
                <a:gd name="T37" fmla="*/ 36 h 82"/>
                <a:gd name="T38" fmla="*/ 0 w 156"/>
                <a:gd name="T39" fmla="*/ 30 h 82"/>
                <a:gd name="T40" fmla="*/ 0 w 156"/>
                <a:gd name="T41" fmla="*/ 17 h 82"/>
                <a:gd name="T42" fmla="*/ 1 w 156"/>
                <a:gd name="T43" fmla="*/ 8 h 82"/>
                <a:gd name="T44" fmla="*/ 5 w 156"/>
                <a:gd name="T45" fmla="*/ 3 h 82"/>
                <a:gd name="T46" fmla="*/ 12 w 156"/>
                <a:gd name="T47" fmla="*/ 0 h 82"/>
                <a:gd name="T48" fmla="*/ 22 w 156"/>
                <a:gd name="T49" fmla="*/ 1 h 82"/>
                <a:gd name="T50" fmla="*/ 44 w 156"/>
                <a:gd name="T51" fmla="*/ 7 h 82"/>
                <a:gd name="T52" fmla="*/ 44 w 156"/>
                <a:gd name="T53" fmla="*/ 11 h 82"/>
                <a:gd name="T54" fmla="*/ 18 w 156"/>
                <a:gd name="T55" fmla="*/ 14 h 82"/>
                <a:gd name="T56" fmla="*/ 31 w 156"/>
                <a:gd name="T57" fmla="*/ 22 h 82"/>
                <a:gd name="T58" fmla="*/ 42 w 156"/>
                <a:gd name="T59" fmla="*/ 23 h 82"/>
                <a:gd name="T60" fmla="*/ 52 w 156"/>
                <a:gd name="T61" fmla="*/ 25 h 82"/>
                <a:gd name="T62" fmla="*/ 63 w 156"/>
                <a:gd name="T63" fmla="*/ 28 h 82"/>
                <a:gd name="T64" fmla="*/ 70 w 156"/>
                <a:gd name="T65" fmla="*/ 37 h 82"/>
                <a:gd name="T66" fmla="*/ 72 w 156"/>
                <a:gd name="T67" fmla="*/ 40 h 82"/>
                <a:gd name="T68" fmla="*/ 83 w 156"/>
                <a:gd name="T69" fmla="*/ 48 h 82"/>
                <a:gd name="T70" fmla="*/ 90 w 156"/>
                <a:gd name="T71" fmla="*/ 44 h 82"/>
                <a:gd name="T72" fmla="*/ 103 w 156"/>
                <a:gd name="T73" fmla="*/ 41 h 82"/>
                <a:gd name="T74" fmla="*/ 116 w 156"/>
                <a:gd name="T75" fmla="*/ 44 h 82"/>
                <a:gd name="T76" fmla="*/ 127 w 156"/>
                <a:gd name="T77" fmla="*/ 50 h 82"/>
                <a:gd name="T78" fmla="*/ 132 w 156"/>
                <a:gd name="T79" fmla="*/ 54 h 82"/>
                <a:gd name="T80" fmla="*/ 137 w 156"/>
                <a:gd name="T81" fmla="*/ 59 h 82"/>
                <a:gd name="T82" fmla="*/ 142 w 156"/>
                <a:gd name="T83" fmla="*/ 59 h 82"/>
                <a:gd name="T84" fmla="*/ 149 w 156"/>
                <a:gd name="T85" fmla="*/ 64 h 82"/>
                <a:gd name="T86" fmla="*/ 153 w 156"/>
                <a:gd name="T87" fmla="*/ 73 h 82"/>
                <a:gd name="T88" fmla="*/ 156 w 156"/>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82">
                  <a:moveTo>
                    <a:pt x="156" y="82"/>
                  </a:moveTo>
                  <a:lnTo>
                    <a:pt x="156" y="82"/>
                  </a:lnTo>
                  <a:lnTo>
                    <a:pt x="149" y="82"/>
                  </a:lnTo>
                  <a:lnTo>
                    <a:pt x="144" y="82"/>
                  </a:lnTo>
                  <a:lnTo>
                    <a:pt x="139" y="80"/>
                  </a:lnTo>
                  <a:lnTo>
                    <a:pt x="135" y="77"/>
                  </a:lnTo>
                  <a:lnTo>
                    <a:pt x="132" y="75"/>
                  </a:lnTo>
                  <a:lnTo>
                    <a:pt x="131" y="71"/>
                  </a:lnTo>
                  <a:lnTo>
                    <a:pt x="127" y="61"/>
                  </a:lnTo>
                  <a:lnTo>
                    <a:pt x="127" y="61"/>
                  </a:lnTo>
                  <a:lnTo>
                    <a:pt x="95" y="80"/>
                  </a:lnTo>
                  <a:lnTo>
                    <a:pt x="95" y="80"/>
                  </a:lnTo>
                  <a:lnTo>
                    <a:pt x="95" y="72"/>
                  </a:lnTo>
                  <a:lnTo>
                    <a:pt x="95" y="65"/>
                  </a:lnTo>
                  <a:lnTo>
                    <a:pt x="95" y="65"/>
                  </a:lnTo>
                  <a:lnTo>
                    <a:pt x="91" y="61"/>
                  </a:lnTo>
                  <a:lnTo>
                    <a:pt x="88" y="59"/>
                  </a:lnTo>
                  <a:lnTo>
                    <a:pt x="87" y="59"/>
                  </a:lnTo>
                  <a:lnTo>
                    <a:pt x="87" y="59"/>
                  </a:lnTo>
                  <a:lnTo>
                    <a:pt x="80" y="59"/>
                  </a:lnTo>
                  <a:lnTo>
                    <a:pt x="74" y="59"/>
                  </a:lnTo>
                  <a:lnTo>
                    <a:pt x="69" y="58"/>
                  </a:lnTo>
                  <a:lnTo>
                    <a:pt x="66" y="57"/>
                  </a:lnTo>
                  <a:lnTo>
                    <a:pt x="59" y="50"/>
                  </a:lnTo>
                  <a:lnTo>
                    <a:pt x="54" y="41"/>
                  </a:lnTo>
                  <a:lnTo>
                    <a:pt x="54" y="41"/>
                  </a:lnTo>
                  <a:lnTo>
                    <a:pt x="36" y="48"/>
                  </a:lnTo>
                  <a:lnTo>
                    <a:pt x="36" y="48"/>
                  </a:lnTo>
                  <a:lnTo>
                    <a:pt x="31" y="26"/>
                  </a:lnTo>
                  <a:lnTo>
                    <a:pt x="31" y="26"/>
                  </a:lnTo>
                  <a:lnTo>
                    <a:pt x="27" y="32"/>
                  </a:lnTo>
                  <a:lnTo>
                    <a:pt x="23" y="36"/>
                  </a:lnTo>
                  <a:lnTo>
                    <a:pt x="18" y="40"/>
                  </a:lnTo>
                  <a:lnTo>
                    <a:pt x="13" y="40"/>
                  </a:lnTo>
                  <a:lnTo>
                    <a:pt x="9" y="40"/>
                  </a:lnTo>
                  <a:lnTo>
                    <a:pt x="9" y="40"/>
                  </a:lnTo>
                  <a:lnTo>
                    <a:pt x="5" y="39"/>
                  </a:lnTo>
                  <a:lnTo>
                    <a:pt x="2" y="36"/>
                  </a:lnTo>
                  <a:lnTo>
                    <a:pt x="1" y="33"/>
                  </a:lnTo>
                  <a:lnTo>
                    <a:pt x="0" y="30"/>
                  </a:lnTo>
                  <a:lnTo>
                    <a:pt x="0" y="23"/>
                  </a:lnTo>
                  <a:lnTo>
                    <a:pt x="0" y="17"/>
                  </a:lnTo>
                  <a:lnTo>
                    <a:pt x="0" y="17"/>
                  </a:lnTo>
                  <a:lnTo>
                    <a:pt x="1" y="8"/>
                  </a:lnTo>
                  <a:lnTo>
                    <a:pt x="2" y="5"/>
                  </a:lnTo>
                  <a:lnTo>
                    <a:pt x="5" y="3"/>
                  </a:lnTo>
                  <a:lnTo>
                    <a:pt x="8" y="1"/>
                  </a:lnTo>
                  <a:lnTo>
                    <a:pt x="12" y="0"/>
                  </a:lnTo>
                  <a:lnTo>
                    <a:pt x="22" y="1"/>
                  </a:lnTo>
                  <a:lnTo>
                    <a:pt x="22" y="1"/>
                  </a:lnTo>
                  <a:lnTo>
                    <a:pt x="44" y="7"/>
                  </a:lnTo>
                  <a:lnTo>
                    <a:pt x="44" y="7"/>
                  </a:lnTo>
                  <a:lnTo>
                    <a:pt x="44" y="11"/>
                  </a:lnTo>
                  <a:lnTo>
                    <a:pt x="44" y="11"/>
                  </a:lnTo>
                  <a:lnTo>
                    <a:pt x="18" y="14"/>
                  </a:lnTo>
                  <a:lnTo>
                    <a:pt x="18" y="14"/>
                  </a:lnTo>
                  <a:lnTo>
                    <a:pt x="26" y="19"/>
                  </a:lnTo>
                  <a:lnTo>
                    <a:pt x="31" y="22"/>
                  </a:lnTo>
                  <a:lnTo>
                    <a:pt x="31" y="22"/>
                  </a:lnTo>
                  <a:lnTo>
                    <a:pt x="42" y="23"/>
                  </a:lnTo>
                  <a:lnTo>
                    <a:pt x="52" y="25"/>
                  </a:lnTo>
                  <a:lnTo>
                    <a:pt x="52" y="25"/>
                  </a:lnTo>
                  <a:lnTo>
                    <a:pt x="58" y="26"/>
                  </a:lnTo>
                  <a:lnTo>
                    <a:pt x="63" y="28"/>
                  </a:lnTo>
                  <a:lnTo>
                    <a:pt x="67" y="32"/>
                  </a:lnTo>
                  <a:lnTo>
                    <a:pt x="70" y="37"/>
                  </a:lnTo>
                  <a:lnTo>
                    <a:pt x="70" y="37"/>
                  </a:lnTo>
                  <a:lnTo>
                    <a:pt x="72" y="40"/>
                  </a:lnTo>
                  <a:lnTo>
                    <a:pt x="74" y="43"/>
                  </a:lnTo>
                  <a:lnTo>
                    <a:pt x="83" y="48"/>
                  </a:lnTo>
                  <a:lnTo>
                    <a:pt x="83" y="48"/>
                  </a:lnTo>
                  <a:lnTo>
                    <a:pt x="90" y="44"/>
                  </a:lnTo>
                  <a:lnTo>
                    <a:pt x="96" y="43"/>
                  </a:lnTo>
                  <a:lnTo>
                    <a:pt x="103" y="41"/>
                  </a:lnTo>
                  <a:lnTo>
                    <a:pt x="109" y="43"/>
                  </a:lnTo>
                  <a:lnTo>
                    <a:pt x="116" y="44"/>
                  </a:lnTo>
                  <a:lnTo>
                    <a:pt x="121" y="46"/>
                  </a:lnTo>
                  <a:lnTo>
                    <a:pt x="127" y="50"/>
                  </a:lnTo>
                  <a:lnTo>
                    <a:pt x="132" y="54"/>
                  </a:lnTo>
                  <a:lnTo>
                    <a:pt x="132" y="54"/>
                  </a:lnTo>
                  <a:lnTo>
                    <a:pt x="135" y="57"/>
                  </a:lnTo>
                  <a:lnTo>
                    <a:pt x="137" y="59"/>
                  </a:lnTo>
                  <a:lnTo>
                    <a:pt x="137" y="59"/>
                  </a:lnTo>
                  <a:lnTo>
                    <a:pt x="142" y="59"/>
                  </a:lnTo>
                  <a:lnTo>
                    <a:pt x="146" y="62"/>
                  </a:lnTo>
                  <a:lnTo>
                    <a:pt x="149" y="64"/>
                  </a:lnTo>
                  <a:lnTo>
                    <a:pt x="150" y="66"/>
                  </a:lnTo>
                  <a:lnTo>
                    <a:pt x="153" y="73"/>
                  </a:lnTo>
                  <a:lnTo>
                    <a:pt x="156" y="82"/>
                  </a:lnTo>
                  <a:lnTo>
                    <a:pt x="15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1275"/>
            <p:cNvSpPr/>
            <p:nvPr/>
          </p:nvSpPr>
          <p:spPr bwMode="auto">
            <a:xfrm>
              <a:off x="6386513" y="855663"/>
              <a:ext cx="42863" cy="30163"/>
            </a:xfrm>
            <a:custGeom>
              <a:avLst/>
              <a:gdLst>
                <a:gd name="T0" fmla="*/ 0 w 81"/>
                <a:gd name="T1" fmla="*/ 57 h 57"/>
                <a:gd name="T2" fmla="*/ 0 w 81"/>
                <a:gd name="T3" fmla="*/ 57 h 57"/>
                <a:gd name="T4" fmla="*/ 3 w 81"/>
                <a:gd name="T5" fmla="*/ 43 h 57"/>
                <a:gd name="T6" fmla="*/ 9 w 81"/>
                <a:gd name="T7" fmla="*/ 30 h 57"/>
                <a:gd name="T8" fmla="*/ 11 w 81"/>
                <a:gd name="T9" fmla="*/ 15 h 57"/>
                <a:gd name="T10" fmla="*/ 14 w 81"/>
                <a:gd name="T11" fmla="*/ 0 h 57"/>
                <a:gd name="T12" fmla="*/ 14 w 81"/>
                <a:gd name="T13" fmla="*/ 0 h 57"/>
                <a:gd name="T14" fmla="*/ 22 w 81"/>
                <a:gd name="T15" fmla="*/ 7 h 57"/>
                <a:gd name="T16" fmla="*/ 27 w 81"/>
                <a:gd name="T17" fmla="*/ 11 h 57"/>
                <a:gd name="T18" fmla="*/ 27 w 81"/>
                <a:gd name="T19" fmla="*/ 11 h 57"/>
                <a:gd name="T20" fmla="*/ 31 w 81"/>
                <a:gd name="T21" fmla="*/ 16 h 57"/>
                <a:gd name="T22" fmla="*/ 33 w 81"/>
                <a:gd name="T23" fmla="*/ 18 h 57"/>
                <a:gd name="T24" fmla="*/ 38 w 81"/>
                <a:gd name="T25" fmla="*/ 19 h 57"/>
                <a:gd name="T26" fmla="*/ 38 w 81"/>
                <a:gd name="T27" fmla="*/ 19 h 57"/>
                <a:gd name="T28" fmla="*/ 43 w 81"/>
                <a:gd name="T29" fmla="*/ 18 h 57"/>
                <a:gd name="T30" fmla="*/ 46 w 81"/>
                <a:gd name="T31" fmla="*/ 15 h 57"/>
                <a:gd name="T32" fmla="*/ 47 w 81"/>
                <a:gd name="T33" fmla="*/ 12 h 57"/>
                <a:gd name="T34" fmla="*/ 49 w 81"/>
                <a:gd name="T35" fmla="*/ 8 h 57"/>
                <a:gd name="T36" fmla="*/ 49 w 81"/>
                <a:gd name="T37" fmla="*/ 8 h 57"/>
                <a:gd name="T38" fmla="*/ 51 w 81"/>
                <a:gd name="T39" fmla="*/ 4 h 57"/>
                <a:gd name="T40" fmla="*/ 51 w 81"/>
                <a:gd name="T41" fmla="*/ 4 h 57"/>
                <a:gd name="T42" fmla="*/ 81 w 81"/>
                <a:gd name="T43" fmla="*/ 0 h 57"/>
                <a:gd name="T44" fmla="*/ 81 w 81"/>
                <a:gd name="T45" fmla="*/ 0 h 57"/>
                <a:gd name="T46" fmla="*/ 78 w 81"/>
                <a:gd name="T47" fmla="*/ 21 h 57"/>
                <a:gd name="T48" fmla="*/ 78 w 81"/>
                <a:gd name="T49" fmla="*/ 21 h 57"/>
                <a:gd name="T50" fmla="*/ 51 w 81"/>
                <a:gd name="T51" fmla="*/ 32 h 57"/>
                <a:gd name="T52" fmla="*/ 51 w 81"/>
                <a:gd name="T53" fmla="*/ 32 h 57"/>
                <a:gd name="T54" fmla="*/ 54 w 81"/>
                <a:gd name="T55" fmla="*/ 47 h 57"/>
                <a:gd name="T56" fmla="*/ 54 w 81"/>
                <a:gd name="T57" fmla="*/ 47 h 57"/>
                <a:gd name="T58" fmla="*/ 0 w 81"/>
                <a:gd name="T59" fmla="*/ 57 h 57"/>
                <a:gd name="T60" fmla="*/ 0 w 81"/>
                <a:gd name="T6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57">
                  <a:moveTo>
                    <a:pt x="0" y="57"/>
                  </a:moveTo>
                  <a:lnTo>
                    <a:pt x="0" y="57"/>
                  </a:lnTo>
                  <a:lnTo>
                    <a:pt x="3" y="43"/>
                  </a:lnTo>
                  <a:lnTo>
                    <a:pt x="9" y="30"/>
                  </a:lnTo>
                  <a:lnTo>
                    <a:pt x="11" y="15"/>
                  </a:lnTo>
                  <a:lnTo>
                    <a:pt x="14" y="0"/>
                  </a:lnTo>
                  <a:lnTo>
                    <a:pt x="14" y="0"/>
                  </a:lnTo>
                  <a:lnTo>
                    <a:pt x="22" y="7"/>
                  </a:lnTo>
                  <a:lnTo>
                    <a:pt x="27" y="11"/>
                  </a:lnTo>
                  <a:lnTo>
                    <a:pt x="27" y="11"/>
                  </a:lnTo>
                  <a:lnTo>
                    <a:pt x="31" y="16"/>
                  </a:lnTo>
                  <a:lnTo>
                    <a:pt x="33" y="18"/>
                  </a:lnTo>
                  <a:lnTo>
                    <a:pt x="38" y="19"/>
                  </a:lnTo>
                  <a:lnTo>
                    <a:pt x="38" y="19"/>
                  </a:lnTo>
                  <a:lnTo>
                    <a:pt x="43" y="18"/>
                  </a:lnTo>
                  <a:lnTo>
                    <a:pt x="46" y="15"/>
                  </a:lnTo>
                  <a:lnTo>
                    <a:pt x="47" y="12"/>
                  </a:lnTo>
                  <a:lnTo>
                    <a:pt x="49" y="8"/>
                  </a:lnTo>
                  <a:lnTo>
                    <a:pt x="49" y="8"/>
                  </a:lnTo>
                  <a:lnTo>
                    <a:pt x="51" y="4"/>
                  </a:lnTo>
                  <a:lnTo>
                    <a:pt x="51" y="4"/>
                  </a:lnTo>
                  <a:lnTo>
                    <a:pt x="81" y="0"/>
                  </a:lnTo>
                  <a:lnTo>
                    <a:pt x="81" y="0"/>
                  </a:lnTo>
                  <a:lnTo>
                    <a:pt x="78" y="21"/>
                  </a:lnTo>
                  <a:lnTo>
                    <a:pt x="78" y="21"/>
                  </a:lnTo>
                  <a:lnTo>
                    <a:pt x="51" y="32"/>
                  </a:lnTo>
                  <a:lnTo>
                    <a:pt x="51" y="32"/>
                  </a:lnTo>
                  <a:lnTo>
                    <a:pt x="54" y="47"/>
                  </a:lnTo>
                  <a:lnTo>
                    <a:pt x="54" y="47"/>
                  </a:lnTo>
                  <a:lnTo>
                    <a:pt x="0" y="5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1276"/>
            <p:cNvSpPr/>
            <p:nvPr/>
          </p:nvSpPr>
          <p:spPr bwMode="auto">
            <a:xfrm>
              <a:off x="6691313" y="1181100"/>
              <a:ext cx="47625" cy="38100"/>
            </a:xfrm>
            <a:custGeom>
              <a:avLst/>
              <a:gdLst>
                <a:gd name="T0" fmla="*/ 91 w 91"/>
                <a:gd name="T1" fmla="*/ 45 h 71"/>
                <a:gd name="T2" fmla="*/ 91 w 91"/>
                <a:gd name="T3" fmla="*/ 45 h 71"/>
                <a:gd name="T4" fmla="*/ 30 w 91"/>
                <a:gd name="T5" fmla="*/ 54 h 71"/>
                <a:gd name="T6" fmla="*/ 30 w 91"/>
                <a:gd name="T7" fmla="*/ 54 h 71"/>
                <a:gd name="T8" fmla="*/ 33 w 91"/>
                <a:gd name="T9" fmla="*/ 60 h 71"/>
                <a:gd name="T10" fmla="*/ 34 w 91"/>
                <a:gd name="T11" fmla="*/ 65 h 71"/>
                <a:gd name="T12" fmla="*/ 34 w 91"/>
                <a:gd name="T13" fmla="*/ 65 h 71"/>
                <a:gd name="T14" fmla="*/ 32 w 91"/>
                <a:gd name="T15" fmla="*/ 70 h 71"/>
                <a:gd name="T16" fmla="*/ 29 w 91"/>
                <a:gd name="T17" fmla="*/ 71 h 71"/>
                <a:gd name="T18" fmla="*/ 29 w 91"/>
                <a:gd name="T19" fmla="*/ 71 h 71"/>
                <a:gd name="T20" fmla="*/ 23 w 91"/>
                <a:gd name="T21" fmla="*/ 71 h 71"/>
                <a:gd name="T22" fmla="*/ 22 w 91"/>
                <a:gd name="T23" fmla="*/ 70 h 71"/>
                <a:gd name="T24" fmla="*/ 21 w 91"/>
                <a:gd name="T25" fmla="*/ 68 h 71"/>
                <a:gd name="T26" fmla="*/ 21 w 91"/>
                <a:gd name="T27" fmla="*/ 68 h 71"/>
                <a:gd name="T28" fmla="*/ 19 w 91"/>
                <a:gd name="T29" fmla="*/ 63 h 71"/>
                <a:gd name="T30" fmla="*/ 15 w 91"/>
                <a:gd name="T31" fmla="*/ 57 h 71"/>
                <a:gd name="T32" fmla="*/ 11 w 91"/>
                <a:gd name="T33" fmla="*/ 54 h 71"/>
                <a:gd name="T34" fmla="*/ 4 w 91"/>
                <a:gd name="T35" fmla="*/ 52 h 71"/>
                <a:gd name="T36" fmla="*/ 4 w 91"/>
                <a:gd name="T37" fmla="*/ 52 h 71"/>
                <a:gd name="T38" fmla="*/ 3 w 91"/>
                <a:gd name="T39" fmla="*/ 50 h 71"/>
                <a:gd name="T40" fmla="*/ 3 w 91"/>
                <a:gd name="T41" fmla="*/ 47 h 71"/>
                <a:gd name="T42" fmla="*/ 0 w 91"/>
                <a:gd name="T43" fmla="*/ 39 h 71"/>
                <a:gd name="T44" fmla="*/ 0 w 91"/>
                <a:gd name="T45" fmla="*/ 39 h 71"/>
                <a:gd name="T46" fmla="*/ 16 w 91"/>
                <a:gd name="T47" fmla="*/ 43 h 71"/>
                <a:gd name="T48" fmla="*/ 25 w 91"/>
                <a:gd name="T49" fmla="*/ 46 h 71"/>
                <a:gd name="T50" fmla="*/ 33 w 91"/>
                <a:gd name="T51" fmla="*/ 46 h 71"/>
                <a:gd name="T52" fmla="*/ 33 w 91"/>
                <a:gd name="T53" fmla="*/ 46 h 71"/>
                <a:gd name="T54" fmla="*/ 40 w 91"/>
                <a:gd name="T55" fmla="*/ 46 h 71"/>
                <a:gd name="T56" fmla="*/ 47 w 91"/>
                <a:gd name="T57" fmla="*/ 43 h 71"/>
                <a:gd name="T58" fmla="*/ 63 w 91"/>
                <a:gd name="T59" fmla="*/ 38 h 71"/>
                <a:gd name="T60" fmla="*/ 63 w 91"/>
                <a:gd name="T61" fmla="*/ 38 h 71"/>
                <a:gd name="T62" fmla="*/ 48 w 91"/>
                <a:gd name="T63" fmla="*/ 14 h 71"/>
                <a:gd name="T64" fmla="*/ 48 w 91"/>
                <a:gd name="T65" fmla="*/ 14 h 71"/>
                <a:gd name="T66" fmla="*/ 54 w 91"/>
                <a:gd name="T67" fmla="*/ 9 h 71"/>
                <a:gd name="T68" fmla="*/ 58 w 91"/>
                <a:gd name="T69" fmla="*/ 3 h 71"/>
                <a:gd name="T70" fmla="*/ 62 w 91"/>
                <a:gd name="T71" fmla="*/ 2 h 71"/>
                <a:gd name="T72" fmla="*/ 65 w 91"/>
                <a:gd name="T73" fmla="*/ 0 h 71"/>
                <a:gd name="T74" fmla="*/ 70 w 91"/>
                <a:gd name="T75" fmla="*/ 0 h 71"/>
                <a:gd name="T76" fmla="*/ 77 w 91"/>
                <a:gd name="T77" fmla="*/ 0 h 71"/>
                <a:gd name="T78" fmla="*/ 77 w 91"/>
                <a:gd name="T79" fmla="*/ 0 h 71"/>
                <a:gd name="T80" fmla="*/ 73 w 91"/>
                <a:gd name="T81" fmla="*/ 18 h 71"/>
                <a:gd name="T82" fmla="*/ 73 w 91"/>
                <a:gd name="T83" fmla="*/ 18 h 71"/>
                <a:gd name="T84" fmla="*/ 80 w 91"/>
                <a:gd name="T85" fmla="*/ 24 h 71"/>
                <a:gd name="T86" fmla="*/ 87 w 91"/>
                <a:gd name="T87" fmla="*/ 31 h 71"/>
                <a:gd name="T88" fmla="*/ 87 w 91"/>
                <a:gd name="T89" fmla="*/ 31 h 71"/>
                <a:gd name="T90" fmla="*/ 90 w 91"/>
                <a:gd name="T91" fmla="*/ 34 h 71"/>
                <a:gd name="T92" fmla="*/ 90 w 91"/>
                <a:gd name="T93" fmla="*/ 38 h 71"/>
                <a:gd name="T94" fmla="*/ 91 w 91"/>
                <a:gd name="T95" fmla="*/ 45 h 71"/>
                <a:gd name="T96" fmla="*/ 91 w 91"/>
                <a:gd name="T9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71">
                  <a:moveTo>
                    <a:pt x="91" y="45"/>
                  </a:moveTo>
                  <a:lnTo>
                    <a:pt x="91" y="45"/>
                  </a:lnTo>
                  <a:lnTo>
                    <a:pt x="30" y="54"/>
                  </a:lnTo>
                  <a:lnTo>
                    <a:pt x="30" y="54"/>
                  </a:lnTo>
                  <a:lnTo>
                    <a:pt x="33" y="60"/>
                  </a:lnTo>
                  <a:lnTo>
                    <a:pt x="34" y="65"/>
                  </a:lnTo>
                  <a:lnTo>
                    <a:pt x="34" y="65"/>
                  </a:lnTo>
                  <a:lnTo>
                    <a:pt x="32" y="70"/>
                  </a:lnTo>
                  <a:lnTo>
                    <a:pt x="29" y="71"/>
                  </a:lnTo>
                  <a:lnTo>
                    <a:pt x="29" y="71"/>
                  </a:lnTo>
                  <a:lnTo>
                    <a:pt x="23" y="71"/>
                  </a:lnTo>
                  <a:lnTo>
                    <a:pt x="22" y="70"/>
                  </a:lnTo>
                  <a:lnTo>
                    <a:pt x="21" y="68"/>
                  </a:lnTo>
                  <a:lnTo>
                    <a:pt x="21" y="68"/>
                  </a:lnTo>
                  <a:lnTo>
                    <a:pt x="19" y="63"/>
                  </a:lnTo>
                  <a:lnTo>
                    <a:pt x="15" y="57"/>
                  </a:lnTo>
                  <a:lnTo>
                    <a:pt x="11" y="54"/>
                  </a:lnTo>
                  <a:lnTo>
                    <a:pt x="4" y="52"/>
                  </a:lnTo>
                  <a:lnTo>
                    <a:pt x="4" y="52"/>
                  </a:lnTo>
                  <a:lnTo>
                    <a:pt x="3" y="50"/>
                  </a:lnTo>
                  <a:lnTo>
                    <a:pt x="3" y="47"/>
                  </a:lnTo>
                  <a:lnTo>
                    <a:pt x="0" y="39"/>
                  </a:lnTo>
                  <a:lnTo>
                    <a:pt x="0" y="39"/>
                  </a:lnTo>
                  <a:lnTo>
                    <a:pt x="16" y="43"/>
                  </a:lnTo>
                  <a:lnTo>
                    <a:pt x="25" y="46"/>
                  </a:lnTo>
                  <a:lnTo>
                    <a:pt x="33" y="46"/>
                  </a:lnTo>
                  <a:lnTo>
                    <a:pt x="33" y="46"/>
                  </a:lnTo>
                  <a:lnTo>
                    <a:pt x="40" y="46"/>
                  </a:lnTo>
                  <a:lnTo>
                    <a:pt x="47" y="43"/>
                  </a:lnTo>
                  <a:lnTo>
                    <a:pt x="63" y="38"/>
                  </a:lnTo>
                  <a:lnTo>
                    <a:pt x="63" y="38"/>
                  </a:lnTo>
                  <a:lnTo>
                    <a:pt x="48" y="14"/>
                  </a:lnTo>
                  <a:lnTo>
                    <a:pt x="48" y="14"/>
                  </a:lnTo>
                  <a:lnTo>
                    <a:pt x="54" y="9"/>
                  </a:lnTo>
                  <a:lnTo>
                    <a:pt x="58" y="3"/>
                  </a:lnTo>
                  <a:lnTo>
                    <a:pt x="62" y="2"/>
                  </a:lnTo>
                  <a:lnTo>
                    <a:pt x="65" y="0"/>
                  </a:lnTo>
                  <a:lnTo>
                    <a:pt x="70" y="0"/>
                  </a:lnTo>
                  <a:lnTo>
                    <a:pt x="77" y="0"/>
                  </a:lnTo>
                  <a:lnTo>
                    <a:pt x="77" y="0"/>
                  </a:lnTo>
                  <a:lnTo>
                    <a:pt x="73" y="18"/>
                  </a:lnTo>
                  <a:lnTo>
                    <a:pt x="73" y="18"/>
                  </a:lnTo>
                  <a:lnTo>
                    <a:pt x="80" y="24"/>
                  </a:lnTo>
                  <a:lnTo>
                    <a:pt x="87" y="31"/>
                  </a:lnTo>
                  <a:lnTo>
                    <a:pt x="87" y="31"/>
                  </a:lnTo>
                  <a:lnTo>
                    <a:pt x="90" y="34"/>
                  </a:lnTo>
                  <a:lnTo>
                    <a:pt x="90" y="38"/>
                  </a:lnTo>
                  <a:lnTo>
                    <a:pt x="91" y="45"/>
                  </a:lnTo>
                  <a:lnTo>
                    <a:pt x="91"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1277"/>
            <p:cNvSpPr/>
            <p:nvPr/>
          </p:nvSpPr>
          <p:spPr bwMode="auto">
            <a:xfrm>
              <a:off x="6670675" y="1174750"/>
              <a:ext cx="30163" cy="33338"/>
            </a:xfrm>
            <a:custGeom>
              <a:avLst/>
              <a:gdLst>
                <a:gd name="T0" fmla="*/ 55 w 57"/>
                <a:gd name="T1" fmla="*/ 8 h 61"/>
                <a:gd name="T2" fmla="*/ 55 w 57"/>
                <a:gd name="T3" fmla="*/ 8 h 61"/>
                <a:gd name="T4" fmla="*/ 57 w 57"/>
                <a:gd name="T5" fmla="*/ 21 h 61"/>
                <a:gd name="T6" fmla="*/ 57 w 57"/>
                <a:gd name="T7" fmla="*/ 25 h 61"/>
                <a:gd name="T8" fmla="*/ 55 w 57"/>
                <a:gd name="T9" fmla="*/ 29 h 61"/>
                <a:gd name="T10" fmla="*/ 53 w 57"/>
                <a:gd name="T11" fmla="*/ 33 h 61"/>
                <a:gd name="T12" fmla="*/ 48 w 57"/>
                <a:gd name="T13" fmla="*/ 37 h 61"/>
                <a:gd name="T14" fmla="*/ 37 w 57"/>
                <a:gd name="T15" fmla="*/ 44 h 61"/>
                <a:gd name="T16" fmla="*/ 37 w 57"/>
                <a:gd name="T17" fmla="*/ 44 h 61"/>
                <a:gd name="T18" fmla="*/ 33 w 57"/>
                <a:gd name="T19" fmla="*/ 47 h 61"/>
                <a:gd name="T20" fmla="*/ 30 w 57"/>
                <a:gd name="T21" fmla="*/ 51 h 61"/>
                <a:gd name="T22" fmla="*/ 24 w 57"/>
                <a:gd name="T23" fmla="*/ 61 h 61"/>
                <a:gd name="T24" fmla="*/ 24 w 57"/>
                <a:gd name="T25" fmla="*/ 61 h 61"/>
                <a:gd name="T26" fmla="*/ 19 w 57"/>
                <a:gd name="T27" fmla="*/ 58 h 61"/>
                <a:gd name="T28" fmla="*/ 17 w 57"/>
                <a:gd name="T29" fmla="*/ 54 h 61"/>
                <a:gd name="T30" fmla="*/ 12 w 57"/>
                <a:gd name="T31" fmla="*/ 43 h 61"/>
                <a:gd name="T32" fmla="*/ 12 w 57"/>
                <a:gd name="T33" fmla="*/ 43 h 61"/>
                <a:gd name="T34" fmla="*/ 30 w 57"/>
                <a:gd name="T35" fmla="*/ 37 h 61"/>
                <a:gd name="T36" fmla="*/ 30 w 57"/>
                <a:gd name="T37" fmla="*/ 37 h 61"/>
                <a:gd name="T38" fmla="*/ 29 w 57"/>
                <a:gd name="T39" fmla="*/ 35 h 61"/>
                <a:gd name="T40" fmla="*/ 29 w 57"/>
                <a:gd name="T41" fmla="*/ 35 h 61"/>
                <a:gd name="T42" fmla="*/ 12 w 57"/>
                <a:gd name="T43" fmla="*/ 32 h 61"/>
                <a:gd name="T44" fmla="*/ 12 w 57"/>
                <a:gd name="T45" fmla="*/ 32 h 61"/>
                <a:gd name="T46" fmla="*/ 7 w 57"/>
                <a:gd name="T47" fmla="*/ 25 h 61"/>
                <a:gd name="T48" fmla="*/ 3 w 57"/>
                <a:gd name="T49" fmla="*/ 18 h 61"/>
                <a:gd name="T50" fmla="*/ 0 w 57"/>
                <a:gd name="T51" fmla="*/ 14 h 61"/>
                <a:gd name="T52" fmla="*/ 0 w 57"/>
                <a:gd name="T53" fmla="*/ 10 h 61"/>
                <a:gd name="T54" fmla="*/ 0 w 57"/>
                <a:gd name="T55" fmla="*/ 4 h 61"/>
                <a:gd name="T56" fmla="*/ 1 w 57"/>
                <a:gd name="T57" fmla="*/ 0 h 61"/>
                <a:gd name="T58" fmla="*/ 1 w 57"/>
                <a:gd name="T59" fmla="*/ 0 h 61"/>
                <a:gd name="T60" fmla="*/ 12 w 57"/>
                <a:gd name="T61" fmla="*/ 0 h 61"/>
                <a:gd name="T62" fmla="*/ 24 w 57"/>
                <a:gd name="T63" fmla="*/ 3 h 61"/>
                <a:gd name="T64" fmla="*/ 28 w 57"/>
                <a:gd name="T65" fmla="*/ 4 h 61"/>
                <a:gd name="T66" fmla="*/ 33 w 57"/>
                <a:gd name="T67" fmla="*/ 7 h 61"/>
                <a:gd name="T68" fmla="*/ 37 w 57"/>
                <a:gd name="T69" fmla="*/ 11 h 61"/>
                <a:gd name="T70" fmla="*/ 40 w 57"/>
                <a:gd name="T71" fmla="*/ 17 h 61"/>
                <a:gd name="T72" fmla="*/ 40 w 57"/>
                <a:gd name="T73" fmla="*/ 17 h 61"/>
                <a:gd name="T74" fmla="*/ 55 w 57"/>
                <a:gd name="T75" fmla="*/ 8 h 61"/>
                <a:gd name="T76" fmla="*/ 55 w 57"/>
                <a:gd name="T7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61">
                  <a:moveTo>
                    <a:pt x="55" y="8"/>
                  </a:moveTo>
                  <a:lnTo>
                    <a:pt x="55" y="8"/>
                  </a:lnTo>
                  <a:lnTo>
                    <a:pt x="57" y="21"/>
                  </a:lnTo>
                  <a:lnTo>
                    <a:pt x="57" y="25"/>
                  </a:lnTo>
                  <a:lnTo>
                    <a:pt x="55" y="29"/>
                  </a:lnTo>
                  <a:lnTo>
                    <a:pt x="53" y="33"/>
                  </a:lnTo>
                  <a:lnTo>
                    <a:pt x="48" y="37"/>
                  </a:lnTo>
                  <a:lnTo>
                    <a:pt x="37" y="44"/>
                  </a:lnTo>
                  <a:lnTo>
                    <a:pt x="37" y="44"/>
                  </a:lnTo>
                  <a:lnTo>
                    <a:pt x="33" y="47"/>
                  </a:lnTo>
                  <a:lnTo>
                    <a:pt x="30" y="51"/>
                  </a:lnTo>
                  <a:lnTo>
                    <a:pt x="24" y="61"/>
                  </a:lnTo>
                  <a:lnTo>
                    <a:pt x="24" y="61"/>
                  </a:lnTo>
                  <a:lnTo>
                    <a:pt x="19" y="58"/>
                  </a:lnTo>
                  <a:lnTo>
                    <a:pt x="17" y="54"/>
                  </a:lnTo>
                  <a:lnTo>
                    <a:pt x="12" y="43"/>
                  </a:lnTo>
                  <a:lnTo>
                    <a:pt x="12" y="43"/>
                  </a:lnTo>
                  <a:lnTo>
                    <a:pt x="30" y="37"/>
                  </a:lnTo>
                  <a:lnTo>
                    <a:pt x="30" y="37"/>
                  </a:lnTo>
                  <a:lnTo>
                    <a:pt x="29" y="35"/>
                  </a:lnTo>
                  <a:lnTo>
                    <a:pt x="29" y="35"/>
                  </a:lnTo>
                  <a:lnTo>
                    <a:pt x="12" y="32"/>
                  </a:lnTo>
                  <a:lnTo>
                    <a:pt x="12" y="32"/>
                  </a:lnTo>
                  <a:lnTo>
                    <a:pt x="7" y="25"/>
                  </a:lnTo>
                  <a:lnTo>
                    <a:pt x="3" y="18"/>
                  </a:lnTo>
                  <a:lnTo>
                    <a:pt x="0" y="14"/>
                  </a:lnTo>
                  <a:lnTo>
                    <a:pt x="0" y="10"/>
                  </a:lnTo>
                  <a:lnTo>
                    <a:pt x="0" y="4"/>
                  </a:lnTo>
                  <a:lnTo>
                    <a:pt x="1" y="0"/>
                  </a:lnTo>
                  <a:lnTo>
                    <a:pt x="1" y="0"/>
                  </a:lnTo>
                  <a:lnTo>
                    <a:pt x="12" y="0"/>
                  </a:lnTo>
                  <a:lnTo>
                    <a:pt x="24" y="3"/>
                  </a:lnTo>
                  <a:lnTo>
                    <a:pt x="28" y="4"/>
                  </a:lnTo>
                  <a:lnTo>
                    <a:pt x="33" y="7"/>
                  </a:lnTo>
                  <a:lnTo>
                    <a:pt x="37" y="11"/>
                  </a:lnTo>
                  <a:lnTo>
                    <a:pt x="40" y="17"/>
                  </a:lnTo>
                  <a:lnTo>
                    <a:pt x="40" y="17"/>
                  </a:lnTo>
                  <a:lnTo>
                    <a:pt x="55" y="8"/>
                  </a:lnTo>
                  <a:lnTo>
                    <a:pt x="55"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1278"/>
            <p:cNvSpPr/>
            <p:nvPr/>
          </p:nvSpPr>
          <p:spPr bwMode="auto">
            <a:xfrm>
              <a:off x="6638925" y="977900"/>
              <a:ext cx="41275" cy="38100"/>
            </a:xfrm>
            <a:custGeom>
              <a:avLst/>
              <a:gdLst>
                <a:gd name="T0" fmla="*/ 33 w 78"/>
                <a:gd name="T1" fmla="*/ 71 h 71"/>
                <a:gd name="T2" fmla="*/ 33 w 78"/>
                <a:gd name="T3" fmla="*/ 71 h 71"/>
                <a:gd name="T4" fmla="*/ 26 w 78"/>
                <a:gd name="T5" fmla="*/ 68 h 71"/>
                <a:gd name="T6" fmla="*/ 20 w 78"/>
                <a:gd name="T7" fmla="*/ 66 h 71"/>
                <a:gd name="T8" fmla="*/ 17 w 78"/>
                <a:gd name="T9" fmla="*/ 64 h 71"/>
                <a:gd name="T10" fmla="*/ 13 w 78"/>
                <a:gd name="T11" fmla="*/ 64 h 71"/>
                <a:gd name="T12" fmla="*/ 8 w 78"/>
                <a:gd name="T13" fmla="*/ 66 h 71"/>
                <a:gd name="T14" fmla="*/ 4 w 78"/>
                <a:gd name="T15" fmla="*/ 68 h 71"/>
                <a:gd name="T16" fmla="*/ 4 w 78"/>
                <a:gd name="T17" fmla="*/ 68 h 71"/>
                <a:gd name="T18" fmla="*/ 0 w 78"/>
                <a:gd name="T19" fmla="*/ 59 h 71"/>
                <a:gd name="T20" fmla="*/ 0 w 78"/>
                <a:gd name="T21" fmla="*/ 59 h 71"/>
                <a:gd name="T22" fmla="*/ 17 w 78"/>
                <a:gd name="T23" fmla="*/ 53 h 71"/>
                <a:gd name="T24" fmla="*/ 17 w 78"/>
                <a:gd name="T25" fmla="*/ 53 h 71"/>
                <a:gd name="T26" fmla="*/ 15 w 78"/>
                <a:gd name="T27" fmla="*/ 43 h 71"/>
                <a:gd name="T28" fmla="*/ 15 w 78"/>
                <a:gd name="T29" fmla="*/ 43 h 71"/>
                <a:gd name="T30" fmla="*/ 49 w 78"/>
                <a:gd name="T31" fmla="*/ 30 h 71"/>
                <a:gd name="T32" fmla="*/ 49 w 78"/>
                <a:gd name="T33" fmla="*/ 30 h 71"/>
                <a:gd name="T34" fmla="*/ 51 w 78"/>
                <a:gd name="T35" fmla="*/ 2 h 71"/>
                <a:gd name="T36" fmla="*/ 51 w 78"/>
                <a:gd name="T37" fmla="*/ 2 h 71"/>
                <a:gd name="T38" fmla="*/ 57 w 78"/>
                <a:gd name="T39" fmla="*/ 0 h 71"/>
                <a:gd name="T40" fmla="*/ 60 w 78"/>
                <a:gd name="T41" fmla="*/ 0 h 71"/>
                <a:gd name="T42" fmla="*/ 62 w 78"/>
                <a:gd name="T43" fmla="*/ 3 h 71"/>
                <a:gd name="T44" fmla="*/ 65 w 78"/>
                <a:gd name="T45" fmla="*/ 6 h 71"/>
                <a:gd name="T46" fmla="*/ 71 w 78"/>
                <a:gd name="T47" fmla="*/ 12 h 71"/>
                <a:gd name="T48" fmla="*/ 73 w 78"/>
                <a:gd name="T49" fmla="*/ 13 h 71"/>
                <a:gd name="T50" fmla="*/ 78 w 78"/>
                <a:gd name="T51" fmla="*/ 14 h 71"/>
                <a:gd name="T52" fmla="*/ 78 w 78"/>
                <a:gd name="T53" fmla="*/ 14 h 71"/>
                <a:gd name="T54" fmla="*/ 78 w 78"/>
                <a:gd name="T55" fmla="*/ 18 h 71"/>
                <a:gd name="T56" fmla="*/ 78 w 78"/>
                <a:gd name="T57" fmla="*/ 18 h 71"/>
                <a:gd name="T58" fmla="*/ 58 w 78"/>
                <a:gd name="T59" fmla="*/ 27 h 71"/>
                <a:gd name="T60" fmla="*/ 58 w 78"/>
                <a:gd name="T61" fmla="*/ 27 h 71"/>
                <a:gd name="T62" fmla="*/ 57 w 78"/>
                <a:gd name="T63" fmla="*/ 41 h 71"/>
                <a:gd name="T64" fmla="*/ 57 w 78"/>
                <a:gd name="T65" fmla="*/ 41 h 71"/>
                <a:gd name="T66" fmla="*/ 50 w 78"/>
                <a:gd name="T67" fmla="*/ 42 h 71"/>
                <a:gd name="T68" fmla="*/ 44 w 78"/>
                <a:gd name="T69" fmla="*/ 43 h 71"/>
                <a:gd name="T70" fmla="*/ 40 w 78"/>
                <a:gd name="T71" fmla="*/ 48 h 71"/>
                <a:gd name="T72" fmla="*/ 38 w 78"/>
                <a:gd name="T73" fmla="*/ 52 h 71"/>
                <a:gd name="T74" fmla="*/ 35 w 78"/>
                <a:gd name="T75" fmla="*/ 56 h 71"/>
                <a:gd name="T76" fmla="*/ 33 w 78"/>
                <a:gd name="T77" fmla="*/ 60 h 71"/>
                <a:gd name="T78" fmla="*/ 32 w 78"/>
                <a:gd name="T79" fmla="*/ 71 h 71"/>
                <a:gd name="T80" fmla="*/ 32 w 78"/>
                <a:gd name="T81" fmla="*/ 71 h 71"/>
                <a:gd name="T82" fmla="*/ 33 w 78"/>
                <a:gd name="T83" fmla="*/ 71 h 71"/>
                <a:gd name="T84" fmla="*/ 33 w 78"/>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71">
                  <a:moveTo>
                    <a:pt x="33" y="71"/>
                  </a:moveTo>
                  <a:lnTo>
                    <a:pt x="33" y="71"/>
                  </a:lnTo>
                  <a:lnTo>
                    <a:pt x="26" y="68"/>
                  </a:lnTo>
                  <a:lnTo>
                    <a:pt x="20" y="66"/>
                  </a:lnTo>
                  <a:lnTo>
                    <a:pt x="17" y="64"/>
                  </a:lnTo>
                  <a:lnTo>
                    <a:pt x="13" y="64"/>
                  </a:lnTo>
                  <a:lnTo>
                    <a:pt x="8" y="66"/>
                  </a:lnTo>
                  <a:lnTo>
                    <a:pt x="4" y="68"/>
                  </a:lnTo>
                  <a:lnTo>
                    <a:pt x="4" y="68"/>
                  </a:lnTo>
                  <a:lnTo>
                    <a:pt x="0" y="59"/>
                  </a:lnTo>
                  <a:lnTo>
                    <a:pt x="0" y="59"/>
                  </a:lnTo>
                  <a:lnTo>
                    <a:pt x="17" y="53"/>
                  </a:lnTo>
                  <a:lnTo>
                    <a:pt x="17" y="53"/>
                  </a:lnTo>
                  <a:lnTo>
                    <a:pt x="15" y="43"/>
                  </a:lnTo>
                  <a:lnTo>
                    <a:pt x="15" y="43"/>
                  </a:lnTo>
                  <a:lnTo>
                    <a:pt x="49" y="30"/>
                  </a:lnTo>
                  <a:lnTo>
                    <a:pt x="49" y="30"/>
                  </a:lnTo>
                  <a:lnTo>
                    <a:pt x="51" y="2"/>
                  </a:lnTo>
                  <a:lnTo>
                    <a:pt x="51" y="2"/>
                  </a:lnTo>
                  <a:lnTo>
                    <a:pt x="57" y="0"/>
                  </a:lnTo>
                  <a:lnTo>
                    <a:pt x="60" y="0"/>
                  </a:lnTo>
                  <a:lnTo>
                    <a:pt x="62" y="3"/>
                  </a:lnTo>
                  <a:lnTo>
                    <a:pt x="65" y="6"/>
                  </a:lnTo>
                  <a:lnTo>
                    <a:pt x="71" y="12"/>
                  </a:lnTo>
                  <a:lnTo>
                    <a:pt x="73" y="13"/>
                  </a:lnTo>
                  <a:lnTo>
                    <a:pt x="78" y="14"/>
                  </a:lnTo>
                  <a:lnTo>
                    <a:pt x="78" y="14"/>
                  </a:lnTo>
                  <a:lnTo>
                    <a:pt x="78" y="18"/>
                  </a:lnTo>
                  <a:lnTo>
                    <a:pt x="78" y="18"/>
                  </a:lnTo>
                  <a:lnTo>
                    <a:pt x="58" y="27"/>
                  </a:lnTo>
                  <a:lnTo>
                    <a:pt x="58" y="27"/>
                  </a:lnTo>
                  <a:lnTo>
                    <a:pt x="57" y="41"/>
                  </a:lnTo>
                  <a:lnTo>
                    <a:pt x="57" y="41"/>
                  </a:lnTo>
                  <a:lnTo>
                    <a:pt x="50" y="42"/>
                  </a:lnTo>
                  <a:lnTo>
                    <a:pt x="44" y="43"/>
                  </a:lnTo>
                  <a:lnTo>
                    <a:pt x="40" y="48"/>
                  </a:lnTo>
                  <a:lnTo>
                    <a:pt x="38" y="52"/>
                  </a:lnTo>
                  <a:lnTo>
                    <a:pt x="35" y="56"/>
                  </a:lnTo>
                  <a:lnTo>
                    <a:pt x="33" y="60"/>
                  </a:lnTo>
                  <a:lnTo>
                    <a:pt x="32" y="71"/>
                  </a:lnTo>
                  <a:lnTo>
                    <a:pt x="32" y="71"/>
                  </a:lnTo>
                  <a:lnTo>
                    <a:pt x="33" y="71"/>
                  </a:lnTo>
                  <a:lnTo>
                    <a:pt x="33"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2" name="Freeform 1279"/>
            <p:cNvSpPr/>
            <p:nvPr/>
          </p:nvSpPr>
          <p:spPr bwMode="auto">
            <a:xfrm>
              <a:off x="6653213" y="1292225"/>
              <a:ext cx="38100" cy="25400"/>
            </a:xfrm>
            <a:custGeom>
              <a:avLst/>
              <a:gdLst>
                <a:gd name="T0" fmla="*/ 32 w 71"/>
                <a:gd name="T1" fmla="*/ 21 h 50"/>
                <a:gd name="T2" fmla="*/ 32 w 71"/>
                <a:gd name="T3" fmla="*/ 21 h 50"/>
                <a:gd name="T4" fmla="*/ 11 w 71"/>
                <a:gd name="T5" fmla="*/ 21 h 50"/>
                <a:gd name="T6" fmla="*/ 11 w 71"/>
                <a:gd name="T7" fmla="*/ 21 h 50"/>
                <a:gd name="T8" fmla="*/ 0 w 71"/>
                <a:gd name="T9" fmla="*/ 3 h 50"/>
                <a:gd name="T10" fmla="*/ 0 w 71"/>
                <a:gd name="T11" fmla="*/ 3 h 50"/>
                <a:gd name="T12" fmla="*/ 4 w 71"/>
                <a:gd name="T13" fmla="*/ 0 h 50"/>
                <a:gd name="T14" fmla="*/ 10 w 71"/>
                <a:gd name="T15" fmla="*/ 0 h 50"/>
                <a:gd name="T16" fmla="*/ 14 w 71"/>
                <a:gd name="T17" fmla="*/ 3 h 50"/>
                <a:gd name="T18" fmla="*/ 17 w 71"/>
                <a:gd name="T19" fmla="*/ 4 h 50"/>
                <a:gd name="T20" fmla="*/ 17 w 71"/>
                <a:gd name="T21" fmla="*/ 4 h 50"/>
                <a:gd name="T22" fmla="*/ 28 w 71"/>
                <a:gd name="T23" fmla="*/ 13 h 50"/>
                <a:gd name="T24" fmla="*/ 39 w 71"/>
                <a:gd name="T25" fmla="*/ 17 h 50"/>
                <a:gd name="T26" fmla="*/ 51 w 71"/>
                <a:gd name="T27" fmla="*/ 19 h 50"/>
                <a:gd name="T28" fmla="*/ 67 w 71"/>
                <a:gd name="T29" fmla="*/ 18 h 50"/>
                <a:gd name="T30" fmla="*/ 67 w 71"/>
                <a:gd name="T31" fmla="*/ 18 h 50"/>
                <a:gd name="T32" fmla="*/ 68 w 71"/>
                <a:gd name="T33" fmla="*/ 18 h 50"/>
                <a:gd name="T34" fmla="*/ 71 w 71"/>
                <a:gd name="T35" fmla="*/ 19 h 50"/>
                <a:gd name="T36" fmla="*/ 71 w 71"/>
                <a:gd name="T37" fmla="*/ 19 h 50"/>
                <a:gd name="T38" fmla="*/ 67 w 71"/>
                <a:gd name="T39" fmla="*/ 32 h 50"/>
                <a:gd name="T40" fmla="*/ 61 w 71"/>
                <a:gd name="T41" fmla="*/ 40 h 50"/>
                <a:gd name="T42" fmla="*/ 54 w 71"/>
                <a:gd name="T43" fmla="*/ 46 h 50"/>
                <a:gd name="T44" fmla="*/ 47 w 71"/>
                <a:gd name="T45" fmla="*/ 50 h 50"/>
                <a:gd name="T46" fmla="*/ 47 w 71"/>
                <a:gd name="T47" fmla="*/ 50 h 50"/>
                <a:gd name="T48" fmla="*/ 44 w 71"/>
                <a:gd name="T49" fmla="*/ 47 h 50"/>
                <a:gd name="T50" fmla="*/ 42 w 71"/>
                <a:gd name="T51" fmla="*/ 43 h 50"/>
                <a:gd name="T52" fmla="*/ 36 w 71"/>
                <a:gd name="T53" fmla="*/ 37 h 50"/>
                <a:gd name="T54" fmla="*/ 33 w 71"/>
                <a:gd name="T55" fmla="*/ 35 h 50"/>
                <a:gd name="T56" fmla="*/ 31 w 71"/>
                <a:gd name="T57" fmla="*/ 31 h 50"/>
                <a:gd name="T58" fmla="*/ 31 w 71"/>
                <a:gd name="T59" fmla="*/ 26 h 50"/>
                <a:gd name="T60" fmla="*/ 32 w 71"/>
                <a:gd name="T61" fmla="*/ 21 h 50"/>
                <a:gd name="T62" fmla="*/ 32 w 71"/>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50">
                  <a:moveTo>
                    <a:pt x="32" y="21"/>
                  </a:moveTo>
                  <a:lnTo>
                    <a:pt x="32" y="21"/>
                  </a:lnTo>
                  <a:lnTo>
                    <a:pt x="11" y="21"/>
                  </a:lnTo>
                  <a:lnTo>
                    <a:pt x="11" y="21"/>
                  </a:lnTo>
                  <a:lnTo>
                    <a:pt x="0" y="3"/>
                  </a:lnTo>
                  <a:lnTo>
                    <a:pt x="0" y="3"/>
                  </a:lnTo>
                  <a:lnTo>
                    <a:pt x="4" y="0"/>
                  </a:lnTo>
                  <a:lnTo>
                    <a:pt x="10" y="0"/>
                  </a:lnTo>
                  <a:lnTo>
                    <a:pt x="14" y="3"/>
                  </a:lnTo>
                  <a:lnTo>
                    <a:pt x="17" y="4"/>
                  </a:lnTo>
                  <a:lnTo>
                    <a:pt x="17" y="4"/>
                  </a:lnTo>
                  <a:lnTo>
                    <a:pt x="28" y="13"/>
                  </a:lnTo>
                  <a:lnTo>
                    <a:pt x="39" y="17"/>
                  </a:lnTo>
                  <a:lnTo>
                    <a:pt x="51" y="19"/>
                  </a:lnTo>
                  <a:lnTo>
                    <a:pt x="67" y="18"/>
                  </a:lnTo>
                  <a:lnTo>
                    <a:pt x="67" y="18"/>
                  </a:lnTo>
                  <a:lnTo>
                    <a:pt x="68" y="18"/>
                  </a:lnTo>
                  <a:lnTo>
                    <a:pt x="71" y="19"/>
                  </a:lnTo>
                  <a:lnTo>
                    <a:pt x="71" y="19"/>
                  </a:lnTo>
                  <a:lnTo>
                    <a:pt x="67" y="32"/>
                  </a:lnTo>
                  <a:lnTo>
                    <a:pt x="61" y="40"/>
                  </a:lnTo>
                  <a:lnTo>
                    <a:pt x="54" y="46"/>
                  </a:lnTo>
                  <a:lnTo>
                    <a:pt x="47" y="50"/>
                  </a:lnTo>
                  <a:lnTo>
                    <a:pt x="47" y="50"/>
                  </a:lnTo>
                  <a:lnTo>
                    <a:pt x="44" y="47"/>
                  </a:lnTo>
                  <a:lnTo>
                    <a:pt x="42" y="43"/>
                  </a:lnTo>
                  <a:lnTo>
                    <a:pt x="36" y="37"/>
                  </a:lnTo>
                  <a:lnTo>
                    <a:pt x="33" y="35"/>
                  </a:lnTo>
                  <a:lnTo>
                    <a:pt x="31" y="31"/>
                  </a:lnTo>
                  <a:lnTo>
                    <a:pt x="31" y="26"/>
                  </a:lnTo>
                  <a:lnTo>
                    <a:pt x="32" y="21"/>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3" name="Freeform 1280"/>
            <p:cNvSpPr/>
            <p:nvPr/>
          </p:nvSpPr>
          <p:spPr bwMode="auto">
            <a:xfrm>
              <a:off x="6697663" y="1092200"/>
              <a:ext cx="47625" cy="30163"/>
            </a:xfrm>
            <a:custGeom>
              <a:avLst/>
              <a:gdLst>
                <a:gd name="T0" fmla="*/ 90 w 90"/>
                <a:gd name="T1" fmla="*/ 35 h 56"/>
                <a:gd name="T2" fmla="*/ 90 w 90"/>
                <a:gd name="T3" fmla="*/ 35 h 56"/>
                <a:gd name="T4" fmla="*/ 65 w 90"/>
                <a:gd name="T5" fmla="*/ 36 h 56"/>
                <a:gd name="T6" fmla="*/ 65 w 90"/>
                <a:gd name="T7" fmla="*/ 36 h 56"/>
                <a:gd name="T8" fmla="*/ 74 w 90"/>
                <a:gd name="T9" fmla="*/ 24 h 56"/>
                <a:gd name="T10" fmla="*/ 74 w 90"/>
                <a:gd name="T11" fmla="*/ 24 h 56"/>
                <a:gd name="T12" fmla="*/ 67 w 90"/>
                <a:gd name="T13" fmla="*/ 23 h 56"/>
                <a:gd name="T14" fmla="*/ 64 w 90"/>
                <a:gd name="T15" fmla="*/ 21 h 56"/>
                <a:gd name="T16" fmla="*/ 63 w 90"/>
                <a:gd name="T17" fmla="*/ 20 h 56"/>
                <a:gd name="T18" fmla="*/ 63 w 90"/>
                <a:gd name="T19" fmla="*/ 20 h 56"/>
                <a:gd name="T20" fmla="*/ 60 w 90"/>
                <a:gd name="T21" fmla="*/ 16 h 56"/>
                <a:gd name="T22" fmla="*/ 56 w 90"/>
                <a:gd name="T23" fmla="*/ 14 h 56"/>
                <a:gd name="T24" fmla="*/ 51 w 90"/>
                <a:gd name="T25" fmla="*/ 14 h 56"/>
                <a:gd name="T26" fmla="*/ 47 w 90"/>
                <a:gd name="T27" fmla="*/ 16 h 56"/>
                <a:gd name="T28" fmla="*/ 47 w 90"/>
                <a:gd name="T29" fmla="*/ 16 h 56"/>
                <a:gd name="T30" fmla="*/ 40 w 90"/>
                <a:gd name="T31" fmla="*/ 18 h 56"/>
                <a:gd name="T32" fmla="*/ 36 w 90"/>
                <a:gd name="T33" fmla="*/ 24 h 56"/>
                <a:gd name="T34" fmla="*/ 36 w 90"/>
                <a:gd name="T35" fmla="*/ 24 h 56"/>
                <a:gd name="T36" fmla="*/ 35 w 90"/>
                <a:gd name="T37" fmla="*/ 34 h 56"/>
                <a:gd name="T38" fmla="*/ 33 w 90"/>
                <a:gd name="T39" fmla="*/ 43 h 56"/>
                <a:gd name="T40" fmla="*/ 33 w 90"/>
                <a:gd name="T41" fmla="*/ 43 h 56"/>
                <a:gd name="T42" fmla="*/ 0 w 90"/>
                <a:gd name="T43" fmla="*/ 56 h 56"/>
                <a:gd name="T44" fmla="*/ 0 w 90"/>
                <a:gd name="T45" fmla="*/ 56 h 56"/>
                <a:gd name="T46" fmla="*/ 6 w 90"/>
                <a:gd name="T47" fmla="*/ 43 h 56"/>
                <a:gd name="T48" fmla="*/ 9 w 90"/>
                <a:gd name="T49" fmla="*/ 39 h 56"/>
                <a:gd name="T50" fmla="*/ 11 w 90"/>
                <a:gd name="T51" fmla="*/ 36 h 56"/>
                <a:gd name="T52" fmla="*/ 14 w 90"/>
                <a:gd name="T53" fmla="*/ 36 h 56"/>
                <a:gd name="T54" fmla="*/ 17 w 90"/>
                <a:gd name="T55" fmla="*/ 36 h 56"/>
                <a:gd name="T56" fmla="*/ 27 w 90"/>
                <a:gd name="T57" fmla="*/ 42 h 56"/>
                <a:gd name="T58" fmla="*/ 27 w 90"/>
                <a:gd name="T59" fmla="*/ 42 h 56"/>
                <a:gd name="T60" fmla="*/ 27 w 90"/>
                <a:gd name="T61" fmla="*/ 36 h 56"/>
                <a:gd name="T62" fmla="*/ 28 w 90"/>
                <a:gd name="T63" fmla="*/ 31 h 56"/>
                <a:gd name="T64" fmla="*/ 32 w 90"/>
                <a:gd name="T65" fmla="*/ 21 h 56"/>
                <a:gd name="T66" fmla="*/ 33 w 90"/>
                <a:gd name="T67" fmla="*/ 17 h 56"/>
                <a:gd name="T68" fmla="*/ 33 w 90"/>
                <a:gd name="T69" fmla="*/ 12 h 56"/>
                <a:gd name="T70" fmla="*/ 33 w 90"/>
                <a:gd name="T71" fmla="*/ 7 h 56"/>
                <a:gd name="T72" fmla="*/ 31 w 90"/>
                <a:gd name="T73" fmla="*/ 2 h 56"/>
                <a:gd name="T74" fmla="*/ 31 w 90"/>
                <a:gd name="T75" fmla="*/ 2 h 56"/>
                <a:gd name="T76" fmla="*/ 43 w 90"/>
                <a:gd name="T77" fmla="*/ 0 h 56"/>
                <a:gd name="T78" fmla="*/ 43 w 90"/>
                <a:gd name="T79" fmla="*/ 0 h 56"/>
                <a:gd name="T80" fmla="*/ 64 w 90"/>
                <a:gd name="T81" fmla="*/ 13 h 56"/>
                <a:gd name="T82" fmla="*/ 64 w 90"/>
                <a:gd name="T83" fmla="*/ 13 h 56"/>
                <a:gd name="T84" fmla="*/ 72 w 90"/>
                <a:gd name="T85" fmla="*/ 17 h 56"/>
                <a:gd name="T86" fmla="*/ 82 w 90"/>
                <a:gd name="T87" fmla="*/ 21 h 56"/>
                <a:gd name="T88" fmla="*/ 82 w 90"/>
                <a:gd name="T89" fmla="*/ 21 h 56"/>
                <a:gd name="T90" fmla="*/ 83 w 90"/>
                <a:gd name="T91" fmla="*/ 24 h 56"/>
                <a:gd name="T92" fmla="*/ 86 w 90"/>
                <a:gd name="T93" fmla="*/ 27 h 56"/>
                <a:gd name="T94" fmla="*/ 90 w 90"/>
                <a:gd name="T95" fmla="*/ 35 h 56"/>
                <a:gd name="T96" fmla="*/ 90 w 90"/>
                <a:gd name="T97"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56">
                  <a:moveTo>
                    <a:pt x="90" y="35"/>
                  </a:moveTo>
                  <a:lnTo>
                    <a:pt x="90" y="35"/>
                  </a:lnTo>
                  <a:lnTo>
                    <a:pt x="65" y="36"/>
                  </a:lnTo>
                  <a:lnTo>
                    <a:pt x="65" y="36"/>
                  </a:lnTo>
                  <a:lnTo>
                    <a:pt x="74" y="24"/>
                  </a:lnTo>
                  <a:lnTo>
                    <a:pt x="74" y="24"/>
                  </a:lnTo>
                  <a:lnTo>
                    <a:pt x="67" y="23"/>
                  </a:lnTo>
                  <a:lnTo>
                    <a:pt x="64" y="21"/>
                  </a:lnTo>
                  <a:lnTo>
                    <a:pt x="63" y="20"/>
                  </a:lnTo>
                  <a:lnTo>
                    <a:pt x="63" y="20"/>
                  </a:lnTo>
                  <a:lnTo>
                    <a:pt x="60" y="16"/>
                  </a:lnTo>
                  <a:lnTo>
                    <a:pt x="56" y="14"/>
                  </a:lnTo>
                  <a:lnTo>
                    <a:pt x="51" y="14"/>
                  </a:lnTo>
                  <a:lnTo>
                    <a:pt x="47" y="16"/>
                  </a:lnTo>
                  <a:lnTo>
                    <a:pt x="47" y="16"/>
                  </a:lnTo>
                  <a:lnTo>
                    <a:pt x="40" y="18"/>
                  </a:lnTo>
                  <a:lnTo>
                    <a:pt x="36" y="24"/>
                  </a:lnTo>
                  <a:lnTo>
                    <a:pt x="36" y="24"/>
                  </a:lnTo>
                  <a:lnTo>
                    <a:pt x="35" y="34"/>
                  </a:lnTo>
                  <a:lnTo>
                    <a:pt x="33" y="43"/>
                  </a:lnTo>
                  <a:lnTo>
                    <a:pt x="33" y="43"/>
                  </a:lnTo>
                  <a:lnTo>
                    <a:pt x="0" y="56"/>
                  </a:lnTo>
                  <a:lnTo>
                    <a:pt x="0" y="56"/>
                  </a:lnTo>
                  <a:lnTo>
                    <a:pt x="6" y="43"/>
                  </a:lnTo>
                  <a:lnTo>
                    <a:pt x="9" y="39"/>
                  </a:lnTo>
                  <a:lnTo>
                    <a:pt x="11" y="36"/>
                  </a:lnTo>
                  <a:lnTo>
                    <a:pt x="14" y="36"/>
                  </a:lnTo>
                  <a:lnTo>
                    <a:pt x="17" y="36"/>
                  </a:lnTo>
                  <a:lnTo>
                    <a:pt x="27" y="42"/>
                  </a:lnTo>
                  <a:lnTo>
                    <a:pt x="27" y="42"/>
                  </a:lnTo>
                  <a:lnTo>
                    <a:pt x="27" y="36"/>
                  </a:lnTo>
                  <a:lnTo>
                    <a:pt x="28" y="31"/>
                  </a:lnTo>
                  <a:lnTo>
                    <a:pt x="32" y="21"/>
                  </a:lnTo>
                  <a:lnTo>
                    <a:pt x="33" y="17"/>
                  </a:lnTo>
                  <a:lnTo>
                    <a:pt x="33" y="12"/>
                  </a:lnTo>
                  <a:lnTo>
                    <a:pt x="33" y="7"/>
                  </a:lnTo>
                  <a:lnTo>
                    <a:pt x="31" y="2"/>
                  </a:lnTo>
                  <a:lnTo>
                    <a:pt x="31" y="2"/>
                  </a:lnTo>
                  <a:lnTo>
                    <a:pt x="43" y="0"/>
                  </a:lnTo>
                  <a:lnTo>
                    <a:pt x="43" y="0"/>
                  </a:lnTo>
                  <a:lnTo>
                    <a:pt x="64" y="13"/>
                  </a:lnTo>
                  <a:lnTo>
                    <a:pt x="64" y="13"/>
                  </a:lnTo>
                  <a:lnTo>
                    <a:pt x="72" y="17"/>
                  </a:lnTo>
                  <a:lnTo>
                    <a:pt x="82" y="21"/>
                  </a:lnTo>
                  <a:lnTo>
                    <a:pt x="82" y="21"/>
                  </a:lnTo>
                  <a:lnTo>
                    <a:pt x="83" y="24"/>
                  </a:lnTo>
                  <a:lnTo>
                    <a:pt x="86" y="27"/>
                  </a:lnTo>
                  <a:lnTo>
                    <a:pt x="90" y="35"/>
                  </a:lnTo>
                  <a:lnTo>
                    <a:pt x="9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4" name="Freeform 1281"/>
            <p:cNvSpPr/>
            <p:nvPr/>
          </p:nvSpPr>
          <p:spPr bwMode="auto">
            <a:xfrm>
              <a:off x="6699250" y="1147763"/>
              <a:ext cx="38100" cy="33338"/>
            </a:xfrm>
            <a:custGeom>
              <a:avLst/>
              <a:gdLst>
                <a:gd name="T0" fmla="*/ 0 w 70"/>
                <a:gd name="T1" fmla="*/ 61 h 64"/>
                <a:gd name="T2" fmla="*/ 0 w 70"/>
                <a:gd name="T3" fmla="*/ 61 h 64"/>
                <a:gd name="T4" fmla="*/ 3 w 70"/>
                <a:gd name="T5" fmla="*/ 61 h 64"/>
                <a:gd name="T6" fmla="*/ 6 w 70"/>
                <a:gd name="T7" fmla="*/ 60 h 64"/>
                <a:gd name="T8" fmla="*/ 7 w 70"/>
                <a:gd name="T9" fmla="*/ 58 h 64"/>
                <a:gd name="T10" fmla="*/ 7 w 70"/>
                <a:gd name="T11" fmla="*/ 56 h 64"/>
                <a:gd name="T12" fmla="*/ 7 w 70"/>
                <a:gd name="T13" fmla="*/ 52 h 64"/>
                <a:gd name="T14" fmla="*/ 9 w 70"/>
                <a:gd name="T15" fmla="*/ 47 h 64"/>
                <a:gd name="T16" fmla="*/ 9 w 70"/>
                <a:gd name="T17" fmla="*/ 47 h 64"/>
                <a:gd name="T18" fmla="*/ 13 w 70"/>
                <a:gd name="T19" fmla="*/ 45 h 64"/>
                <a:gd name="T20" fmla="*/ 16 w 70"/>
                <a:gd name="T21" fmla="*/ 43 h 64"/>
                <a:gd name="T22" fmla="*/ 25 w 70"/>
                <a:gd name="T23" fmla="*/ 42 h 64"/>
                <a:gd name="T24" fmla="*/ 32 w 70"/>
                <a:gd name="T25" fmla="*/ 38 h 64"/>
                <a:gd name="T26" fmla="*/ 36 w 70"/>
                <a:gd name="T27" fmla="*/ 35 h 64"/>
                <a:gd name="T28" fmla="*/ 39 w 70"/>
                <a:gd name="T29" fmla="*/ 31 h 64"/>
                <a:gd name="T30" fmla="*/ 39 w 70"/>
                <a:gd name="T31" fmla="*/ 31 h 64"/>
                <a:gd name="T32" fmla="*/ 42 w 70"/>
                <a:gd name="T33" fmla="*/ 29 h 64"/>
                <a:gd name="T34" fmla="*/ 46 w 70"/>
                <a:gd name="T35" fmla="*/ 28 h 64"/>
                <a:gd name="T36" fmla="*/ 59 w 70"/>
                <a:gd name="T37" fmla="*/ 27 h 64"/>
                <a:gd name="T38" fmla="*/ 59 w 70"/>
                <a:gd name="T39" fmla="*/ 27 h 64"/>
                <a:gd name="T40" fmla="*/ 53 w 70"/>
                <a:gd name="T41" fmla="*/ 18 h 64"/>
                <a:gd name="T42" fmla="*/ 46 w 70"/>
                <a:gd name="T43" fmla="*/ 10 h 64"/>
                <a:gd name="T44" fmla="*/ 46 w 70"/>
                <a:gd name="T45" fmla="*/ 10 h 64"/>
                <a:gd name="T46" fmla="*/ 49 w 70"/>
                <a:gd name="T47" fmla="*/ 7 h 64"/>
                <a:gd name="T48" fmla="*/ 50 w 70"/>
                <a:gd name="T49" fmla="*/ 7 h 64"/>
                <a:gd name="T50" fmla="*/ 52 w 70"/>
                <a:gd name="T51" fmla="*/ 7 h 64"/>
                <a:gd name="T52" fmla="*/ 53 w 70"/>
                <a:gd name="T53" fmla="*/ 9 h 64"/>
                <a:gd name="T54" fmla="*/ 56 w 70"/>
                <a:gd name="T55" fmla="*/ 11 h 64"/>
                <a:gd name="T56" fmla="*/ 57 w 70"/>
                <a:gd name="T57" fmla="*/ 13 h 64"/>
                <a:gd name="T58" fmla="*/ 59 w 70"/>
                <a:gd name="T59" fmla="*/ 13 h 64"/>
                <a:gd name="T60" fmla="*/ 59 w 70"/>
                <a:gd name="T61" fmla="*/ 13 h 64"/>
                <a:gd name="T62" fmla="*/ 60 w 70"/>
                <a:gd name="T63" fmla="*/ 11 h 64"/>
                <a:gd name="T64" fmla="*/ 61 w 70"/>
                <a:gd name="T65" fmla="*/ 10 h 64"/>
                <a:gd name="T66" fmla="*/ 61 w 70"/>
                <a:gd name="T67" fmla="*/ 10 h 64"/>
                <a:gd name="T68" fmla="*/ 64 w 70"/>
                <a:gd name="T69" fmla="*/ 4 h 64"/>
                <a:gd name="T70" fmla="*/ 65 w 70"/>
                <a:gd name="T71" fmla="*/ 3 h 64"/>
                <a:gd name="T72" fmla="*/ 68 w 70"/>
                <a:gd name="T73" fmla="*/ 0 h 64"/>
                <a:gd name="T74" fmla="*/ 68 w 70"/>
                <a:gd name="T75" fmla="*/ 0 h 64"/>
                <a:gd name="T76" fmla="*/ 70 w 70"/>
                <a:gd name="T77" fmla="*/ 31 h 64"/>
                <a:gd name="T78" fmla="*/ 70 w 70"/>
                <a:gd name="T79" fmla="*/ 31 h 64"/>
                <a:gd name="T80" fmla="*/ 49 w 70"/>
                <a:gd name="T81" fmla="*/ 49 h 64"/>
                <a:gd name="T82" fmla="*/ 49 w 70"/>
                <a:gd name="T83" fmla="*/ 49 h 64"/>
                <a:gd name="T84" fmla="*/ 38 w 70"/>
                <a:gd name="T85" fmla="*/ 46 h 64"/>
                <a:gd name="T86" fmla="*/ 34 w 70"/>
                <a:gd name="T87" fmla="*/ 46 h 64"/>
                <a:gd name="T88" fmla="*/ 29 w 70"/>
                <a:gd name="T89" fmla="*/ 46 h 64"/>
                <a:gd name="T90" fmla="*/ 27 w 70"/>
                <a:gd name="T91" fmla="*/ 47 h 64"/>
                <a:gd name="T92" fmla="*/ 24 w 70"/>
                <a:gd name="T93" fmla="*/ 50 h 64"/>
                <a:gd name="T94" fmla="*/ 16 w 70"/>
                <a:gd name="T95" fmla="*/ 60 h 64"/>
                <a:gd name="T96" fmla="*/ 16 w 70"/>
                <a:gd name="T97" fmla="*/ 60 h 64"/>
                <a:gd name="T98" fmla="*/ 11 w 70"/>
                <a:gd name="T99" fmla="*/ 63 h 64"/>
                <a:gd name="T100" fmla="*/ 7 w 70"/>
                <a:gd name="T101" fmla="*/ 64 h 64"/>
                <a:gd name="T102" fmla="*/ 5 w 70"/>
                <a:gd name="T103" fmla="*/ 63 h 64"/>
                <a:gd name="T104" fmla="*/ 0 w 70"/>
                <a:gd name="T105" fmla="*/ 61 h 64"/>
                <a:gd name="T106" fmla="*/ 0 w 70"/>
                <a:gd name="T10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64">
                  <a:moveTo>
                    <a:pt x="0" y="61"/>
                  </a:moveTo>
                  <a:lnTo>
                    <a:pt x="0" y="61"/>
                  </a:lnTo>
                  <a:lnTo>
                    <a:pt x="3" y="61"/>
                  </a:lnTo>
                  <a:lnTo>
                    <a:pt x="6" y="60"/>
                  </a:lnTo>
                  <a:lnTo>
                    <a:pt x="7" y="58"/>
                  </a:lnTo>
                  <a:lnTo>
                    <a:pt x="7" y="56"/>
                  </a:lnTo>
                  <a:lnTo>
                    <a:pt x="7" y="52"/>
                  </a:lnTo>
                  <a:lnTo>
                    <a:pt x="9" y="47"/>
                  </a:lnTo>
                  <a:lnTo>
                    <a:pt x="9" y="47"/>
                  </a:lnTo>
                  <a:lnTo>
                    <a:pt x="13" y="45"/>
                  </a:lnTo>
                  <a:lnTo>
                    <a:pt x="16" y="43"/>
                  </a:lnTo>
                  <a:lnTo>
                    <a:pt x="25" y="42"/>
                  </a:lnTo>
                  <a:lnTo>
                    <a:pt x="32" y="38"/>
                  </a:lnTo>
                  <a:lnTo>
                    <a:pt x="36" y="35"/>
                  </a:lnTo>
                  <a:lnTo>
                    <a:pt x="39" y="31"/>
                  </a:lnTo>
                  <a:lnTo>
                    <a:pt x="39" y="31"/>
                  </a:lnTo>
                  <a:lnTo>
                    <a:pt x="42" y="29"/>
                  </a:lnTo>
                  <a:lnTo>
                    <a:pt x="46" y="28"/>
                  </a:lnTo>
                  <a:lnTo>
                    <a:pt x="59" y="27"/>
                  </a:lnTo>
                  <a:lnTo>
                    <a:pt x="59" y="27"/>
                  </a:lnTo>
                  <a:lnTo>
                    <a:pt x="53" y="18"/>
                  </a:lnTo>
                  <a:lnTo>
                    <a:pt x="46" y="10"/>
                  </a:lnTo>
                  <a:lnTo>
                    <a:pt x="46" y="10"/>
                  </a:lnTo>
                  <a:lnTo>
                    <a:pt x="49" y="7"/>
                  </a:lnTo>
                  <a:lnTo>
                    <a:pt x="50" y="7"/>
                  </a:lnTo>
                  <a:lnTo>
                    <a:pt x="52" y="7"/>
                  </a:lnTo>
                  <a:lnTo>
                    <a:pt x="53" y="9"/>
                  </a:lnTo>
                  <a:lnTo>
                    <a:pt x="56" y="11"/>
                  </a:lnTo>
                  <a:lnTo>
                    <a:pt x="57" y="13"/>
                  </a:lnTo>
                  <a:lnTo>
                    <a:pt x="59" y="13"/>
                  </a:lnTo>
                  <a:lnTo>
                    <a:pt x="59" y="13"/>
                  </a:lnTo>
                  <a:lnTo>
                    <a:pt x="60" y="11"/>
                  </a:lnTo>
                  <a:lnTo>
                    <a:pt x="61" y="10"/>
                  </a:lnTo>
                  <a:lnTo>
                    <a:pt x="61" y="10"/>
                  </a:lnTo>
                  <a:lnTo>
                    <a:pt x="64" y="4"/>
                  </a:lnTo>
                  <a:lnTo>
                    <a:pt x="65" y="3"/>
                  </a:lnTo>
                  <a:lnTo>
                    <a:pt x="68" y="0"/>
                  </a:lnTo>
                  <a:lnTo>
                    <a:pt x="68" y="0"/>
                  </a:lnTo>
                  <a:lnTo>
                    <a:pt x="70" y="31"/>
                  </a:lnTo>
                  <a:lnTo>
                    <a:pt x="70" y="31"/>
                  </a:lnTo>
                  <a:lnTo>
                    <a:pt x="49" y="49"/>
                  </a:lnTo>
                  <a:lnTo>
                    <a:pt x="49" y="49"/>
                  </a:lnTo>
                  <a:lnTo>
                    <a:pt x="38" y="46"/>
                  </a:lnTo>
                  <a:lnTo>
                    <a:pt x="34" y="46"/>
                  </a:lnTo>
                  <a:lnTo>
                    <a:pt x="29" y="46"/>
                  </a:lnTo>
                  <a:lnTo>
                    <a:pt x="27" y="47"/>
                  </a:lnTo>
                  <a:lnTo>
                    <a:pt x="24" y="50"/>
                  </a:lnTo>
                  <a:lnTo>
                    <a:pt x="16" y="60"/>
                  </a:lnTo>
                  <a:lnTo>
                    <a:pt x="16" y="60"/>
                  </a:lnTo>
                  <a:lnTo>
                    <a:pt x="11" y="63"/>
                  </a:lnTo>
                  <a:lnTo>
                    <a:pt x="7" y="64"/>
                  </a:lnTo>
                  <a:lnTo>
                    <a:pt x="5" y="63"/>
                  </a:lnTo>
                  <a:lnTo>
                    <a:pt x="0" y="61"/>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5" name="Freeform 1282"/>
            <p:cNvSpPr/>
            <p:nvPr/>
          </p:nvSpPr>
          <p:spPr bwMode="auto">
            <a:xfrm>
              <a:off x="6686550" y="1270000"/>
              <a:ext cx="39688" cy="22225"/>
            </a:xfrm>
            <a:custGeom>
              <a:avLst/>
              <a:gdLst>
                <a:gd name="T0" fmla="*/ 0 w 75"/>
                <a:gd name="T1" fmla="*/ 42 h 42"/>
                <a:gd name="T2" fmla="*/ 0 w 75"/>
                <a:gd name="T3" fmla="*/ 42 h 42"/>
                <a:gd name="T4" fmla="*/ 0 w 75"/>
                <a:gd name="T5" fmla="*/ 40 h 42"/>
                <a:gd name="T6" fmla="*/ 0 w 75"/>
                <a:gd name="T7" fmla="*/ 38 h 42"/>
                <a:gd name="T8" fmla="*/ 0 w 75"/>
                <a:gd name="T9" fmla="*/ 38 h 42"/>
                <a:gd name="T10" fmla="*/ 16 w 75"/>
                <a:gd name="T11" fmla="*/ 26 h 42"/>
                <a:gd name="T12" fmla="*/ 23 w 75"/>
                <a:gd name="T13" fmla="*/ 20 h 42"/>
                <a:gd name="T14" fmla="*/ 31 w 75"/>
                <a:gd name="T15" fmla="*/ 16 h 42"/>
                <a:gd name="T16" fmla="*/ 31 w 75"/>
                <a:gd name="T17" fmla="*/ 16 h 42"/>
                <a:gd name="T18" fmla="*/ 39 w 75"/>
                <a:gd name="T19" fmla="*/ 13 h 42"/>
                <a:gd name="T20" fmla="*/ 48 w 75"/>
                <a:gd name="T21" fmla="*/ 11 h 42"/>
                <a:gd name="T22" fmla="*/ 53 w 75"/>
                <a:gd name="T23" fmla="*/ 5 h 42"/>
                <a:gd name="T24" fmla="*/ 60 w 75"/>
                <a:gd name="T25" fmla="*/ 0 h 42"/>
                <a:gd name="T26" fmla="*/ 60 w 75"/>
                <a:gd name="T27" fmla="*/ 0 h 42"/>
                <a:gd name="T28" fmla="*/ 75 w 75"/>
                <a:gd name="T29" fmla="*/ 13 h 42"/>
                <a:gd name="T30" fmla="*/ 75 w 75"/>
                <a:gd name="T31" fmla="*/ 13 h 42"/>
                <a:gd name="T32" fmla="*/ 74 w 75"/>
                <a:gd name="T33" fmla="*/ 16 h 42"/>
                <a:gd name="T34" fmla="*/ 74 w 75"/>
                <a:gd name="T35" fmla="*/ 16 h 42"/>
                <a:gd name="T36" fmla="*/ 59 w 75"/>
                <a:gd name="T37" fmla="*/ 13 h 42"/>
                <a:gd name="T38" fmla="*/ 59 w 75"/>
                <a:gd name="T39" fmla="*/ 13 h 42"/>
                <a:gd name="T40" fmla="*/ 53 w 75"/>
                <a:gd name="T41" fmla="*/ 22 h 42"/>
                <a:gd name="T42" fmla="*/ 48 w 75"/>
                <a:gd name="T43" fmla="*/ 30 h 42"/>
                <a:gd name="T44" fmla="*/ 48 w 75"/>
                <a:gd name="T45" fmla="*/ 30 h 42"/>
                <a:gd name="T46" fmla="*/ 42 w 75"/>
                <a:gd name="T47" fmla="*/ 34 h 42"/>
                <a:gd name="T48" fmla="*/ 36 w 75"/>
                <a:gd name="T49" fmla="*/ 37 h 42"/>
                <a:gd name="T50" fmla="*/ 30 w 75"/>
                <a:gd name="T51" fmla="*/ 38 h 42"/>
                <a:gd name="T52" fmla="*/ 21 w 75"/>
                <a:gd name="T53" fmla="*/ 38 h 42"/>
                <a:gd name="T54" fmla="*/ 21 w 75"/>
                <a:gd name="T55" fmla="*/ 38 h 42"/>
                <a:gd name="T56" fmla="*/ 10 w 75"/>
                <a:gd name="T57" fmla="*/ 38 h 42"/>
                <a:gd name="T58" fmla="*/ 5 w 75"/>
                <a:gd name="T59" fmla="*/ 38 h 42"/>
                <a:gd name="T60" fmla="*/ 0 w 75"/>
                <a:gd name="T61" fmla="*/ 42 h 42"/>
                <a:gd name="T62" fmla="*/ 0 w 75"/>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42">
                  <a:moveTo>
                    <a:pt x="0" y="42"/>
                  </a:moveTo>
                  <a:lnTo>
                    <a:pt x="0" y="42"/>
                  </a:lnTo>
                  <a:lnTo>
                    <a:pt x="0" y="40"/>
                  </a:lnTo>
                  <a:lnTo>
                    <a:pt x="0" y="38"/>
                  </a:lnTo>
                  <a:lnTo>
                    <a:pt x="0" y="38"/>
                  </a:lnTo>
                  <a:lnTo>
                    <a:pt x="16" y="26"/>
                  </a:lnTo>
                  <a:lnTo>
                    <a:pt x="23" y="20"/>
                  </a:lnTo>
                  <a:lnTo>
                    <a:pt x="31" y="16"/>
                  </a:lnTo>
                  <a:lnTo>
                    <a:pt x="31" y="16"/>
                  </a:lnTo>
                  <a:lnTo>
                    <a:pt x="39" y="13"/>
                  </a:lnTo>
                  <a:lnTo>
                    <a:pt x="48" y="11"/>
                  </a:lnTo>
                  <a:lnTo>
                    <a:pt x="53" y="5"/>
                  </a:lnTo>
                  <a:lnTo>
                    <a:pt x="60" y="0"/>
                  </a:lnTo>
                  <a:lnTo>
                    <a:pt x="60" y="0"/>
                  </a:lnTo>
                  <a:lnTo>
                    <a:pt x="75" y="13"/>
                  </a:lnTo>
                  <a:lnTo>
                    <a:pt x="75" y="13"/>
                  </a:lnTo>
                  <a:lnTo>
                    <a:pt x="74" y="16"/>
                  </a:lnTo>
                  <a:lnTo>
                    <a:pt x="74" y="16"/>
                  </a:lnTo>
                  <a:lnTo>
                    <a:pt x="59" y="13"/>
                  </a:lnTo>
                  <a:lnTo>
                    <a:pt x="59" y="13"/>
                  </a:lnTo>
                  <a:lnTo>
                    <a:pt x="53" y="22"/>
                  </a:lnTo>
                  <a:lnTo>
                    <a:pt x="48" y="30"/>
                  </a:lnTo>
                  <a:lnTo>
                    <a:pt x="48" y="30"/>
                  </a:lnTo>
                  <a:lnTo>
                    <a:pt x="42" y="34"/>
                  </a:lnTo>
                  <a:lnTo>
                    <a:pt x="36" y="37"/>
                  </a:lnTo>
                  <a:lnTo>
                    <a:pt x="30" y="38"/>
                  </a:lnTo>
                  <a:lnTo>
                    <a:pt x="21" y="38"/>
                  </a:lnTo>
                  <a:lnTo>
                    <a:pt x="21" y="38"/>
                  </a:lnTo>
                  <a:lnTo>
                    <a:pt x="10" y="38"/>
                  </a:lnTo>
                  <a:lnTo>
                    <a:pt x="5" y="38"/>
                  </a:lnTo>
                  <a:lnTo>
                    <a:pt x="0"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6" name="Freeform 1283"/>
            <p:cNvSpPr/>
            <p:nvPr/>
          </p:nvSpPr>
          <p:spPr bwMode="auto">
            <a:xfrm>
              <a:off x="6596063" y="938213"/>
              <a:ext cx="31750" cy="14288"/>
            </a:xfrm>
            <a:custGeom>
              <a:avLst/>
              <a:gdLst>
                <a:gd name="T0" fmla="*/ 58 w 58"/>
                <a:gd name="T1" fmla="*/ 6 h 29"/>
                <a:gd name="T2" fmla="*/ 58 w 58"/>
                <a:gd name="T3" fmla="*/ 6 h 29"/>
                <a:gd name="T4" fmla="*/ 49 w 58"/>
                <a:gd name="T5" fmla="*/ 9 h 29"/>
                <a:gd name="T6" fmla="*/ 40 w 58"/>
                <a:gd name="T7" fmla="*/ 13 h 29"/>
                <a:gd name="T8" fmla="*/ 32 w 58"/>
                <a:gd name="T9" fmla="*/ 18 h 29"/>
                <a:gd name="T10" fmla="*/ 25 w 58"/>
                <a:gd name="T11" fmla="*/ 25 h 29"/>
                <a:gd name="T12" fmla="*/ 25 w 58"/>
                <a:gd name="T13" fmla="*/ 25 h 29"/>
                <a:gd name="T14" fmla="*/ 22 w 58"/>
                <a:gd name="T15" fmla="*/ 28 h 29"/>
                <a:gd name="T16" fmla="*/ 20 w 58"/>
                <a:gd name="T17" fmla="*/ 29 h 29"/>
                <a:gd name="T18" fmla="*/ 13 w 58"/>
                <a:gd name="T19" fmla="*/ 28 h 29"/>
                <a:gd name="T20" fmla="*/ 7 w 58"/>
                <a:gd name="T21" fmla="*/ 27 h 29"/>
                <a:gd name="T22" fmla="*/ 3 w 58"/>
                <a:gd name="T23" fmla="*/ 28 h 29"/>
                <a:gd name="T24" fmla="*/ 0 w 58"/>
                <a:gd name="T25" fmla="*/ 29 h 29"/>
                <a:gd name="T26" fmla="*/ 0 w 58"/>
                <a:gd name="T27" fmla="*/ 29 h 29"/>
                <a:gd name="T28" fmla="*/ 3 w 58"/>
                <a:gd name="T29" fmla="*/ 16 h 29"/>
                <a:gd name="T30" fmla="*/ 4 w 58"/>
                <a:gd name="T31" fmla="*/ 11 h 29"/>
                <a:gd name="T32" fmla="*/ 7 w 58"/>
                <a:gd name="T33" fmla="*/ 9 h 29"/>
                <a:gd name="T34" fmla="*/ 10 w 58"/>
                <a:gd name="T35" fmla="*/ 6 h 29"/>
                <a:gd name="T36" fmla="*/ 14 w 58"/>
                <a:gd name="T37" fmla="*/ 4 h 29"/>
                <a:gd name="T38" fmla="*/ 27 w 58"/>
                <a:gd name="T39" fmla="*/ 2 h 29"/>
                <a:gd name="T40" fmla="*/ 27 w 58"/>
                <a:gd name="T41" fmla="*/ 2 h 29"/>
                <a:gd name="T42" fmla="*/ 35 w 58"/>
                <a:gd name="T43" fmla="*/ 0 h 29"/>
                <a:gd name="T44" fmla="*/ 35 w 58"/>
                <a:gd name="T45" fmla="*/ 0 h 29"/>
                <a:gd name="T46" fmla="*/ 57 w 58"/>
                <a:gd name="T47" fmla="*/ 2 h 29"/>
                <a:gd name="T48" fmla="*/ 57 w 58"/>
                <a:gd name="T49" fmla="*/ 2 h 29"/>
                <a:gd name="T50" fmla="*/ 58 w 58"/>
                <a:gd name="T51" fmla="*/ 6 h 29"/>
                <a:gd name="T52" fmla="*/ 58 w 58"/>
                <a:gd name="T5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9">
                  <a:moveTo>
                    <a:pt x="58" y="6"/>
                  </a:moveTo>
                  <a:lnTo>
                    <a:pt x="58" y="6"/>
                  </a:lnTo>
                  <a:lnTo>
                    <a:pt x="49" y="9"/>
                  </a:lnTo>
                  <a:lnTo>
                    <a:pt x="40" y="13"/>
                  </a:lnTo>
                  <a:lnTo>
                    <a:pt x="32" y="18"/>
                  </a:lnTo>
                  <a:lnTo>
                    <a:pt x="25" y="25"/>
                  </a:lnTo>
                  <a:lnTo>
                    <a:pt x="25" y="25"/>
                  </a:lnTo>
                  <a:lnTo>
                    <a:pt x="22" y="28"/>
                  </a:lnTo>
                  <a:lnTo>
                    <a:pt x="20" y="29"/>
                  </a:lnTo>
                  <a:lnTo>
                    <a:pt x="13" y="28"/>
                  </a:lnTo>
                  <a:lnTo>
                    <a:pt x="7" y="27"/>
                  </a:lnTo>
                  <a:lnTo>
                    <a:pt x="3" y="28"/>
                  </a:lnTo>
                  <a:lnTo>
                    <a:pt x="0" y="29"/>
                  </a:lnTo>
                  <a:lnTo>
                    <a:pt x="0" y="29"/>
                  </a:lnTo>
                  <a:lnTo>
                    <a:pt x="3" y="16"/>
                  </a:lnTo>
                  <a:lnTo>
                    <a:pt x="4" y="11"/>
                  </a:lnTo>
                  <a:lnTo>
                    <a:pt x="7" y="9"/>
                  </a:lnTo>
                  <a:lnTo>
                    <a:pt x="10" y="6"/>
                  </a:lnTo>
                  <a:lnTo>
                    <a:pt x="14" y="4"/>
                  </a:lnTo>
                  <a:lnTo>
                    <a:pt x="27" y="2"/>
                  </a:lnTo>
                  <a:lnTo>
                    <a:pt x="27" y="2"/>
                  </a:lnTo>
                  <a:lnTo>
                    <a:pt x="35" y="0"/>
                  </a:lnTo>
                  <a:lnTo>
                    <a:pt x="35" y="0"/>
                  </a:lnTo>
                  <a:lnTo>
                    <a:pt x="57" y="2"/>
                  </a:lnTo>
                  <a:lnTo>
                    <a:pt x="57" y="2"/>
                  </a:lnTo>
                  <a:lnTo>
                    <a:pt x="58" y="6"/>
                  </a:lnTo>
                  <a:lnTo>
                    <a:pt x="5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Freeform 1284"/>
            <p:cNvSpPr/>
            <p:nvPr/>
          </p:nvSpPr>
          <p:spPr bwMode="auto">
            <a:xfrm>
              <a:off x="6515100" y="1339850"/>
              <a:ext cx="22225" cy="23813"/>
            </a:xfrm>
            <a:custGeom>
              <a:avLst/>
              <a:gdLst>
                <a:gd name="T0" fmla="*/ 40 w 41"/>
                <a:gd name="T1" fmla="*/ 0 h 46"/>
                <a:gd name="T2" fmla="*/ 40 w 41"/>
                <a:gd name="T3" fmla="*/ 0 h 46"/>
                <a:gd name="T4" fmla="*/ 41 w 41"/>
                <a:gd name="T5" fmla="*/ 10 h 46"/>
                <a:gd name="T6" fmla="*/ 40 w 41"/>
                <a:gd name="T7" fmla="*/ 18 h 46"/>
                <a:gd name="T8" fmla="*/ 38 w 41"/>
                <a:gd name="T9" fmla="*/ 21 h 46"/>
                <a:gd name="T10" fmla="*/ 36 w 41"/>
                <a:gd name="T11" fmla="*/ 24 h 46"/>
                <a:gd name="T12" fmla="*/ 33 w 41"/>
                <a:gd name="T13" fmla="*/ 27 h 46"/>
                <a:gd name="T14" fmla="*/ 30 w 41"/>
                <a:gd name="T15" fmla="*/ 27 h 46"/>
                <a:gd name="T16" fmla="*/ 30 w 41"/>
                <a:gd name="T17" fmla="*/ 27 h 46"/>
                <a:gd name="T18" fmla="*/ 22 w 41"/>
                <a:gd name="T19" fmla="*/ 30 h 46"/>
                <a:gd name="T20" fmla="*/ 16 w 41"/>
                <a:gd name="T21" fmla="*/ 34 h 46"/>
                <a:gd name="T22" fmla="*/ 13 w 41"/>
                <a:gd name="T23" fmla="*/ 39 h 46"/>
                <a:gd name="T24" fmla="*/ 11 w 41"/>
                <a:gd name="T25" fmla="*/ 46 h 46"/>
                <a:gd name="T26" fmla="*/ 11 w 41"/>
                <a:gd name="T27" fmla="*/ 46 h 46"/>
                <a:gd name="T28" fmla="*/ 2 w 41"/>
                <a:gd name="T29" fmla="*/ 38 h 46"/>
                <a:gd name="T30" fmla="*/ 1 w 41"/>
                <a:gd name="T31" fmla="*/ 35 h 46"/>
                <a:gd name="T32" fmla="*/ 0 w 41"/>
                <a:gd name="T33" fmla="*/ 34 h 46"/>
                <a:gd name="T34" fmla="*/ 1 w 41"/>
                <a:gd name="T35" fmla="*/ 31 h 46"/>
                <a:gd name="T36" fmla="*/ 2 w 41"/>
                <a:gd name="T37" fmla="*/ 28 h 46"/>
                <a:gd name="T38" fmla="*/ 12 w 41"/>
                <a:gd name="T39" fmla="*/ 21 h 46"/>
                <a:gd name="T40" fmla="*/ 12 w 41"/>
                <a:gd name="T41" fmla="*/ 21 h 46"/>
                <a:gd name="T42" fmla="*/ 13 w 41"/>
                <a:gd name="T43" fmla="*/ 20 h 46"/>
                <a:gd name="T44" fmla="*/ 13 w 41"/>
                <a:gd name="T45" fmla="*/ 18 h 46"/>
                <a:gd name="T46" fmla="*/ 13 w 41"/>
                <a:gd name="T47" fmla="*/ 18 h 46"/>
                <a:gd name="T48" fmla="*/ 15 w 41"/>
                <a:gd name="T49" fmla="*/ 13 h 46"/>
                <a:gd name="T50" fmla="*/ 16 w 41"/>
                <a:gd name="T51" fmla="*/ 9 h 46"/>
                <a:gd name="T52" fmla="*/ 19 w 41"/>
                <a:gd name="T53" fmla="*/ 7 h 46"/>
                <a:gd name="T54" fmla="*/ 23 w 41"/>
                <a:gd name="T55" fmla="*/ 6 h 46"/>
                <a:gd name="T56" fmla="*/ 31 w 41"/>
                <a:gd name="T57" fmla="*/ 3 h 46"/>
                <a:gd name="T58" fmla="*/ 36 w 41"/>
                <a:gd name="T59" fmla="*/ 2 h 46"/>
                <a:gd name="T60" fmla="*/ 40 w 41"/>
                <a:gd name="T61" fmla="*/ 0 h 46"/>
                <a:gd name="T62" fmla="*/ 40 w 4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6">
                  <a:moveTo>
                    <a:pt x="40" y="0"/>
                  </a:moveTo>
                  <a:lnTo>
                    <a:pt x="40" y="0"/>
                  </a:lnTo>
                  <a:lnTo>
                    <a:pt x="41" y="10"/>
                  </a:lnTo>
                  <a:lnTo>
                    <a:pt x="40" y="18"/>
                  </a:lnTo>
                  <a:lnTo>
                    <a:pt x="38" y="21"/>
                  </a:lnTo>
                  <a:lnTo>
                    <a:pt x="36" y="24"/>
                  </a:lnTo>
                  <a:lnTo>
                    <a:pt x="33" y="27"/>
                  </a:lnTo>
                  <a:lnTo>
                    <a:pt x="30" y="27"/>
                  </a:lnTo>
                  <a:lnTo>
                    <a:pt x="30" y="27"/>
                  </a:lnTo>
                  <a:lnTo>
                    <a:pt x="22" y="30"/>
                  </a:lnTo>
                  <a:lnTo>
                    <a:pt x="16" y="34"/>
                  </a:lnTo>
                  <a:lnTo>
                    <a:pt x="13" y="39"/>
                  </a:lnTo>
                  <a:lnTo>
                    <a:pt x="11" y="46"/>
                  </a:lnTo>
                  <a:lnTo>
                    <a:pt x="11" y="46"/>
                  </a:lnTo>
                  <a:lnTo>
                    <a:pt x="2" y="38"/>
                  </a:lnTo>
                  <a:lnTo>
                    <a:pt x="1" y="35"/>
                  </a:lnTo>
                  <a:lnTo>
                    <a:pt x="0" y="34"/>
                  </a:lnTo>
                  <a:lnTo>
                    <a:pt x="1" y="31"/>
                  </a:lnTo>
                  <a:lnTo>
                    <a:pt x="2" y="28"/>
                  </a:lnTo>
                  <a:lnTo>
                    <a:pt x="12" y="21"/>
                  </a:lnTo>
                  <a:lnTo>
                    <a:pt x="12" y="21"/>
                  </a:lnTo>
                  <a:lnTo>
                    <a:pt x="13" y="20"/>
                  </a:lnTo>
                  <a:lnTo>
                    <a:pt x="13" y="18"/>
                  </a:lnTo>
                  <a:lnTo>
                    <a:pt x="13" y="18"/>
                  </a:lnTo>
                  <a:lnTo>
                    <a:pt x="15" y="13"/>
                  </a:lnTo>
                  <a:lnTo>
                    <a:pt x="16" y="9"/>
                  </a:lnTo>
                  <a:lnTo>
                    <a:pt x="19" y="7"/>
                  </a:lnTo>
                  <a:lnTo>
                    <a:pt x="23" y="6"/>
                  </a:lnTo>
                  <a:lnTo>
                    <a:pt x="31" y="3"/>
                  </a:lnTo>
                  <a:lnTo>
                    <a:pt x="36" y="2"/>
                  </a:lnTo>
                  <a:lnTo>
                    <a:pt x="40" y="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8" name="Freeform 1285"/>
            <p:cNvSpPr/>
            <p:nvPr/>
          </p:nvSpPr>
          <p:spPr bwMode="auto">
            <a:xfrm>
              <a:off x="6678613" y="1090613"/>
              <a:ext cx="30163" cy="19050"/>
            </a:xfrm>
            <a:custGeom>
              <a:avLst/>
              <a:gdLst>
                <a:gd name="T0" fmla="*/ 0 w 57"/>
                <a:gd name="T1" fmla="*/ 24 h 36"/>
                <a:gd name="T2" fmla="*/ 0 w 57"/>
                <a:gd name="T3" fmla="*/ 24 h 36"/>
                <a:gd name="T4" fmla="*/ 11 w 57"/>
                <a:gd name="T5" fmla="*/ 21 h 36"/>
                <a:gd name="T6" fmla="*/ 20 w 57"/>
                <a:gd name="T7" fmla="*/ 21 h 36"/>
                <a:gd name="T8" fmla="*/ 20 w 57"/>
                <a:gd name="T9" fmla="*/ 21 h 36"/>
                <a:gd name="T10" fmla="*/ 28 w 57"/>
                <a:gd name="T11" fmla="*/ 21 h 36"/>
                <a:gd name="T12" fmla="*/ 35 w 57"/>
                <a:gd name="T13" fmla="*/ 20 h 36"/>
                <a:gd name="T14" fmla="*/ 38 w 57"/>
                <a:gd name="T15" fmla="*/ 18 h 36"/>
                <a:gd name="T16" fmla="*/ 40 w 57"/>
                <a:gd name="T17" fmla="*/ 16 h 36"/>
                <a:gd name="T18" fmla="*/ 43 w 57"/>
                <a:gd name="T19" fmla="*/ 13 h 36"/>
                <a:gd name="T20" fmla="*/ 45 w 57"/>
                <a:gd name="T21" fmla="*/ 9 h 36"/>
                <a:gd name="T22" fmla="*/ 45 w 57"/>
                <a:gd name="T23" fmla="*/ 9 h 36"/>
                <a:gd name="T24" fmla="*/ 46 w 57"/>
                <a:gd name="T25" fmla="*/ 7 h 36"/>
                <a:gd name="T26" fmla="*/ 50 w 57"/>
                <a:gd name="T27" fmla="*/ 4 h 36"/>
                <a:gd name="T28" fmla="*/ 57 w 57"/>
                <a:gd name="T29" fmla="*/ 0 h 36"/>
                <a:gd name="T30" fmla="*/ 57 w 57"/>
                <a:gd name="T31" fmla="*/ 0 h 36"/>
                <a:gd name="T32" fmla="*/ 57 w 57"/>
                <a:gd name="T33" fmla="*/ 4 h 36"/>
                <a:gd name="T34" fmla="*/ 56 w 57"/>
                <a:gd name="T35" fmla="*/ 10 h 36"/>
                <a:gd name="T36" fmla="*/ 50 w 57"/>
                <a:gd name="T37" fmla="*/ 21 h 36"/>
                <a:gd name="T38" fmla="*/ 43 w 57"/>
                <a:gd name="T39" fmla="*/ 31 h 36"/>
                <a:gd name="T40" fmla="*/ 39 w 57"/>
                <a:gd name="T41" fmla="*/ 34 h 36"/>
                <a:gd name="T42" fmla="*/ 35 w 57"/>
                <a:gd name="T43" fmla="*/ 35 h 36"/>
                <a:gd name="T44" fmla="*/ 35 w 57"/>
                <a:gd name="T45" fmla="*/ 35 h 36"/>
                <a:gd name="T46" fmla="*/ 27 w 57"/>
                <a:gd name="T47" fmla="*/ 36 h 36"/>
                <a:gd name="T48" fmla="*/ 17 w 57"/>
                <a:gd name="T49" fmla="*/ 35 h 36"/>
                <a:gd name="T50" fmla="*/ 9 w 57"/>
                <a:gd name="T51" fmla="*/ 31 h 36"/>
                <a:gd name="T52" fmla="*/ 0 w 57"/>
                <a:gd name="T53" fmla="*/ 24 h 36"/>
                <a:gd name="T54" fmla="*/ 0 w 57"/>
                <a:gd name="T5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36">
                  <a:moveTo>
                    <a:pt x="0" y="24"/>
                  </a:moveTo>
                  <a:lnTo>
                    <a:pt x="0" y="24"/>
                  </a:lnTo>
                  <a:lnTo>
                    <a:pt x="11" y="21"/>
                  </a:lnTo>
                  <a:lnTo>
                    <a:pt x="20" y="21"/>
                  </a:lnTo>
                  <a:lnTo>
                    <a:pt x="20" y="21"/>
                  </a:lnTo>
                  <a:lnTo>
                    <a:pt x="28" y="21"/>
                  </a:lnTo>
                  <a:lnTo>
                    <a:pt x="35" y="20"/>
                  </a:lnTo>
                  <a:lnTo>
                    <a:pt x="38" y="18"/>
                  </a:lnTo>
                  <a:lnTo>
                    <a:pt x="40" y="16"/>
                  </a:lnTo>
                  <a:lnTo>
                    <a:pt x="43" y="13"/>
                  </a:lnTo>
                  <a:lnTo>
                    <a:pt x="45" y="9"/>
                  </a:lnTo>
                  <a:lnTo>
                    <a:pt x="45" y="9"/>
                  </a:lnTo>
                  <a:lnTo>
                    <a:pt x="46" y="7"/>
                  </a:lnTo>
                  <a:lnTo>
                    <a:pt x="50" y="4"/>
                  </a:lnTo>
                  <a:lnTo>
                    <a:pt x="57" y="0"/>
                  </a:lnTo>
                  <a:lnTo>
                    <a:pt x="57" y="0"/>
                  </a:lnTo>
                  <a:lnTo>
                    <a:pt x="57" y="4"/>
                  </a:lnTo>
                  <a:lnTo>
                    <a:pt x="56" y="10"/>
                  </a:lnTo>
                  <a:lnTo>
                    <a:pt x="50" y="21"/>
                  </a:lnTo>
                  <a:lnTo>
                    <a:pt x="43" y="31"/>
                  </a:lnTo>
                  <a:lnTo>
                    <a:pt x="39" y="34"/>
                  </a:lnTo>
                  <a:lnTo>
                    <a:pt x="35" y="35"/>
                  </a:lnTo>
                  <a:lnTo>
                    <a:pt x="35" y="35"/>
                  </a:lnTo>
                  <a:lnTo>
                    <a:pt x="27" y="36"/>
                  </a:lnTo>
                  <a:lnTo>
                    <a:pt x="17" y="35"/>
                  </a:lnTo>
                  <a:lnTo>
                    <a:pt x="9" y="31"/>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Freeform 1286"/>
            <p:cNvSpPr/>
            <p:nvPr/>
          </p:nvSpPr>
          <p:spPr bwMode="auto">
            <a:xfrm>
              <a:off x="6638925" y="1330325"/>
              <a:ext cx="28575" cy="12700"/>
            </a:xfrm>
            <a:custGeom>
              <a:avLst/>
              <a:gdLst>
                <a:gd name="T0" fmla="*/ 0 w 54"/>
                <a:gd name="T1" fmla="*/ 17 h 25"/>
                <a:gd name="T2" fmla="*/ 0 w 54"/>
                <a:gd name="T3" fmla="*/ 17 h 25"/>
                <a:gd name="T4" fmla="*/ 5 w 54"/>
                <a:gd name="T5" fmla="*/ 11 h 25"/>
                <a:gd name="T6" fmla="*/ 9 w 54"/>
                <a:gd name="T7" fmla="*/ 7 h 25"/>
                <a:gd name="T8" fmla="*/ 13 w 54"/>
                <a:gd name="T9" fmla="*/ 6 h 25"/>
                <a:gd name="T10" fmla="*/ 13 w 54"/>
                <a:gd name="T11" fmla="*/ 6 h 25"/>
                <a:gd name="T12" fmla="*/ 26 w 54"/>
                <a:gd name="T13" fmla="*/ 1 h 25"/>
                <a:gd name="T14" fmla="*/ 40 w 54"/>
                <a:gd name="T15" fmla="*/ 0 h 25"/>
                <a:gd name="T16" fmla="*/ 40 w 54"/>
                <a:gd name="T17" fmla="*/ 0 h 25"/>
                <a:gd name="T18" fmla="*/ 42 w 54"/>
                <a:gd name="T19" fmla="*/ 1 h 25"/>
                <a:gd name="T20" fmla="*/ 44 w 54"/>
                <a:gd name="T21" fmla="*/ 4 h 25"/>
                <a:gd name="T22" fmla="*/ 48 w 54"/>
                <a:gd name="T23" fmla="*/ 13 h 25"/>
                <a:gd name="T24" fmla="*/ 48 w 54"/>
                <a:gd name="T25" fmla="*/ 13 h 25"/>
                <a:gd name="T26" fmla="*/ 54 w 54"/>
                <a:gd name="T27" fmla="*/ 25 h 25"/>
                <a:gd name="T28" fmla="*/ 54 w 54"/>
                <a:gd name="T29" fmla="*/ 25 h 25"/>
                <a:gd name="T30" fmla="*/ 0 w 54"/>
                <a:gd name="T31" fmla="*/ 17 h 25"/>
                <a:gd name="T32" fmla="*/ 0 w 54"/>
                <a:gd name="T3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5">
                  <a:moveTo>
                    <a:pt x="0" y="17"/>
                  </a:moveTo>
                  <a:lnTo>
                    <a:pt x="0" y="17"/>
                  </a:lnTo>
                  <a:lnTo>
                    <a:pt x="5" y="11"/>
                  </a:lnTo>
                  <a:lnTo>
                    <a:pt x="9" y="7"/>
                  </a:lnTo>
                  <a:lnTo>
                    <a:pt x="13" y="6"/>
                  </a:lnTo>
                  <a:lnTo>
                    <a:pt x="13" y="6"/>
                  </a:lnTo>
                  <a:lnTo>
                    <a:pt x="26" y="1"/>
                  </a:lnTo>
                  <a:lnTo>
                    <a:pt x="40" y="0"/>
                  </a:lnTo>
                  <a:lnTo>
                    <a:pt x="40" y="0"/>
                  </a:lnTo>
                  <a:lnTo>
                    <a:pt x="42" y="1"/>
                  </a:lnTo>
                  <a:lnTo>
                    <a:pt x="44" y="4"/>
                  </a:lnTo>
                  <a:lnTo>
                    <a:pt x="48" y="13"/>
                  </a:lnTo>
                  <a:lnTo>
                    <a:pt x="48" y="13"/>
                  </a:lnTo>
                  <a:lnTo>
                    <a:pt x="54" y="25"/>
                  </a:lnTo>
                  <a:lnTo>
                    <a:pt x="54" y="25"/>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Freeform 1287"/>
            <p:cNvSpPr/>
            <p:nvPr/>
          </p:nvSpPr>
          <p:spPr bwMode="auto">
            <a:xfrm>
              <a:off x="6742113" y="1165225"/>
              <a:ext cx="28575" cy="28575"/>
            </a:xfrm>
            <a:custGeom>
              <a:avLst/>
              <a:gdLst>
                <a:gd name="T0" fmla="*/ 0 w 56"/>
                <a:gd name="T1" fmla="*/ 40 h 55"/>
                <a:gd name="T2" fmla="*/ 0 w 56"/>
                <a:gd name="T3" fmla="*/ 40 h 55"/>
                <a:gd name="T4" fmla="*/ 4 w 56"/>
                <a:gd name="T5" fmla="*/ 33 h 55"/>
                <a:gd name="T6" fmla="*/ 4 w 56"/>
                <a:gd name="T7" fmla="*/ 33 h 55"/>
                <a:gd name="T8" fmla="*/ 14 w 56"/>
                <a:gd name="T9" fmla="*/ 37 h 55"/>
                <a:gd name="T10" fmla="*/ 14 w 56"/>
                <a:gd name="T11" fmla="*/ 37 h 55"/>
                <a:gd name="T12" fmla="*/ 16 w 56"/>
                <a:gd name="T13" fmla="*/ 31 h 55"/>
                <a:gd name="T14" fmla="*/ 17 w 56"/>
                <a:gd name="T15" fmla="*/ 29 h 55"/>
                <a:gd name="T16" fmla="*/ 16 w 56"/>
                <a:gd name="T17" fmla="*/ 27 h 55"/>
                <a:gd name="T18" fmla="*/ 16 w 56"/>
                <a:gd name="T19" fmla="*/ 27 h 55"/>
                <a:gd name="T20" fmla="*/ 11 w 56"/>
                <a:gd name="T21" fmla="*/ 23 h 55"/>
                <a:gd name="T22" fmla="*/ 9 w 56"/>
                <a:gd name="T23" fmla="*/ 18 h 55"/>
                <a:gd name="T24" fmla="*/ 9 w 56"/>
                <a:gd name="T25" fmla="*/ 12 h 55"/>
                <a:gd name="T26" fmla="*/ 9 w 56"/>
                <a:gd name="T27" fmla="*/ 6 h 55"/>
                <a:gd name="T28" fmla="*/ 9 w 56"/>
                <a:gd name="T29" fmla="*/ 6 h 55"/>
                <a:gd name="T30" fmla="*/ 24 w 56"/>
                <a:gd name="T31" fmla="*/ 0 h 55"/>
                <a:gd name="T32" fmla="*/ 24 w 56"/>
                <a:gd name="T33" fmla="*/ 0 h 55"/>
                <a:gd name="T34" fmla="*/ 24 w 56"/>
                <a:gd name="T35" fmla="*/ 2 h 55"/>
                <a:gd name="T36" fmla="*/ 24 w 56"/>
                <a:gd name="T37" fmla="*/ 5 h 55"/>
                <a:gd name="T38" fmla="*/ 24 w 56"/>
                <a:gd name="T39" fmla="*/ 5 h 55"/>
                <a:gd name="T40" fmla="*/ 11 w 56"/>
                <a:gd name="T41" fmla="*/ 15 h 55"/>
                <a:gd name="T42" fmla="*/ 11 w 56"/>
                <a:gd name="T43" fmla="*/ 15 h 55"/>
                <a:gd name="T44" fmla="*/ 18 w 56"/>
                <a:gd name="T45" fmla="*/ 19 h 55"/>
                <a:gd name="T46" fmla="*/ 24 w 56"/>
                <a:gd name="T47" fmla="*/ 23 h 55"/>
                <a:gd name="T48" fmla="*/ 34 w 56"/>
                <a:gd name="T49" fmla="*/ 33 h 55"/>
                <a:gd name="T50" fmla="*/ 43 w 56"/>
                <a:gd name="T51" fmla="*/ 44 h 55"/>
                <a:gd name="T52" fmla="*/ 49 w 56"/>
                <a:gd name="T53" fmla="*/ 49 h 55"/>
                <a:gd name="T54" fmla="*/ 56 w 56"/>
                <a:gd name="T55" fmla="*/ 54 h 55"/>
                <a:gd name="T56" fmla="*/ 56 w 56"/>
                <a:gd name="T57" fmla="*/ 54 h 55"/>
                <a:gd name="T58" fmla="*/ 46 w 56"/>
                <a:gd name="T59" fmla="*/ 55 h 55"/>
                <a:gd name="T60" fmla="*/ 43 w 56"/>
                <a:gd name="T61" fmla="*/ 55 h 55"/>
                <a:gd name="T62" fmla="*/ 43 w 56"/>
                <a:gd name="T63" fmla="*/ 55 h 55"/>
                <a:gd name="T64" fmla="*/ 39 w 56"/>
                <a:gd name="T65" fmla="*/ 49 h 55"/>
                <a:gd name="T66" fmla="*/ 35 w 56"/>
                <a:gd name="T67" fmla="*/ 47 h 55"/>
                <a:gd name="T68" fmla="*/ 29 w 56"/>
                <a:gd name="T69" fmla="*/ 44 h 55"/>
                <a:gd name="T70" fmla="*/ 24 w 56"/>
                <a:gd name="T71" fmla="*/ 42 h 55"/>
                <a:gd name="T72" fmla="*/ 13 w 56"/>
                <a:gd name="T73" fmla="*/ 41 h 55"/>
                <a:gd name="T74" fmla="*/ 0 w 56"/>
                <a:gd name="T75" fmla="*/ 40 h 55"/>
                <a:gd name="T76" fmla="*/ 0 w 56"/>
                <a:gd name="T77"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55">
                  <a:moveTo>
                    <a:pt x="0" y="40"/>
                  </a:moveTo>
                  <a:lnTo>
                    <a:pt x="0" y="40"/>
                  </a:lnTo>
                  <a:lnTo>
                    <a:pt x="4" y="33"/>
                  </a:lnTo>
                  <a:lnTo>
                    <a:pt x="4" y="33"/>
                  </a:lnTo>
                  <a:lnTo>
                    <a:pt x="14" y="37"/>
                  </a:lnTo>
                  <a:lnTo>
                    <a:pt x="14" y="37"/>
                  </a:lnTo>
                  <a:lnTo>
                    <a:pt x="16" y="31"/>
                  </a:lnTo>
                  <a:lnTo>
                    <a:pt x="17" y="29"/>
                  </a:lnTo>
                  <a:lnTo>
                    <a:pt x="16" y="27"/>
                  </a:lnTo>
                  <a:lnTo>
                    <a:pt x="16" y="27"/>
                  </a:lnTo>
                  <a:lnTo>
                    <a:pt x="11" y="23"/>
                  </a:lnTo>
                  <a:lnTo>
                    <a:pt x="9" y="18"/>
                  </a:lnTo>
                  <a:lnTo>
                    <a:pt x="9" y="12"/>
                  </a:lnTo>
                  <a:lnTo>
                    <a:pt x="9" y="6"/>
                  </a:lnTo>
                  <a:lnTo>
                    <a:pt x="9" y="6"/>
                  </a:lnTo>
                  <a:lnTo>
                    <a:pt x="24" y="0"/>
                  </a:lnTo>
                  <a:lnTo>
                    <a:pt x="24" y="0"/>
                  </a:lnTo>
                  <a:lnTo>
                    <a:pt x="24" y="2"/>
                  </a:lnTo>
                  <a:lnTo>
                    <a:pt x="24" y="5"/>
                  </a:lnTo>
                  <a:lnTo>
                    <a:pt x="24" y="5"/>
                  </a:lnTo>
                  <a:lnTo>
                    <a:pt x="11" y="15"/>
                  </a:lnTo>
                  <a:lnTo>
                    <a:pt x="11" y="15"/>
                  </a:lnTo>
                  <a:lnTo>
                    <a:pt x="18" y="19"/>
                  </a:lnTo>
                  <a:lnTo>
                    <a:pt x="24" y="23"/>
                  </a:lnTo>
                  <a:lnTo>
                    <a:pt x="34" y="33"/>
                  </a:lnTo>
                  <a:lnTo>
                    <a:pt x="43" y="44"/>
                  </a:lnTo>
                  <a:lnTo>
                    <a:pt x="49" y="49"/>
                  </a:lnTo>
                  <a:lnTo>
                    <a:pt x="56" y="54"/>
                  </a:lnTo>
                  <a:lnTo>
                    <a:pt x="56" y="54"/>
                  </a:lnTo>
                  <a:lnTo>
                    <a:pt x="46" y="55"/>
                  </a:lnTo>
                  <a:lnTo>
                    <a:pt x="43" y="55"/>
                  </a:lnTo>
                  <a:lnTo>
                    <a:pt x="43" y="55"/>
                  </a:lnTo>
                  <a:lnTo>
                    <a:pt x="39" y="49"/>
                  </a:lnTo>
                  <a:lnTo>
                    <a:pt x="35" y="47"/>
                  </a:lnTo>
                  <a:lnTo>
                    <a:pt x="29" y="44"/>
                  </a:lnTo>
                  <a:lnTo>
                    <a:pt x="24" y="42"/>
                  </a:lnTo>
                  <a:lnTo>
                    <a:pt x="13" y="41"/>
                  </a:lnTo>
                  <a:lnTo>
                    <a:pt x="0" y="4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Freeform 1288"/>
            <p:cNvSpPr/>
            <p:nvPr/>
          </p:nvSpPr>
          <p:spPr bwMode="auto">
            <a:xfrm>
              <a:off x="6061075" y="1098550"/>
              <a:ext cx="28575" cy="15875"/>
            </a:xfrm>
            <a:custGeom>
              <a:avLst/>
              <a:gdLst>
                <a:gd name="T0" fmla="*/ 43 w 55"/>
                <a:gd name="T1" fmla="*/ 30 h 30"/>
                <a:gd name="T2" fmla="*/ 43 w 55"/>
                <a:gd name="T3" fmla="*/ 30 h 30"/>
                <a:gd name="T4" fmla="*/ 42 w 55"/>
                <a:gd name="T5" fmla="*/ 25 h 30"/>
                <a:gd name="T6" fmla="*/ 42 w 55"/>
                <a:gd name="T7" fmla="*/ 25 h 30"/>
                <a:gd name="T8" fmla="*/ 35 w 55"/>
                <a:gd name="T9" fmla="*/ 26 h 30"/>
                <a:gd name="T10" fmla="*/ 28 w 55"/>
                <a:gd name="T11" fmla="*/ 26 h 30"/>
                <a:gd name="T12" fmla="*/ 24 w 55"/>
                <a:gd name="T13" fmla="*/ 25 h 30"/>
                <a:gd name="T14" fmla="*/ 19 w 55"/>
                <a:gd name="T15" fmla="*/ 22 h 30"/>
                <a:gd name="T16" fmla="*/ 11 w 55"/>
                <a:gd name="T17" fmla="*/ 15 h 30"/>
                <a:gd name="T18" fmla="*/ 6 w 55"/>
                <a:gd name="T19" fmla="*/ 7 h 30"/>
                <a:gd name="T20" fmla="*/ 6 w 55"/>
                <a:gd name="T21" fmla="*/ 7 h 30"/>
                <a:gd name="T22" fmla="*/ 0 w 55"/>
                <a:gd name="T23" fmla="*/ 0 h 30"/>
                <a:gd name="T24" fmla="*/ 0 w 55"/>
                <a:gd name="T25" fmla="*/ 0 h 30"/>
                <a:gd name="T26" fmla="*/ 29 w 55"/>
                <a:gd name="T27" fmla="*/ 4 h 30"/>
                <a:gd name="T28" fmla="*/ 29 w 55"/>
                <a:gd name="T29" fmla="*/ 4 h 30"/>
                <a:gd name="T30" fmla="*/ 29 w 55"/>
                <a:gd name="T31" fmla="*/ 3 h 30"/>
                <a:gd name="T32" fmla="*/ 29 w 55"/>
                <a:gd name="T33" fmla="*/ 3 h 30"/>
                <a:gd name="T34" fmla="*/ 26 w 55"/>
                <a:gd name="T35" fmla="*/ 10 h 30"/>
                <a:gd name="T36" fmla="*/ 26 w 55"/>
                <a:gd name="T37" fmla="*/ 10 h 30"/>
                <a:gd name="T38" fmla="*/ 31 w 55"/>
                <a:gd name="T39" fmla="*/ 11 h 30"/>
                <a:gd name="T40" fmla="*/ 33 w 55"/>
                <a:gd name="T41" fmla="*/ 11 h 30"/>
                <a:gd name="T42" fmla="*/ 42 w 55"/>
                <a:gd name="T43" fmla="*/ 10 h 30"/>
                <a:gd name="T44" fmla="*/ 46 w 55"/>
                <a:gd name="T45" fmla="*/ 8 h 30"/>
                <a:gd name="T46" fmla="*/ 49 w 55"/>
                <a:gd name="T47" fmla="*/ 8 h 30"/>
                <a:gd name="T48" fmla="*/ 53 w 55"/>
                <a:gd name="T49" fmla="*/ 11 h 30"/>
                <a:gd name="T50" fmla="*/ 55 w 55"/>
                <a:gd name="T51" fmla="*/ 15 h 30"/>
                <a:gd name="T52" fmla="*/ 55 w 55"/>
                <a:gd name="T53" fmla="*/ 15 h 30"/>
                <a:gd name="T54" fmla="*/ 43 w 55"/>
                <a:gd name="T55" fmla="*/ 30 h 30"/>
                <a:gd name="T56" fmla="*/ 43 w 55"/>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0">
                  <a:moveTo>
                    <a:pt x="43" y="30"/>
                  </a:moveTo>
                  <a:lnTo>
                    <a:pt x="43" y="30"/>
                  </a:lnTo>
                  <a:lnTo>
                    <a:pt x="42" y="25"/>
                  </a:lnTo>
                  <a:lnTo>
                    <a:pt x="42" y="25"/>
                  </a:lnTo>
                  <a:lnTo>
                    <a:pt x="35" y="26"/>
                  </a:lnTo>
                  <a:lnTo>
                    <a:pt x="28" y="26"/>
                  </a:lnTo>
                  <a:lnTo>
                    <a:pt x="24" y="25"/>
                  </a:lnTo>
                  <a:lnTo>
                    <a:pt x="19" y="22"/>
                  </a:lnTo>
                  <a:lnTo>
                    <a:pt x="11" y="15"/>
                  </a:lnTo>
                  <a:lnTo>
                    <a:pt x="6" y="7"/>
                  </a:lnTo>
                  <a:lnTo>
                    <a:pt x="6" y="7"/>
                  </a:lnTo>
                  <a:lnTo>
                    <a:pt x="0" y="0"/>
                  </a:lnTo>
                  <a:lnTo>
                    <a:pt x="0" y="0"/>
                  </a:lnTo>
                  <a:lnTo>
                    <a:pt x="29" y="4"/>
                  </a:lnTo>
                  <a:lnTo>
                    <a:pt x="29" y="4"/>
                  </a:lnTo>
                  <a:lnTo>
                    <a:pt x="29" y="3"/>
                  </a:lnTo>
                  <a:lnTo>
                    <a:pt x="29" y="3"/>
                  </a:lnTo>
                  <a:lnTo>
                    <a:pt x="26" y="10"/>
                  </a:lnTo>
                  <a:lnTo>
                    <a:pt x="26" y="10"/>
                  </a:lnTo>
                  <a:lnTo>
                    <a:pt x="31" y="11"/>
                  </a:lnTo>
                  <a:lnTo>
                    <a:pt x="33" y="11"/>
                  </a:lnTo>
                  <a:lnTo>
                    <a:pt x="42" y="10"/>
                  </a:lnTo>
                  <a:lnTo>
                    <a:pt x="46" y="8"/>
                  </a:lnTo>
                  <a:lnTo>
                    <a:pt x="49" y="8"/>
                  </a:lnTo>
                  <a:lnTo>
                    <a:pt x="53" y="11"/>
                  </a:lnTo>
                  <a:lnTo>
                    <a:pt x="55" y="15"/>
                  </a:lnTo>
                  <a:lnTo>
                    <a:pt x="55" y="15"/>
                  </a:lnTo>
                  <a:lnTo>
                    <a:pt x="43" y="30"/>
                  </a:lnTo>
                  <a:lnTo>
                    <a:pt x="4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Freeform 1289"/>
            <p:cNvSpPr/>
            <p:nvPr/>
          </p:nvSpPr>
          <p:spPr bwMode="auto">
            <a:xfrm>
              <a:off x="6670675" y="1228725"/>
              <a:ext cx="28575" cy="22225"/>
            </a:xfrm>
            <a:custGeom>
              <a:avLst/>
              <a:gdLst>
                <a:gd name="T0" fmla="*/ 0 w 53"/>
                <a:gd name="T1" fmla="*/ 18 h 43"/>
                <a:gd name="T2" fmla="*/ 0 w 53"/>
                <a:gd name="T3" fmla="*/ 18 h 43"/>
                <a:gd name="T4" fmla="*/ 5 w 53"/>
                <a:gd name="T5" fmla="*/ 16 h 43"/>
                <a:gd name="T6" fmla="*/ 7 w 53"/>
                <a:gd name="T7" fmla="*/ 16 h 43"/>
                <a:gd name="T8" fmla="*/ 9 w 53"/>
                <a:gd name="T9" fmla="*/ 15 h 43"/>
                <a:gd name="T10" fmla="*/ 7 w 53"/>
                <a:gd name="T11" fmla="*/ 12 h 43"/>
                <a:gd name="T12" fmla="*/ 7 w 53"/>
                <a:gd name="T13" fmla="*/ 8 h 43"/>
                <a:gd name="T14" fmla="*/ 7 w 53"/>
                <a:gd name="T15" fmla="*/ 5 h 43"/>
                <a:gd name="T16" fmla="*/ 9 w 53"/>
                <a:gd name="T17" fmla="*/ 4 h 43"/>
                <a:gd name="T18" fmla="*/ 9 w 53"/>
                <a:gd name="T19" fmla="*/ 4 h 43"/>
                <a:gd name="T20" fmla="*/ 23 w 53"/>
                <a:gd name="T21" fmla="*/ 1 h 43"/>
                <a:gd name="T22" fmla="*/ 31 w 53"/>
                <a:gd name="T23" fmla="*/ 0 h 43"/>
                <a:gd name="T24" fmla="*/ 39 w 53"/>
                <a:gd name="T25" fmla="*/ 2 h 43"/>
                <a:gd name="T26" fmla="*/ 53 w 53"/>
                <a:gd name="T27" fmla="*/ 8 h 43"/>
                <a:gd name="T28" fmla="*/ 53 w 53"/>
                <a:gd name="T29" fmla="*/ 8 h 43"/>
                <a:gd name="T30" fmla="*/ 39 w 53"/>
                <a:gd name="T31" fmla="*/ 9 h 43"/>
                <a:gd name="T32" fmla="*/ 39 w 53"/>
                <a:gd name="T33" fmla="*/ 9 h 43"/>
                <a:gd name="T34" fmla="*/ 27 w 53"/>
                <a:gd name="T35" fmla="*/ 15 h 43"/>
                <a:gd name="T36" fmla="*/ 27 w 53"/>
                <a:gd name="T37" fmla="*/ 15 h 43"/>
                <a:gd name="T38" fmla="*/ 23 w 53"/>
                <a:gd name="T39" fmla="*/ 43 h 43"/>
                <a:gd name="T40" fmla="*/ 23 w 53"/>
                <a:gd name="T41" fmla="*/ 43 h 43"/>
                <a:gd name="T42" fmla="*/ 14 w 53"/>
                <a:gd name="T43" fmla="*/ 43 h 43"/>
                <a:gd name="T44" fmla="*/ 14 w 53"/>
                <a:gd name="T45" fmla="*/ 43 h 43"/>
                <a:gd name="T46" fmla="*/ 14 w 53"/>
                <a:gd name="T47" fmla="*/ 43 h 43"/>
                <a:gd name="T48" fmla="*/ 17 w 53"/>
                <a:gd name="T49" fmla="*/ 33 h 43"/>
                <a:gd name="T50" fmla="*/ 17 w 53"/>
                <a:gd name="T51" fmla="*/ 30 h 43"/>
                <a:gd name="T52" fmla="*/ 16 w 53"/>
                <a:gd name="T53" fmla="*/ 27 h 43"/>
                <a:gd name="T54" fmla="*/ 14 w 53"/>
                <a:gd name="T55" fmla="*/ 25 h 43"/>
                <a:gd name="T56" fmla="*/ 11 w 53"/>
                <a:gd name="T57" fmla="*/ 22 h 43"/>
                <a:gd name="T58" fmla="*/ 2 w 53"/>
                <a:gd name="T59" fmla="*/ 16 h 43"/>
                <a:gd name="T60" fmla="*/ 0 w 53"/>
                <a:gd name="T6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3">
                  <a:moveTo>
                    <a:pt x="0" y="18"/>
                  </a:moveTo>
                  <a:lnTo>
                    <a:pt x="0" y="18"/>
                  </a:lnTo>
                  <a:lnTo>
                    <a:pt x="5" y="16"/>
                  </a:lnTo>
                  <a:lnTo>
                    <a:pt x="7" y="16"/>
                  </a:lnTo>
                  <a:lnTo>
                    <a:pt x="9" y="15"/>
                  </a:lnTo>
                  <a:lnTo>
                    <a:pt x="7" y="12"/>
                  </a:lnTo>
                  <a:lnTo>
                    <a:pt x="7" y="8"/>
                  </a:lnTo>
                  <a:lnTo>
                    <a:pt x="7" y="5"/>
                  </a:lnTo>
                  <a:lnTo>
                    <a:pt x="9" y="4"/>
                  </a:lnTo>
                  <a:lnTo>
                    <a:pt x="9" y="4"/>
                  </a:lnTo>
                  <a:lnTo>
                    <a:pt x="23" y="1"/>
                  </a:lnTo>
                  <a:lnTo>
                    <a:pt x="31" y="0"/>
                  </a:lnTo>
                  <a:lnTo>
                    <a:pt x="39" y="2"/>
                  </a:lnTo>
                  <a:lnTo>
                    <a:pt x="53" y="8"/>
                  </a:lnTo>
                  <a:lnTo>
                    <a:pt x="53" y="8"/>
                  </a:lnTo>
                  <a:lnTo>
                    <a:pt x="39" y="9"/>
                  </a:lnTo>
                  <a:lnTo>
                    <a:pt x="39" y="9"/>
                  </a:lnTo>
                  <a:lnTo>
                    <a:pt x="27" y="15"/>
                  </a:lnTo>
                  <a:lnTo>
                    <a:pt x="27" y="15"/>
                  </a:lnTo>
                  <a:lnTo>
                    <a:pt x="23" y="43"/>
                  </a:lnTo>
                  <a:lnTo>
                    <a:pt x="23" y="43"/>
                  </a:lnTo>
                  <a:lnTo>
                    <a:pt x="14" y="43"/>
                  </a:lnTo>
                  <a:lnTo>
                    <a:pt x="14" y="43"/>
                  </a:lnTo>
                  <a:lnTo>
                    <a:pt x="14" y="43"/>
                  </a:lnTo>
                  <a:lnTo>
                    <a:pt x="17" y="33"/>
                  </a:lnTo>
                  <a:lnTo>
                    <a:pt x="17" y="30"/>
                  </a:lnTo>
                  <a:lnTo>
                    <a:pt x="16" y="27"/>
                  </a:lnTo>
                  <a:lnTo>
                    <a:pt x="14" y="25"/>
                  </a:lnTo>
                  <a:lnTo>
                    <a:pt x="11" y="22"/>
                  </a:lnTo>
                  <a:lnTo>
                    <a:pt x="2" y="1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3" name="Freeform 1290"/>
            <p:cNvSpPr/>
            <p:nvPr/>
          </p:nvSpPr>
          <p:spPr bwMode="auto">
            <a:xfrm>
              <a:off x="6683375" y="1004888"/>
              <a:ext cx="23813" cy="25400"/>
            </a:xfrm>
            <a:custGeom>
              <a:avLst/>
              <a:gdLst>
                <a:gd name="T0" fmla="*/ 4 w 45"/>
                <a:gd name="T1" fmla="*/ 21 h 49"/>
                <a:gd name="T2" fmla="*/ 4 w 45"/>
                <a:gd name="T3" fmla="*/ 21 h 49"/>
                <a:gd name="T4" fmla="*/ 0 w 45"/>
                <a:gd name="T5" fmla="*/ 2 h 49"/>
                <a:gd name="T6" fmla="*/ 0 w 45"/>
                <a:gd name="T7" fmla="*/ 2 h 49"/>
                <a:gd name="T8" fmla="*/ 27 w 45"/>
                <a:gd name="T9" fmla="*/ 0 h 49"/>
                <a:gd name="T10" fmla="*/ 27 w 45"/>
                <a:gd name="T11" fmla="*/ 0 h 49"/>
                <a:gd name="T12" fmla="*/ 23 w 45"/>
                <a:gd name="T13" fmla="*/ 4 h 49"/>
                <a:gd name="T14" fmla="*/ 20 w 45"/>
                <a:gd name="T15" fmla="*/ 9 h 49"/>
                <a:gd name="T16" fmla="*/ 19 w 45"/>
                <a:gd name="T17" fmla="*/ 11 h 49"/>
                <a:gd name="T18" fmla="*/ 19 w 45"/>
                <a:gd name="T19" fmla="*/ 14 h 49"/>
                <a:gd name="T20" fmla="*/ 19 w 45"/>
                <a:gd name="T21" fmla="*/ 18 h 49"/>
                <a:gd name="T22" fmla="*/ 20 w 45"/>
                <a:gd name="T23" fmla="*/ 21 h 49"/>
                <a:gd name="T24" fmla="*/ 24 w 45"/>
                <a:gd name="T25" fmla="*/ 27 h 49"/>
                <a:gd name="T26" fmla="*/ 24 w 45"/>
                <a:gd name="T27" fmla="*/ 27 h 49"/>
                <a:gd name="T28" fmla="*/ 36 w 45"/>
                <a:gd name="T29" fmla="*/ 35 h 49"/>
                <a:gd name="T30" fmla="*/ 45 w 45"/>
                <a:gd name="T31" fmla="*/ 42 h 49"/>
                <a:gd name="T32" fmla="*/ 45 w 45"/>
                <a:gd name="T33" fmla="*/ 42 h 49"/>
                <a:gd name="T34" fmla="*/ 40 w 45"/>
                <a:gd name="T35" fmla="*/ 47 h 49"/>
                <a:gd name="T36" fmla="*/ 37 w 45"/>
                <a:gd name="T37" fmla="*/ 49 h 49"/>
                <a:gd name="T38" fmla="*/ 33 w 45"/>
                <a:gd name="T39" fmla="*/ 47 h 49"/>
                <a:gd name="T40" fmla="*/ 27 w 45"/>
                <a:gd name="T41" fmla="*/ 43 h 49"/>
                <a:gd name="T42" fmla="*/ 27 w 45"/>
                <a:gd name="T43" fmla="*/ 43 h 49"/>
                <a:gd name="T44" fmla="*/ 22 w 45"/>
                <a:gd name="T45" fmla="*/ 40 h 49"/>
                <a:gd name="T46" fmla="*/ 16 w 45"/>
                <a:gd name="T47" fmla="*/ 36 h 49"/>
                <a:gd name="T48" fmla="*/ 16 w 45"/>
                <a:gd name="T49" fmla="*/ 36 h 49"/>
                <a:gd name="T50" fmla="*/ 20 w 45"/>
                <a:gd name="T51" fmla="*/ 31 h 49"/>
                <a:gd name="T52" fmla="*/ 20 w 45"/>
                <a:gd name="T53" fmla="*/ 31 h 49"/>
                <a:gd name="T54" fmla="*/ 4 w 45"/>
                <a:gd name="T55" fmla="*/ 21 h 49"/>
                <a:gd name="T56" fmla="*/ 4 w 45"/>
                <a:gd name="T57"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9">
                  <a:moveTo>
                    <a:pt x="4" y="21"/>
                  </a:moveTo>
                  <a:lnTo>
                    <a:pt x="4" y="21"/>
                  </a:lnTo>
                  <a:lnTo>
                    <a:pt x="0" y="2"/>
                  </a:lnTo>
                  <a:lnTo>
                    <a:pt x="0" y="2"/>
                  </a:lnTo>
                  <a:lnTo>
                    <a:pt x="27" y="0"/>
                  </a:lnTo>
                  <a:lnTo>
                    <a:pt x="27" y="0"/>
                  </a:lnTo>
                  <a:lnTo>
                    <a:pt x="23" y="4"/>
                  </a:lnTo>
                  <a:lnTo>
                    <a:pt x="20" y="9"/>
                  </a:lnTo>
                  <a:lnTo>
                    <a:pt x="19" y="11"/>
                  </a:lnTo>
                  <a:lnTo>
                    <a:pt x="19" y="14"/>
                  </a:lnTo>
                  <a:lnTo>
                    <a:pt x="19" y="18"/>
                  </a:lnTo>
                  <a:lnTo>
                    <a:pt x="20" y="21"/>
                  </a:lnTo>
                  <a:lnTo>
                    <a:pt x="24" y="27"/>
                  </a:lnTo>
                  <a:lnTo>
                    <a:pt x="24" y="27"/>
                  </a:lnTo>
                  <a:lnTo>
                    <a:pt x="36" y="35"/>
                  </a:lnTo>
                  <a:lnTo>
                    <a:pt x="45" y="42"/>
                  </a:lnTo>
                  <a:lnTo>
                    <a:pt x="45" y="42"/>
                  </a:lnTo>
                  <a:lnTo>
                    <a:pt x="40" y="47"/>
                  </a:lnTo>
                  <a:lnTo>
                    <a:pt x="37" y="49"/>
                  </a:lnTo>
                  <a:lnTo>
                    <a:pt x="33" y="47"/>
                  </a:lnTo>
                  <a:lnTo>
                    <a:pt x="27" y="43"/>
                  </a:lnTo>
                  <a:lnTo>
                    <a:pt x="27" y="43"/>
                  </a:lnTo>
                  <a:lnTo>
                    <a:pt x="22" y="40"/>
                  </a:lnTo>
                  <a:lnTo>
                    <a:pt x="16" y="36"/>
                  </a:lnTo>
                  <a:lnTo>
                    <a:pt x="16" y="36"/>
                  </a:lnTo>
                  <a:lnTo>
                    <a:pt x="20" y="31"/>
                  </a:lnTo>
                  <a:lnTo>
                    <a:pt x="20" y="31"/>
                  </a:lnTo>
                  <a:lnTo>
                    <a:pt x="4" y="21"/>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4" name="Freeform 1291"/>
            <p:cNvSpPr/>
            <p:nvPr/>
          </p:nvSpPr>
          <p:spPr bwMode="auto">
            <a:xfrm>
              <a:off x="6608763" y="962025"/>
              <a:ext cx="23813" cy="22225"/>
            </a:xfrm>
            <a:custGeom>
              <a:avLst/>
              <a:gdLst>
                <a:gd name="T0" fmla="*/ 29 w 45"/>
                <a:gd name="T1" fmla="*/ 1 h 42"/>
                <a:gd name="T2" fmla="*/ 29 w 45"/>
                <a:gd name="T3" fmla="*/ 1 h 42"/>
                <a:gd name="T4" fmla="*/ 26 w 45"/>
                <a:gd name="T5" fmla="*/ 14 h 42"/>
                <a:gd name="T6" fmla="*/ 26 w 45"/>
                <a:gd name="T7" fmla="*/ 14 h 42"/>
                <a:gd name="T8" fmla="*/ 27 w 45"/>
                <a:gd name="T9" fmla="*/ 15 h 42"/>
                <a:gd name="T10" fmla="*/ 30 w 45"/>
                <a:gd name="T11" fmla="*/ 15 h 42"/>
                <a:gd name="T12" fmla="*/ 37 w 45"/>
                <a:gd name="T13" fmla="*/ 14 h 42"/>
                <a:gd name="T14" fmla="*/ 40 w 45"/>
                <a:gd name="T15" fmla="*/ 14 h 42"/>
                <a:gd name="T16" fmla="*/ 43 w 45"/>
                <a:gd name="T17" fmla="*/ 14 h 42"/>
                <a:gd name="T18" fmla="*/ 44 w 45"/>
                <a:gd name="T19" fmla="*/ 17 h 42"/>
                <a:gd name="T20" fmla="*/ 45 w 45"/>
                <a:gd name="T21" fmla="*/ 19 h 42"/>
                <a:gd name="T22" fmla="*/ 45 w 45"/>
                <a:gd name="T23" fmla="*/ 19 h 42"/>
                <a:gd name="T24" fmla="*/ 45 w 45"/>
                <a:gd name="T25" fmla="*/ 24 h 42"/>
                <a:gd name="T26" fmla="*/ 44 w 45"/>
                <a:gd name="T27" fmla="*/ 29 h 42"/>
                <a:gd name="T28" fmla="*/ 39 w 45"/>
                <a:gd name="T29" fmla="*/ 42 h 42"/>
                <a:gd name="T30" fmla="*/ 39 w 45"/>
                <a:gd name="T31" fmla="*/ 42 h 42"/>
                <a:gd name="T32" fmla="*/ 36 w 45"/>
                <a:gd name="T33" fmla="*/ 32 h 42"/>
                <a:gd name="T34" fmla="*/ 34 w 45"/>
                <a:gd name="T35" fmla="*/ 29 h 42"/>
                <a:gd name="T36" fmla="*/ 33 w 45"/>
                <a:gd name="T37" fmla="*/ 28 h 42"/>
                <a:gd name="T38" fmla="*/ 33 w 45"/>
                <a:gd name="T39" fmla="*/ 28 h 42"/>
                <a:gd name="T40" fmla="*/ 29 w 45"/>
                <a:gd name="T41" fmla="*/ 28 h 42"/>
                <a:gd name="T42" fmla="*/ 25 w 45"/>
                <a:gd name="T43" fmla="*/ 28 h 42"/>
                <a:gd name="T44" fmla="*/ 14 w 45"/>
                <a:gd name="T45" fmla="*/ 28 h 42"/>
                <a:gd name="T46" fmla="*/ 14 w 45"/>
                <a:gd name="T47" fmla="*/ 28 h 42"/>
                <a:gd name="T48" fmla="*/ 16 w 45"/>
                <a:gd name="T49" fmla="*/ 14 h 42"/>
                <a:gd name="T50" fmla="*/ 16 w 45"/>
                <a:gd name="T51" fmla="*/ 14 h 42"/>
                <a:gd name="T52" fmla="*/ 0 w 45"/>
                <a:gd name="T53" fmla="*/ 11 h 42"/>
                <a:gd name="T54" fmla="*/ 0 w 45"/>
                <a:gd name="T55" fmla="*/ 11 h 42"/>
                <a:gd name="T56" fmla="*/ 0 w 45"/>
                <a:gd name="T57" fmla="*/ 7 h 42"/>
                <a:gd name="T58" fmla="*/ 1 w 45"/>
                <a:gd name="T59" fmla="*/ 3 h 42"/>
                <a:gd name="T60" fmla="*/ 4 w 45"/>
                <a:gd name="T61" fmla="*/ 1 h 42"/>
                <a:gd name="T62" fmla="*/ 8 w 45"/>
                <a:gd name="T63" fmla="*/ 0 h 42"/>
                <a:gd name="T64" fmla="*/ 8 w 45"/>
                <a:gd name="T65" fmla="*/ 0 h 42"/>
                <a:gd name="T66" fmla="*/ 29 w 45"/>
                <a:gd name="T67" fmla="*/ 1 h 42"/>
                <a:gd name="T68" fmla="*/ 29 w 45"/>
                <a:gd name="T6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2">
                  <a:moveTo>
                    <a:pt x="29" y="1"/>
                  </a:moveTo>
                  <a:lnTo>
                    <a:pt x="29" y="1"/>
                  </a:lnTo>
                  <a:lnTo>
                    <a:pt x="26" y="14"/>
                  </a:lnTo>
                  <a:lnTo>
                    <a:pt x="26" y="14"/>
                  </a:lnTo>
                  <a:lnTo>
                    <a:pt x="27" y="15"/>
                  </a:lnTo>
                  <a:lnTo>
                    <a:pt x="30" y="15"/>
                  </a:lnTo>
                  <a:lnTo>
                    <a:pt x="37" y="14"/>
                  </a:lnTo>
                  <a:lnTo>
                    <a:pt x="40" y="14"/>
                  </a:lnTo>
                  <a:lnTo>
                    <a:pt x="43" y="14"/>
                  </a:lnTo>
                  <a:lnTo>
                    <a:pt x="44" y="17"/>
                  </a:lnTo>
                  <a:lnTo>
                    <a:pt x="45" y="19"/>
                  </a:lnTo>
                  <a:lnTo>
                    <a:pt x="45" y="19"/>
                  </a:lnTo>
                  <a:lnTo>
                    <a:pt x="45" y="24"/>
                  </a:lnTo>
                  <a:lnTo>
                    <a:pt x="44" y="29"/>
                  </a:lnTo>
                  <a:lnTo>
                    <a:pt x="39" y="42"/>
                  </a:lnTo>
                  <a:lnTo>
                    <a:pt x="39" y="42"/>
                  </a:lnTo>
                  <a:lnTo>
                    <a:pt x="36" y="32"/>
                  </a:lnTo>
                  <a:lnTo>
                    <a:pt x="34" y="29"/>
                  </a:lnTo>
                  <a:lnTo>
                    <a:pt x="33" y="28"/>
                  </a:lnTo>
                  <a:lnTo>
                    <a:pt x="33" y="28"/>
                  </a:lnTo>
                  <a:lnTo>
                    <a:pt x="29" y="28"/>
                  </a:lnTo>
                  <a:lnTo>
                    <a:pt x="25" y="28"/>
                  </a:lnTo>
                  <a:lnTo>
                    <a:pt x="14" y="28"/>
                  </a:lnTo>
                  <a:lnTo>
                    <a:pt x="14" y="28"/>
                  </a:lnTo>
                  <a:lnTo>
                    <a:pt x="16" y="14"/>
                  </a:lnTo>
                  <a:lnTo>
                    <a:pt x="16" y="14"/>
                  </a:lnTo>
                  <a:lnTo>
                    <a:pt x="0" y="11"/>
                  </a:lnTo>
                  <a:lnTo>
                    <a:pt x="0" y="11"/>
                  </a:lnTo>
                  <a:lnTo>
                    <a:pt x="0" y="7"/>
                  </a:lnTo>
                  <a:lnTo>
                    <a:pt x="1" y="3"/>
                  </a:lnTo>
                  <a:lnTo>
                    <a:pt x="4" y="1"/>
                  </a:lnTo>
                  <a:lnTo>
                    <a:pt x="8" y="0"/>
                  </a:lnTo>
                  <a:lnTo>
                    <a:pt x="8" y="0"/>
                  </a:lnTo>
                  <a:lnTo>
                    <a:pt x="29" y="1"/>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5" name="Freeform 1292"/>
            <p:cNvSpPr/>
            <p:nvPr/>
          </p:nvSpPr>
          <p:spPr bwMode="auto">
            <a:xfrm>
              <a:off x="6688138" y="1058863"/>
              <a:ext cx="17463" cy="15875"/>
            </a:xfrm>
            <a:custGeom>
              <a:avLst/>
              <a:gdLst>
                <a:gd name="T0" fmla="*/ 34 w 34"/>
                <a:gd name="T1" fmla="*/ 0 h 29"/>
                <a:gd name="T2" fmla="*/ 34 w 34"/>
                <a:gd name="T3" fmla="*/ 0 h 29"/>
                <a:gd name="T4" fmla="*/ 32 w 34"/>
                <a:gd name="T5" fmla="*/ 22 h 29"/>
                <a:gd name="T6" fmla="*/ 32 w 34"/>
                <a:gd name="T7" fmla="*/ 22 h 29"/>
                <a:gd name="T8" fmla="*/ 12 w 34"/>
                <a:gd name="T9" fmla="*/ 29 h 29"/>
                <a:gd name="T10" fmla="*/ 12 w 34"/>
                <a:gd name="T11" fmla="*/ 29 h 29"/>
                <a:gd name="T12" fmla="*/ 0 w 34"/>
                <a:gd name="T13" fmla="*/ 2 h 29"/>
                <a:gd name="T14" fmla="*/ 0 w 34"/>
                <a:gd name="T15" fmla="*/ 2 h 29"/>
                <a:gd name="T16" fmla="*/ 34 w 34"/>
                <a:gd name="T17" fmla="*/ 0 h 29"/>
                <a:gd name="T18" fmla="*/ 34 w 3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9">
                  <a:moveTo>
                    <a:pt x="34" y="0"/>
                  </a:moveTo>
                  <a:lnTo>
                    <a:pt x="34" y="0"/>
                  </a:lnTo>
                  <a:lnTo>
                    <a:pt x="32" y="22"/>
                  </a:lnTo>
                  <a:lnTo>
                    <a:pt x="32" y="22"/>
                  </a:lnTo>
                  <a:lnTo>
                    <a:pt x="12" y="29"/>
                  </a:lnTo>
                  <a:lnTo>
                    <a:pt x="12" y="29"/>
                  </a:lnTo>
                  <a:lnTo>
                    <a:pt x="0" y="2"/>
                  </a:lnTo>
                  <a:lnTo>
                    <a:pt x="0" y="2"/>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6" name="Freeform 1293"/>
            <p:cNvSpPr/>
            <p:nvPr/>
          </p:nvSpPr>
          <p:spPr bwMode="auto">
            <a:xfrm>
              <a:off x="6696075" y="1066800"/>
              <a:ext cx="26988" cy="19050"/>
            </a:xfrm>
            <a:custGeom>
              <a:avLst/>
              <a:gdLst>
                <a:gd name="T0" fmla="*/ 50 w 50"/>
                <a:gd name="T1" fmla="*/ 0 h 35"/>
                <a:gd name="T2" fmla="*/ 50 w 50"/>
                <a:gd name="T3" fmla="*/ 0 h 35"/>
                <a:gd name="T4" fmla="*/ 46 w 50"/>
                <a:gd name="T5" fmla="*/ 15 h 35"/>
                <a:gd name="T6" fmla="*/ 43 w 50"/>
                <a:gd name="T7" fmla="*/ 21 h 35"/>
                <a:gd name="T8" fmla="*/ 39 w 50"/>
                <a:gd name="T9" fmla="*/ 24 h 35"/>
                <a:gd name="T10" fmla="*/ 34 w 50"/>
                <a:gd name="T11" fmla="*/ 26 h 35"/>
                <a:gd name="T12" fmla="*/ 25 w 50"/>
                <a:gd name="T13" fmla="*/ 29 h 35"/>
                <a:gd name="T14" fmla="*/ 0 w 50"/>
                <a:gd name="T15" fmla="*/ 35 h 35"/>
                <a:gd name="T16" fmla="*/ 0 w 50"/>
                <a:gd name="T17" fmla="*/ 35 h 35"/>
                <a:gd name="T18" fmla="*/ 10 w 50"/>
                <a:gd name="T19" fmla="*/ 26 h 35"/>
                <a:gd name="T20" fmla="*/ 20 w 50"/>
                <a:gd name="T21" fmla="*/ 19 h 35"/>
                <a:gd name="T22" fmla="*/ 27 w 50"/>
                <a:gd name="T23" fmla="*/ 11 h 35"/>
                <a:gd name="T24" fmla="*/ 32 w 50"/>
                <a:gd name="T25" fmla="*/ 3 h 35"/>
                <a:gd name="T26" fmla="*/ 32 w 50"/>
                <a:gd name="T27" fmla="*/ 3 h 35"/>
                <a:gd name="T28" fmla="*/ 50 w 50"/>
                <a:gd name="T29" fmla="*/ 0 h 35"/>
                <a:gd name="T30" fmla="*/ 50 w 5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5">
                  <a:moveTo>
                    <a:pt x="50" y="0"/>
                  </a:moveTo>
                  <a:lnTo>
                    <a:pt x="50" y="0"/>
                  </a:lnTo>
                  <a:lnTo>
                    <a:pt x="46" y="15"/>
                  </a:lnTo>
                  <a:lnTo>
                    <a:pt x="43" y="21"/>
                  </a:lnTo>
                  <a:lnTo>
                    <a:pt x="39" y="24"/>
                  </a:lnTo>
                  <a:lnTo>
                    <a:pt x="34" y="26"/>
                  </a:lnTo>
                  <a:lnTo>
                    <a:pt x="25" y="29"/>
                  </a:lnTo>
                  <a:lnTo>
                    <a:pt x="0" y="35"/>
                  </a:lnTo>
                  <a:lnTo>
                    <a:pt x="0" y="35"/>
                  </a:lnTo>
                  <a:lnTo>
                    <a:pt x="10" y="26"/>
                  </a:lnTo>
                  <a:lnTo>
                    <a:pt x="20" y="19"/>
                  </a:lnTo>
                  <a:lnTo>
                    <a:pt x="27" y="11"/>
                  </a:lnTo>
                  <a:lnTo>
                    <a:pt x="32" y="3"/>
                  </a:lnTo>
                  <a:lnTo>
                    <a:pt x="32" y="3"/>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Freeform 1294"/>
            <p:cNvSpPr/>
            <p:nvPr/>
          </p:nvSpPr>
          <p:spPr bwMode="auto">
            <a:xfrm>
              <a:off x="6689725" y="1149350"/>
              <a:ext cx="20638" cy="7938"/>
            </a:xfrm>
            <a:custGeom>
              <a:avLst/>
              <a:gdLst>
                <a:gd name="T0" fmla="*/ 36 w 39"/>
                <a:gd name="T1" fmla="*/ 17 h 17"/>
                <a:gd name="T2" fmla="*/ 36 w 39"/>
                <a:gd name="T3" fmla="*/ 17 h 17"/>
                <a:gd name="T4" fmla="*/ 3 w 39"/>
                <a:gd name="T5" fmla="*/ 17 h 17"/>
                <a:gd name="T6" fmla="*/ 3 w 39"/>
                <a:gd name="T7" fmla="*/ 17 h 17"/>
                <a:gd name="T8" fmla="*/ 0 w 39"/>
                <a:gd name="T9" fmla="*/ 7 h 17"/>
                <a:gd name="T10" fmla="*/ 0 w 39"/>
                <a:gd name="T11" fmla="*/ 4 h 17"/>
                <a:gd name="T12" fmla="*/ 2 w 39"/>
                <a:gd name="T13" fmla="*/ 1 h 17"/>
                <a:gd name="T14" fmla="*/ 3 w 39"/>
                <a:gd name="T15" fmla="*/ 0 h 17"/>
                <a:gd name="T16" fmla="*/ 7 w 39"/>
                <a:gd name="T17" fmla="*/ 0 h 17"/>
                <a:gd name="T18" fmla="*/ 16 w 39"/>
                <a:gd name="T19" fmla="*/ 0 h 17"/>
                <a:gd name="T20" fmla="*/ 16 w 39"/>
                <a:gd name="T21" fmla="*/ 0 h 17"/>
                <a:gd name="T22" fmla="*/ 25 w 39"/>
                <a:gd name="T23" fmla="*/ 1 h 17"/>
                <a:gd name="T24" fmla="*/ 25 w 39"/>
                <a:gd name="T25" fmla="*/ 1 h 17"/>
                <a:gd name="T26" fmla="*/ 35 w 39"/>
                <a:gd name="T27" fmla="*/ 1 h 17"/>
                <a:gd name="T28" fmla="*/ 36 w 39"/>
                <a:gd name="T29" fmla="*/ 3 h 17"/>
                <a:gd name="T30" fmla="*/ 38 w 39"/>
                <a:gd name="T31" fmla="*/ 4 h 17"/>
                <a:gd name="T32" fmla="*/ 39 w 39"/>
                <a:gd name="T33" fmla="*/ 6 h 17"/>
                <a:gd name="T34" fmla="*/ 39 w 39"/>
                <a:gd name="T35" fmla="*/ 8 h 17"/>
                <a:gd name="T36" fmla="*/ 36 w 39"/>
                <a:gd name="T37" fmla="*/ 17 h 17"/>
                <a:gd name="T38" fmla="*/ 36 w 3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7">
                  <a:moveTo>
                    <a:pt x="36" y="17"/>
                  </a:moveTo>
                  <a:lnTo>
                    <a:pt x="36" y="17"/>
                  </a:lnTo>
                  <a:lnTo>
                    <a:pt x="3" y="17"/>
                  </a:lnTo>
                  <a:lnTo>
                    <a:pt x="3" y="17"/>
                  </a:lnTo>
                  <a:lnTo>
                    <a:pt x="0" y="7"/>
                  </a:lnTo>
                  <a:lnTo>
                    <a:pt x="0" y="4"/>
                  </a:lnTo>
                  <a:lnTo>
                    <a:pt x="2" y="1"/>
                  </a:lnTo>
                  <a:lnTo>
                    <a:pt x="3" y="0"/>
                  </a:lnTo>
                  <a:lnTo>
                    <a:pt x="7" y="0"/>
                  </a:lnTo>
                  <a:lnTo>
                    <a:pt x="16" y="0"/>
                  </a:lnTo>
                  <a:lnTo>
                    <a:pt x="16" y="0"/>
                  </a:lnTo>
                  <a:lnTo>
                    <a:pt x="25" y="1"/>
                  </a:lnTo>
                  <a:lnTo>
                    <a:pt x="25" y="1"/>
                  </a:lnTo>
                  <a:lnTo>
                    <a:pt x="35" y="1"/>
                  </a:lnTo>
                  <a:lnTo>
                    <a:pt x="36" y="3"/>
                  </a:lnTo>
                  <a:lnTo>
                    <a:pt x="38" y="4"/>
                  </a:lnTo>
                  <a:lnTo>
                    <a:pt x="39" y="6"/>
                  </a:lnTo>
                  <a:lnTo>
                    <a:pt x="39" y="8"/>
                  </a:lnTo>
                  <a:lnTo>
                    <a:pt x="36" y="17"/>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Freeform 1295"/>
            <p:cNvSpPr/>
            <p:nvPr/>
          </p:nvSpPr>
          <p:spPr bwMode="auto">
            <a:xfrm>
              <a:off x="6731000" y="1079500"/>
              <a:ext cx="28575" cy="14288"/>
            </a:xfrm>
            <a:custGeom>
              <a:avLst/>
              <a:gdLst>
                <a:gd name="T0" fmla="*/ 15 w 54"/>
                <a:gd name="T1" fmla="*/ 0 h 26"/>
                <a:gd name="T2" fmla="*/ 15 w 54"/>
                <a:gd name="T3" fmla="*/ 0 h 26"/>
                <a:gd name="T4" fmla="*/ 26 w 54"/>
                <a:gd name="T5" fmla="*/ 0 h 26"/>
                <a:gd name="T6" fmla="*/ 26 w 54"/>
                <a:gd name="T7" fmla="*/ 0 h 26"/>
                <a:gd name="T8" fmla="*/ 26 w 54"/>
                <a:gd name="T9" fmla="*/ 4 h 26"/>
                <a:gd name="T10" fmla="*/ 29 w 54"/>
                <a:gd name="T11" fmla="*/ 8 h 26"/>
                <a:gd name="T12" fmla="*/ 32 w 54"/>
                <a:gd name="T13" fmla="*/ 9 h 26"/>
                <a:gd name="T14" fmla="*/ 35 w 54"/>
                <a:gd name="T15" fmla="*/ 11 h 26"/>
                <a:gd name="T16" fmla="*/ 44 w 54"/>
                <a:gd name="T17" fmla="*/ 13 h 26"/>
                <a:gd name="T18" fmla="*/ 54 w 54"/>
                <a:gd name="T19" fmla="*/ 16 h 26"/>
                <a:gd name="T20" fmla="*/ 54 w 54"/>
                <a:gd name="T21" fmla="*/ 16 h 26"/>
                <a:gd name="T22" fmla="*/ 1 w 54"/>
                <a:gd name="T23" fmla="*/ 26 h 26"/>
                <a:gd name="T24" fmla="*/ 1 w 54"/>
                <a:gd name="T25" fmla="*/ 26 h 26"/>
                <a:gd name="T26" fmla="*/ 0 w 54"/>
                <a:gd name="T27" fmla="*/ 22 h 26"/>
                <a:gd name="T28" fmla="*/ 0 w 54"/>
                <a:gd name="T29" fmla="*/ 22 h 26"/>
                <a:gd name="T30" fmla="*/ 5 w 54"/>
                <a:gd name="T31" fmla="*/ 18 h 26"/>
                <a:gd name="T32" fmla="*/ 11 w 54"/>
                <a:gd name="T33" fmla="*/ 13 h 26"/>
                <a:gd name="T34" fmla="*/ 11 w 54"/>
                <a:gd name="T35" fmla="*/ 13 h 26"/>
                <a:gd name="T36" fmla="*/ 12 w 54"/>
                <a:gd name="T37" fmla="*/ 11 h 26"/>
                <a:gd name="T38" fmla="*/ 14 w 54"/>
                <a:gd name="T39" fmla="*/ 8 h 26"/>
                <a:gd name="T40" fmla="*/ 15 w 54"/>
                <a:gd name="T41" fmla="*/ 0 h 26"/>
                <a:gd name="T42" fmla="*/ 15 w 5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26">
                  <a:moveTo>
                    <a:pt x="15" y="0"/>
                  </a:moveTo>
                  <a:lnTo>
                    <a:pt x="15" y="0"/>
                  </a:lnTo>
                  <a:lnTo>
                    <a:pt x="26" y="0"/>
                  </a:lnTo>
                  <a:lnTo>
                    <a:pt x="26" y="0"/>
                  </a:lnTo>
                  <a:lnTo>
                    <a:pt x="26" y="4"/>
                  </a:lnTo>
                  <a:lnTo>
                    <a:pt x="29" y="8"/>
                  </a:lnTo>
                  <a:lnTo>
                    <a:pt x="32" y="9"/>
                  </a:lnTo>
                  <a:lnTo>
                    <a:pt x="35" y="11"/>
                  </a:lnTo>
                  <a:lnTo>
                    <a:pt x="44" y="13"/>
                  </a:lnTo>
                  <a:lnTo>
                    <a:pt x="54" y="16"/>
                  </a:lnTo>
                  <a:lnTo>
                    <a:pt x="54" y="16"/>
                  </a:lnTo>
                  <a:lnTo>
                    <a:pt x="1" y="26"/>
                  </a:lnTo>
                  <a:lnTo>
                    <a:pt x="1" y="26"/>
                  </a:lnTo>
                  <a:lnTo>
                    <a:pt x="0" y="22"/>
                  </a:lnTo>
                  <a:lnTo>
                    <a:pt x="0" y="22"/>
                  </a:lnTo>
                  <a:lnTo>
                    <a:pt x="5" y="18"/>
                  </a:lnTo>
                  <a:lnTo>
                    <a:pt x="11" y="13"/>
                  </a:lnTo>
                  <a:lnTo>
                    <a:pt x="11" y="13"/>
                  </a:lnTo>
                  <a:lnTo>
                    <a:pt x="12" y="11"/>
                  </a:lnTo>
                  <a:lnTo>
                    <a:pt x="14" y="8"/>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Freeform 1296"/>
            <p:cNvSpPr/>
            <p:nvPr/>
          </p:nvSpPr>
          <p:spPr bwMode="auto">
            <a:xfrm>
              <a:off x="6046788" y="1116013"/>
              <a:ext cx="15875" cy="9525"/>
            </a:xfrm>
            <a:custGeom>
              <a:avLst/>
              <a:gdLst>
                <a:gd name="T0" fmla="*/ 28 w 31"/>
                <a:gd name="T1" fmla="*/ 19 h 19"/>
                <a:gd name="T2" fmla="*/ 28 w 31"/>
                <a:gd name="T3" fmla="*/ 19 h 19"/>
                <a:gd name="T4" fmla="*/ 11 w 31"/>
                <a:gd name="T5" fmla="*/ 19 h 19"/>
                <a:gd name="T6" fmla="*/ 6 w 31"/>
                <a:gd name="T7" fmla="*/ 18 h 19"/>
                <a:gd name="T8" fmla="*/ 3 w 31"/>
                <a:gd name="T9" fmla="*/ 16 h 19"/>
                <a:gd name="T10" fmla="*/ 0 w 31"/>
                <a:gd name="T11" fmla="*/ 14 h 19"/>
                <a:gd name="T12" fmla="*/ 0 w 31"/>
                <a:gd name="T13" fmla="*/ 11 h 19"/>
                <a:gd name="T14" fmla="*/ 2 w 31"/>
                <a:gd name="T15" fmla="*/ 0 h 19"/>
                <a:gd name="T16" fmla="*/ 2 w 31"/>
                <a:gd name="T17" fmla="*/ 0 h 19"/>
                <a:gd name="T18" fmla="*/ 31 w 31"/>
                <a:gd name="T19" fmla="*/ 4 h 19"/>
                <a:gd name="T20" fmla="*/ 31 w 31"/>
                <a:gd name="T21" fmla="*/ 4 h 19"/>
                <a:gd name="T22" fmla="*/ 28 w 31"/>
                <a:gd name="T23" fmla="*/ 19 h 19"/>
                <a:gd name="T24" fmla="*/ 28 w 31"/>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9">
                  <a:moveTo>
                    <a:pt x="28" y="19"/>
                  </a:moveTo>
                  <a:lnTo>
                    <a:pt x="28" y="19"/>
                  </a:lnTo>
                  <a:lnTo>
                    <a:pt x="11" y="19"/>
                  </a:lnTo>
                  <a:lnTo>
                    <a:pt x="6" y="18"/>
                  </a:lnTo>
                  <a:lnTo>
                    <a:pt x="3" y="16"/>
                  </a:lnTo>
                  <a:lnTo>
                    <a:pt x="0" y="14"/>
                  </a:lnTo>
                  <a:lnTo>
                    <a:pt x="0" y="11"/>
                  </a:lnTo>
                  <a:lnTo>
                    <a:pt x="2" y="0"/>
                  </a:lnTo>
                  <a:lnTo>
                    <a:pt x="2" y="0"/>
                  </a:lnTo>
                  <a:lnTo>
                    <a:pt x="31" y="4"/>
                  </a:lnTo>
                  <a:lnTo>
                    <a:pt x="31" y="4"/>
                  </a:lnTo>
                  <a:lnTo>
                    <a:pt x="28" y="19"/>
                  </a:lnTo>
                  <a:lnTo>
                    <a:pt x="2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0" name="Freeform 1297"/>
            <p:cNvSpPr/>
            <p:nvPr/>
          </p:nvSpPr>
          <p:spPr bwMode="auto">
            <a:xfrm>
              <a:off x="6624638" y="947738"/>
              <a:ext cx="20638" cy="15875"/>
            </a:xfrm>
            <a:custGeom>
              <a:avLst/>
              <a:gdLst>
                <a:gd name="T0" fmla="*/ 0 w 39"/>
                <a:gd name="T1" fmla="*/ 27 h 30"/>
                <a:gd name="T2" fmla="*/ 0 w 39"/>
                <a:gd name="T3" fmla="*/ 27 h 30"/>
                <a:gd name="T4" fmla="*/ 4 w 39"/>
                <a:gd name="T5" fmla="*/ 22 h 30"/>
                <a:gd name="T6" fmla="*/ 8 w 39"/>
                <a:gd name="T7" fmla="*/ 15 h 30"/>
                <a:gd name="T8" fmla="*/ 8 w 39"/>
                <a:gd name="T9" fmla="*/ 15 h 30"/>
                <a:gd name="T10" fmla="*/ 15 w 39"/>
                <a:gd name="T11" fmla="*/ 8 h 30"/>
                <a:gd name="T12" fmla="*/ 25 w 39"/>
                <a:gd name="T13" fmla="*/ 0 h 30"/>
                <a:gd name="T14" fmla="*/ 25 w 39"/>
                <a:gd name="T15" fmla="*/ 0 h 30"/>
                <a:gd name="T16" fmla="*/ 39 w 39"/>
                <a:gd name="T17" fmla="*/ 4 h 30"/>
                <a:gd name="T18" fmla="*/ 39 w 39"/>
                <a:gd name="T19" fmla="*/ 4 h 30"/>
                <a:gd name="T20" fmla="*/ 28 w 39"/>
                <a:gd name="T21" fmla="*/ 8 h 30"/>
                <a:gd name="T22" fmla="*/ 28 w 39"/>
                <a:gd name="T23" fmla="*/ 8 h 30"/>
                <a:gd name="T24" fmla="*/ 28 w 39"/>
                <a:gd name="T25" fmla="*/ 18 h 30"/>
                <a:gd name="T26" fmla="*/ 28 w 39"/>
                <a:gd name="T27" fmla="*/ 22 h 30"/>
                <a:gd name="T28" fmla="*/ 26 w 39"/>
                <a:gd name="T29" fmla="*/ 26 h 30"/>
                <a:gd name="T30" fmla="*/ 26 w 39"/>
                <a:gd name="T31" fmla="*/ 26 h 30"/>
                <a:gd name="T32" fmla="*/ 23 w 39"/>
                <a:gd name="T33" fmla="*/ 29 h 30"/>
                <a:gd name="T34" fmla="*/ 21 w 39"/>
                <a:gd name="T35" fmla="*/ 30 h 30"/>
                <a:gd name="T36" fmla="*/ 14 w 39"/>
                <a:gd name="T37" fmla="*/ 30 h 30"/>
                <a:gd name="T38" fmla="*/ 7 w 39"/>
                <a:gd name="T39" fmla="*/ 29 h 30"/>
                <a:gd name="T40" fmla="*/ 0 w 39"/>
                <a:gd name="T41" fmla="*/ 27 h 30"/>
                <a:gd name="T42" fmla="*/ 0 w 39"/>
                <a:gd name="T4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0">
                  <a:moveTo>
                    <a:pt x="0" y="27"/>
                  </a:moveTo>
                  <a:lnTo>
                    <a:pt x="0" y="27"/>
                  </a:lnTo>
                  <a:lnTo>
                    <a:pt x="4" y="22"/>
                  </a:lnTo>
                  <a:lnTo>
                    <a:pt x="8" y="15"/>
                  </a:lnTo>
                  <a:lnTo>
                    <a:pt x="8" y="15"/>
                  </a:lnTo>
                  <a:lnTo>
                    <a:pt x="15" y="8"/>
                  </a:lnTo>
                  <a:lnTo>
                    <a:pt x="25" y="0"/>
                  </a:lnTo>
                  <a:lnTo>
                    <a:pt x="25" y="0"/>
                  </a:lnTo>
                  <a:lnTo>
                    <a:pt x="39" y="4"/>
                  </a:lnTo>
                  <a:lnTo>
                    <a:pt x="39" y="4"/>
                  </a:lnTo>
                  <a:lnTo>
                    <a:pt x="28" y="8"/>
                  </a:lnTo>
                  <a:lnTo>
                    <a:pt x="28" y="8"/>
                  </a:lnTo>
                  <a:lnTo>
                    <a:pt x="28" y="18"/>
                  </a:lnTo>
                  <a:lnTo>
                    <a:pt x="28" y="22"/>
                  </a:lnTo>
                  <a:lnTo>
                    <a:pt x="26" y="26"/>
                  </a:lnTo>
                  <a:lnTo>
                    <a:pt x="26" y="26"/>
                  </a:lnTo>
                  <a:lnTo>
                    <a:pt x="23" y="29"/>
                  </a:lnTo>
                  <a:lnTo>
                    <a:pt x="21" y="30"/>
                  </a:lnTo>
                  <a:lnTo>
                    <a:pt x="14" y="30"/>
                  </a:lnTo>
                  <a:lnTo>
                    <a:pt x="7" y="29"/>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1" name="Freeform 1298"/>
            <p:cNvSpPr/>
            <p:nvPr/>
          </p:nvSpPr>
          <p:spPr bwMode="auto">
            <a:xfrm>
              <a:off x="6021388" y="1104900"/>
              <a:ext cx="19050" cy="14288"/>
            </a:xfrm>
            <a:custGeom>
              <a:avLst/>
              <a:gdLst>
                <a:gd name="T0" fmla="*/ 0 w 36"/>
                <a:gd name="T1" fmla="*/ 14 h 25"/>
                <a:gd name="T2" fmla="*/ 0 w 36"/>
                <a:gd name="T3" fmla="*/ 14 h 25"/>
                <a:gd name="T4" fmla="*/ 12 w 36"/>
                <a:gd name="T5" fmla="*/ 0 h 25"/>
                <a:gd name="T6" fmla="*/ 12 w 36"/>
                <a:gd name="T7" fmla="*/ 0 h 25"/>
                <a:gd name="T8" fmla="*/ 30 w 36"/>
                <a:gd name="T9" fmla="*/ 2 h 25"/>
                <a:gd name="T10" fmla="*/ 30 w 36"/>
                <a:gd name="T11" fmla="*/ 2 h 25"/>
                <a:gd name="T12" fmla="*/ 32 w 36"/>
                <a:gd name="T13" fmla="*/ 3 h 25"/>
                <a:gd name="T14" fmla="*/ 32 w 36"/>
                <a:gd name="T15" fmla="*/ 3 h 25"/>
                <a:gd name="T16" fmla="*/ 15 w 36"/>
                <a:gd name="T17" fmla="*/ 11 h 25"/>
                <a:gd name="T18" fmla="*/ 15 w 36"/>
                <a:gd name="T19" fmla="*/ 11 h 25"/>
                <a:gd name="T20" fmla="*/ 36 w 36"/>
                <a:gd name="T21" fmla="*/ 17 h 25"/>
                <a:gd name="T22" fmla="*/ 36 w 36"/>
                <a:gd name="T23" fmla="*/ 17 h 25"/>
                <a:gd name="T24" fmla="*/ 25 w 36"/>
                <a:gd name="T25" fmla="*/ 24 h 25"/>
                <a:gd name="T26" fmla="*/ 21 w 36"/>
                <a:gd name="T27" fmla="*/ 25 h 25"/>
                <a:gd name="T28" fmla="*/ 18 w 36"/>
                <a:gd name="T29" fmla="*/ 25 h 25"/>
                <a:gd name="T30" fmla="*/ 14 w 36"/>
                <a:gd name="T31" fmla="*/ 24 h 25"/>
                <a:gd name="T32" fmla="*/ 10 w 36"/>
                <a:gd name="T33" fmla="*/ 23 h 25"/>
                <a:gd name="T34" fmla="*/ 0 w 36"/>
                <a:gd name="T35" fmla="*/ 14 h 25"/>
                <a:gd name="T36" fmla="*/ 0 w 3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5">
                  <a:moveTo>
                    <a:pt x="0" y="14"/>
                  </a:moveTo>
                  <a:lnTo>
                    <a:pt x="0" y="14"/>
                  </a:lnTo>
                  <a:lnTo>
                    <a:pt x="12" y="0"/>
                  </a:lnTo>
                  <a:lnTo>
                    <a:pt x="12" y="0"/>
                  </a:lnTo>
                  <a:lnTo>
                    <a:pt x="30" y="2"/>
                  </a:lnTo>
                  <a:lnTo>
                    <a:pt x="30" y="2"/>
                  </a:lnTo>
                  <a:lnTo>
                    <a:pt x="32" y="3"/>
                  </a:lnTo>
                  <a:lnTo>
                    <a:pt x="32" y="3"/>
                  </a:lnTo>
                  <a:lnTo>
                    <a:pt x="15" y="11"/>
                  </a:lnTo>
                  <a:lnTo>
                    <a:pt x="15" y="11"/>
                  </a:lnTo>
                  <a:lnTo>
                    <a:pt x="36" y="17"/>
                  </a:lnTo>
                  <a:lnTo>
                    <a:pt x="36" y="17"/>
                  </a:lnTo>
                  <a:lnTo>
                    <a:pt x="25" y="24"/>
                  </a:lnTo>
                  <a:lnTo>
                    <a:pt x="21" y="25"/>
                  </a:lnTo>
                  <a:lnTo>
                    <a:pt x="18" y="25"/>
                  </a:lnTo>
                  <a:lnTo>
                    <a:pt x="14" y="24"/>
                  </a:lnTo>
                  <a:lnTo>
                    <a:pt x="10" y="23"/>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2" name="Freeform 1299"/>
            <p:cNvSpPr/>
            <p:nvPr/>
          </p:nvSpPr>
          <p:spPr bwMode="auto">
            <a:xfrm>
              <a:off x="6735763" y="1212850"/>
              <a:ext cx="19050" cy="11113"/>
            </a:xfrm>
            <a:custGeom>
              <a:avLst/>
              <a:gdLst>
                <a:gd name="T0" fmla="*/ 36 w 36"/>
                <a:gd name="T1" fmla="*/ 19 h 22"/>
                <a:gd name="T2" fmla="*/ 36 w 36"/>
                <a:gd name="T3" fmla="*/ 19 h 22"/>
                <a:gd name="T4" fmla="*/ 0 w 36"/>
                <a:gd name="T5" fmla="*/ 22 h 22"/>
                <a:gd name="T6" fmla="*/ 0 w 36"/>
                <a:gd name="T7" fmla="*/ 22 h 22"/>
                <a:gd name="T8" fmla="*/ 4 w 36"/>
                <a:gd name="T9" fmla="*/ 0 h 22"/>
                <a:gd name="T10" fmla="*/ 4 w 36"/>
                <a:gd name="T11" fmla="*/ 0 h 22"/>
                <a:gd name="T12" fmla="*/ 14 w 36"/>
                <a:gd name="T13" fmla="*/ 2 h 22"/>
                <a:gd name="T14" fmla="*/ 24 w 36"/>
                <a:gd name="T15" fmla="*/ 5 h 22"/>
                <a:gd name="T16" fmla="*/ 28 w 36"/>
                <a:gd name="T17" fmla="*/ 8 h 22"/>
                <a:gd name="T18" fmla="*/ 32 w 36"/>
                <a:gd name="T19" fmla="*/ 11 h 22"/>
                <a:gd name="T20" fmla="*/ 35 w 36"/>
                <a:gd name="T21" fmla="*/ 15 h 22"/>
                <a:gd name="T22" fmla="*/ 36 w 36"/>
                <a:gd name="T23" fmla="*/ 19 h 22"/>
                <a:gd name="T24" fmla="*/ 36 w 36"/>
                <a:gd name="T25"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2">
                  <a:moveTo>
                    <a:pt x="36" y="19"/>
                  </a:moveTo>
                  <a:lnTo>
                    <a:pt x="36" y="19"/>
                  </a:lnTo>
                  <a:lnTo>
                    <a:pt x="0" y="22"/>
                  </a:lnTo>
                  <a:lnTo>
                    <a:pt x="0" y="22"/>
                  </a:lnTo>
                  <a:lnTo>
                    <a:pt x="4" y="0"/>
                  </a:lnTo>
                  <a:lnTo>
                    <a:pt x="4" y="0"/>
                  </a:lnTo>
                  <a:lnTo>
                    <a:pt x="14" y="2"/>
                  </a:lnTo>
                  <a:lnTo>
                    <a:pt x="24" y="5"/>
                  </a:lnTo>
                  <a:lnTo>
                    <a:pt x="28" y="8"/>
                  </a:lnTo>
                  <a:lnTo>
                    <a:pt x="32" y="11"/>
                  </a:lnTo>
                  <a:lnTo>
                    <a:pt x="35" y="15"/>
                  </a:lnTo>
                  <a:lnTo>
                    <a:pt x="36" y="19"/>
                  </a:lnTo>
                  <a:lnTo>
                    <a:pt x="36"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Freeform 1300"/>
            <p:cNvSpPr/>
            <p:nvPr/>
          </p:nvSpPr>
          <p:spPr bwMode="auto">
            <a:xfrm>
              <a:off x="6707188" y="1033463"/>
              <a:ext cx="15875" cy="14288"/>
            </a:xfrm>
            <a:custGeom>
              <a:avLst/>
              <a:gdLst>
                <a:gd name="T0" fmla="*/ 31 w 31"/>
                <a:gd name="T1" fmla="*/ 4 h 27"/>
                <a:gd name="T2" fmla="*/ 31 w 31"/>
                <a:gd name="T3" fmla="*/ 4 h 27"/>
                <a:gd name="T4" fmla="*/ 4 w 31"/>
                <a:gd name="T5" fmla="*/ 27 h 27"/>
                <a:gd name="T6" fmla="*/ 4 w 31"/>
                <a:gd name="T7" fmla="*/ 27 h 27"/>
                <a:gd name="T8" fmla="*/ 2 w 31"/>
                <a:gd name="T9" fmla="*/ 23 h 27"/>
                <a:gd name="T10" fmla="*/ 0 w 31"/>
                <a:gd name="T11" fmla="*/ 20 h 27"/>
                <a:gd name="T12" fmla="*/ 0 w 31"/>
                <a:gd name="T13" fmla="*/ 16 h 27"/>
                <a:gd name="T14" fmla="*/ 0 w 31"/>
                <a:gd name="T15" fmla="*/ 12 h 27"/>
                <a:gd name="T16" fmla="*/ 3 w 31"/>
                <a:gd name="T17" fmla="*/ 7 h 27"/>
                <a:gd name="T18" fmla="*/ 9 w 31"/>
                <a:gd name="T19" fmla="*/ 1 h 27"/>
                <a:gd name="T20" fmla="*/ 9 w 31"/>
                <a:gd name="T21" fmla="*/ 1 h 27"/>
                <a:gd name="T22" fmla="*/ 11 w 31"/>
                <a:gd name="T23" fmla="*/ 0 h 27"/>
                <a:gd name="T24" fmla="*/ 17 w 31"/>
                <a:gd name="T25" fmla="*/ 0 h 27"/>
                <a:gd name="T26" fmla="*/ 28 w 31"/>
                <a:gd name="T27" fmla="*/ 0 h 27"/>
                <a:gd name="T28" fmla="*/ 28 w 31"/>
                <a:gd name="T29" fmla="*/ 0 h 27"/>
                <a:gd name="T30" fmla="*/ 31 w 31"/>
                <a:gd name="T31" fmla="*/ 4 h 27"/>
                <a:gd name="T32" fmla="*/ 31 w 31"/>
                <a:gd name="T3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1" y="4"/>
                  </a:moveTo>
                  <a:lnTo>
                    <a:pt x="31" y="4"/>
                  </a:lnTo>
                  <a:lnTo>
                    <a:pt x="4" y="27"/>
                  </a:lnTo>
                  <a:lnTo>
                    <a:pt x="4" y="27"/>
                  </a:lnTo>
                  <a:lnTo>
                    <a:pt x="2" y="23"/>
                  </a:lnTo>
                  <a:lnTo>
                    <a:pt x="0" y="20"/>
                  </a:lnTo>
                  <a:lnTo>
                    <a:pt x="0" y="16"/>
                  </a:lnTo>
                  <a:lnTo>
                    <a:pt x="0" y="12"/>
                  </a:lnTo>
                  <a:lnTo>
                    <a:pt x="3" y="7"/>
                  </a:lnTo>
                  <a:lnTo>
                    <a:pt x="9" y="1"/>
                  </a:lnTo>
                  <a:lnTo>
                    <a:pt x="9" y="1"/>
                  </a:lnTo>
                  <a:lnTo>
                    <a:pt x="11" y="0"/>
                  </a:lnTo>
                  <a:lnTo>
                    <a:pt x="17" y="0"/>
                  </a:lnTo>
                  <a:lnTo>
                    <a:pt x="28" y="0"/>
                  </a:lnTo>
                  <a:lnTo>
                    <a:pt x="28" y="0"/>
                  </a:lnTo>
                  <a:lnTo>
                    <a:pt x="31" y="4"/>
                  </a:lnTo>
                  <a:lnTo>
                    <a:pt x="3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Freeform 1301"/>
            <p:cNvSpPr/>
            <p:nvPr/>
          </p:nvSpPr>
          <p:spPr bwMode="auto">
            <a:xfrm>
              <a:off x="6010275" y="1184275"/>
              <a:ext cx="17463" cy="12700"/>
            </a:xfrm>
            <a:custGeom>
              <a:avLst/>
              <a:gdLst>
                <a:gd name="T0" fmla="*/ 31 w 31"/>
                <a:gd name="T1" fmla="*/ 9 h 23"/>
                <a:gd name="T2" fmla="*/ 31 w 31"/>
                <a:gd name="T3" fmla="*/ 9 h 23"/>
                <a:gd name="T4" fmla="*/ 27 w 31"/>
                <a:gd name="T5" fmla="*/ 18 h 23"/>
                <a:gd name="T6" fmla="*/ 24 w 31"/>
                <a:gd name="T7" fmla="*/ 20 h 23"/>
                <a:gd name="T8" fmla="*/ 20 w 31"/>
                <a:gd name="T9" fmla="*/ 22 h 23"/>
                <a:gd name="T10" fmla="*/ 18 w 31"/>
                <a:gd name="T11" fmla="*/ 23 h 23"/>
                <a:gd name="T12" fmla="*/ 12 w 31"/>
                <a:gd name="T13" fmla="*/ 23 h 23"/>
                <a:gd name="T14" fmla="*/ 0 w 31"/>
                <a:gd name="T15" fmla="*/ 20 h 23"/>
                <a:gd name="T16" fmla="*/ 0 w 31"/>
                <a:gd name="T17" fmla="*/ 20 h 23"/>
                <a:gd name="T18" fmla="*/ 16 w 31"/>
                <a:gd name="T19" fmla="*/ 0 h 23"/>
                <a:gd name="T20" fmla="*/ 16 w 31"/>
                <a:gd name="T21" fmla="*/ 0 h 23"/>
                <a:gd name="T22" fmla="*/ 31 w 31"/>
                <a:gd name="T23" fmla="*/ 9 h 23"/>
                <a:gd name="T24" fmla="*/ 31 w 31"/>
                <a:gd name="T2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31" y="9"/>
                  </a:moveTo>
                  <a:lnTo>
                    <a:pt x="31" y="9"/>
                  </a:lnTo>
                  <a:lnTo>
                    <a:pt x="27" y="18"/>
                  </a:lnTo>
                  <a:lnTo>
                    <a:pt x="24" y="20"/>
                  </a:lnTo>
                  <a:lnTo>
                    <a:pt x="20" y="22"/>
                  </a:lnTo>
                  <a:lnTo>
                    <a:pt x="18" y="23"/>
                  </a:lnTo>
                  <a:lnTo>
                    <a:pt x="12" y="23"/>
                  </a:lnTo>
                  <a:lnTo>
                    <a:pt x="0" y="20"/>
                  </a:lnTo>
                  <a:lnTo>
                    <a:pt x="0" y="20"/>
                  </a:lnTo>
                  <a:lnTo>
                    <a:pt x="16" y="0"/>
                  </a:lnTo>
                  <a:lnTo>
                    <a:pt x="16" y="0"/>
                  </a:lnTo>
                  <a:lnTo>
                    <a:pt x="31" y="9"/>
                  </a:lnTo>
                  <a:lnTo>
                    <a:pt x="3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5" name="Freeform 1302"/>
            <p:cNvSpPr/>
            <p:nvPr/>
          </p:nvSpPr>
          <p:spPr bwMode="auto">
            <a:xfrm>
              <a:off x="6680200" y="1136650"/>
              <a:ext cx="26988" cy="4763"/>
            </a:xfrm>
            <a:custGeom>
              <a:avLst/>
              <a:gdLst>
                <a:gd name="T0" fmla="*/ 50 w 50"/>
                <a:gd name="T1" fmla="*/ 0 h 9"/>
                <a:gd name="T2" fmla="*/ 50 w 50"/>
                <a:gd name="T3" fmla="*/ 0 h 9"/>
                <a:gd name="T4" fmla="*/ 40 w 50"/>
                <a:gd name="T5" fmla="*/ 9 h 9"/>
                <a:gd name="T6" fmla="*/ 40 w 50"/>
                <a:gd name="T7" fmla="*/ 9 h 9"/>
                <a:gd name="T8" fmla="*/ 0 w 50"/>
                <a:gd name="T9" fmla="*/ 9 h 9"/>
                <a:gd name="T10" fmla="*/ 0 w 50"/>
                <a:gd name="T11" fmla="*/ 9 h 9"/>
                <a:gd name="T12" fmla="*/ 6 w 50"/>
                <a:gd name="T13" fmla="*/ 4 h 9"/>
                <a:gd name="T14" fmla="*/ 8 w 50"/>
                <a:gd name="T15" fmla="*/ 2 h 9"/>
                <a:gd name="T16" fmla="*/ 12 w 50"/>
                <a:gd name="T17" fmla="*/ 1 h 9"/>
                <a:gd name="T18" fmla="*/ 26 w 50"/>
                <a:gd name="T19" fmla="*/ 0 h 9"/>
                <a:gd name="T20" fmla="*/ 50 w 50"/>
                <a:gd name="T21" fmla="*/ 0 h 9"/>
                <a:gd name="T22" fmla="*/ 50 w 5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
                  <a:moveTo>
                    <a:pt x="50" y="0"/>
                  </a:moveTo>
                  <a:lnTo>
                    <a:pt x="50" y="0"/>
                  </a:lnTo>
                  <a:lnTo>
                    <a:pt x="40" y="9"/>
                  </a:lnTo>
                  <a:lnTo>
                    <a:pt x="40" y="9"/>
                  </a:lnTo>
                  <a:lnTo>
                    <a:pt x="0" y="9"/>
                  </a:lnTo>
                  <a:lnTo>
                    <a:pt x="0" y="9"/>
                  </a:lnTo>
                  <a:lnTo>
                    <a:pt x="6" y="4"/>
                  </a:lnTo>
                  <a:lnTo>
                    <a:pt x="8" y="2"/>
                  </a:lnTo>
                  <a:lnTo>
                    <a:pt x="12" y="1"/>
                  </a:lnTo>
                  <a:lnTo>
                    <a:pt x="26" y="0"/>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6" name="Freeform 1303"/>
            <p:cNvSpPr/>
            <p:nvPr/>
          </p:nvSpPr>
          <p:spPr bwMode="auto">
            <a:xfrm>
              <a:off x="6675438" y="1042988"/>
              <a:ext cx="19050" cy="7938"/>
            </a:xfrm>
            <a:custGeom>
              <a:avLst/>
              <a:gdLst>
                <a:gd name="T0" fmla="*/ 0 w 36"/>
                <a:gd name="T1" fmla="*/ 6 h 17"/>
                <a:gd name="T2" fmla="*/ 0 w 36"/>
                <a:gd name="T3" fmla="*/ 6 h 17"/>
                <a:gd name="T4" fmla="*/ 11 w 36"/>
                <a:gd name="T5" fmla="*/ 2 h 17"/>
                <a:gd name="T6" fmla="*/ 15 w 36"/>
                <a:gd name="T7" fmla="*/ 0 h 17"/>
                <a:gd name="T8" fmla="*/ 19 w 36"/>
                <a:gd name="T9" fmla="*/ 2 h 17"/>
                <a:gd name="T10" fmla="*/ 23 w 36"/>
                <a:gd name="T11" fmla="*/ 3 h 17"/>
                <a:gd name="T12" fmla="*/ 27 w 36"/>
                <a:gd name="T13" fmla="*/ 6 h 17"/>
                <a:gd name="T14" fmla="*/ 36 w 36"/>
                <a:gd name="T15" fmla="*/ 14 h 17"/>
                <a:gd name="T16" fmla="*/ 36 w 36"/>
                <a:gd name="T17" fmla="*/ 14 h 17"/>
                <a:gd name="T18" fmla="*/ 30 w 36"/>
                <a:gd name="T19" fmla="*/ 17 h 17"/>
                <a:gd name="T20" fmla="*/ 25 w 36"/>
                <a:gd name="T21" fmla="*/ 17 h 17"/>
                <a:gd name="T22" fmla="*/ 20 w 36"/>
                <a:gd name="T23" fmla="*/ 16 h 17"/>
                <a:gd name="T24" fmla="*/ 16 w 36"/>
                <a:gd name="T25" fmla="*/ 14 h 17"/>
                <a:gd name="T26" fmla="*/ 8 w 36"/>
                <a:gd name="T27" fmla="*/ 9 h 17"/>
                <a:gd name="T28" fmla="*/ 4 w 36"/>
                <a:gd name="T29" fmla="*/ 7 h 17"/>
                <a:gd name="T30" fmla="*/ 0 w 36"/>
                <a:gd name="T31" fmla="*/ 6 h 17"/>
                <a:gd name="T32" fmla="*/ 0 w 36"/>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7">
                  <a:moveTo>
                    <a:pt x="0" y="6"/>
                  </a:moveTo>
                  <a:lnTo>
                    <a:pt x="0" y="6"/>
                  </a:lnTo>
                  <a:lnTo>
                    <a:pt x="11" y="2"/>
                  </a:lnTo>
                  <a:lnTo>
                    <a:pt x="15" y="0"/>
                  </a:lnTo>
                  <a:lnTo>
                    <a:pt x="19" y="2"/>
                  </a:lnTo>
                  <a:lnTo>
                    <a:pt x="23" y="3"/>
                  </a:lnTo>
                  <a:lnTo>
                    <a:pt x="27" y="6"/>
                  </a:lnTo>
                  <a:lnTo>
                    <a:pt x="36" y="14"/>
                  </a:lnTo>
                  <a:lnTo>
                    <a:pt x="36" y="14"/>
                  </a:lnTo>
                  <a:lnTo>
                    <a:pt x="30" y="17"/>
                  </a:lnTo>
                  <a:lnTo>
                    <a:pt x="25" y="17"/>
                  </a:lnTo>
                  <a:lnTo>
                    <a:pt x="20" y="16"/>
                  </a:lnTo>
                  <a:lnTo>
                    <a:pt x="16" y="14"/>
                  </a:lnTo>
                  <a:lnTo>
                    <a:pt x="8" y="9"/>
                  </a:lnTo>
                  <a:lnTo>
                    <a:pt x="4" y="7"/>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7" name="Freeform 1304"/>
            <p:cNvSpPr/>
            <p:nvPr/>
          </p:nvSpPr>
          <p:spPr bwMode="auto">
            <a:xfrm>
              <a:off x="6651625" y="1050925"/>
              <a:ext cx="19050" cy="9525"/>
            </a:xfrm>
            <a:custGeom>
              <a:avLst/>
              <a:gdLst>
                <a:gd name="T0" fmla="*/ 0 w 37"/>
                <a:gd name="T1" fmla="*/ 3 h 18"/>
                <a:gd name="T2" fmla="*/ 0 w 37"/>
                <a:gd name="T3" fmla="*/ 3 h 18"/>
                <a:gd name="T4" fmla="*/ 5 w 37"/>
                <a:gd name="T5" fmla="*/ 0 h 18"/>
                <a:gd name="T6" fmla="*/ 11 w 37"/>
                <a:gd name="T7" fmla="*/ 0 h 18"/>
                <a:gd name="T8" fmla="*/ 15 w 37"/>
                <a:gd name="T9" fmla="*/ 0 h 18"/>
                <a:gd name="T10" fmla="*/ 19 w 37"/>
                <a:gd name="T11" fmla="*/ 1 h 18"/>
                <a:gd name="T12" fmla="*/ 29 w 37"/>
                <a:gd name="T13" fmla="*/ 4 h 18"/>
                <a:gd name="T14" fmla="*/ 33 w 37"/>
                <a:gd name="T15" fmla="*/ 4 h 18"/>
                <a:gd name="T16" fmla="*/ 37 w 37"/>
                <a:gd name="T17" fmla="*/ 4 h 18"/>
                <a:gd name="T18" fmla="*/ 37 w 37"/>
                <a:gd name="T19" fmla="*/ 4 h 18"/>
                <a:gd name="T20" fmla="*/ 36 w 37"/>
                <a:gd name="T21" fmla="*/ 8 h 18"/>
                <a:gd name="T22" fmla="*/ 33 w 37"/>
                <a:gd name="T23" fmla="*/ 11 h 18"/>
                <a:gd name="T24" fmla="*/ 30 w 37"/>
                <a:gd name="T25" fmla="*/ 12 h 18"/>
                <a:gd name="T26" fmla="*/ 26 w 37"/>
                <a:gd name="T27" fmla="*/ 15 h 18"/>
                <a:gd name="T28" fmla="*/ 19 w 37"/>
                <a:gd name="T29" fmla="*/ 17 h 18"/>
                <a:gd name="T30" fmla="*/ 11 w 37"/>
                <a:gd name="T31" fmla="*/ 18 h 18"/>
                <a:gd name="T32" fmla="*/ 11 w 37"/>
                <a:gd name="T33" fmla="*/ 18 h 18"/>
                <a:gd name="T34" fmla="*/ 0 w 37"/>
                <a:gd name="T35" fmla="*/ 3 h 18"/>
                <a:gd name="T36" fmla="*/ 0 w 37"/>
                <a:gd name="T3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8">
                  <a:moveTo>
                    <a:pt x="0" y="3"/>
                  </a:moveTo>
                  <a:lnTo>
                    <a:pt x="0" y="3"/>
                  </a:lnTo>
                  <a:lnTo>
                    <a:pt x="5" y="0"/>
                  </a:lnTo>
                  <a:lnTo>
                    <a:pt x="11" y="0"/>
                  </a:lnTo>
                  <a:lnTo>
                    <a:pt x="15" y="0"/>
                  </a:lnTo>
                  <a:lnTo>
                    <a:pt x="19" y="1"/>
                  </a:lnTo>
                  <a:lnTo>
                    <a:pt x="29" y="4"/>
                  </a:lnTo>
                  <a:lnTo>
                    <a:pt x="33" y="4"/>
                  </a:lnTo>
                  <a:lnTo>
                    <a:pt x="37" y="4"/>
                  </a:lnTo>
                  <a:lnTo>
                    <a:pt x="37" y="4"/>
                  </a:lnTo>
                  <a:lnTo>
                    <a:pt x="36" y="8"/>
                  </a:lnTo>
                  <a:lnTo>
                    <a:pt x="33" y="11"/>
                  </a:lnTo>
                  <a:lnTo>
                    <a:pt x="30" y="12"/>
                  </a:lnTo>
                  <a:lnTo>
                    <a:pt x="26" y="15"/>
                  </a:lnTo>
                  <a:lnTo>
                    <a:pt x="19" y="17"/>
                  </a:lnTo>
                  <a:lnTo>
                    <a:pt x="11" y="18"/>
                  </a:lnTo>
                  <a:lnTo>
                    <a:pt x="11" y="18"/>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8" name="Freeform 1305"/>
            <p:cNvSpPr/>
            <p:nvPr/>
          </p:nvSpPr>
          <p:spPr bwMode="auto">
            <a:xfrm>
              <a:off x="6708775" y="1130300"/>
              <a:ext cx="17463" cy="11113"/>
            </a:xfrm>
            <a:custGeom>
              <a:avLst/>
              <a:gdLst>
                <a:gd name="T0" fmla="*/ 0 w 31"/>
                <a:gd name="T1" fmla="*/ 9 h 20"/>
                <a:gd name="T2" fmla="*/ 0 w 31"/>
                <a:gd name="T3" fmla="*/ 9 h 20"/>
                <a:gd name="T4" fmla="*/ 3 w 31"/>
                <a:gd name="T5" fmla="*/ 5 h 20"/>
                <a:gd name="T6" fmla="*/ 6 w 31"/>
                <a:gd name="T7" fmla="*/ 2 h 20"/>
                <a:gd name="T8" fmla="*/ 9 w 31"/>
                <a:gd name="T9" fmla="*/ 0 h 20"/>
                <a:gd name="T10" fmla="*/ 11 w 31"/>
                <a:gd name="T11" fmla="*/ 0 h 20"/>
                <a:gd name="T12" fmla="*/ 18 w 31"/>
                <a:gd name="T13" fmla="*/ 0 h 20"/>
                <a:gd name="T14" fmla="*/ 27 w 31"/>
                <a:gd name="T15" fmla="*/ 0 h 20"/>
                <a:gd name="T16" fmla="*/ 27 w 31"/>
                <a:gd name="T17" fmla="*/ 0 h 20"/>
                <a:gd name="T18" fmla="*/ 29 w 31"/>
                <a:gd name="T19" fmla="*/ 3 h 20"/>
                <a:gd name="T20" fmla="*/ 31 w 31"/>
                <a:gd name="T21" fmla="*/ 7 h 20"/>
                <a:gd name="T22" fmla="*/ 31 w 31"/>
                <a:gd name="T23" fmla="*/ 7 h 20"/>
                <a:gd name="T24" fmla="*/ 31 w 31"/>
                <a:gd name="T25" fmla="*/ 10 h 20"/>
                <a:gd name="T26" fmla="*/ 29 w 31"/>
                <a:gd name="T27" fmla="*/ 13 h 20"/>
                <a:gd name="T28" fmla="*/ 25 w 31"/>
                <a:gd name="T29" fmla="*/ 16 h 20"/>
                <a:gd name="T30" fmla="*/ 18 w 31"/>
                <a:gd name="T31" fmla="*/ 17 h 20"/>
                <a:gd name="T32" fmla="*/ 13 w 31"/>
                <a:gd name="T33" fmla="*/ 20 h 20"/>
                <a:gd name="T34" fmla="*/ 13 w 31"/>
                <a:gd name="T35" fmla="*/ 20 h 20"/>
                <a:gd name="T36" fmla="*/ 0 w 31"/>
                <a:gd name="T37" fmla="*/ 9 h 20"/>
                <a:gd name="T38" fmla="*/ 0 w 31"/>
                <a:gd name="T3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0" y="9"/>
                  </a:moveTo>
                  <a:lnTo>
                    <a:pt x="0" y="9"/>
                  </a:lnTo>
                  <a:lnTo>
                    <a:pt x="3" y="5"/>
                  </a:lnTo>
                  <a:lnTo>
                    <a:pt x="6" y="2"/>
                  </a:lnTo>
                  <a:lnTo>
                    <a:pt x="9" y="0"/>
                  </a:lnTo>
                  <a:lnTo>
                    <a:pt x="11" y="0"/>
                  </a:lnTo>
                  <a:lnTo>
                    <a:pt x="18" y="0"/>
                  </a:lnTo>
                  <a:lnTo>
                    <a:pt x="27" y="0"/>
                  </a:lnTo>
                  <a:lnTo>
                    <a:pt x="27" y="0"/>
                  </a:lnTo>
                  <a:lnTo>
                    <a:pt x="29" y="3"/>
                  </a:lnTo>
                  <a:lnTo>
                    <a:pt x="31" y="7"/>
                  </a:lnTo>
                  <a:lnTo>
                    <a:pt x="31" y="7"/>
                  </a:lnTo>
                  <a:lnTo>
                    <a:pt x="31" y="10"/>
                  </a:lnTo>
                  <a:lnTo>
                    <a:pt x="29" y="13"/>
                  </a:lnTo>
                  <a:lnTo>
                    <a:pt x="25" y="16"/>
                  </a:lnTo>
                  <a:lnTo>
                    <a:pt x="18" y="17"/>
                  </a:lnTo>
                  <a:lnTo>
                    <a:pt x="13" y="20"/>
                  </a:lnTo>
                  <a:lnTo>
                    <a:pt x="13" y="20"/>
                  </a:lnTo>
                  <a:lnTo>
                    <a:pt x="0"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9" name="Freeform 1306"/>
            <p:cNvSpPr/>
            <p:nvPr/>
          </p:nvSpPr>
          <p:spPr bwMode="auto">
            <a:xfrm>
              <a:off x="5978525" y="1316038"/>
              <a:ext cx="22225" cy="11113"/>
            </a:xfrm>
            <a:custGeom>
              <a:avLst/>
              <a:gdLst>
                <a:gd name="T0" fmla="*/ 0 w 42"/>
                <a:gd name="T1" fmla="*/ 0 h 22"/>
                <a:gd name="T2" fmla="*/ 0 w 42"/>
                <a:gd name="T3" fmla="*/ 0 h 22"/>
                <a:gd name="T4" fmla="*/ 10 w 42"/>
                <a:gd name="T5" fmla="*/ 5 h 22"/>
                <a:gd name="T6" fmla="*/ 19 w 42"/>
                <a:gd name="T7" fmla="*/ 11 h 22"/>
                <a:gd name="T8" fmla="*/ 25 w 42"/>
                <a:gd name="T9" fmla="*/ 12 h 22"/>
                <a:gd name="T10" fmla="*/ 29 w 42"/>
                <a:gd name="T11" fmla="*/ 14 h 22"/>
                <a:gd name="T12" fmla="*/ 35 w 42"/>
                <a:gd name="T13" fmla="*/ 12 h 22"/>
                <a:gd name="T14" fmla="*/ 42 w 42"/>
                <a:gd name="T15" fmla="*/ 9 h 22"/>
                <a:gd name="T16" fmla="*/ 42 w 42"/>
                <a:gd name="T17" fmla="*/ 9 h 22"/>
                <a:gd name="T18" fmla="*/ 29 w 42"/>
                <a:gd name="T19" fmla="*/ 22 h 22"/>
                <a:gd name="T20" fmla="*/ 29 w 42"/>
                <a:gd name="T21" fmla="*/ 22 h 22"/>
                <a:gd name="T22" fmla="*/ 19 w 42"/>
                <a:gd name="T23" fmla="*/ 19 h 22"/>
                <a:gd name="T24" fmla="*/ 11 w 42"/>
                <a:gd name="T25" fmla="*/ 16 h 22"/>
                <a:gd name="T26" fmla="*/ 7 w 42"/>
                <a:gd name="T27" fmla="*/ 14 h 22"/>
                <a:gd name="T28" fmla="*/ 4 w 42"/>
                <a:gd name="T29" fmla="*/ 9 h 22"/>
                <a:gd name="T30" fmla="*/ 1 w 42"/>
                <a:gd name="T31" fmla="*/ 5 h 22"/>
                <a:gd name="T32" fmla="*/ 0 w 42"/>
                <a:gd name="T33" fmla="*/ 0 h 22"/>
                <a:gd name="T34" fmla="*/ 0 w 42"/>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2">
                  <a:moveTo>
                    <a:pt x="0" y="0"/>
                  </a:moveTo>
                  <a:lnTo>
                    <a:pt x="0" y="0"/>
                  </a:lnTo>
                  <a:lnTo>
                    <a:pt x="10" y="5"/>
                  </a:lnTo>
                  <a:lnTo>
                    <a:pt x="19" y="11"/>
                  </a:lnTo>
                  <a:lnTo>
                    <a:pt x="25" y="12"/>
                  </a:lnTo>
                  <a:lnTo>
                    <a:pt x="29" y="14"/>
                  </a:lnTo>
                  <a:lnTo>
                    <a:pt x="35" y="12"/>
                  </a:lnTo>
                  <a:lnTo>
                    <a:pt x="42" y="9"/>
                  </a:lnTo>
                  <a:lnTo>
                    <a:pt x="42" y="9"/>
                  </a:lnTo>
                  <a:lnTo>
                    <a:pt x="29" y="22"/>
                  </a:lnTo>
                  <a:lnTo>
                    <a:pt x="29" y="22"/>
                  </a:lnTo>
                  <a:lnTo>
                    <a:pt x="19" y="19"/>
                  </a:lnTo>
                  <a:lnTo>
                    <a:pt x="11" y="16"/>
                  </a:lnTo>
                  <a:lnTo>
                    <a:pt x="7" y="14"/>
                  </a:lnTo>
                  <a:lnTo>
                    <a:pt x="4" y="9"/>
                  </a:lnTo>
                  <a:lnTo>
                    <a:pt x="1" y="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0" name="Freeform 1307"/>
            <p:cNvSpPr/>
            <p:nvPr/>
          </p:nvSpPr>
          <p:spPr bwMode="auto">
            <a:xfrm>
              <a:off x="6635750" y="982663"/>
              <a:ext cx="15875" cy="7938"/>
            </a:xfrm>
            <a:custGeom>
              <a:avLst/>
              <a:gdLst>
                <a:gd name="T0" fmla="*/ 12 w 30"/>
                <a:gd name="T1" fmla="*/ 0 h 16"/>
                <a:gd name="T2" fmla="*/ 12 w 30"/>
                <a:gd name="T3" fmla="*/ 0 h 16"/>
                <a:gd name="T4" fmla="*/ 30 w 30"/>
                <a:gd name="T5" fmla="*/ 12 h 16"/>
                <a:gd name="T6" fmla="*/ 30 w 30"/>
                <a:gd name="T7" fmla="*/ 12 h 16"/>
                <a:gd name="T8" fmla="*/ 24 w 30"/>
                <a:gd name="T9" fmla="*/ 15 h 16"/>
                <a:gd name="T10" fmla="*/ 15 w 30"/>
                <a:gd name="T11" fmla="*/ 16 h 16"/>
                <a:gd name="T12" fmla="*/ 7 w 30"/>
                <a:gd name="T13" fmla="*/ 16 h 16"/>
                <a:gd name="T14" fmla="*/ 4 w 30"/>
                <a:gd name="T15" fmla="*/ 16 h 16"/>
                <a:gd name="T16" fmla="*/ 1 w 30"/>
                <a:gd name="T17" fmla="*/ 15 h 16"/>
                <a:gd name="T18" fmla="*/ 1 w 30"/>
                <a:gd name="T19" fmla="*/ 15 h 16"/>
                <a:gd name="T20" fmla="*/ 0 w 30"/>
                <a:gd name="T21" fmla="*/ 11 h 16"/>
                <a:gd name="T22" fmla="*/ 1 w 30"/>
                <a:gd name="T23" fmla="*/ 7 h 16"/>
                <a:gd name="T24" fmla="*/ 6 w 30"/>
                <a:gd name="T25" fmla="*/ 4 h 16"/>
                <a:gd name="T26" fmla="*/ 12 w 30"/>
                <a:gd name="T27" fmla="*/ 0 h 16"/>
                <a:gd name="T28" fmla="*/ 12 w 30"/>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0"/>
                  </a:moveTo>
                  <a:lnTo>
                    <a:pt x="12" y="0"/>
                  </a:lnTo>
                  <a:lnTo>
                    <a:pt x="30" y="12"/>
                  </a:lnTo>
                  <a:lnTo>
                    <a:pt x="30" y="12"/>
                  </a:lnTo>
                  <a:lnTo>
                    <a:pt x="24" y="15"/>
                  </a:lnTo>
                  <a:lnTo>
                    <a:pt x="15" y="16"/>
                  </a:lnTo>
                  <a:lnTo>
                    <a:pt x="7" y="16"/>
                  </a:lnTo>
                  <a:lnTo>
                    <a:pt x="4" y="16"/>
                  </a:lnTo>
                  <a:lnTo>
                    <a:pt x="1" y="15"/>
                  </a:lnTo>
                  <a:lnTo>
                    <a:pt x="1" y="15"/>
                  </a:lnTo>
                  <a:lnTo>
                    <a:pt x="0" y="11"/>
                  </a:lnTo>
                  <a:lnTo>
                    <a:pt x="1" y="7"/>
                  </a:lnTo>
                  <a:lnTo>
                    <a:pt x="6" y="4"/>
                  </a:lnTo>
                  <a:lnTo>
                    <a:pt x="12"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1" name="Freeform 1308"/>
            <p:cNvSpPr/>
            <p:nvPr/>
          </p:nvSpPr>
          <p:spPr bwMode="auto">
            <a:xfrm>
              <a:off x="6589713" y="979488"/>
              <a:ext cx="26988" cy="9525"/>
            </a:xfrm>
            <a:custGeom>
              <a:avLst/>
              <a:gdLst>
                <a:gd name="T0" fmla="*/ 16 w 52"/>
                <a:gd name="T1" fmla="*/ 12 h 18"/>
                <a:gd name="T2" fmla="*/ 16 w 52"/>
                <a:gd name="T3" fmla="*/ 12 h 18"/>
                <a:gd name="T4" fmla="*/ 52 w 52"/>
                <a:gd name="T5" fmla="*/ 10 h 18"/>
                <a:gd name="T6" fmla="*/ 52 w 52"/>
                <a:gd name="T7" fmla="*/ 10 h 18"/>
                <a:gd name="T8" fmla="*/ 43 w 52"/>
                <a:gd name="T9" fmla="*/ 14 h 18"/>
                <a:gd name="T10" fmla="*/ 35 w 52"/>
                <a:gd name="T11" fmla="*/ 16 h 18"/>
                <a:gd name="T12" fmla="*/ 28 w 52"/>
                <a:gd name="T13" fmla="*/ 18 h 18"/>
                <a:gd name="T14" fmla="*/ 23 w 52"/>
                <a:gd name="T15" fmla="*/ 18 h 18"/>
                <a:gd name="T16" fmla="*/ 16 w 52"/>
                <a:gd name="T17" fmla="*/ 15 h 18"/>
                <a:gd name="T18" fmla="*/ 11 w 52"/>
                <a:gd name="T19" fmla="*/ 12 h 18"/>
                <a:gd name="T20" fmla="*/ 6 w 52"/>
                <a:gd name="T21" fmla="*/ 7 h 18"/>
                <a:gd name="T22" fmla="*/ 0 w 52"/>
                <a:gd name="T23" fmla="*/ 1 h 18"/>
                <a:gd name="T24" fmla="*/ 0 w 52"/>
                <a:gd name="T25" fmla="*/ 1 h 18"/>
                <a:gd name="T26" fmla="*/ 5 w 52"/>
                <a:gd name="T27" fmla="*/ 0 h 18"/>
                <a:gd name="T28" fmla="*/ 9 w 52"/>
                <a:gd name="T29" fmla="*/ 0 h 18"/>
                <a:gd name="T30" fmla="*/ 11 w 52"/>
                <a:gd name="T31" fmla="*/ 0 h 18"/>
                <a:gd name="T32" fmla="*/ 13 w 52"/>
                <a:gd name="T33" fmla="*/ 1 h 18"/>
                <a:gd name="T34" fmla="*/ 14 w 52"/>
                <a:gd name="T35" fmla="*/ 7 h 18"/>
                <a:gd name="T36" fmla="*/ 16 w 52"/>
                <a:gd name="T37" fmla="*/ 12 h 18"/>
                <a:gd name="T38" fmla="*/ 16 w 52"/>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16" y="12"/>
                  </a:moveTo>
                  <a:lnTo>
                    <a:pt x="16" y="12"/>
                  </a:lnTo>
                  <a:lnTo>
                    <a:pt x="52" y="10"/>
                  </a:lnTo>
                  <a:lnTo>
                    <a:pt x="52" y="10"/>
                  </a:lnTo>
                  <a:lnTo>
                    <a:pt x="43" y="14"/>
                  </a:lnTo>
                  <a:lnTo>
                    <a:pt x="35" y="16"/>
                  </a:lnTo>
                  <a:lnTo>
                    <a:pt x="28" y="18"/>
                  </a:lnTo>
                  <a:lnTo>
                    <a:pt x="23" y="18"/>
                  </a:lnTo>
                  <a:lnTo>
                    <a:pt x="16" y="15"/>
                  </a:lnTo>
                  <a:lnTo>
                    <a:pt x="11" y="12"/>
                  </a:lnTo>
                  <a:lnTo>
                    <a:pt x="6" y="7"/>
                  </a:lnTo>
                  <a:lnTo>
                    <a:pt x="0" y="1"/>
                  </a:lnTo>
                  <a:lnTo>
                    <a:pt x="0" y="1"/>
                  </a:lnTo>
                  <a:lnTo>
                    <a:pt x="5" y="0"/>
                  </a:lnTo>
                  <a:lnTo>
                    <a:pt x="9" y="0"/>
                  </a:lnTo>
                  <a:lnTo>
                    <a:pt x="11" y="0"/>
                  </a:lnTo>
                  <a:lnTo>
                    <a:pt x="13" y="1"/>
                  </a:lnTo>
                  <a:lnTo>
                    <a:pt x="14" y="7"/>
                  </a:lnTo>
                  <a:lnTo>
                    <a:pt x="16"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2" name="Freeform 1309"/>
            <p:cNvSpPr/>
            <p:nvPr/>
          </p:nvSpPr>
          <p:spPr bwMode="auto">
            <a:xfrm>
              <a:off x="6753225" y="1143000"/>
              <a:ext cx="17463" cy="9525"/>
            </a:xfrm>
            <a:custGeom>
              <a:avLst/>
              <a:gdLst>
                <a:gd name="T0" fmla="*/ 0 w 33"/>
                <a:gd name="T1" fmla="*/ 1 h 20"/>
                <a:gd name="T2" fmla="*/ 0 w 33"/>
                <a:gd name="T3" fmla="*/ 1 h 20"/>
                <a:gd name="T4" fmla="*/ 8 w 33"/>
                <a:gd name="T5" fmla="*/ 0 h 20"/>
                <a:gd name="T6" fmla="*/ 15 w 33"/>
                <a:gd name="T7" fmla="*/ 0 h 20"/>
                <a:gd name="T8" fmla="*/ 22 w 33"/>
                <a:gd name="T9" fmla="*/ 2 h 20"/>
                <a:gd name="T10" fmla="*/ 31 w 33"/>
                <a:gd name="T11" fmla="*/ 8 h 20"/>
                <a:gd name="T12" fmla="*/ 31 w 33"/>
                <a:gd name="T13" fmla="*/ 8 h 20"/>
                <a:gd name="T14" fmla="*/ 33 w 33"/>
                <a:gd name="T15" fmla="*/ 11 h 20"/>
                <a:gd name="T16" fmla="*/ 33 w 33"/>
                <a:gd name="T17" fmla="*/ 12 h 20"/>
                <a:gd name="T18" fmla="*/ 32 w 33"/>
                <a:gd name="T19" fmla="*/ 16 h 20"/>
                <a:gd name="T20" fmla="*/ 29 w 33"/>
                <a:gd name="T21" fmla="*/ 20 h 20"/>
                <a:gd name="T22" fmla="*/ 29 w 33"/>
                <a:gd name="T23" fmla="*/ 20 h 20"/>
                <a:gd name="T24" fmla="*/ 0 w 33"/>
                <a:gd name="T25" fmla="*/ 1 h 20"/>
                <a:gd name="T26" fmla="*/ 0 w 33"/>
                <a:gd name="T2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0">
                  <a:moveTo>
                    <a:pt x="0" y="1"/>
                  </a:moveTo>
                  <a:lnTo>
                    <a:pt x="0" y="1"/>
                  </a:lnTo>
                  <a:lnTo>
                    <a:pt x="8" y="0"/>
                  </a:lnTo>
                  <a:lnTo>
                    <a:pt x="15" y="0"/>
                  </a:lnTo>
                  <a:lnTo>
                    <a:pt x="22" y="2"/>
                  </a:lnTo>
                  <a:lnTo>
                    <a:pt x="31" y="8"/>
                  </a:lnTo>
                  <a:lnTo>
                    <a:pt x="31" y="8"/>
                  </a:lnTo>
                  <a:lnTo>
                    <a:pt x="33" y="11"/>
                  </a:lnTo>
                  <a:lnTo>
                    <a:pt x="33" y="12"/>
                  </a:lnTo>
                  <a:lnTo>
                    <a:pt x="32" y="16"/>
                  </a:lnTo>
                  <a:lnTo>
                    <a:pt x="29" y="20"/>
                  </a:lnTo>
                  <a:lnTo>
                    <a:pt x="29" y="2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3" name="Freeform 1310"/>
            <p:cNvSpPr/>
            <p:nvPr/>
          </p:nvSpPr>
          <p:spPr bwMode="auto">
            <a:xfrm>
              <a:off x="6731000" y="1116013"/>
              <a:ext cx="17463" cy="14288"/>
            </a:xfrm>
            <a:custGeom>
              <a:avLst/>
              <a:gdLst>
                <a:gd name="T0" fmla="*/ 33 w 33"/>
                <a:gd name="T1" fmla="*/ 21 h 26"/>
                <a:gd name="T2" fmla="*/ 33 w 33"/>
                <a:gd name="T3" fmla="*/ 21 h 26"/>
                <a:gd name="T4" fmla="*/ 0 w 33"/>
                <a:gd name="T5" fmla="*/ 26 h 26"/>
                <a:gd name="T6" fmla="*/ 0 w 33"/>
                <a:gd name="T7" fmla="*/ 26 h 26"/>
                <a:gd name="T8" fmla="*/ 1 w 33"/>
                <a:gd name="T9" fmla="*/ 22 h 26"/>
                <a:gd name="T10" fmla="*/ 4 w 33"/>
                <a:gd name="T11" fmla="*/ 20 h 26"/>
                <a:gd name="T12" fmla="*/ 11 w 33"/>
                <a:gd name="T13" fmla="*/ 14 h 26"/>
                <a:gd name="T14" fmla="*/ 16 w 33"/>
                <a:gd name="T15" fmla="*/ 8 h 26"/>
                <a:gd name="T16" fmla="*/ 19 w 33"/>
                <a:gd name="T17" fmla="*/ 6 h 26"/>
                <a:gd name="T18" fmla="*/ 22 w 33"/>
                <a:gd name="T19" fmla="*/ 0 h 26"/>
                <a:gd name="T20" fmla="*/ 22 w 33"/>
                <a:gd name="T21" fmla="*/ 0 h 26"/>
                <a:gd name="T22" fmla="*/ 33 w 33"/>
                <a:gd name="T23" fmla="*/ 21 h 26"/>
                <a:gd name="T24" fmla="*/ 33 w 33"/>
                <a:gd name="T25"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33" y="21"/>
                  </a:moveTo>
                  <a:lnTo>
                    <a:pt x="33" y="21"/>
                  </a:lnTo>
                  <a:lnTo>
                    <a:pt x="0" y="26"/>
                  </a:lnTo>
                  <a:lnTo>
                    <a:pt x="0" y="26"/>
                  </a:lnTo>
                  <a:lnTo>
                    <a:pt x="1" y="22"/>
                  </a:lnTo>
                  <a:lnTo>
                    <a:pt x="4" y="20"/>
                  </a:lnTo>
                  <a:lnTo>
                    <a:pt x="11" y="14"/>
                  </a:lnTo>
                  <a:lnTo>
                    <a:pt x="16" y="8"/>
                  </a:lnTo>
                  <a:lnTo>
                    <a:pt x="19" y="6"/>
                  </a:lnTo>
                  <a:lnTo>
                    <a:pt x="22" y="0"/>
                  </a:lnTo>
                  <a:lnTo>
                    <a:pt x="22" y="0"/>
                  </a:lnTo>
                  <a:lnTo>
                    <a:pt x="33"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4" name="Freeform 1311"/>
            <p:cNvSpPr/>
            <p:nvPr/>
          </p:nvSpPr>
          <p:spPr bwMode="auto">
            <a:xfrm>
              <a:off x="6651625" y="963613"/>
              <a:ext cx="15875" cy="11113"/>
            </a:xfrm>
            <a:custGeom>
              <a:avLst/>
              <a:gdLst>
                <a:gd name="T0" fmla="*/ 1 w 29"/>
                <a:gd name="T1" fmla="*/ 8 h 21"/>
                <a:gd name="T2" fmla="*/ 1 w 29"/>
                <a:gd name="T3" fmla="*/ 8 h 21"/>
                <a:gd name="T4" fmla="*/ 7 w 29"/>
                <a:gd name="T5" fmla="*/ 9 h 21"/>
                <a:gd name="T6" fmla="*/ 10 w 29"/>
                <a:gd name="T7" fmla="*/ 8 h 21"/>
                <a:gd name="T8" fmla="*/ 11 w 29"/>
                <a:gd name="T9" fmla="*/ 5 h 21"/>
                <a:gd name="T10" fmla="*/ 13 w 29"/>
                <a:gd name="T11" fmla="*/ 0 h 21"/>
                <a:gd name="T12" fmla="*/ 13 w 29"/>
                <a:gd name="T13" fmla="*/ 0 h 21"/>
                <a:gd name="T14" fmla="*/ 29 w 29"/>
                <a:gd name="T15" fmla="*/ 16 h 21"/>
                <a:gd name="T16" fmla="*/ 29 w 29"/>
                <a:gd name="T17" fmla="*/ 16 h 21"/>
                <a:gd name="T18" fmla="*/ 0 w 29"/>
                <a:gd name="T19" fmla="*/ 21 h 21"/>
                <a:gd name="T20" fmla="*/ 0 w 29"/>
                <a:gd name="T21" fmla="*/ 21 h 21"/>
                <a:gd name="T22" fmla="*/ 1 w 29"/>
                <a:gd name="T23" fmla="*/ 8 h 21"/>
                <a:gd name="T24" fmla="*/ 1 w 29"/>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1">
                  <a:moveTo>
                    <a:pt x="1" y="8"/>
                  </a:moveTo>
                  <a:lnTo>
                    <a:pt x="1" y="8"/>
                  </a:lnTo>
                  <a:lnTo>
                    <a:pt x="7" y="9"/>
                  </a:lnTo>
                  <a:lnTo>
                    <a:pt x="10" y="8"/>
                  </a:lnTo>
                  <a:lnTo>
                    <a:pt x="11" y="5"/>
                  </a:lnTo>
                  <a:lnTo>
                    <a:pt x="13" y="0"/>
                  </a:lnTo>
                  <a:lnTo>
                    <a:pt x="13" y="0"/>
                  </a:lnTo>
                  <a:lnTo>
                    <a:pt x="29" y="16"/>
                  </a:lnTo>
                  <a:lnTo>
                    <a:pt x="29" y="16"/>
                  </a:lnTo>
                  <a:lnTo>
                    <a:pt x="0" y="21"/>
                  </a:lnTo>
                  <a:lnTo>
                    <a:pt x="0" y="21"/>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5" name="Freeform 1312"/>
            <p:cNvSpPr/>
            <p:nvPr/>
          </p:nvSpPr>
          <p:spPr bwMode="auto">
            <a:xfrm>
              <a:off x="6492875" y="1362075"/>
              <a:ext cx="12700" cy="9525"/>
            </a:xfrm>
            <a:custGeom>
              <a:avLst/>
              <a:gdLst>
                <a:gd name="T0" fmla="*/ 1 w 22"/>
                <a:gd name="T1" fmla="*/ 18 h 18"/>
                <a:gd name="T2" fmla="*/ 1 w 22"/>
                <a:gd name="T3" fmla="*/ 18 h 18"/>
                <a:gd name="T4" fmla="*/ 0 w 22"/>
                <a:gd name="T5" fmla="*/ 13 h 18"/>
                <a:gd name="T6" fmla="*/ 0 w 22"/>
                <a:gd name="T7" fmla="*/ 12 h 18"/>
                <a:gd name="T8" fmla="*/ 3 w 22"/>
                <a:gd name="T9" fmla="*/ 8 h 18"/>
                <a:gd name="T10" fmla="*/ 12 w 22"/>
                <a:gd name="T11" fmla="*/ 0 h 18"/>
                <a:gd name="T12" fmla="*/ 12 w 22"/>
                <a:gd name="T13" fmla="*/ 0 h 18"/>
                <a:gd name="T14" fmla="*/ 22 w 22"/>
                <a:gd name="T15" fmla="*/ 15 h 18"/>
                <a:gd name="T16" fmla="*/ 22 w 22"/>
                <a:gd name="T17" fmla="*/ 15 h 18"/>
                <a:gd name="T18" fmla="*/ 0 w 22"/>
                <a:gd name="T19" fmla="*/ 16 h 18"/>
                <a:gd name="T20" fmla="*/ 1 w 2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1" y="18"/>
                  </a:moveTo>
                  <a:lnTo>
                    <a:pt x="1" y="18"/>
                  </a:lnTo>
                  <a:lnTo>
                    <a:pt x="0" y="13"/>
                  </a:lnTo>
                  <a:lnTo>
                    <a:pt x="0" y="12"/>
                  </a:lnTo>
                  <a:lnTo>
                    <a:pt x="3" y="8"/>
                  </a:lnTo>
                  <a:lnTo>
                    <a:pt x="12" y="0"/>
                  </a:lnTo>
                  <a:lnTo>
                    <a:pt x="12" y="0"/>
                  </a:lnTo>
                  <a:lnTo>
                    <a:pt x="22" y="15"/>
                  </a:lnTo>
                  <a:lnTo>
                    <a:pt x="22" y="15"/>
                  </a:lnTo>
                  <a:lnTo>
                    <a:pt x="0" y="16"/>
                  </a:lnTo>
                  <a:lnTo>
                    <a:pt x="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6" name="Freeform 1313"/>
            <p:cNvSpPr/>
            <p:nvPr/>
          </p:nvSpPr>
          <p:spPr bwMode="auto">
            <a:xfrm>
              <a:off x="6440488" y="860425"/>
              <a:ext cx="15875" cy="6350"/>
            </a:xfrm>
            <a:custGeom>
              <a:avLst/>
              <a:gdLst>
                <a:gd name="T0" fmla="*/ 0 w 31"/>
                <a:gd name="T1" fmla="*/ 3 h 12"/>
                <a:gd name="T2" fmla="*/ 0 w 31"/>
                <a:gd name="T3" fmla="*/ 3 h 12"/>
                <a:gd name="T4" fmla="*/ 10 w 31"/>
                <a:gd name="T5" fmla="*/ 1 h 12"/>
                <a:gd name="T6" fmla="*/ 18 w 31"/>
                <a:gd name="T7" fmla="*/ 0 h 12"/>
                <a:gd name="T8" fmla="*/ 22 w 31"/>
                <a:gd name="T9" fmla="*/ 1 h 12"/>
                <a:gd name="T10" fmla="*/ 27 w 31"/>
                <a:gd name="T11" fmla="*/ 3 h 12"/>
                <a:gd name="T12" fmla="*/ 29 w 31"/>
                <a:gd name="T13" fmla="*/ 7 h 12"/>
                <a:gd name="T14" fmla="*/ 31 w 31"/>
                <a:gd name="T15" fmla="*/ 12 h 12"/>
                <a:gd name="T16" fmla="*/ 31 w 31"/>
                <a:gd name="T17" fmla="*/ 12 h 12"/>
                <a:gd name="T18" fmla="*/ 0 w 31"/>
                <a:gd name="T19" fmla="*/ 3 h 12"/>
                <a:gd name="T20" fmla="*/ 0 w 31"/>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2">
                  <a:moveTo>
                    <a:pt x="0" y="3"/>
                  </a:moveTo>
                  <a:lnTo>
                    <a:pt x="0" y="3"/>
                  </a:lnTo>
                  <a:lnTo>
                    <a:pt x="10" y="1"/>
                  </a:lnTo>
                  <a:lnTo>
                    <a:pt x="18" y="0"/>
                  </a:lnTo>
                  <a:lnTo>
                    <a:pt x="22" y="1"/>
                  </a:lnTo>
                  <a:lnTo>
                    <a:pt x="27" y="3"/>
                  </a:lnTo>
                  <a:lnTo>
                    <a:pt x="29" y="7"/>
                  </a:lnTo>
                  <a:lnTo>
                    <a:pt x="31" y="12"/>
                  </a:lnTo>
                  <a:lnTo>
                    <a:pt x="31" y="12"/>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7" name="Freeform 1314"/>
            <p:cNvSpPr/>
            <p:nvPr/>
          </p:nvSpPr>
          <p:spPr bwMode="auto">
            <a:xfrm>
              <a:off x="6226175" y="866775"/>
              <a:ext cx="17463" cy="4763"/>
            </a:xfrm>
            <a:custGeom>
              <a:avLst/>
              <a:gdLst>
                <a:gd name="T0" fmla="*/ 34 w 34"/>
                <a:gd name="T1" fmla="*/ 0 h 10"/>
                <a:gd name="T2" fmla="*/ 34 w 34"/>
                <a:gd name="T3" fmla="*/ 0 h 10"/>
                <a:gd name="T4" fmla="*/ 31 w 34"/>
                <a:gd name="T5" fmla="*/ 6 h 10"/>
                <a:gd name="T6" fmla="*/ 27 w 34"/>
                <a:gd name="T7" fmla="*/ 8 h 10"/>
                <a:gd name="T8" fmla="*/ 22 w 34"/>
                <a:gd name="T9" fmla="*/ 10 h 10"/>
                <a:gd name="T10" fmla="*/ 18 w 34"/>
                <a:gd name="T11" fmla="*/ 10 h 10"/>
                <a:gd name="T12" fmla="*/ 9 w 34"/>
                <a:gd name="T13" fmla="*/ 10 h 10"/>
                <a:gd name="T14" fmla="*/ 0 w 34"/>
                <a:gd name="T15" fmla="*/ 10 h 10"/>
                <a:gd name="T16" fmla="*/ 0 w 34"/>
                <a:gd name="T17" fmla="*/ 10 h 10"/>
                <a:gd name="T18" fmla="*/ 8 w 34"/>
                <a:gd name="T19" fmla="*/ 7 h 10"/>
                <a:gd name="T20" fmla="*/ 16 w 34"/>
                <a:gd name="T21" fmla="*/ 4 h 10"/>
                <a:gd name="T22" fmla="*/ 25 w 34"/>
                <a:gd name="T23" fmla="*/ 1 h 10"/>
                <a:gd name="T24" fmla="*/ 34 w 34"/>
                <a:gd name="T25" fmla="*/ 0 h 10"/>
                <a:gd name="T26" fmla="*/ 34 w 3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
                  <a:moveTo>
                    <a:pt x="34" y="0"/>
                  </a:moveTo>
                  <a:lnTo>
                    <a:pt x="34" y="0"/>
                  </a:lnTo>
                  <a:lnTo>
                    <a:pt x="31" y="6"/>
                  </a:lnTo>
                  <a:lnTo>
                    <a:pt x="27" y="8"/>
                  </a:lnTo>
                  <a:lnTo>
                    <a:pt x="22" y="10"/>
                  </a:lnTo>
                  <a:lnTo>
                    <a:pt x="18" y="10"/>
                  </a:lnTo>
                  <a:lnTo>
                    <a:pt x="9" y="10"/>
                  </a:lnTo>
                  <a:lnTo>
                    <a:pt x="0" y="10"/>
                  </a:lnTo>
                  <a:lnTo>
                    <a:pt x="0" y="10"/>
                  </a:lnTo>
                  <a:lnTo>
                    <a:pt x="8" y="7"/>
                  </a:lnTo>
                  <a:lnTo>
                    <a:pt x="16" y="4"/>
                  </a:lnTo>
                  <a:lnTo>
                    <a:pt x="25" y="1"/>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8" name="Freeform 1315"/>
            <p:cNvSpPr/>
            <p:nvPr/>
          </p:nvSpPr>
          <p:spPr bwMode="auto">
            <a:xfrm>
              <a:off x="6675438" y="1285875"/>
              <a:ext cx="11113" cy="7938"/>
            </a:xfrm>
            <a:custGeom>
              <a:avLst/>
              <a:gdLst>
                <a:gd name="T0" fmla="*/ 22 w 22"/>
                <a:gd name="T1" fmla="*/ 11 h 14"/>
                <a:gd name="T2" fmla="*/ 22 w 22"/>
                <a:gd name="T3" fmla="*/ 11 h 14"/>
                <a:gd name="T4" fmla="*/ 14 w 22"/>
                <a:gd name="T5" fmla="*/ 14 h 14"/>
                <a:gd name="T6" fmla="*/ 14 w 22"/>
                <a:gd name="T7" fmla="*/ 14 h 14"/>
                <a:gd name="T8" fmla="*/ 7 w 22"/>
                <a:gd name="T9" fmla="*/ 14 h 14"/>
                <a:gd name="T10" fmla="*/ 4 w 22"/>
                <a:gd name="T11" fmla="*/ 14 h 14"/>
                <a:gd name="T12" fmla="*/ 3 w 22"/>
                <a:gd name="T13" fmla="*/ 13 h 14"/>
                <a:gd name="T14" fmla="*/ 2 w 22"/>
                <a:gd name="T15" fmla="*/ 11 h 14"/>
                <a:gd name="T16" fmla="*/ 0 w 22"/>
                <a:gd name="T17" fmla="*/ 9 h 14"/>
                <a:gd name="T18" fmla="*/ 2 w 22"/>
                <a:gd name="T19" fmla="*/ 0 h 14"/>
                <a:gd name="T20" fmla="*/ 2 w 22"/>
                <a:gd name="T21" fmla="*/ 0 h 14"/>
                <a:gd name="T22" fmla="*/ 22 w 22"/>
                <a:gd name="T23" fmla="*/ 11 h 14"/>
                <a:gd name="T24" fmla="*/ 22 w 22"/>
                <a:gd name="T25" fmla="*/ 11 h 14"/>
                <a:gd name="T26" fmla="*/ 22 w 22"/>
                <a:gd name="T27" fmla="*/ 11 h 14"/>
                <a:gd name="T28" fmla="*/ 22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22" y="11"/>
                  </a:moveTo>
                  <a:lnTo>
                    <a:pt x="22" y="11"/>
                  </a:lnTo>
                  <a:lnTo>
                    <a:pt x="14" y="14"/>
                  </a:lnTo>
                  <a:lnTo>
                    <a:pt x="14" y="14"/>
                  </a:lnTo>
                  <a:lnTo>
                    <a:pt x="7" y="14"/>
                  </a:lnTo>
                  <a:lnTo>
                    <a:pt x="4" y="14"/>
                  </a:lnTo>
                  <a:lnTo>
                    <a:pt x="3" y="13"/>
                  </a:lnTo>
                  <a:lnTo>
                    <a:pt x="2" y="11"/>
                  </a:lnTo>
                  <a:lnTo>
                    <a:pt x="0" y="9"/>
                  </a:lnTo>
                  <a:lnTo>
                    <a:pt x="2" y="0"/>
                  </a:lnTo>
                  <a:lnTo>
                    <a:pt x="2" y="0"/>
                  </a:lnTo>
                  <a:lnTo>
                    <a:pt x="22" y="11"/>
                  </a:lnTo>
                  <a:lnTo>
                    <a:pt x="22" y="11"/>
                  </a:lnTo>
                  <a:lnTo>
                    <a:pt x="22"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9" name="Freeform 1316"/>
            <p:cNvSpPr/>
            <p:nvPr/>
          </p:nvSpPr>
          <p:spPr bwMode="auto">
            <a:xfrm>
              <a:off x="6069013" y="1041400"/>
              <a:ext cx="11113" cy="7938"/>
            </a:xfrm>
            <a:custGeom>
              <a:avLst/>
              <a:gdLst>
                <a:gd name="T0" fmla="*/ 20 w 20"/>
                <a:gd name="T1" fmla="*/ 1 h 14"/>
                <a:gd name="T2" fmla="*/ 20 w 20"/>
                <a:gd name="T3" fmla="*/ 1 h 14"/>
                <a:gd name="T4" fmla="*/ 18 w 20"/>
                <a:gd name="T5" fmla="*/ 7 h 14"/>
                <a:gd name="T6" fmla="*/ 16 w 20"/>
                <a:gd name="T7" fmla="*/ 10 h 14"/>
                <a:gd name="T8" fmla="*/ 16 w 20"/>
                <a:gd name="T9" fmla="*/ 10 h 14"/>
                <a:gd name="T10" fmla="*/ 10 w 20"/>
                <a:gd name="T11" fmla="*/ 12 h 14"/>
                <a:gd name="T12" fmla="*/ 3 w 20"/>
                <a:gd name="T13" fmla="*/ 14 h 14"/>
                <a:gd name="T14" fmla="*/ 3 w 20"/>
                <a:gd name="T15" fmla="*/ 14 h 14"/>
                <a:gd name="T16" fmla="*/ 2 w 20"/>
                <a:gd name="T17" fmla="*/ 12 h 14"/>
                <a:gd name="T18" fmla="*/ 0 w 20"/>
                <a:gd name="T19" fmla="*/ 8 h 14"/>
                <a:gd name="T20" fmla="*/ 0 w 20"/>
                <a:gd name="T21" fmla="*/ 8 h 14"/>
                <a:gd name="T22" fmla="*/ 4 w 20"/>
                <a:gd name="T23" fmla="*/ 4 h 14"/>
                <a:gd name="T24" fmla="*/ 10 w 20"/>
                <a:gd name="T25" fmla="*/ 0 h 14"/>
                <a:gd name="T26" fmla="*/ 10 w 20"/>
                <a:gd name="T27" fmla="*/ 0 h 14"/>
                <a:gd name="T28" fmla="*/ 13 w 20"/>
                <a:gd name="T29" fmla="*/ 0 h 14"/>
                <a:gd name="T30" fmla="*/ 20 w 20"/>
                <a:gd name="T31" fmla="*/ 1 h 14"/>
                <a:gd name="T32" fmla="*/ 20 w 20"/>
                <a:gd name="T3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20" y="1"/>
                  </a:moveTo>
                  <a:lnTo>
                    <a:pt x="20" y="1"/>
                  </a:lnTo>
                  <a:lnTo>
                    <a:pt x="18" y="7"/>
                  </a:lnTo>
                  <a:lnTo>
                    <a:pt x="16" y="10"/>
                  </a:lnTo>
                  <a:lnTo>
                    <a:pt x="16" y="10"/>
                  </a:lnTo>
                  <a:lnTo>
                    <a:pt x="10" y="12"/>
                  </a:lnTo>
                  <a:lnTo>
                    <a:pt x="3" y="14"/>
                  </a:lnTo>
                  <a:lnTo>
                    <a:pt x="3" y="14"/>
                  </a:lnTo>
                  <a:lnTo>
                    <a:pt x="2" y="12"/>
                  </a:lnTo>
                  <a:lnTo>
                    <a:pt x="0" y="8"/>
                  </a:lnTo>
                  <a:lnTo>
                    <a:pt x="0" y="8"/>
                  </a:lnTo>
                  <a:lnTo>
                    <a:pt x="4" y="4"/>
                  </a:lnTo>
                  <a:lnTo>
                    <a:pt x="10" y="0"/>
                  </a:lnTo>
                  <a:lnTo>
                    <a:pt x="10" y="0"/>
                  </a:lnTo>
                  <a:lnTo>
                    <a:pt x="13" y="0"/>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0" name="Freeform 1317"/>
            <p:cNvSpPr/>
            <p:nvPr/>
          </p:nvSpPr>
          <p:spPr bwMode="auto">
            <a:xfrm>
              <a:off x="6080125" y="1074738"/>
              <a:ext cx="14288" cy="4763"/>
            </a:xfrm>
            <a:custGeom>
              <a:avLst/>
              <a:gdLst>
                <a:gd name="T0" fmla="*/ 25 w 26"/>
                <a:gd name="T1" fmla="*/ 10 h 10"/>
                <a:gd name="T2" fmla="*/ 25 w 26"/>
                <a:gd name="T3" fmla="*/ 10 h 10"/>
                <a:gd name="T4" fmla="*/ 0 w 26"/>
                <a:gd name="T5" fmla="*/ 7 h 10"/>
                <a:gd name="T6" fmla="*/ 0 w 26"/>
                <a:gd name="T7" fmla="*/ 7 h 10"/>
                <a:gd name="T8" fmla="*/ 7 w 26"/>
                <a:gd name="T9" fmla="*/ 2 h 10"/>
                <a:gd name="T10" fmla="*/ 14 w 26"/>
                <a:gd name="T11" fmla="*/ 0 h 10"/>
                <a:gd name="T12" fmla="*/ 19 w 26"/>
                <a:gd name="T13" fmla="*/ 2 h 10"/>
                <a:gd name="T14" fmla="*/ 26 w 26"/>
                <a:gd name="T15" fmla="*/ 4 h 10"/>
                <a:gd name="T16" fmla="*/ 26 w 26"/>
                <a:gd name="T17" fmla="*/ 4 h 10"/>
                <a:gd name="T18" fmla="*/ 25 w 26"/>
                <a:gd name="T19" fmla="*/ 10 h 10"/>
                <a:gd name="T20" fmla="*/ 25 w 2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0">
                  <a:moveTo>
                    <a:pt x="25" y="10"/>
                  </a:moveTo>
                  <a:lnTo>
                    <a:pt x="25" y="10"/>
                  </a:lnTo>
                  <a:lnTo>
                    <a:pt x="0" y="7"/>
                  </a:lnTo>
                  <a:lnTo>
                    <a:pt x="0" y="7"/>
                  </a:lnTo>
                  <a:lnTo>
                    <a:pt x="7" y="2"/>
                  </a:lnTo>
                  <a:lnTo>
                    <a:pt x="14" y="0"/>
                  </a:lnTo>
                  <a:lnTo>
                    <a:pt x="19" y="2"/>
                  </a:lnTo>
                  <a:lnTo>
                    <a:pt x="26" y="4"/>
                  </a:lnTo>
                  <a:lnTo>
                    <a:pt x="26" y="4"/>
                  </a:lnTo>
                  <a:lnTo>
                    <a:pt x="25" y="10"/>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1" name="Freeform 1318"/>
            <p:cNvSpPr/>
            <p:nvPr/>
          </p:nvSpPr>
          <p:spPr bwMode="auto">
            <a:xfrm>
              <a:off x="6577013" y="939800"/>
              <a:ext cx="12700" cy="4763"/>
            </a:xfrm>
            <a:custGeom>
              <a:avLst/>
              <a:gdLst>
                <a:gd name="T0" fmla="*/ 0 w 22"/>
                <a:gd name="T1" fmla="*/ 10 h 11"/>
                <a:gd name="T2" fmla="*/ 0 w 22"/>
                <a:gd name="T3" fmla="*/ 10 h 11"/>
                <a:gd name="T4" fmla="*/ 11 w 22"/>
                <a:gd name="T5" fmla="*/ 1 h 11"/>
                <a:gd name="T6" fmla="*/ 17 w 22"/>
                <a:gd name="T7" fmla="*/ 0 h 11"/>
                <a:gd name="T8" fmla="*/ 22 w 22"/>
                <a:gd name="T9" fmla="*/ 0 h 11"/>
                <a:gd name="T10" fmla="*/ 22 w 22"/>
                <a:gd name="T11" fmla="*/ 0 h 11"/>
                <a:gd name="T12" fmla="*/ 20 w 22"/>
                <a:gd name="T13" fmla="*/ 3 h 11"/>
                <a:gd name="T14" fmla="*/ 15 w 22"/>
                <a:gd name="T15" fmla="*/ 7 h 11"/>
                <a:gd name="T16" fmla="*/ 13 w 22"/>
                <a:gd name="T17" fmla="*/ 10 h 11"/>
                <a:gd name="T18" fmla="*/ 10 w 22"/>
                <a:gd name="T19" fmla="*/ 11 h 11"/>
                <a:gd name="T20" fmla="*/ 6 w 22"/>
                <a:gd name="T21" fmla="*/ 11 h 11"/>
                <a:gd name="T22" fmla="*/ 0 w 22"/>
                <a:gd name="T23" fmla="*/ 10 h 11"/>
                <a:gd name="T24" fmla="*/ 0 w 22"/>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0" y="10"/>
                  </a:moveTo>
                  <a:lnTo>
                    <a:pt x="0" y="10"/>
                  </a:lnTo>
                  <a:lnTo>
                    <a:pt x="11" y="1"/>
                  </a:lnTo>
                  <a:lnTo>
                    <a:pt x="17" y="0"/>
                  </a:lnTo>
                  <a:lnTo>
                    <a:pt x="22" y="0"/>
                  </a:lnTo>
                  <a:lnTo>
                    <a:pt x="22" y="0"/>
                  </a:lnTo>
                  <a:lnTo>
                    <a:pt x="20" y="3"/>
                  </a:lnTo>
                  <a:lnTo>
                    <a:pt x="15" y="7"/>
                  </a:lnTo>
                  <a:lnTo>
                    <a:pt x="13" y="10"/>
                  </a:lnTo>
                  <a:lnTo>
                    <a:pt x="10" y="11"/>
                  </a:lnTo>
                  <a:lnTo>
                    <a:pt x="6" y="11"/>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2" name="Freeform 1319"/>
            <p:cNvSpPr/>
            <p:nvPr/>
          </p:nvSpPr>
          <p:spPr bwMode="auto">
            <a:xfrm>
              <a:off x="6661150" y="1314450"/>
              <a:ext cx="9525" cy="9525"/>
            </a:xfrm>
            <a:custGeom>
              <a:avLst/>
              <a:gdLst>
                <a:gd name="T0" fmla="*/ 10 w 16"/>
                <a:gd name="T1" fmla="*/ 18 h 18"/>
                <a:gd name="T2" fmla="*/ 10 w 16"/>
                <a:gd name="T3" fmla="*/ 18 h 18"/>
                <a:gd name="T4" fmla="*/ 5 w 16"/>
                <a:gd name="T5" fmla="*/ 14 h 18"/>
                <a:gd name="T6" fmla="*/ 2 w 16"/>
                <a:gd name="T7" fmla="*/ 10 h 18"/>
                <a:gd name="T8" fmla="*/ 0 w 16"/>
                <a:gd name="T9" fmla="*/ 6 h 18"/>
                <a:gd name="T10" fmla="*/ 2 w 16"/>
                <a:gd name="T11" fmla="*/ 1 h 18"/>
                <a:gd name="T12" fmla="*/ 2 w 16"/>
                <a:gd name="T13" fmla="*/ 1 h 18"/>
                <a:gd name="T14" fmla="*/ 9 w 16"/>
                <a:gd name="T15" fmla="*/ 0 h 18"/>
                <a:gd name="T16" fmla="*/ 9 w 16"/>
                <a:gd name="T17" fmla="*/ 0 h 18"/>
                <a:gd name="T18" fmla="*/ 16 w 16"/>
                <a:gd name="T19" fmla="*/ 17 h 18"/>
                <a:gd name="T20" fmla="*/ 16 w 16"/>
                <a:gd name="T21" fmla="*/ 17 h 18"/>
                <a:gd name="T22" fmla="*/ 10 w 16"/>
                <a:gd name="T23" fmla="*/ 18 h 18"/>
                <a:gd name="T24" fmla="*/ 10 w 16"/>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10" y="18"/>
                  </a:moveTo>
                  <a:lnTo>
                    <a:pt x="10" y="18"/>
                  </a:lnTo>
                  <a:lnTo>
                    <a:pt x="5" y="14"/>
                  </a:lnTo>
                  <a:lnTo>
                    <a:pt x="2" y="10"/>
                  </a:lnTo>
                  <a:lnTo>
                    <a:pt x="0" y="6"/>
                  </a:lnTo>
                  <a:lnTo>
                    <a:pt x="2" y="1"/>
                  </a:lnTo>
                  <a:lnTo>
                    <a:pt x="2" y="1"/>
                  </a:lnTo>
                  <a:lnTo>
                    <a:pt x="9" y="0"/>
                  </a:lnTo>
                  <a:lnTo>
                    <a:pt x="9" y="0"/>
                  </a:lnTo>
                  <a:lnTo>
                    <a:pt x="16" y="17"/>
                  </a:lnTo>
                  <a:lnTo>
                    <a:pt x="16" y="17"/>
                  </a:lnTo>
                  <a:lnTo>
                    <a:pt x="10" y="18"/>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3" name="Freeform 1320"/>
            <p:cNvSpPr/>
            <p:nvPr/>
          </p:nvSpPr>
          <p:spPr bwMode="auto">
            <a:xfrm>
              <a:off x="6037263" y="1444625"/>
              <a:ext cx="14288" cy="3175"/>
            </a:xfrm>
            <a:custGeom>
              <a:avLst/>
              <a:gdLst>
                <a:gd name="T0" fmla="*/ 27 w 27"/>
                <a:gd name="T1" fmla="*/ 7 h 7"/>
                <a:gd name="T2" fmla="*/ 27 w 27"/>
                <a:gd name="T3" fmla="*/ 7 h 7"/>
                <a:gd name="T4" fmla="*/ 0 w 27"/>
                <a:gd name="T5" fmla="*/ 2 h 7"/>
                <a:gd name="T6" fmla="*/ 0 w 27"/>
                <a:gd name="T7" fmla="*/ 2 h 7"/>
                <a:gd name="T8" fmla="*/ 5 w 27"/>
                <a:gd name="T9" fmla="*/ 0 h 7"/>
                <a:gd name="T10" fmla="*/ 10 w 27"/>
                <a:gd name="T11" fmla="*/ 2 h 7"/>
                <a:gd name="T12" fmla="*/ 18 w 27"/>
                <a:gd name="T13" fmla="*/ 3 h 7"/>
                <a:gd name="T14" fmla="*/ 27 w 27"/>
                <a:gd name="T15" fmla="*/ 7 h 7"/>
                <a:gd name="T16" fmla="*/ 27 w 2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7">
                  <a:moveTo>
                    <a:pt x="27" y="7"/>
                  </a:moveTo>
                  <a:lnTo>
                    <a:pt x="27" y="7"/>
                  </a:lnTo>
                  <a:lnTo>
                    <a:pt x="0" y="2"/>
                  </a:lnTo>
                  <a:lnTo>
                    <a:pt x="0" y="2"/>
                  </a:lnTo>
                  <a:lnTo>
                    <a:pt x="5" y="0"/>
                  </a:lnTo>
                  <a:lnTo>
                    <a:pt x="10" y="2"/>
                  </a:lnTo>
                  <a:lnTo>
                    <a:pt x="18" y="3"/>
                  </a:lnTo>
                  <a:lnTo>
                    <a:pt x="27" y="7"/>
                  </a:lnTo>
                  <a:lnTo>
                    <a:pt x="2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4" name="Freeform 1321"/>
            <p:cNvSpPr/>
            <p:nvPr/>
          </p:nvSpPr>
          <p:spPr bwMode="auto">
            <a:xfrm>
              <a:off x="6713538" y="1225550"/>
              <a:ext cx="11113" cy="7938"/>
            </a:xfrm>
            <a:custGeom>
              <a:avLst/>
              <a:gdLst>
                <a:gd name="T0" fmla="*/ 22 w 22"/>
                <a:gd name="T1" fmla="*/ 14 h 15"/>
                <a:gd name="T2" fmla="*/ 22 w 22"/>
                <a:gd name="T3" fmla="*/ 14 h 15"/>
                <a:gd name="T4" fmla="*/ 0 w 22"/>
                <a:gd name="T5" fmla="*/ 7 h 15"/>
                <a:gd name="T6" fmla="*/ 0 w 22"/>
                <a:gd name="T7" fmla="*/ 7 h 15"/>
                <a:gd name="T8" fmla="*/ 0 w 22"/>
                <a:gd name="T9" fmla="*/ 7 h 15"/>
                <a:gd name="T10" fmla="*/ 18 w 22"/>
                <a:gd name="T11" fmla="*/ 0 h 15"/>
                <a:gd name="T12" fmla="*/ 18 w 22"/>
                <a:gd name="T13" fmla="*/ 0 h 15"/>
                <a:gd name="T14" fmla="*/ 21 w 22"/>
                <a:gd name="T15" fmla="*/ 15 h 15"/>
                <a:gd name="T16" fmla="*/ 21 w 22"/>
                <a:gd name="T17" fmla="*/ 15 h 15"/>
                <a:gd name="T18" fmla="*/ 22 w 22"/>
                <a:gd name="T19" fmla="*/ 14 h 15"/>
                <a:gd name="T20" fmla="*/ 22 w 22"/>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22" y="14"/>
                  </a:moveTo>
                  <a:lnTo>
                    <a:pt x="22" y="14"/>
                  </a:lnTo>
                  <a:lnTo>
                    <a:pt x="0" y="7"/>
                  </a:lnTo>
                  <a:lnTo>
                    <a:pt x="0" y="7"/>
                  </a:lnTo>
                  <a:lnTo>
                    <a:pt x="0" y="7"/>
                  </a:lnTo>
                  <a:lnTo>
                    <a:pt x="18" y="0"/>
                  </a:lnTo>
                  <a:lnTo>
                    <a:pt x="18" y="0"/>
                  </a:lnTo>
                  <a:lnTo>
                    <a:pt x="21" y="15"/>
                  </a:lnTo>
                  <a:lnTo>
                    <a:pt x="21" y="15"/>
                  </a:lnTo>
                  <a:lnTo>
                    <a:pt x="22" y="14"/>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5" name="Freeform 1322"/>
            <p:cNvSpPr/>
            <p:nvPr/>
          </p:nvSpPr>
          <p:spPr bwMode="auto">
            <a:xfrm>
              <a:off x="6756400" y="1101725"/>
              <a:ext cx="7938" cy="7938"/>
            </a:xfrm>
            <a:custGeom>
              <a:avLst/>
              <a:gdLst>
                <a:gd name="T0" fmla="*/ 15 w 15"/>
                <a:gd name="T1" fmla="*/ 14 h 14"/>
                <a:gd name="T2" fmla="*/ 15 w 15"/>
                <a:gd name="T3" fmla="*/ 14 h 14"/>
                <a:gd name="T4" fmla="*/ 7 w 15"/>
                <a:gd name="T5" fmla="*/ 14 h 14"/>
                <a:gd name="T6" fmla="*/ 4 w 15"/>
                <a:gd name="T7" fmla="*/ 14 h 14"/>
                <a:gd name="T8" fmla="*/ 1 w 15"/>
                <a:gd name="T9" fmla="*/ 13 h 14"/>
                <a:gd name="T10" fmla="*/ 1 w 15"/>
                <a:gd name="T11" fmla="*/ 10 h 14"/>
                <a:gd name="T12" fmla="*/ 0 w 15"/>
                <a:gd name="T13" fmla="*/ 7 h 14"/>
                <a:gd name="T14" fmla="*/ 2 w 15"/>
                <a:gd name="T15" fmla="*/ 0 h 14"/>
                <a:gd name="T16" fmla="*/ 2 w 15"/>
                <a:gd name="T17" fmla="*/ 0 h 14"/>
                <a:gd name="T18" fmla="*/ 15 w 15"/>
                <a:gd name="T19" fmla="*/ 14 h 14"/>
                <a:gd name="T20" fmla="*/ 15 w 1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15" y="14"/>
                  </a:moveTo>
                  <a:lnTo>
                    <a:pt x="15" y="14"/>
                  </a:lnTo>
                  <a:lnTo>
                    <a:pt x="7" y="14"/>
                  </a:lnTo>
                  <a:lnTo>
                    <a:pt x="4" y="14"/>
                  </a:lnTo>
                  <a:lnTo>
                    <a:pt x="1" y="13"/>
                  </a:lnTo>
                  <a:lnTo>
                    <a:pt x="1" y="10"/>
                  </a:lnTo>
                  <a:lnTo>
                    <a:pt x="0" y="7"/>
                  </a:lnTo>
                  <a:lnTo>
                    <a:pt x="2" y="0"/>
                  </a:lnTo>
                  <a:lnTo>
                    <a:pt x="2" y="0"/>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6" name="Freeform 1323"/>
            <p:cNvSpPr/>
            <p:nvPr/>
          </p:nvSpPr>
          <p:spPr bwMode="auto">
            <a:xfrm>
              <a:off x="6065838" y="1123950"/>
              <a:ext cx="7938" cy="6350"/>
            </a:xfrm>
            <a:custGeom>
              <a:avLst/>
              <a:gdLst>
                <a:gd name="T0" fmla="*/ 0 w 15"/>
                <a:gd name="T1" fmla="*/ 13 h 13"/>
                <a:gd name="T2" fmla="*/ 0 w 15"/>
                <a:gd name="T3" fmla="*/ 13 h 13"/>
                <a:gd name="T4" fmla="*/ 8 w 15"/>
                <a:gd name="T5" fmla="*/ 0 h 13"/>
                <a:gd name="T6" fmla="*/ 8 w 15"/>
                <a:gd name="T7" fmla="*/ 0 h 13"/>
                <a:gd name="T8" fmla="*/ 14 w 15"/>
                <a:gd name="T9" fmla="*/ 7 h 13"/>
                <a:gd name="T10" fmla="*/ 15 w 15"/>
                <a:gd name="T11" fmla="*/ 9 h 13"/>
                <a:gd name="T12" fmla="*/ 14 w 15"/>
                <a:gd name="T13" fmla="*/ 11 h 13"/>
                <a:gd name="T14" fmla="*/ 9 w 15"/>
                <a:gd name="T15" fmla="*/ 12 h 13"/>
                <a:gd name="T16" fmla="*/ 0 w 15"/>
                <a:gd name="T17" fmla="*/ 13 h 13"/>
                <a:gd name="T18" fmla="*/ 0 w 1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0" y="13"/>
                  </a:moveTo>
                  <a:lnTo>
                    <a:pt x="0" y="13"/>
                  </a:lnTo>
                  <a:lnTo>
                    <a:pt x="8" y="0"/>
                  </a:lnTo>
                  <a:lnTo>
                    <a:pt x="8" y="0"/>
                  </a:lnTo>
                  <a:lnTo>
                    <a:pt x="14" y="7"/>
                  </a:lnTo>
                  <a:lnTo>
                    <a:pt x="15" y="9"/>
                  </a:lnTo>
                  <a:lnTo>
                    <a:pt x="14" y="11"/>
                  </a:lnTo>
                  <a:lnTo>
                    <a:pt x="9" y="12"/>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7" name="Freeform 1324"/>
            <p:cNvSpPr/>
            <p:nvPr/>
          </p:nvSpPr>
          <p:spPr bwMode="auto">
            <a:xfrm>
              <a:off x="6275388" y="1409700"/>
              <a:ext cx="7938" cy="6350"/>
            </a:xfrm>
            <a:custGeom>
              <a:avLst/>
              <a:gdLst>
                <a:gd name="T0" fmla="*/ 17 w 17"/>
                <a:gd name="T1" fmla="*/ 0 h 10"/>
                <a:gd name="T2" fmla="*/ 17 w 17"/>
                <a:gd name="T3" fmla="*/ 0 h 10"/>
                <a:gd name="T4" fmla="*/ 17 w 17"/>
                <a:gd name="T5" fmla="*/ 7 h 10"/>
                <a:gd name="T6" fmla="*/ 16 w 17"/>
                <a:gd name="T7" fmla="*/ 9 h 10"/>
                <a:gd name="T8" fmla="*/ 16 w 17"/>
                <a:gd name="T9" fmla="*/ 10 h 10"/>
                <a:gd name="T10" fmla="*/ 10 w 17"/>
                <a:gd name="T11" fmla="*/ 10 h 10"/>
                <a:gd name="T12" fmla="*/ 0 w 17"/>
                <a:gd name="T13" fmla="*/ 9 h 10"/>
                <a:gd name="T14" fmla="*/ 0 w 17"/>
                <a:gd name="T15" fmla="*/ 9 h 10"/>
                <a:gd name="T16" fmla="*/ 17 w 17"/>
                <a:gd name="T17" fmla="*/ 0 h 10"/>
                <a:gd name="T18" fmla="*/ 17 w 1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17" y="0"/>
                  </a:moveTo>
                  <a:lnTo>
                    <a:pt x="17" y="0"/>
                  </a:lnTo>
                  <a:lnTo>
                    <a:pt x="17" y="7"/>
                  </a:lnTo>
                  <a:lnTo>
                    <a:pt x="16" y="9"/>
                  </a:lnTo>
                  <a:lnTo>
                    <a:pt x="16" y="10"/>
                  </a:lnTo>
                  <a:lnTo>
                    <a:pt x="10" y="10"/>
                  </a:lnTo>
                  <a:lnTo>
                    <a:pt x="0" y="9"/>
                  </a:lnTo>
                  <a:lnTo>
                    <a:pt x="0" y="9"/>
                  </a:lnTo>
                  <a:lnTo>
                    <a:pt x="17"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8" name="Freeform 1325"/>
            <p:cNvSpPr/>
            <p:nvPr/>
          </p:nvSpPr>
          <p:spPr bwMode="auto">
            <a:xfrm>
              <a:off x="6361113" y="847725"/>
              <a:ext cx="7938" cy="6350"/>
            </a:xfrm>
            <a:custGeom>
              <a:avLst/>
              <a:gdLst>
                <a:gd name="T0" fmla="*/ 1 w 15"/>
                <a:gd name="T1" fmla="*/ 12 h 12"/>
                <a:gd name="T2" fmla="*/ 1 w 15"/>
                <a:gd name="T3" fmla="*/ 12 h 12"/>
                <a:gd name="T4" fmla="*/ 0 w 15"/>
                <a:gd name="T5" fmla="*/ 7 h 12"/>
                <a:gd name="T6" fmla="*/ 1 w 15"/>
                <a:gd name="T7" fmla="*/ 4 h 12"/>
                <a:gd name="T8" fmla="*/ 5 w 15"/>
                <a:gd name="T9" fmla="*/ 1 h 12"/>
                <a:gd name="T10" fmla="*/ 15 w 15"/>
                <a:gd name="T11" fmla="*/ 0 h 12"/>
                <a:gd name="T12" fmla="*/ 15 w 15"/>
                <a:gd name="T13" fmla="*/ 0 h 12"/>
                <a:gd name="T14" fmla="*/ 1 w 15"/>
                <a:gd name="T15" fmla="*/ 12 h 12"/>
                <a:gd name="T16" fmla="*/ 1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 y="12"/>
                  </a:moveTo>
                  <a:lnTo>
                    <a:pt x="1" y="12"/>
                  </a:lnTo>
                  <a:lnTo>
                    <a:pt x="0" y="7"/>
                  </a:lnTo>
                  <a:lnTo>
                    <a:pt x="1" y="4"/>
                  </a:lnTo>
                  <a:lnTo>
                    <a:pt x="5" y="1"/>
                  </a:lnTo>
                  <a:lnTo>
                    <a:pt x="15" y="0"/>
                  </a:lnTo>
                  <a:lnTo>
                    <a:pt x="15" y="0"/>
                  </a:lnTo>
                  <a:lnTo>
                    <a:pt x="1" y="12"/>
                  </a:lnTo>
                  <a:lnTo>
                    <a:pt x="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9" name="Freeform 1326"/>
            <p:cNvSpPr/>
            <p:nvPr/>
          </p:nvSpPr>
          <p:spPr bwMode="auto">
            <a:xfrm>
              <a:off x="6481763" y="1370013"/>
              <a:ext cx="12700" cy="6350"/>
            </a:xfrm>
            <a:custGeom>
              <a:avLst/>
              <a:gdLst>
                <a:gd name="T0" fmla="*/ 22 w 23"/>
                <a:gd name="T1" fmla="*/ 0 h 13"/>
                <a:gd name="T2" fmla="*/ 22 w 23"/>
                <a:gd name="T3" fmla="*/ 0 h 13"/>
                <a:gd name="T4" fmla="*/ 3 w 23"/>
                <a:gd name="T5" fmla="*/ 13 h 13"/>
                <a:gd name="T6" fmla="*/ 3 w 23"/>
                <a:gd name="T7" fmla="*/ 13 h 13"/>
                <a:gd name="T8" fmla="*/ 3 w 23"/>
                <a:gd name="T9" fmla="*/ 13 h 13"/>
                <a:gd name="T10" fmla="*/ 1 w 23"/>
                <a:gd name="T11" fmla="*/ 10 h 13"/>
                <a:gd name="T12" fmla="*/ 0 w 23"/>
                <a:gd name="T13" fmla="*/ 7 h 13"/>
                <a:gd name="T14" fmla="*/ 0 w 23"/>
                <a:gd name="T15" fmla="*/ 6 h 13"/>
                <a:gd name="T16" fmla="*/ 1 w 23"/>
                <a:gd name="T17" fmla="*/ 4 h 13"/>
                <a:gd name="T18" fmla="*/ 7 w 23"/>
                <a:gd name="T19" fmla="*/ 3 h 13"/>
                <a:gd name="T20" fmla="*/ 7 w 23"/>
                <a:gd name="T21" fmla="*/ 3 h 13"/>
                <a:gd name="T22" fmla="*/ 23 w 23"/>
                <a:gd name="T23" fmla="*/ 2 h 13"/>
                <a:gd name="T24" fmla="*/ 23 w 23"/>
                <a:gd name="T25" fmla="*/ 2 h 13"/>
                <a:gd name="T26" fmla="*/ 22 w 23"/>
                <a:gd name="T27" fmla="*/ 0 h 13"/>
                <a:gd name="T28" fmla="*/ 22 w 2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3">
                  <a:moveTo>
                    <a:pt x="22" y="0"/>
                  </a:moveTo>
                  <a:lnTo>
                    <a:pt x="22" y="0"/>
                  </a:lnTo>
                  <a:lnTo>
                    <a:pt x="3" y="13"/>
                  </a:lnTo>
                  <a:lnTo>
                    <a:pt x="3" y="13"/>
                  </a:lnTo>
                  <a:lnTo>
                    <a:pt x="3" y="13"/>
                  </a:lnTo>
                  <a:lnTo>
                    <a:pt x="1" y="10"/>
                  </a:lnTo>
                  <a:lnTo>
                    <a:pt x="0" y="7"/>
                  </a:lnTo>
                  <a:lnTo>
                    <a:pt x="0" y="6"/>
                  </a:lnTo>
                  <a:lnTo>
                    <a:pt x="1" y="4"/>
                  </a:lnTo>
                  <a:lnTo>
                    <a:pt x="7" y="3"/>
                  </a:lnTo>
                  <a:lnTo>
                    <a:pt x="7" y="3"/>
                  </a:lnTo>
                  <a:lnTo>
                    <a:pt x="23" y="2"/>
                  </a:lnTo>
                  <a:lnTo>
                    <a:pt x="23" y="2"/>
                  </a:lnTo>
                  <a:lnTo>
                    <a:pt x="22"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0" name="Freeform 1327"/>
            <p:cNvSpPr/>
            <p:nvPr/>
          </p:nvSpPr>
          <p:spPr bwMode="auto">
            <a:xfrm>
              <a:off x="6159500" y="893763"/>
              <a:ext cx="7938" cy="1588"/>
            </a:xfrm>
            <a:custGeom>
              <a:avLst/>
              <a:gdLst>
                <a:gd name="T0" fmla="*/ 0 w 15"/>
                <a:gd name="T1" fmla="*/ 2 h 4"/>
                <a:gd name="T2" fmla="*/ 0 w 15"/>
                <a:gd name="T3" fmla="*/ 2 h 4"/>
                <a:gd name="T4" fmla="*/ 15 w 15"/>
                <a:gd name="T5" fmla="*/ 0 h 4"/>
                <a:gd name="T6" fmla="*/ 15 w 15"/>
                <a:gd name="T7" fmla="*/ 0 h 4"/>
                <a:gd name="T8" fmla="*/ 15 w 15"/>
                <a:gd name="T9" fmla="*/ 3 h 4"/>
                <a:gd name="T10" fmla="*/ 15 w 15"/>
                <a:gd name="T11" fmla="*/ 3 h 4"/>
                <a:gd name="T12" fmla="*/ 0 w 15"/>
                <a:gd name="T13" fmla="*/ 4 h 4"/>
                <a:gd name="T14" fmla="*/ 0 w 15"/>
                <a:gd name="T15" fmla="*/ 4 h 4"/>
                <a:gd name="T16" fmla="*/ 0 w 15"/>
                <a:gd name="T17" fmla="*/ 2 h 4"/>
                <a:gd name="T18" fmla="*/ 0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0" y="2"/>
                  </a:moveTo>
                  <a:lnTo>
                    <a:pt x="0" y="2"/>
                  </a:lnTo>
                  <a:lnTo>
                    <a:pt x="15" y="0"/>
                  </a:lnTo>
                  <a:lnTo>
                    <a:pt x="15" y="0"/>
                  </a:lnTo>
                  <a:lnTo>
                    <a:pt x="15" y="3"/>
                  </a:lnTo>
                  <a:lnTo>
                    <a:pt x="15" y="3"/>
                  </a:lnTo>
                  <a:lnTo>
                    <a:pt x="0" y="4"/>
                  </a:lnTo>
                  <a:lnTo>
                    <a:pt x="0" y="4"/>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1" name="Freeform 1328"/>
            <p:cNvSpPr/>
            <p:nvPr/>
          </p:nvSpPr>
          <p:spPr bwMode="auto">
            <a:xfrm>
              <a:off x="6499225" y="1430338"/>
              <a:ext cx="6350" cy="7938"/>
            </a:xfrm>
            <a:custGeom>
              <a:avLst/>
              <a:gdLst>
                <a:gd name="T0" fmla="*/ 3 w 10"/>
                <a:gd name="T1" fmla="*/ 15 h 15"/>
                <a:gd name="T2" fmla="*/ 3 w 10"/>
                <a:gd name="T3" fmla="*/ 15 h 15"/>
                <a:gd name="T4" fmla="*/ 0 w 10"/>
                <a:gd name="T5" fmla="*/ 1 h 15"/>
                <a:gd name="T6" fmla="*/ 0 w 10"/>
                <a:gd name="T7" fmla="*/ 1 h 15"/>
                <a:gd name="T8" fmla="*/ 5 w 10"/>
                <a:gd name="T9" fmla="*/ 0 h 15"/>
                <a:gd name="T10" fmla="*/ 5 w 10"/>
                <a:gd name="T11" fmla="*/ 0 h 15"/>
                <a:gd name="T12" fmla="*/ 10 w 10"/>
                <a:gd name="T13" fmla="*/ 15 h 15"/>
                <a:gd name="T14" fmla="*/ 10 w 10"/>
                <a:gd name="T15" fmla="*/ 15 h 15"/>
                <a:gd name="T16" fmla="*/ 3 w 10"/>
                <a:gd name="T17" fmla="*/ 15 h 15"/>
                <a:gd name="T18" fmla="*/ 3 w 1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3" y="15"/>
                  </a:moveTo>
                  <a:lnTo>
                    <a:pt x="3" y="15"/>
                  </a:lnTo>
                  <a:lnTo>
                    <a:pt x="0" y="1"/>
                  </a:lnTo>
                  <a:lnTo>
                    <a:pt x="0" y="1"/>
                  </a:lnTo>
                  <a:lnTo>
                    <a:pt x="5" y="0"/>
                  </a:lnTo>
                  <a:lnTo>
                    <a:pt x="5" y="0"/>
                  </a:lnTo>
                  <a:lnTo>
                    <a:pt x="10" y="15"/>
                  </a:lnTo>
                  <a:lnTo>
                    <a:pt x="10" y="15"/>
                  </a:lnTo>
                  <a:lnTo>
                    <a:pt x="3" y="15"/>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2" name="Freeform 1329"/>
            <p:cNvSpPr/>
            <p:nvPr/>
          </p:nvSpPr>
          <p:spPr bwMode="auto">
            <a:xfrm>
              <a:off x="6713538" y="1219200"/>
              <a:ext cx="1588" cy="9525"/>
            </a:xfrm>
            <a:custGeom>
              <a:avLst/>
              <a:gdLst>
                <a:gd name="T0" fmla="*/ 0 w 4"/>
                <a:gd name="T1" fmla="*/ 19 h 19"/>
                <a:gd name="T2" fmla="*/ 0 w 4"/>
                <a:gd name="T3" fmla="*/ 19 h 19"/>
                <a:gd name="T4" fmla="*/ 0 w 4"/>
                <a:gd name="T5" fmla="*/ 0 h 19"/>
                <a:gd name="T6" fmla="*/ 0 w 4"/>
                <a:gd name="T7" fmla="*/ 0 h 19"/>
                <a:gd name="T8" fmla="*/ 4 w 4"/>
                <a:gd name="T9" fmla="*/ 4 h 19"/>
                <a:gd name="T10" fmla="*/ 4 w 4"/>
                <a:gd name="T11" fmla="*/ 7 h 19"/>
                <a:gd name="T12" fmla="*/ 4 w 4"/>
                <a:gd name="T13" fmla="*/ 12 h 19"/>
                <a:gd name="T14" fmla="*/ 0 w 4"/>
                <a:gd name="T15" fmla="*/ 19 h 19"/>
                <a:gd name="T16" fmla="*/ 0 w 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9">
                  <a:moveTo>
                    <a:pt x="0" y="19"/>
                  </a:moveTo>
                  <a:lnTo>
                    <a:pt x="0" y="19"/>
                  </a:lnTo>
                  <a:lnTo>
                    <a:pt x="0" y="0"/>
                  </a:lnTo>
                  <a:lnTo>
                    <a:pt x="0" y="0"/>
                  </a:lnTo>
                  <a:lnTo>
                    <a:pt x="4" y="4"/>
                  </a:lnTo>
                  <a:lnTo>
                    <a:pt x="4" y="7"/>
                  </a:lnTo>
                  <a:lnTo>
                    <a:pt x="4" y="12"/>
                  </a:lnTo>
                  <a:lnTo>
                    <a:pt x="0" y="1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3" name="Freeform 1330"/>
            <p:cNvSpPr/>
            <p:nvPr/>
          </p:nvSpPr>
          <p:spPr bwMode="auto">
            <a:xfrm>
              <a:off x="6477000" y="1376363"/>
              <a:ext cx="6350" cy="6350"/>
            </a:xfrm>
            <a:custGeom>
              <a:avLst/>
              <a:gdLst>
                <a:gd name="T0" fmla="*/ 13 w 13"/>
                <a:gd name="T1" fmla="*/ 0 h 12"/>
                <a:gd name="T2" fmla="*/ 13 w 13"/>
                <a:gd name="T3" fmla="*/ 0 h 12"/>
                <a:gd name="T4" fmla="*/ 0 w 13"/>
                <a:gd name="T5" fmla="*/ 12 h 12"/>
                <a:gd name="T6" fmla="*/ 0 w 13"/>
                <a:gd name="T7" fmla="*/ 12 h 12"/>
                <a:gd name="T8" fmla="*/ 3 w 13"/>
                <a:gd name="T9" fmla="*/ 5 h 12"/>
                <a:gd name="T10" fmla="*/ 4 w 13"/>
                <a:gd name="T11" fmla="*/ 2 h 12"/>
                <a:gd name="T12" fmla="*/ 7 w 13"/>
                <a:gd name="T13" fmla="*/ 1 h 12"/>
                <a:gd name="T14" fmla="*/ 13 w 13"/>
                <a:gd name="T15" fmla="*/ 0 h 12"/>
                <a:gd name="T16" fmla="*/ 13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lnTo>
                    <a:pt x="13" y="0"/>
                  </a:lnTo>
                  <a:lnTo>
                    <a:pt x="0" y="12"/>
                  </a:lnTo>
                  <a:lnTo>
                    <a:pt x="0" y="12"/>
                  </a:lnTo>
                  <a:lnTo>
                    <a:pt x="3" y="5"/>
                  </a:lnTo>
                  <a:lnTo>
                    <a:pt x="4" y="2"/>
                  </a:lnTo>
                  <a:lnTo>
                    <a:pt x="7" y="1"/>
                  </a:lnTo>
                  <a:lnTo>
                    <a:pt x="13"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4" name="Freeform 1331"/>
            <p:cNvSpPr/>
            <p:nvPr/>
          </p:nvSpPr>
          <p:spPr bwMode="auto">
            <a:xfrm>
              <a:off x="6575425" y="966788"/>
              <a:ext cx="7938" cy="4763"/>
            </a:xfrm>
            <a:custGeom>
              <a:avLst/>
              <a:gdLst>
                <a:gd name="T0" fmla="*/ 0 w 13"/>
                <a:gd name="T1" fmla="*/ 5 h 7"/>
                <a:gd name="T2" fmla="*/ 0 w 13"/>
                <a:gd name="T3" fmla="*/ 5 h 7"/>
                <a:gd name="T4" fmla="*/ 13 w 13"/>
                <a:gd name="T5" fmla="*/ 0 h 7"/>
                <a:gd name="T6" fmla="*/ 13 w 13"/>
                <a:gd name="T7" fmla="*/ 0 h 7"/>
                <a:gd name="T8" fmla="*/ 13 w 13"/>
                <a:gd name="T9" fmla="*/ 5 h 7"/>
                <a:gd name="T10" fmla="*/ 12 w 13"/>
                <a:gd name="T11" fmla="*/ 7 h 7"/>
                <a:gd name="T12" fmla="*/ 7 w 13"/>
                <a:gd name="T13" fmla="*/ 7 h 7"/>
                <a:gd name="T14" fmla="*/ 0 w 13"/>
                <a:gd name="T15" fmla="*/ 5 h 7"/>
                <a:gd name="T16" fmla="*/ 0 w 13"/>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
                  <a:moveTo>
                    <a:pt x="0" y="5"/>
                  </a:moveTo>
                  <a:lnTo>
                    <a:pt x="0" y="5"/>
                  </a:lnTo>
                  <a:lnTo>
                    <a:pt x="13" y="0"/>
                  </a:lnTo>
                  <a:lnTo>
                    <a:pt x="13" y="0"/>
                  </a:lnTo>
                  <a:lnTo>
                    <a:pt x="13" y="5"/>
                  </a:lnTo>
                  <a:lnTo>
                    <a:pt x="12" y="7"/>
                  </a:lnTo>
                  <a:lnTo>
                    <a:pt x="7" y="7"/>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5" name="Freeform 1332"/>
            <p:cNvSpPr/>
            <p:nvPr/>
          </p:nvSpPr>
          <p:spPr bwMode="auto">
            <a:xfrm>
              <a:off x="6642100" y="966788"/>
              <a:ext cx="9525" cy="3175"/>
            </a:xfrm>
            <a:custGeom>
              <a:avLst/>
              <a:gdLst>
                <a:gd name="T0" fmla="*/ 20 w 20"/>
                <a:gd name="T1" fmla="*/ 1 h 5"/>
                <a:gd name="T2" fmla="*/ 20 w 20"/>
                <a:gd name="T3" fmla="*/ 1 h 5"/>
                <a:gd name="T4" fmla="*/ 16 w 20"/>
                <a:gd name="T5" fmla="*/ 2 h 5"/>
                <a:gd name="T6" fmla="*/ 12 w 20"/>
                <a:gd name="T7" fmla="*/ 5 h 5"/>
                <a:gd name="T8" fmla="*/ 7 w 20"/>
                <a:gd name="T9" fmla="*/ 5 h 5"/>
                <a:gd name="T10" fmla="*/ 0 w 20"/>
                <a:gd name="T11" fmla="*/ 2 h 5"/>
                <a:gd name="T12" fmla="*/ 0 w 20"/>
                <a:gd name="T13" fmla="*/ 2 h 5"/>
                <a:gd name="T14" fmla="*/ 5 w 20"/>
                <a:gd name="T15" fmla="*/ 0 h 5"/>
                <a:gd name="T16" fmla="*/ 11 w 20"/>
                <a:gd name="T17" fmla="*/ 0 h 5"/>
                <a:gd name="T18" fmla="*/ 15 w 20"/>
                <a:gd name="T19" fmla="*/ 0 h 5"/>
                <a:gd name="T20" fmla="*/ 20 w 20"/>
                <a:gd name="T21" fmla="*/ 1 h 5"/>
                <a:gd name="T22" fmla="*/ 20 w 20"/>
                <a:gd name="T23" fmla="*/ 1 h 5"/>
                <a:gd name="T24" fmla="*/ 20 w 20"/>
                <a:gd name="T25" fmla="*/ 1 h 5"/>
                <a:gd name="T26" fmla="*/ 20 w 20"/>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
                  <a:moveTo>
                    <a:pt x="20" y="1"/>
                  </a:moveTo>
                  <a:lnTo>
                    <a:pt x="20" y="1"/>
                  </a:lnTo>
                  <a:lnTo>
                    <a:pt x="16" y="2"/>
                  </a:lnTo>
                  <a:lnTo>
                    <a:pt x="12" y="5"/>
                  </a:lnTo>
                  <a:lnTo>
                    <a:pt x="7" y="5"/>
                  </a:lnTo>
                  <a:lnTo>
                    <a:pt x="0" y="2"/>
                  </a:lnTo>
                  <a:lnTo>
                    <a:pt x="0" y="2"/>
                  </a:lnTo>
                  <a:lnTo>
                    <a:pt x="5" y="0"/>
                  </a:lnTo>
                  <a:lnTo>
                    <a:pt x="11" y="0"/>
                  </a:lnTo>
                  <a:lnTo>
                    <a:pt x="15" y="0"/>
                  </a:lnTo>
                  <a:lnTo>
                    <a:pt x="20" y="1"/>
                  </a:lnTo>
                  <a:lnTo>
                    <a:pt x="20" y="1"/>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6" name="Freeform 1333"/>
            <p:cNvSpPr/>
            <p:nvPr/>
          </p:nvSpPr>
          <p:spPr bwMode="auto">
            <a:xfrm>
              <a:off x="6200775" y="877888"/>
              <a:ext cx="4763" cy="3175"/>
            </a:xfrm>
            <a:custGeom>
              <a:avLst/>
              <a:gdLst>
                <a:gd name="T0" fmla="*/ 11 w 11"/>
                <a:gd name="T1" fmla="*/ 4 h 4"/>
                <a:gd name="T2" fmla="*/ 11 w 11"/>
                <a:gd name="T3" fmla="*/ 4 h 4"/>
                <a:gd name="T4" fmla="*/ 0 w 11"/>
                <a:gd name="T5" fmla="*/ 4 h 4"/>
                <a:gd name="T6" fmla="*/ 0 w 11"/>
                <a:gd name="T7" fmla="*/ 4 h 4"/>
                <a:gd name="T8" fmla="*/ 0 w 11"/>
                <a:gd name="T9" fmla="*/ 0 h 4"/>
                <a:gd name="T10" fmla="*/ 0 w 11"/>
                <a:gd name="T11" fmla="*/ 0 h 4"/>
                <a:gd name="T12" fmla="*/ 10 w 11"/>
                <a:gd name="T13" fmla="*/ 0 h 4"/>
                <a:gd name="T14" fmla="*/ 10 w 11"/>
                <a:gd name="T15" fmla="*/ 0 h 4"/>
                <a:gd name="T16" fmla="*/ 11 w 11"/>
                <a:gd name="T17" fmla="*/ 4 h 4"/>
                <a:gd name="T18" fmla="*/ 11 w 1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4"/>
                  </a:moveTo>
                  <a:lnTo>
                    <a:pt x="11" y="4"/>
                  </a:lnTo>
                  <a:lnTo>
                    <a:pt x="0" y="4"/>
                  </a:lnTo>
                  <a:lnTo>
                    <a:pt x="0" y="4"/>
                  </a:lnTo>
                  <a:lnTo>
                    <a:pt x="0" y="0"/>
                  </a:lnTo>
                  <a:lnTo>
                    <a:pt x="0" y="0"/>
                  </a:lnTo>
                  <a:lnTo>
                    <a:pt x="10" y="0"/>
                  </a:lnTo>
                  <a:lnTo>
                    <a:pt x="10" y="0"/>
                  </a:lnTo>
                  <a:lnTo>
                    <a:pt x="11" y="4"/>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7" name="Freeform 1334"/>
            <p:cNvSpPr/>
            <p:nvPr/>
          </p:nvSpPr>
          <p:spPr bwMode="auto">
            <a:xfrm>
              <a:off x="6410325" y="1422400"/>
              <a:ext cx="7938" cy="4763"/>
            </a:xfrm>
            <a:custGeom>
              <a:avLst/>
              <a:gdLst>
                <a:gd name="T0" fmla="*/ 0 w 15"/>
                <a:gd name="T1" fmla="*/ 1 h 7"/>
                <a:gd name="T2" fmla="*/ 0 w 15"/>
                <a:gd name="T3" fmla="*/ 1 h 7"/>
                <a:gd name="T4" fmla="*/ 13 w 15"/>
                <a:gd name="T5" fmla="*/ 0 h 7"/>
                <a:gd name="T6" fmla="*/ 13 w 15"/>
                <a:gd name="T7" fmla="*/ 0 h 7"/>
                <a:gd name="T8" fmla="*/ 15 w 15"/>
                <a:gd name="T9" fmla="*/ 4 h 7"/>
                <a:gd name="T10" fmla="*/ 15 w 15"/>
                <a:gd name="T11" fmla="*/ 4 h 7"/>
                <a:gd name="T12" fmla="*/ 2 w 15"/>
                <a:gd name="T13" fmla="*/ 7 h 7"/>
                <a:gd name="T14" fmla="*/ 2 w 15"/>
                <a:gd name="T15" fmla="*/ 7 h 7"/>
                <a:gd name="T16" fmla="*/ 0 w 15"/>
                <a:gd name="T17" fmla="*/ 1 h 7"/>
                <a:gd name="T18" fmla="*/ 0 w 15"/>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0" y="1"/>
                  </a:moveTo>
                  <a:lnTo>
                    <a:pt x="0" y="1"/>
                  </a:lnTo>
                  <a:lnTo>
                    <a:pt x="13" y="0"/>
                  </a:lnTo>
                  <a:lnTo>
                    <a:pt x="13" y="0"/>
                  </a:lnTo>
                  <a:lnTo>
                    <a:pt x="15" y="4"/>
                  </a:lnTo>
                  <a:lnTo>
                    <a:pt x="15" y="4"/>
                  </a:lnTo>
                  <a:lnTo>
                    <a:pt x="2" y="7"/>
                  </a:lnTo>
                  <a:lnTo>
                    <a:pt x="2" y="7"/>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8" name="Freeform 1335"/>
            <p:cNvSpPr/>
            <p:nvPr/>
          </p:nvSpPr>
          <p:spPr bwMode="auto">
            <a:xfrm>
              <a:off x="6240463" y="928688"/>
              <a:ext cx="6350" cy="3175"/>
            </a:xfrm>
            <a:custGeom>
              <a:avLst/>
              <a:gdLst>
                <a:gd name="T0" fmla="*/ 2 w 13"/>
                <a:gd name="T1" fmla="*/ 0 h 4"/>
                <a:gd name="T2" fmla="*/ 2 w 13"/>
                <a:gd name="T3" fmla="*/ 0 h 4"/>
                <a:gd name="T4" fmla="*/ 13 w 13"/>
                <a:gd name="T5" fmla="*/ 1 h 4"/>
                <a:gd name="T6" fmla="*/ 13 w 13"/>
                <a:gd name="T7" fmla="*/ 1 h 4"/>
                <a:gd name="T8" fmla="*/ 13 w 13"/>
                <a:gd name="T9" fmla="*/ 4 h 4"/>
                <a:gd name="T10" fmla="*/ 13 w 13"/>
                <a:gd name="T11" fmla="*/ 4 h 4"/>
                <a:gd name="T12" fmla="*/ 0 w 13"/>
                <a:gd name="T13" fmla="*/ 4 h 4"/>
                <a:gd name="T14" fmla="*/ 0 w 13"/>
                <a:gd name="T15" fmla="*/ 4 h 4"/>
                <a:gd name="T16" fmla="*/ 2 w 13"/>
                <a:gd name="T17" fmla="*/ 0 h 4"/>
                <a:gd name="T18" fmla="*/ 2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2" y="0"/>
                  </a:moveTo>
                  <a:lnTo>
                    <a:pt x="2" y="0"/>
                  </a:lnTo>
                  <a:lnTo>
                    <a:pt x="13" y="1"/>
                  </a:lnTo>
                  <a:lnTo>
                    <a:pt x="13" y="1"/>
                  </a:lnTo>
                  <a:lnTo>
                    <a:pt x="13" y="4"/>
                  </a:lnTo>
                  <a:lnTo>
                    <a:pt x="13" y="4"/>
                  </a:lnTo>
                  <a:lnTo>
                    <a:pt x="0" y="4"/>
                  </a:lnTo>
                  <a:lnTo>
                    <a:pt x="0" y="4"/>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9" name="Freeform 1336"/>
            <p:cNvSpPr/>
            <p:nvPr/>
          </p:nvSpPr>
          <p:spPr bwMode="auto">
            <a:xfrm>
              <a:off x="6070600" y="1116013"/>
              <a:ext cx="3175" cy="4763"/>
            </a:xfrm>
            <a:custGeom>
              <a:avLst/>
              <a:gdLst>
                <a:gd name="T0" fmla="*/ 3 w 7"/>
                <a:gd name="T1" fmla="*/ 8 h 8"/>
                <a:gd name="T2" fmla="*/ 3 w 7"/>
                <a:gd name="T3" fmla="*/ 8 h 8"/>
                <a:gd name="T4" fmla="*/ 0 w 7"/>
                <a:gd name="T5" fmla="*/ 1 h 8"/>
                <a:gd name="T6" fmla="*/ 0 w 7"/>
                <a:gd name="T7" fmla="*/ 1 h 8"/>
                <a:gd name="T8" fmla="*/ 6 w 7"/>
                <a:gd name="T9" fmla="*/ 0 h 8"/>
                <a:gd name="T10" fmla="*/ 6 w 7"/>
                <a:gd name="T11" fmla="*/ 0 h 8"/>
                <a:gd name="T12" fmla="*/ 7 w 7"/>
                <a:gd name="T13" fmla="*/ 8 h 8"/>
                <a:gd name="T14" fmla="*/ 7 w 7"/>
                <a:gd name="T15" fmla="*/ 8 h 8"/>
                <a:gd name="T16" fmla="*/ 3 w 7"/>
                <a:gd name="T17" fmla="*/ 8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0" y="1"/>
                  </a:lnTo>
                  <a:lnTo>
                    <a:pt x="0" y="1"/>
                  </a:lnTo>
                  <a:lnTo>
                    <a:pt x="6" y="0"/>
                  </a:lnTo>
                  <a:lnTo>
                    <a:pt x="6" y="0"/>
                  </a:lnTo>
                  <a:lnTo>
                    <a:pt x="7" y="8"/>
                  </a:lnTo>
                  <a:lnTo>
                    <a:pt x="7" y="8"/>
                  </a:lnTo>
                  <a:lnTo>
                    <a:pt x="3" y="8"/>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0" name="Freeform 1337"/>
            <p:cNvSpPr/>
            <p:nvPr/>
          </p:nvSpPr>
          <p:spPr bwMode="auto">
            <a:xfrm>
              <a:off x="6081713" y="1114425"/>
              <a:ext cx="3175" cy="6350"/>
            </a:xfrm>
            <a:custGeom>
              <a:avLst/>
              <a:gdLst>
                <a:gd name="T0" fmla="*/ 4 w 7"/>
                <a:gd name="T1" fmla="*/ 0 h 10"/>
                <a:gd name="T2" fmla="*/ 4 w 7"/>
                <a:gd name="T3" fmla="*/ 0 h 10"/>
                <a:gd name="T4" fmla="*/ 7 w 7"/>
                <a:gd name="T5" fmla="*/ 3 h 10"/>
                <a:gd name="T6" fmla="*/ 7 w 7"/>
                <a:gd name="T7" fmla="*/ 6 h 10"/>
                <a:gd name="T8" fmla="*/ 4 w 7"/>
                <a:gd name="T9" fmla="*/ 7 h 10"/>
                <a:gd name="T10" fmla="*/ 0 w 7"/>
                <a:gd name="T11" fmla="*/ 10 h 10"/>
                <a:gd name="T12" fmla="*/ 0 w 7"/>
                <a:gd name="T13" fmla="*/ 10 h 10"/>
                <a:gd name="T14" fmla="*/ 4 w 7"/>
                <a:gd name="T15" fmla="*/ 0 h 10"/>
                <a:gd name="T16" fmla="*/ 4 w 7"/>
                <a:gd name="T17" fmla="*/ 0 h 10"/>
                <a:gd name="T18" fmla="*/ 4 w 7"/>
                <a:gd name="T19" fmla="*/ 0 h 10"/>
                <a:gd name="T20" fmla="*/ 4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4" y="0"/>
                  </a:moveTo>
                  <a:lnTo>
                    <a:pt x="4" y="0"/>
                  </a:lnTo>
                  <a:lnTo>
                    <a:pt x="7" y="3"/>
                  </a:lnTo>
                  <a:lnTo>
                    <a:pt x="7" y="6"/>
                  </a:lnTo>
                  <a:lnTo>
                    <a:pt x="4" y="7"/>
                  </a:lnTo>
                  <a:lnTo>
                    <a:pt x="0" y="10"/>
                  </a:lnTo>
                  <a:lnTo>
                    <a:pt x="0" y="10"/>
                  </a:lnTo>
                  <a:lnTo>
                    <a:pt x="4" y="0"/>
                  </a:lnTo>
                  <a:lnTo>
                    <a:pt x="4"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1" name="Freeform 1338"/>
            <p:cNvSpPr/>
            <p:nvPr/>
          </p:nvSpPr>
          <p:spPr bwMode="auto">
            <a:xfrm>
              <a:off x="6210300" y="876300"/>
              <a:ext cx="4763" cy="1588"/>
            </a:xfrm>
            <a:custGeom>
              <a:avLst/>
              <a:gdLst>
                <a:gd name="T0" fmla="*/ 0 w 10"/>
                <a:gd name="T1" fmla="*/ 0 h 3"/>
                <a:gd name="T2" fmla="*/ 0 w 10"/>
                <a:gd name="T3" fmla="*/ 0 h 3"/>
                <a:gd name="T4" fmla="*/ 10 w 10"/>
                <a:gd name="T5" fmla="*/ 0 h 3"/>
                <a:gd name="T6" fmla="*/ 10 w 10"/>
                <a:gd name="T7" fmla="*/ 0 h 3"/>
                <a:gd name="T8" fmla="*/ 10 w 10"/>
                <a:gd name="T9" fmla="*/ 3 h 3"/>
                <a:gd name="T10" fmla="*/ 10 w 10"/>
                <a:gd name="T11" fmla="*/ 3 h 3"/>
                <a:gd name="T12" fmla="*/ 0 w 10"/>
                <a:gd name="T13" fmla="*/ 3 h 3"/>
                <a:gd name="T14" fmla="*/ 0 w 10"/>
                <a:gd name="T15" fmla="*/ 3 h 3"/>
                <a:gd name="T16" fmla="*/ 0 w 10"/>
                <a:gd name="T17" fmla="*/ 0 h 3"/>
                <a:gd name="T18" fmla="*/ 0 w 1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0" y="0"/>
                  </a:moveTo>
                  <a:lnTo>
                    <a:pt x="0" y="0"/>
                  </a:lnTo>
                  <a:lnTo>
                    <a:pt x="10" y="0"/>
                  </a:lnTo>
                  <a:lnTo>
                    <a:pt x="10" y="0"/>
                  </a:lnTo>
                  <a:lnTo>
                    <a:pt x="10" y="3"/>
                  </a:lnTo>
                  <a:lnTo>
                    <a:pt x="10" y="3"/>
                  </a:lnTo>
                  <a:lnTo>
                    <a:pt x="0" y="3"/>
                  </a:ln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2" name="Freeform 1339"/>
            <p:cNvSpPr/>
            <p:nvPr/>
          </p:nvSpPr>
          <p:spPr bwMode="auto">
            <a:xfrm>
              <a:off x="6672263" y="1146175"/>
              <a:ext cx="4763" cy="4763"/>
            </a:xfrm>
            <a:custGeom>
              <a:avLst/>
              <a:gdLst>
                <a:gd name="T0" fmla="*/ 7 w 8"/>
                <a:gd name="T1" fmla="*/ 9 h 9"/>
                <a:gd name="T2" fmla="*/ 7 w 8"/>
                <a:gd name="T3" fmla="*/ 9 h 9"/>
                <a:gd name="T4" fmla="*/ 0 w 8"/>
                <a:gd name="T5" fmla="*/ 0 h 9"/>
                <a:gd name="T6" fmla="*/ 0 w 8"/>
                <a:gd name="T7" fmla="*/ 0 h 9"/>
                <a:gd name="T8" fmla="*/ 5 w 8"/>
                <a:gd name="T9" fmla="*/ 1 h 9"/>
                <a:gd name="T10" fmla="*/ 8 w 8"/>
                <a:gd name="T11" fmla="*/ 2 h 9"/>
                <a:gd name="T12" fmla="*/ 8 w 8"/>
                <a:gd name="T13" fmla="*/ 5 h 9"/>
                <a:gd name="T14" fmla="*/ 5 w 8"/>
                <a:gd name="T15" fmla="*/ 9 h 9"/>
                <a:gd name="T16" fmla="*/ 5 w 8"/>
                <a:gd name="T17" fmla="*/ 9 h 9"/>
                <a:gd name="T18" fmla="*/ 7 w 8"/>
                <a:gd name="T19" fmla="*/ 9 h 9"/>
                <a:gd name="T20" fmla="*/ 7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7" y="9"/>
                  </a:moveTo>
                  <a:lnTo>
                    <a:pt x="7" y="9"/>
                  </a:lnTo>
                  <a:lnTo>
                    <a:pt x="0" y="0"/>
                  </a:lnTo>
                  <a:lnTo>
                    <a:pt x="0" y="0"/>
                  </a:lnTo>
                  <a:lnTo>
                    <a:pt x="5" y="1"/>
                  </a:lnTo>
                  <a:lnTo>
                    <a:pt x="8" y="2"/>
                  </a:lnTo>
                  <a:lnTo>
                    <a:pt x="8" y="5"/>
                  </a:lnTo>
                  <a:lnTo>
                    <a:pt x="5" y="9"/>
                  </a:lnTo>
                  <a:lnTo>
                    <a:pt x="5" y="9"/>
                  </a:lnTo>
                  <a:lnTo>
                    <a:pt x="7" y="9"/>
                  </a:lnTo>
                  <a:lnTo>
                    <a:pt x="7"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3" name="Freeform 1340"/>
            <p:cNvSpPr/>
            <p:nvPr/>
          </p:nvSpPr>
          <p:spPr bwMode="auto">
            <a:xfrm>
              <a:off x="6723063" y="1063625"/>
              <a:ext cx="7938" cy="3175"/>
            </a:xfrm>
            <a:custGeom>
              <a:avLst/>
              <a:gdLst>
                <a:gd name="T0" fmla="*/ 0 w 16"/>
                <a:gd name="T1" fmla="*/ 7 h 7"/>
                <a:gd name="T2" fmla="*/ 0 w 16"/>
                <a:gd name="T3" fmla="*/ 7 h 7"/>
                <a:gd name="T4" fmla="*/ 16 w 16"/>
                <a:gd name="T5" fmla="*/ 0 h 7"/>
                <a:gd name="T6" fmla="*/ 16 w 16"/>
                <a:gd name="T7" fmla="*/ 0 h 7"/>
                <a:gd name="T8" fmla="*/ 14 w 16"/>
                <a:gd name="T9" fmla="*/ 4 h 7"/>
                <a:gd name="T10" fmla="*/ 13 w 16"/>
                <a:gd name="T11" fmla="*/ 6 h 7"/>
                <a:gd name="T12" fmla="*/ 11 w 16"/>
                <a:gd name="T13" fmla="*/ 7 h 7"/>
                <a:gd name="T14" fmla="*/ 9 w 16"/>
                <a:gd name="T15" fmla="*/ 7 h 7"/>
                <a:gd name="T16" fmla="*/ 4 w 16"/>
                <a:gd name="T17" fmla="*/ 7 h 7"/>
                <a:gd name="T18" fmla="*/ 0 w 16"/>
                <a:gd name="T19" fmla="*/ 7 h 7"/>
                <a:gd name="T20" fmla="*/ 0 w 1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7">
                  <a:moveTo>
                    <a:pt x="0" y="7"/>
                  </a:moveTo>
                  <a:lnTo>
                    <a:pt x="0" y="7"/>
                  </a:lnTo>
                  <a:lnTo>
                    <a:pt x="16" y="0"/>
                  </a:lnTo>
                  <a:lnTo>
                    <a:pt x="16" y="0"/>
                  </a:lnTo>
                  <a:lnTo>
                    <a:pt x="14" y="4"/>
                  </a:lnTo>
                  <a:lnTo>
                    <a:pt x="13" y="6"/>
                  </a:lnTo>
                  <a:lnTo>
                    <a:pt x="11" y="7"/>
                  </a:lnTo>
                  <a:lnTo>
                    <a:pt x="9" y="7"/>
                  </a:lnTo>
                  <a:lnTo>
                    <a:pt x="4" y="7"/>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4" name="Freeform 1341"/>
            <p:cNvSpPr/>
            <p:nvPr/>
          </p:nvSpPr>
          <p:spPr bwMode="auto">
            <a:xfrm>
              <a:off x="6299200" y="1246188"/>
              <a:ext cx="95250" cy="20638"/>
            </a:xfrm>
            <a:custGeom>
              <a:avLst/>
              <a:gdLst>
                <a:gd name="T0" fmla="*/ 24 w 178"/>
                <a:gd name="T1" fmla="*/ 11 h 40"/>
                <a:gd name="T2" fmla="*/ 24 w 178"/>
                <a:gd name="T3" fmla="*/ 9 h 40"/>
                <a:gd name="T4" fmla="*/ 30 w 178"/>
                <a:gd name="T5" fmla="*/ 9 h 40"/>
                <a:gd name="T6" fmla="*/ 39 w 178"/>
                <a:gd name="T7" fmla="*/ 11 h 40"/>
                <a:gd name="T8" fmla="*/ 45 w 178"/>
                <a:gd name="T9" fmla="*/ 9 h 40"/>
                <a:gd name="T10" fmla="*/ 50 w 178"/>
                <a:gd name="T11" fmla="*/ 4 h 40"/>
                <a:gd name="T12" fmla="*/ 67 w 178"/>
                <a:gd name="T13" fmla="*/ 6 h 40"/>
                <a:gd name="T14" fmla="*/ 70 w 178"/>
                <a:gd name="T15" fmla="*/ 6 h 40"/>
                <a:gd name="T16" fmla="*/ 81 w 178"/>
                <a:gd name="T17" fmla="*/ 3 h 40"/>
                <a:gd name="T18" fmla="*/ 92 w 178"/>
                <a:gd name="T19" fmla="*/ 0 h 40"/>
                <a:gd name="T20" fmla="*/ 108 w 178"/>
                <a:gd name="T21" fmla="*/ 2 h 40"/>
                <a:gd name="T22" fmla="*/ 118 w 178"/>
                <a:gd name="T23" fmla="*/ 6 h 40"/>
                <a:gd name="T24" fmla="*/ 124 w 178"/>
                <a:gd name="T25" fmla="*/ 9 h 40"/>
                <a:gd name="T26" fmla="*/ 136 w 178"/>
                <a:gd name="T27" fmla="*/ 13 h 40"/>
                <a:gd name="T28" fmla="*/ 153 w 178"/>
                <a:gd name="T29" fmla="*/ 14 h 40"/>
                <a:gd name="T30" fmla="*/ 172 w 178"/>
                <a:gd name="T31" fmla="*/ 32 h 40"/>
                <a:gd name="T32" fmla="*/ 178 w 178"/>
                <a:gd name="T33" fmla="*/ 40 h 40"/>
                <a:gd name="T34" fmla="*/ 139 w 178"/>
                <a:gd name="T35" fmla="*/ 40 h 40"/>
                <a:gd name="T36" fmla="*/ 135 w 178"/>
                <a:gd name="T37" fmla="*/ 32 h 40"/>
                <a:gd name="T38" fmla="*/ 126 w 178"/>
                <a:gd name="T39" fmla="*/ 28 h 40"/>
                <a:gd name="T40" fmla="*/ 107 w 178"/>
                <a:gd name="T41" fmla="*/ 24 h 40"/>
                <a:gd name="T42" fmla="*/ 99 w 178"/>
                <a:gd name="T43" fmla="*/ 24 h 40"/>
                <a:gd name="T44" fmla="*/ 89 w 178"/>
                <a:gd name="T45" fmla="*/ 29 h 40"/>
                <a:gd name="T46" fmla="*/ 86 w 178"/>
                <a:gd name="T47" fmla="*/ 35 h 40"/>
                <a:gd name="T48" fmla="*/ 50 w 178"/>
                <a:gd name="T49" fmla="*/ 38 h 40"/>
                <a:gd name="T50" fmla="*/ 49 w 178"/>
                <a:gd name="T51" fmla="*/ 33 h 40"/>
                <a:gd name="T52" fmla="*/ 52 w 178"/>
                <a:gd name="T53" fmla="*/ 22 h 40"/>
                <a:gd name="T54" fmla="*/ 46 w 178"/>
                <a:gd name="T55" fmla="*/ 18 h 40"/>
                <a:gd name="T56" fmla="*/ 39 w 178"/>
                <a:gd name="T57" fmla="*/ 20 h 40"/>
                <a:gd name="T58" fmla="*/ 30 w 178"/>
                <a:gd name="T59" fmla="*/ 38 h 40"/>
                <a:gd name="T60" fmla="*/ 0 w 178"/>
                <a:gd name="T61" fmla="*/ 22 h 40"/>
                <a:gd name="T62" fmla="*/ 20 w 178"/>
                <a:gd name="T63" fmla="*/ 18 h 40"/>
                <a:gd name="T64" fmla="*/ 21 w 178"/>
                <a:gd name="T65" fmla="*/ 17 h 40"/>
                <a:gd name="T66" fmla="*/ 24 w 178"/>
                <a:gd name="T6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40">
                  <a:moveTo>
                    <a:pt x="24" y="11"/>
                  </a:moveTo>
                  <a:lnTo>
                    <a:pt x="24" y="11"/>
                  </a:lnTo>
                  <a:lnTo>
                    <a:pt x="24" y="9"/>
                  </a:lnTo>
                  <a:lnTo>
                    <a:pt x="24" y="9"/>
                  </a:lnTo>
                  <a:lnTo>
                    <a:pt x="27" y="9"/>
                  </a:lnTo>
                  <a:lnTo>
                    <a:pt x="30" y="9"/>
                  </a:lnTo>
                  <a:lnTo>
                    <a:pt x="35" y="10"/>
                  </a:lnTo>
                  <a:lnTo>
                    <a:pt x="39" y="11"/>
                  </a:lnTo>
                  <a:lnTo>
                    <a:pt x="42" y="10"/>
                  </a:lnTo>
                  <a:lnTo>
                    <a:pt x="45" y="9"/>
                  </a:lnTo>
                  <a:lnTo>
                    <a:pt x="45" y="9"/>
                  </a:lnTo>
                  <a:lnTo>
                    <a:pt x="50" y="4"/>
                  </a:lnTo>
                  <a:lnTo>
                    <a:pt x="56" y="4"/>
                  </a:lnTo>
                  <a:lnTo>
                    <a:pt x="67" y="6"/>
                  </a:lnTo>
                  <a:lnTo>
                    <a:pt x="67" y="6"/>
                  </a:lnTo>
                  <a:lnTo>
                    <a:pt x="70" y="6"/>
                  </a:lnTo>
                  <a:lnTo>
                    <a:pt x="74" y="4"/>
                  </a:lnTo>
                  <a:lnTo>
                    <a:pt x="81" y="3"/>
                  </a:lnTo>
                  <a:lnTo>
                    <a:pt x="81" y="3"/>
                  </a:lnTo>
                  <a:lnTo>
                    <a:pt x="92" y="0"/>
                  </a:lnTo>
                  <a:lnTo>
                    <a:pt x="103" y="0"/>
                  </a:lnTo>
                  <a:lnTo>
                    <a:pt x="108" y="2"/>
                  </a:lnTo>
                  <a:lnTo>
                    <a:pt x="113" y="3"/>
                  </a:lnTo>
                  <a:lnTo>
                    <a:pt x="118" y="6"/>
                  </a:lnTo>
                  <a:lnTo>
                    <a:pt x="124" y="9"/>
                  </a:lnTo>
                  <a:lnTo>
                    <a:pt x="124" y="9"/>
                  </a:lnTo>
                  <a:lnTo>
                    <a:pt x="129" y="11"/>
                  </a:lnTo>
                  <a:lnTo>
                    <a:pt x="136" y="13"/>
                  </a:lnTo>
                  <a:lnTo>
                    <a:pt x="153" y="14"/>
                  </a:lnTo>
                  <a:lnTo>
                    <a:pt x="153" y="14"/>
                  </a:lnTo>
                  <a:lnTo>
                    <a:pt x="165" y="25"/>
                  </a:lnTo>
                  <a:lnTo>
                    <a:pt x="172" y="32"/>
                  </a:lnTo>
                  <a:lnTo>
                    <a:pt x="178" y="40"/>
                  </a:lnTo>
                  <a:lnTo>
                    <a:pt x="178" y="40"/>
                  </a:lnTo>
                  <a:lnTo>
                    <a:pt x="139" y="40"/>
                  </a:lnTo>
                  <a:lnTo>
                    <a:pt x="139" y="40"/>
                  </a:lnTo>
                  <a:lnTo>
                    <a:pt x="136" y="36"/>
                  </a:lnTo>
                  <a:lnTo>
                    <a:pt x="135" y="32"/>
                  </a:lnTo>
                  <a:lnTo>
                    <a:pt x="131" y="29"/>
                  </a:lnTo>
                  <a:lnTo>
                    <a:pt x="126" y="28"/>
                  </a:lnTo>
                  <a:lnTo>
                    <a:pt x="117" y="25"/>
                  </a:lnTo>
                  <a:lnTo>
                    <a:pt x="107" y="24"/>
                  </a:lnTo>
                  <a:lnTo>
                    <a:pt x="107" y="24"/>
                  </a:lnTo>
                  <a:lnTo>
                    <a:pt x="99" y="24"/>
                  </a:lnTo>
                  <a:lnTo>
                    <a:pt x="93" y="27"/>
                  </a:lnTo>
                  <a:lnTo>
                    <a:pt x="89" y="29"/>
                  </a:lnTo>
                  <a:lnTo>
                    <a:pt x="86" y="35"/>
                  </a:lnTo>
                  <a:lnTo>
                    <a:pt x="86" y="35"/>
                  </a:lnTo>
                  <a:lnTo>
                    <a:pt x="50" y="38"/>
                  </a:lnTo>
                  <a:lnTo>
                    <a:pt x="50" y="38"/>
                  </a:lnTo>
                  <a:lnTo>
                    <a:pt x="49" y="36"/>
                  </a:lnTo>
                  <a:lnTo>
                    <a:pt x="49" y="33"/>
                  </a:lnTo>
                  <a:lnTo>
                    <a:pt x="52" y="27"/>
                  </a:lnTo>
                  <a:lnTo>
                    <a:pt x="52" y="22"/>
                  </a:lnTo>
                  <a:lnTo>
                    <a:pt x="50" y="20"/>
                  </a:lnTo>
                  <a:lnTo>
                    <a:pt x="46" y="18"/>
                  </a:lnTo>
                  <a:lnTo>
                    <a:pt x="39" y="20"/>
                  </a:lnTo>
                  <a:lnTo>
                    <a:pt x="39" y="20"/>
                  </a:lnTo>
                  <a:lnTo>
                    <a:pt x="30" y="38"/>
                  </a:lnTo>
                  <a:lnTo>
                    <a:pt x="30" y="38"/>
                  </a:lnTo>
                  <a:lnTo>
                    <a:pt x="0" y="22"/>
                  </a:lnTo>
                  <a:lnTo>
                    <a:pt x="0" y="22"/>
                  </a:lnTo>
                  <a:lnTo>
                    <a:pt x="13" y="20"/>
                  </a:lnTo>
                  <a:lnTo>
                    <a:pt x="20" y="18"/>
                  </a:lnTo>
                  <a:lnTo>
                    <a:pt x="20" y="18"/>
                  </a:lnTo>
                  <a:lnTo>
                    <a:pt x="21" y="17"/>
                  </a:lnTo>
                  <a:lnTo>
                    <a:pt x="23" y="15"/>
                  </a:lnTo>
                  <a:lnTo>
                    <a:pt x="24" y="10"/>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5" name="Freeform 1342"/>
            <p:cNvSpPr/>
            <p:nvPr/>
          </p:nvSpPr>
          <p:spPr bwMode="auto">
            <a:xfrm>
              <a:off x="6467475" y="1144588"/>
              <a:ext cx="26988" cy="17463"/>
            </a:xfrm>
            <a:custGeom>
              <a:avLst/>
              <a:gdLst>
                <a:gd name="T0" fmla="*/ 49 w 49"/>
                <a:gd name="T1" fmla="*/ 25 h 32"/>
                <a:gd name="T2" fmla="*/ 49 w 49"/>
                <a:gd name="T3" fmla="*/ 25 h 32"/>
                <a:gd name="T4" fmla="*/ 19 w 49"/>
                <a:gd name="T5" fmla="*/ 32 h 32"/>
                <a:gd name="T6" fmla="*/ 19 w 49"/>
                <a:gd name="T7" fmla="*/ 32 h 32"/>
                <a:gd name="T8" fmla="*/ 0 w 49"/>
                <a:gd name="T9" fmla="*/ 12 h 32"/>
                <a:gd name="T10" fmla="*/ 0 w 49"/>
                <a:gd name="T11" fmla="*/ 12 h 32"/>
                <a:gd name="T12" fmla="*/ 1 w 49"/>
                <a:gd name="T13" fmla="*/ 7 h 32"/>
                <a:gd name="T14" fmla="*/ 4 w 49"/>
                <a:gd name="T15" fmla="*/ 3 h 32"/>
                <a:gd name="T16" fmla="*/ 9 w 49"/>
                <a:gd name="T17" fmla="*/ 0 h 32"/>
                <a:gd name="T18" fmla="*/ 18 w 49"/>
                <a:gd name="T19" fmla="*/ 0 h 32"/>
                <a:gd name="T20" fmla="*/ 18 w 49"/>
                <a:gd name="T21" fmla="*/ 0 h 32"/>
                <a:gd name="T22" fmla="*/ 19 w 49"/>
                <a:gd name="T23" fmla="*/ 21 h 32"/>
                <a:gd name="T24" fmla="*/ 19 w 49"/>
                <a:gd name="T25" fmla="*/ 21 h 32"/>
                <a:gd name="T26" fmla="*/ 23 w 49"/>
                <a:gd name="T27" fmla="*/ 21 h 32"/>
                <a:gd name="T28" fmla="*/ 27 w 49"/>
                <a:gd name="T29" fmla="*/ 21 h 32"/>
                <a:gd name="T30" fmla="*/ 36 w 49"/>
                <a:gd name="T31" fmla="*/ 18 h 32"/>
                <a:gd name="T32" fmla="*/ 40 w 49"/>
                <a:gd name="T33" fmla="*/ 18 h 32"/>
                <a:gd name="T34" fmla="*/ 44 w 49"/>
                <a:gd name="T35" fmla="*/ 18 h 32"/>
                <a:gd name="T36" fmla="*/ 47 w 49"/>
                <a:gd name="T37" fmla="*/ 21 h 32"/>
                <a:gd name="T38" fmla="*/ 49 w 49"/>
                <a:gd name="T39" fmla="*/ 25 h 32"/>
                <a:gd name="T40" fmla="*/ 49 w 49"/>
                <a:gd name="T4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2">
                  <a:moveTo>
                    <a:pt x="49" y="25"/>
                  </a:moveTo>
                  <a:lnTo>
                    <a:pt x="49" y="25"/>
                  </a:lnTo>
                  <a:lnTo>
                    <a:pt x="19" y="32"/>
                  </a:lnTo>
                  <a:lnTo>
                    <a:pt x="19" y="32"/>
                  </a:lnTo>
                  <a:lnTo>
                    <a:pt x="0" y="12"/>
                  </a:lnTo>
                  <a:lnTo>
                    <a:pt x="0" y="12"/>
                  </a:lnTo>
                  <a:lnTo>
                    <a:pt x="1" y="7"/>
                  </a:lnTo>
                  <a:lnTo>
                    <a:pt x="4" y="3"/>
                  </a:lnTo>
                  <a:lnTo>
                    <a:pt x="9" y="0"/>
                  </a:lnTo>
                  <a:lnTo>
                    <a:pt x="18" y="0"/>
                  </a:lnTo>
                  <a:lnTo>
                    <a:pt x="18" y="0"/>
                  </a:lnTo>
                  <a:lnTo>
                    <a:pt x="19" y="21"/>
                  </a:lnTo>
                  <a:lnTo>
                    <a:pt x="19" y="21"/>
                  </a:lnTo>
                  <a:lnTo>
                    <a:pt x="23" y="21"/>
                  </a:lnTo>
                  <a:lnTo>
                    <a:pt x="27" y="21"/>
                  </a:lnTo>
                  <a:lnTo>
                    <a:pt x="36" y="18"/>
                  </a:lnTo>
                  <a:lnTo>
                    <a:pt x="40" y="18"/>
                  </a:lnTo>
                  <a:lnTo>
                    <a:pt x="44" y="18"/>
                  </a:lnTo>
                  <a:lnTo>
                    <a:pt x="47" y="21"/>
                  </a:lnTo>
                  <a:lnTo>
                    <a:pt x="49" y="25"/>
                  </a:lnTo>
                  <a:lnTo>
                    <a:pt x="49"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6" name="Freeform 1343"/>
            <p:cNvSpPr/>
            <p:nvPr/>
          </p:nvSpPr>
          <p:spPr bwMode="auto">
            <a:xfrm>
              <a:off x="6481763" y="1133475"/>
              <a:ext cx="30163" cy="11113"/>
            </a:xfrm>
            <a:custGeom>
              <a:avLst/>
              <a:gdLst>
                <a:gd name="T0" fmla="*/ 0 w 57"/>
                <a:gd name="T1" fmla="*/ 15 h 23"/>
                <a:gd name="T2" fmla="*/ 0 w 57"/>
                <a:gd name="T3" fmla="*/ 15 h 23"/>
                <a:gd name="T4" fmla="*/ 11 w 57"/>
                <a:gd name="T5" fmla="*/ 15 h 23"/>
                <a:gd name="T6" fmla="*/ 20 w 57"/>
                <a:gd name="T7" fmla="*/ 13 h 23"/>
                <a:gd name="T8" fmla="*/ 24 w 57"/>
                <a:gd name="T9" fmla="*/ 11 h 23"/>
                <a:gd name="T10" fmla="*/ 28 w 57"/>
                <a:gd name="T11" fmla="*/ 8 h 23"/>
                <a:gd name="T12" fmla="*/ 31 w 57"/>
                <a:gd name="T13" fmla="*/ 5 h 23"/>
                <a:gd name="T14" fmla="*/ 33 w 57"/>
                <a:gd name="T15" fmla="*/ 0 h 23"/>
                <a:gd name="T16" fmla="*/ 33 w 57"/>
                <a:gd name="T17" fmla="*/ 0 h 23"/>
                <a:gd name="T18" fmla="*/ 57 w 57"/>
                <a:gd name="T19" fmla="*/ 5 h 23"/>
                <a:gd name="T20" fmla="*/ 57 w 57"/>
                <a:gd name="T21" fmla="*/ 5 h 23"/>
                <a:gd name="T22" fmla="*/ 56 w 57"/>
                <a:gd name="T23" fmla="*/ 12 h 23"/>
                <a:gd name="T24" fmla="*/ 56 w 57"/>
                <a:gd name="T25" fmla="*/ 15 h 23"/>
                <a:gd name="T26" fmla="*/ 53 w 57"/>
                <a:gd name="T27" fmla="*/ 18 h 23"/>
                <a:gd name="T28" fmla="*/ 53 w 57"/>
                <a:gd name="T29" fmla="*/ 18 h 23"/>
                <a:gd name="T30" fmla="*/ 43 w 57"/>
                <a:gd name="T31" fmla="*/ 22 h 23"/>
                <a:gd name="T32" fmla="*/ 38 w 57"/>
                <a:gd name="T33" fmla="*/ 23 h 23"/>
                <a:gd name="T34" fmla="*/ 33 w 57"/>
                <a:gd name="T35" fmla="*/ 22 h 23"/>
                <a:gd name="T36" fmla="*/ 33 w 57"/>
                <a:gd name="T37" fmla="*/ 22 h 23"/>
                <a:gd name="T38" fmla="*/ 27 w 57"/>
                <a:gd name="T39" fmla="*/ 19 h 23"/>
                <a:gd name="T40" fmla="*/ 20 w 57"/>
                <a:gd name="T41" fmla="*/ 20 h 23"/>
                <a:gd name="T42" fmla="*/ 13 w 57"/>
                <a:gd name="T43" fmla="*/ 22 h 23"/>
                <a:gd name="T44" fmla="*/ 6 w 57"/>
                <a:gd name="T45" fmla="*/ 22 h 23"/>
                <a:gd name="T46" fmla="*/ 6 w 57"/>
                <a:gd name="T47" fmla="*/ 22 h 23"/>
                <a:gd name="T48" fmla="*/ 3 w 57"/>
                <a:gd name="T49" fmla="*/ 22 h 23"/>
                <a:gd name="T50" fmla="*/ 0 w 57"/>
                <a:gd name="T51" fmla="*/ 19 h 23"/>
                <a:gd name="T52" fmla="*/ 0 w 57"/>
                <a:gd name="T53" fmla="*/ 19 h 23"/>
                <a:gd name="T54" fmla="*/ 0 w 57"/>
                <a:gd name="T55" fmla="*/ 15 h 23"/>
                <a:gd name="T56" fmla="*/ 0 w 57"/>
                <a:gd name="T5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23">
                  <a:moveTo>
                    <a:pt x="0" y="15"/>
                  </a:moveTo>
                  <a:lnTo>
                    <a:pt x="0" y="15"/>
                  </a:lnTo>
                  <a:lnTo>
                    <a:pt x="11" y="15"/>
                  </a:lnTo>
                  <a:lnTo>
                    <a:pt x="20" y="13"/>
                  </a:lnTo>
                  <a:lnTo>
                    <a:pt x="24" y="11"/>
                  </a:lnTo>
                  <a:lnTo>
                    <a:pt x="28" y="8"/>
                  </a:lnTo>
                  <a:lnTo>
                    <a:pt x="31" y="5"/>
                  </a:lnTo>
                  <a:lnTo>
                    <a:pt x="33" y="0"/>
                  </a:lnTo>
                  <a:lnTo>
                    <a:pt x="33" y="0"/>
                  </a:lnTo>
                  <a:lnTo>
                    <a:pt x="57" y="5"/>
                  </a:lnTo>
                  <a:lnTo>
                    <a:pt x="57" y="5"/>
                  </a:lnTo>
                  <a:lnTo>
                    <a:pt x="56" y="12"/>
                  </a:lnTo>
                  <a:lnTo>
                    <a:pt x="56" y="15"/>
                  </a:lnTo>
                  <a:lnTo>
                    <a:pt x="53" y="18"/>
                  </a:lnTo>
                  <a:lnTo>
                    <a:pt x="53" y="18"/>
                  </a:lnTo>
                  <a:lnTo>
                    <a:pt x="43" y="22"/>
                  </a:lnTo>
                  <a:lnTo>
                    <a:pt x="38" y="23"/>
                  </a:lnTo>
                  <a:lnTo>
                    <a:pt x="33" y="22"/>
                  </a:lnTo>
                  <a:lnTo>
                    <a:pt x="33" y="22"/>
                  </a:lnTo>
                  <a:lnTo>
                    <a:pt x="27" y="19"/>
                  </a:lnTo>
                  <a:lnTo>
                    <a:pt x="20" y="20"/>
                  </a:lnTo>
                  <a:lnTo>
                    <a:pt x="13" y="22"/>
                  </a:lnTo>
                  <a:lnTo>
                    <a:pt x="6" y="22"/>
                  </a:lnTo>
                  <a:lnTo>
                    <a:pt x="6" y="22"/>
                  </a:lnTo>
                  <a:lnTo>
                    <a:pt x="3" y="22"/>
                  </a:lnTo>
                  <a:lnTo>
                    <a:pt x="0" y="19"/>
                  </a:lnTo>
                  <a:lnTo>
                    <a:pt x="0" y="1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7" name="Freeform 1344"/>
            <p:cNvSpPr/>
            <p:nvPr/>
          </p:nvSpPr>
          <p:spPr bwMode="auto">
            <a:xfrm>
              <a:off x="6289675" y="1238250"/>
              <a:ext cx="22225" cy="14288"/>
            </a:xfrm>
            <a:custGeom>
              <a:avLst/>
              <a:gdLst>
                <a:gd name="T0" fmla="*/ 43 w 43"/>
                <a:gd name="T1" fmla="*/ 26 h 27"/>
                <a:gd name="T2" fmla="*/ 43 w 43"/>
                <a:gd name="T3" fmla="*/ 26 h 27"/>
                <a:gd name="T4" fmla="*/ 36 w 43"/>
                <a:gd name="T5" fmla="*/ 27 h 27"/>
                <a:gd name="T6" fmla="*/ 31 w 43"/>
                <a:gd name="T7" fmla="*/ 27 h 27"/>
                <a:gd name="T8" fmla="*/ 21 w 43"/>
                <a:gd name="T9" fmla="*/ 25 h 27"/>
                <a:gd name="T10" fmla="*/ 10 w 43"/>
                <a:gd name="T11" fmla="*/ 20 h 27"/>
                <a:gd name="T12" fmla="*/ 0 w 43"/>
                <a:gd name="T13" fmla="*/ 16 h 27"/>
                <a:gd name="T14" fmla="*/ 0 w 43"/>
                <a:gd name="T15" fmla="*/ 16 h 27"/>
                <a:gd name="T16" fmla="*/ 4 w 43"/>
                <a:gd name="T17" fmla="*/ 0 h 27"/>
                <a:gd name="T18" fmla="*/ 4 w 43"/>
                <a:gd name="T19" fmla="*/ 0 h 27"/>
                <a:gd name="T20" fmla="*/ 8 w 43"/>
                <a:gd name="T21" fmla="*/ 1 h 27"/>
                <a:gd name="T22" fmla="*/ 13 w 43"/>
                <a:gd name="T23" fmla="*/ 4 h 27"/>
                <a:gd name="T24" fmla="*/ 19 w 43"/>
                <a:gd name="T25" fmla="*/ 9 h 27"/>
                <a:gd name="T26" fmla="*/ 22 w 43"/>
                <a:gd name="T27" fmla="*/ 11 h 27"/>
                <a:gd name="T28" fmla="*/ 26 w 43"/>
                <a:gd name="T29" fmla="*/ 13 h 27"/>
                <a:gd name="T30" fmla="*/ 31 w 43"/>
                <a:gd name="T31" fmla="*/ 15 h 27"/>
                <a:gd name="T32" fmla="*/ 36 w 43"/>
                <a:gd name="T33" fmla="*/ 13 h 27"/>
                <a:gd name="T34" fmla="*/ 35 w 43"/>
                <a:gd name="T35" fmla="*/ 13 h 27"/>
                <a:gd name="T36" fmla="*/ 35 w 43"/>
                <a:gd name="T37" fmla="*/ 13 h 27"/>
                <a:gd name="T38" fmla="*/ 35 w 43"/>
                <a:gd name="T39" fmla="*/ 18 h 27"/>
                <a:gd name="T40" fmla="*/ 35 w 43"/>
                <a:gd name="T41" fmla="*/ 22 h 27"/>
                <a:gd name="T42" fmla="*/ 37 w 43"/>
                <a:gd name="T43" fmla="*/ 25 h 27"/>
                <a:gd name="T44" fmla="*/ 43 w 43"/>
                <a:gd name="T45" fmla="*/ 26 h 27"/>
                <a:gd name="T46" fmla="*/ 43 w 43"/>
                <a:gd name="T47" fmla="*/ 26 h 27"/>
                <a:gd name="T48" fmla="*/ 43 w 43"/>
                <a:gd name="T49" fmla="*/ 26 h 27"/>
                <a:gd name="T50" fmla="*/ 43 w 43"/>
                <a:gd name="T5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7">
                  <a:moveTo>
                    <a:pt x="43" y="26"/>
                  </a:moveTo>
                  <a:lnTo>
                    <a:pt x="43" y="26"/>
                  </a:lnTo>
                  <a:lnTo>
                    <a:pt x="36" y="27"/>
                  </a:lnTo>
                  <a:lnTo>
                    <a:pt x="31" y="27"/>
                  </a:lnTo>
                  <a:lnTo>
                    <a:pt x="21" y="25"/>
                  </a:lnTo>
                  <a:lnTo>
                    <a:pt x="10" y="20"/>
                  </a:lnTo>
                  <a:lnTo>
                    <a:pt x="0" y="16"/>
                  </a:lnTo>
                  <a:lnTo>
                    <a:pt x="0" y="16"/>
                  </a:lnTo>
                  <a:lnTo>
                    <a:pt x="4" y="0"/>
                  </a:lnTo>
                  <a:lnTo>
                    <a:pt x="4" y="0"/>
                  </a:lnTo>
                  <a:lnTo>
                    <a:pt x="8" y="1"/>
                  </a:lnTo>
                  <a:lnTo>
                    <a:pt x="13" y="4"/>
                  </a:lnTo>
                  <a:lnTo>
                    <a:pt x="19" y="9"/>
                  </a:lnTo>
                  <a:lnTo>
                    <a:pt x="22" y="11"/>
                  </a:lnTo>
                  <a:lnTo>
                    <a:pt x="26" y="13"/>
                  </a:lnTo>
                  <a:lnTo>
                    <a:pt x="31" y="15"/>
                  </a:lnTo>
                  <a:lnTo>
                    <a:pt x="36" y="13"/>
                  </a:lnTo>
                  <a:lnTo>
                    <a:pt x="35" y="13"/>
                  </a:lnTo>
                  <a:lnTo>
                    <a:pt x="35" y="13"/>
                  </a:lnTo>
                  <a:lnTo>
                    <a:pt x="35" y="18"/>
                  </a:lnTo>
                  <a:lnTo>
                    <a:pt x="35" y="22"/>
                  </a:lnTo>
                  <a:lnTo>
                    <a:pt x="37" y="25"/>
                  </a:lnTo>
                  <a:lnTo>
                    <a:pt x="43" y="26"/>
                  </a:lnTo>
                  <a:lnTo>
                    <a:pt x="43" y="26"/>
                  </a:lnTo>
                  <a:lnTo>
                    <a:pt x="43" y="26"/>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8" name="Freeform 1345"/>
            <p:cNvSpPr/>
            <p:nvPr/>
          </p:nvSpPr>
          <p:spPr bwMode="auto">
            <a:xfrm>
              <a:off x="6346825" y="1231900"/>
              <a:ext cx="26988" cy="7938"/>
            </a:xfrm>
            <a:custGeom>
              <a:avLst/>
              <a:gdLst>
                <a:gd name="T0" fmla="*/ 0 w 51"/>
                <a:gd name="T1" fmla="*/ 11 h 15"/>
                <a:gd name="T2" fmla="*/ 0 w 51"/>
                <a:gd name="T3" fmla="*/ 11 h 15"/>
                <a:gd name="T4" fmla="*/ 8 w 51"/>
                <a:gd name="T5" fmla="*/ 0 h 15"/>
                <a:gd name="T6" fmla="*/ 8 w 51"/>
                <a:gd name="T7" fmla="*/ 0 h 15"/>
                <a:gd name="T8" fmla="*/ 17 w 51"/>
                <a:gd name="T9" fmla="*/ 4 h 15"/>
                <a:gd name="T10" fmla="*/ 25 w 51"/>
                <a:gd name="T11" fmla="*/ 7 h 15"/>
                <a:gd name="T12" fmla="*/ 33 w 51"/>
                <a:gd name="T13" fmla="*/ 7 h 15"/>
                <a:gd name="T14" fmla="*/ 37 w 51"/>
                <a:gd name="T15" fmla="*/ 5 h 15"/>
                <a:gd name="T16" fmla="*/ 42 w 51"/>
                <a:gd name="T17" fmla="*/ 4 h 15"/>
                <a:gd name="T18" fmla="*/ 42 w 51"/>
                <a:gd name="T19" fmla="*/ 4 h 15"/>
                <a:gd name="T20" fmla="*/ 44 w 51"/>
                <a:gd name="T21" fmla="*/ 3 h 15"/>
                <a:gd name="T22" fmla="*/ 46 w 51"/>
                <a:gd name="T23" fmla="*/ 4 h 15"/>
                <a:gd name="T24" fmla="*/ 51 w 51"/>
                <a:gd name="T25" fmla="*/ 12 h 15"/>
                <a:gd name="T26" fmla="*/ 51 w 51"/>
                <a:gd name="T27" fmla="*/ 12 h 15"/>
                <a:gd name="T28" fmla="*/ 39 w 51"/>
                <a:gd name="T29" fmla="*/ 14 h 15"/>
                <a:gd name="T30" fmla="*/ 26 w 51"/>
                <a:gd name="T31" fmla="*/ 15 h 15"/>
                <a:gd name="T32" fmla="*/ 13 w 51"/>
                <a:gd name="T33" fmla="*/ 15 h 15"/>
                <a:gd name="T34" fmla="*/ 7 w 51"/>
                <a:gd name="T35" fmla="*/ 14 h 15"/>
                <a:gd name="T36" fmla="*/ 0 w 51"/>
                <a:gd name="T37" fmla="*/ 11 h 15"/>
                <a:gd name="T38" fmla="*/ 0 w 51"/>
                <a:gd name="T3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15">
                  <a:moveTo>
                    <a:pt x="0" y="11"/>
                  </a:moveTo>
                  <a:lnTo>
                    <a:pt x="0" y="11"/>
                  </a:lnTo>
                  <a:lnTo>
                    <a:pt x="8" y="0"/>
                  </a:lnTo>
                  <a:lnTo>
                    <a:pt x="8" y="0"/>
                  </a:lnTo>
                  <a:lnTo>
                    <a:pt x="17" y="4"/>
                  </a:lnTo>
                  <a:lnTo>
                    <a:pt x="25" y="7"/>
                  </a:lnTo>
                  <a:lnTo>
                    <a:pt x="33" y="7"/>
                  </a:lnTo>
                  <a:lnTo>
                    <a:pt x="37" y="5"/>
                  </a:lnTo>
                  <a:lnTo>
                    <a:pt x="42" y="4"/>
                  </a:lnTo>
                  <a:lnTo>
                    <a:pt x="42" y="4"/>
                  </a:lnTo>
                  <a:lnTo>
                    <a:pt x="44" y="3"/>
                  </a:lnTo>
                  <a:lnTo>
                    <a:pt x="46" y="4"/>
                  </a:lnTo>
                  <a:lnTo>
                    <a:pt x="51" y="12"/>
                  </a:lnTo>
                  <a:lnTo>
                    <a:pt x="51" y="12"/>
                  </a:lnTo>
                  <a:lnTo>
                    <a:pt x="39" y="14"/>
                  </a:lnTo>
                  <a:lnTo>
                    <a:pt x="26" y="15"/>
                  </a:lnTo>
                  <a:lnTo>
                    <a:pt x="13" y="15"/>
                  </a:lnTo>
                  <a:lnTo>
                    <a:pt x="7"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9" name="Freeform 1346"/>
            <p:cNvSpPr/>
            <p:nvPr/>
          </p:nvSpPr>
          <p:spPr bwMode="auto">
            <a:xfrm>
              <a:off x="6457950" y="1128713"/>
              <a:ext cx="11113" cy="11113"/>
            </a:xfrm>
            <a:custGeom>
              <a:avLst/>
              <a:gdLst>
                <a:gd name="T0" fmla="*/ 19 w 19"/>
                <a:gd name="T1" fmla="*/ 19 h 19"/>
                <a:gd name="T2" fmla="*/ 19 w 19"/>
                <a:gd name="T3" fmla="*/ 19 h 19"/>
                <a:gd name="T4" fmla="*/ 0 w 19"/>
                <a:gd name="T5" fmla="*/ 18 h 19"/>
                <a:gd name="T6" fmla="*/ 0 w 19"/>
                <a:gd name="T7" fmla="*/ 18 h 19"/>
                <a:gd name="T8" fmla="*/ 11 w 19"/>
                <a:gd name="T9" fmla="*/ 0 h 19"/>
                <a:gd name="T10" fmla="*/ 11 w 19"/>
                <a:gd name="T11" fmla="*/ 0 h 19"/>
                <a:gd name="T12" fmla="*/ 19 w 19"/>
                <a:gd name="T13" fmla="*/ 19 h 19"/>
                <a:gd name="T14" fmla="*/ 19 w 1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19"/>
                  </a:moveTo>
                  <a:lnTo>
                    <a:pt x="19" y="19"/>
                  </a:lnTo>
                  <a:lnTo>
                    <a:pt x="0" y="18"/>
                  </a:lnTo>
                  <a:lnTo>
                    <a:pt x="0" y="18"/>
                  </a:lnTo>
                  <a:lnTo>
                    <a:pt x="11" y="0"/>
                  </a:lnTo>
                  <a:lnTo>
                    <a:pt x="11" y="0"/>
                  </a:lnTo>
                  <a:lnTo>
                    <a:pt x="19" y="19"/>
                  </a:lnTo>
                  <a:lnTo>
                    <a:pt x="1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0" name="Freeform 1347"/>
            <p:cNvSpPr/>
            <p:nvPr/>
          </p:nvSpPr>
          <p:spPr bwMode="auto">
            <a:xfrm>
              <a:off x="6362700" y="1290638"/>
              <a:ext cx="22225" cy="3175"/>
            </a:xfrm>
            <a:custGeom>
              <a:avLst/>
              <a:gdLst>
                <a:gd name="T0" fmla="*/ 0 w 40"/>
                <a:gd name="T1" fmla="*/ 4 h 7"/>
                <a:gd name="T2" fmla="*/ 0 w 40"/>
                <a:gd name="T3" fmla="*/ 4 h 7"/>
                <a:gd name="T4" fmla="*/ 40 w 40"/>
                <a:gd name="T5" fmla="*/ 0 h 7"/>
                <a:gd name="T6" fmla="*/ 40 w 40"/>
                <a:gd name="T7" fmla="*/ 0 h 7"/>
                <a:gd name="T8" fmla="*/ 34 w 40"/>
                <a:gd name="T9" fmla="*/ 4 h 7"/>
                <a:gd name="T10" fmla="*/ 29 w 40"/>
                <a:gd name="T11" fmla="*/ 7 h 7"/>
                <a:gd name="T12" fmla="*/ 24 w 40"/>
                <a:gd name="T13" fmla="*/ 7 h 7"/>
                <a:gd name="T14" fmla="*/ 19 w 40"/>
                <a:gd name="T15" fmla="*/ 6 h 7"/>
                <a:gd name="T16" fmla="*/ 19 w 40"/>
                <a:gd name="T17" fmla="*/ 6 h 7"/>
                <a:gd name="T18" fmla="*/ 9 w 40"/>
                <a:gd name="T19" fmla="*/ 4 h 7"/>
                <a:gd name="T20" fmla="*/ 0 w 40"/>
                <a:gd name="T21" fmla="*/ 4 h 7"/>
                <a:gd name="T22" fmla="*/ 0 w 40"/>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
                  <a:moveTo>
                    <a:pt x="0" y="4"/>
                  </a:moveTo>
                  <a:lnTo>
                    <a:pt x="0" y="4"/>
                  </a:lnTo>
                  <a:lnTo>
                    <a:pt x="40" y="0"/>
                  </a:lnTo>
                  <a:lnTo>
                    <a:pt x="40" y="0"/>
                  </a:lnTo>
                  <a:lnTo>
                    <a:pt x="34" y="4"/>
                  </a:lnTo>
                  <a:lnTo>
                    <a:pt x="29" y="7"/>
                  </a:lnTo>
                  <a:lnTo>
                    <a:pt x="24" y="7"/>
                  </a:lnTo>
                  <a:lnTo>
                    <a:pt x="19" y="6"/>
                  </a:lnTo>
                  <a:lnTo>
                    <a:pt x="19" y="6"/>
                  </a:lnTo>
                  <a:lnTo>
                    <a:pt x="9"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1" name="Freeform 1348"/>
            <p:cNvSpPr/>
            <p:nvPr/>
          </p:nvSpPr>
          <p:spPr bwMode="auto">
            <a:xfrm>
              <a:off x="6340475" y="1270000"/>
              <a:ext cx="11113" cy="6350"/>
            </a:xfrm>
            <a:custGeom>
              <a:avLst/>
              <a:gdLst>
                <a:gd name="T0" fmla="*/ 20 w 20"/>
                <a:gd name="T1" fmla="*/ 2 h 12"/>
                <a:gd name="T2" fmla="*/ 20 w 20"/>
                <a:gd name="T3" fmla="*/ 2 h 12"/>
                <a:gd name="T4" fmla="*/ 15 w 20"/>
                <a:gd name="T5" fmla="*/ 12 h 12"/>
                <a:gd name="T6" fmla="*/ 15 w 20"/>
                <a:gd name="T7" fmla="*/ 12 h 12"/>
                <a:gd name="T8" fmla="*/ 0 w 20"/>
                <a:gd name="T9" fmla="*/ 5 h 12"/>
                <a:gd name="T10" fmla="*/ 0 w 20"/>
                <a:gd name="T11" fmla="*/ 5 h 12"/>
                <a:gd name="T12" fmla="*/ 9 w 20"/>
                <a:gd name="T13" fmla="*/ 1 h 12"/>
                <a:gd name="T14" fmla="*/ 15 w 20"/>
                <a:gd name="T15" fmla="*/ 0 h 12"/>
                <a:gd name="T16" fmla="*/ 20 w 20"/>
                <a:gd name="T17" fmla="*/ 2 h 12"/>
                <a:gd name="T18" fmla="*/ 20 w 2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2"/>
                  </a:moveTo>
                  <a:lnTo>
                    <a:pt x="20" y="2"/>
                  </a:lnTo>
                  <a:lnTo>
                    <a:pt x="15" y="12"/>
                  </a:lnTo>
                  <a:lnTo>
                    <a:pt x="15" y="12"/>
                  </a:lnTo>
                  <a:lnTo>
                    <a:pt x="0" y="5"/>
                  </a:lnTo>
                  <a:lnTo>
                    <a:pt x="0" y="5"/>
                  </a:lnTo>
                  <a:lnTo>
                    <a:pt x="9" y="1"/>
                  </a:lnTo>
                  <a:lnTo>
                    <a:pt x="15" y="0"/>
                  </a:lnTo>
                  <a:lnTo>
                    <a:pt x="20" y="2"/>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2" name="Freeform 1349"/>
            <p:cNvSpPr/>
            <p:nvPr/>
          </p:nvSpPr>
          <p:spPr bwMode="auto">
            <a:xfrm>
              <a:off x="6505575" y="1146175"/>
              <a:ext cx="11113" cy="6350"/>
            </a:xfrm>
            <a:custGeom>
              <a:avLst/>
              <a:gdLst>
                <a:gd name="T0" fmla="*/ 20 w 20"/>
                <a:gd name="T1" fmla="*/ 0 h 12"/>
                <a:gd name="T2" fmla="*/ 20 w 20"/>
                <a:gd name="T3" fmla="*/ 0 h 12"/>
                <a:gd name="T4" fmla="*/ 18 w 20"/>
                <a:gd name="T5" fmla="*/ 7 h 12"/>
                <a:gd name="T6" fmla="*/ 13 w 20"/>
                <a:gd name="T7" fmla="*/ 11 h 12"/>
                <a:gd name="T8" fmla="*/ 9 w 20"/>
                <a:gd name="T9" fmla="*/ 12 h 12"/>
                <a:gd name="T10" fmla="*/ 0 w 20"/>
                <a:gd name="T11" fmla="*/ 12 h 12"/>
                <a:gd name="T12" fmla="*/ 0 w 20"/>
                <a:gd name="T13" fmla="*/ 12 h 12"/>
                <a:gd name="T14" fmla="*/ 20 w 20"/>
                <a:gd name="T15" fmla="*/ 0 h 12"/>
                <a:gd name="T16" fmla="*/ 20 w 2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0"/>
                  </a:moveTo>
                  <a:lnTo>
                    <a:pt x="20" y="0"/>
                  </a:lnTo>
                  <a:lnTo>
                    <a:pt x="18" y="7"/>
                  </a:lnTo>
                  <a:lnTo>
                    <a:pt x="13" y="11"/>
                  </a:lnTo>
                  <a:lnTo>
                    <a:pt x="9" y="12"/>
                  </a:lnTo>
                  <a:lnTo>
                    <a:pt x="0" y="12"/>
                  </a:lnTo>
                  <a:lnTo>
                    <a:pt x="0" y="1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3" name="Freeform 1350"/>
            <p:cNvSpPr/>
            <p:nvPr/>
          </p:nvSpPr>
          <p:spPr bwMode="auto">
            <a:xfrm>
              <a:off x="6459538" y="1177925"/>
              <a:ext cx="9525" cy="4763"/>
            </a:xfrm>
            <a:custGeom>
              <a:avLst/>
              <a:gdLst>
                <a:gd name="T0" fmla="*/ 18 w 18"/>
                <a:gd name="T1" fmla="*/ 10 h 10"/>
                <a:gd name="T2" fmla="*/ 18 w 18"/>
                <a:gd name="T3" fmla="*/ 10 h 10"/>
                <a:gd name="T4" fmla="*/ 0 w 18"/>
                <a:gd name="T5" fmla="*/ 10 h 10"/>
                <a:gd name="T6" fmla="*/ 0 w 18"/>
                <a:gd name="T7" fmla="*/ 10 h 10"/>
                <a:gd name="T8" fmla="*/ 16 w 18"/>
                <a:gd name="T9" fmla="*/ 0 h 10"/>
                <a:gd name="T10" fmla="*/ 16 w 18"/>
                <a:gd name="T11" fmla="*/ 0 h 10"/>
                <a:gd name="T12" fmla="*/ 18 w 18"/>
                <a:gd name="T13" fmla="*/ 10 h 10"/>
                <a:gd name="T14" fmla="*/ 18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8" y="10"/>
                  </a:moveTo>
                  <a:lnTo>
                    <a:pt x="18" y="10"/>
                  </a:lnTo>
                  <a:lnTo>
                    <a:pt x="0" y="10"/>
                  </a:lnTo>
                  <a:lnTo>
                    <a:pt x="0" y="10"/>
                  </a:lnTo>
                  <a:lnTo>
                    <a:pt x="16" y="0"/>
                  </a:lnTo>
                  <a:lnTo>
                    <a:pt x="16" y="0"/>
                  </a:lnTo>
                  <a:lnTo>
                    <a:pt x="18" y="10"/>
                  </a:lnTo>
                  <a:lnTo>
                    <a:pt x="18"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4" name="Freeform 1351"/>
            <p:cNvSpPr/>
            <p:nvPr/>
          </p:nvSpPr>
          <p:spPr bwMode="auto">
            <a:xfrm>
              <a:off x="6534150" y="1101725"/>
              <a:ext cx="36513" cy="28575"/>
            </a:xfrm>
            <a:custGeom>
              <a:avLst/>
              <a:gdLst>
                <a:gd name="T0" fmla="*/ 0 w 67"/>
                <a:gd name="T1" fmla="*/ 28 h 54"/>
                <a:gd name="T2" fmla="*/ 0 w 67"/>
                <a:gd name="T3" fmla="*/ 28 h 54"/>
                <a:gd name="T4" fmla="*/ 12 w 67"/>
                <a:gd name="T5" fmla="*/ 0 h 54"/>
                <a:gd name="T6" fmla="*/ 12 w 67"/>
                <a:gd name="T7" fmla="*/ 0 h 54"/>
                <a:gd name="T8" fmla="*/ 19 w 67"/>
                <a:gd name="T9" fmla="*/ 4 h 54"/>
                <a:gd name="T10" fmla="*/ 26 w 67"/>
                <a:gd name="T11" fmla="*/ 10 h 54"/>
                <a:gd name="T12" fmla="*/ 37 w 67"/>
                <a:gd name="T13" fmla="*/ 21 h 54"/>
                <a:gd name="T14" fmla="*/ 42 w 67"/>
                <a:gd name="T15" fmla="*/ 25 h 54"/>
                <a:gd name="T16" fmla="*/ 49 w 67"/>
                <a:gd name="T17" fmla="*/ 28 h 54"/>
                <a:gd name="T18" fmla="*/ 58 w 67"/>
                <a:gd name="T19" fmla="*/ 31 h 54"/>
                <a:gd name="T20" fmla="*/ 67 w 67"/>
                <a:gd name="T21" fmla="*/ 31 h 54"/>
                <a:gd name="T22" fmla="*/ 67 w 67"/>
                <a:gd name="T23" fmla="*/ 31 h 54"/>
                <a:gd name="T24" fmla="*/ 38 w 67"/>
                <a:gd name="T25" fmla="*/ 54 h 54"/>
                <a:gd name="T26" fmla="*/ 38 w 67"/>
                <a:gd name="T27" fmla="*/ 54 h 54"/>
                <a:gd name="T28" fmla="*/ 38 w 67"/>
                <a:gd name="T29" fmla="*/ 44 h 54"/>
                <a:gd name="T30" fmla="*/ 37 w 67"/>
                <a:gd name="T31" fmla="*/ 40 h 54"/>
                <a:gd name="T32" fmla="*/ 36 w 67"/>
                <a:gd name="T33" fmla="*/ 36 h 54"/>
                <a:gd name="T34" fmla="*/ 34 w 67"/>
                <a:gd name="T35" fmla="*/ 32 h 54"/>
                <a:gd name="T36" fmla="*/ 30 w 67"/>
                <a:gd name="T37" fmla="*/ 29 h 54"/>
                <a:gd name="T38" fmla="*/ 24 w 67"/>
                <a:gd name="T39" fmla="*/ 26 h 54"/>
                <a:gd name="T40" fmla="*/ 19 w 67"/>
                <a:gd name="T41" fmla="*/ 24 h 54"/>
                <a:gd name="T42" fmla="*/ 19 w 67"/>
                <a:gd name="T43" fmla="*/ 24 h 54"/>
                <a:gd name="T44" fmla="*/ 0 w 67"/>
                <a:gd name="T45" fmla="*/ 28 h 54"/>
                <a:gd name="T46" fmla="*/ 0 w 67"/>
                <a:gd name="T4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4">
                  <a:moveTo>
                    <a:pt x="0" y="28"/>
                  </a:moveTo>
                  <a:lnTo>
                    <a:pt x="0" y="28"/>
                  </a:lnTo>
                  <a:lnTo>
                    <a:pt x="12" y="0"/>
                  </a:lnTo>
                  <a:lnTo>
                    <a:pt x="12" y="0"/>
                  </a:lnTo>
                  <a:lnTo>
                    <a:pt x="19" y="4"/>
                  </a:lnTo>
                  <a:lnTo>
                    <a:pt x="26" y="10"/>
                  </a:lnTo>
                  <a:lnTo>
                    <a:pt x="37" y="21"/>
                  </a:lnTo>
                  <a:lnTo>
                    <a:pt x="42" y="25"/>
                  </a:lnTo>
                  <a:lnTo>
                    <a:pt x="49" y="28"/>
                  </a:lnTo>
                  <a:lnTo>
                    <a:pt x="58" y="31"/>
                  </a:lnTo>
                  <a:lnTo>
                    <a:pt x="67" y="31"/>
                  </a:lnTo>
                  <a:lnTo>
                    <a:pt x="67" y="31"/>
                  </a:lnTo>
                  <a:lnTo>
                    <a:pt x="38" y="54"/>
                  </a:lnTo>
                  <a:lnTo>
                    <a:pt x="38" y="54"/>
                  </a:lnTo>
                  <a:lnTo>
                    <a:pt x="38" y="44"/>
                  </a:lnTo>
                  <a:lnTo>
                    <a:pt x="37" y="40"/>
                  </a:lnTo>
                  <a:lnTo>
                    <a:pt x="36" y="36"/>
                  </a:lnTo>
                  <a:lnTo>
                    <a:pt x="34" y="32"/>
                  </a:lnTo>
                  <a:lnTo>
                    <a:pt x="30" y="29"/>
                  </a:lnTo>
                  <a:lnTo>
                    <a:pt x="24" y="26"/>
                  </a:lnTo>
                  <a:lnTo>
                    <a:pt x="19" y="24"/>
                  </a:lnTo>
                  <a:lnTo>
                    <a:pt x="19" y="24"/>
                  </a:lnTo>
                  <a:lnTo>
                    <a:pt x="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5" name="Freeform 1352"/>
            <p:cNvSpPr/>
            <p:nvPr/>
          </p:nvSpPr>
          <p:spPr bwMode="auto">
            <a:xfrm>
              <a:off x="6470650" y="1074738"/>
              <a:ext cx="31750" cy="15875"/>
            </a:xfrm>
            <a:custGeom>
              <a:avLst/>
              <a:gdLst>
                <a:gd name="T0" fmla="*/ 0 w 60"/>
                <a:gd name="T1" fmla="*/ 26 h 30"/>
                <a:gd name="T2" fmla="*/ 0 w 60"/>
                <a:gd name="T3" fmla="*/ 26 h 30"/>
                <a:gd name="T4" fmla="*/ 4 w 60"/>
                <a:gd name="T5" fmla="*/ 22 h 30"/>
                <a:gd name="T6" fmla="*/ 10 w 60"/>
                <a:gd name="T7" fmla="*/ 21 h 30"/>
                <a:gd name="T8" fmla="*/ 10 w 60"/>
                <a:gd name="T9" fmla="*/ 21 h 30"/>
                <a:gd name="T10" fmla="*/ 21 w 60"/>
                <a:gd name="T11" fmla="*/ 18 h 30"/>
                <a:gd name="T12" fmla="*/ 26 w 60"/>
                <a:gd name="T13" fmla="*/ 15 h 30"/>
                <a:gd name="T14" fmla="*/ 28 w 60"/>
                <a:gd name="T15" fmla="*/ 12 h 30"/>
                <a:gd name="T16" fmla="*/ 29 w 60"/>
                <a:gd name="T17" fmla="*/ 10 h 30"/>
                <a:gd name="T18" fmla="*/ 31 w 60"/>
                <a:gd name="T19" fmla="*/ 0 h 30"/>
                <a:gd name="T20" fmla="*/ 31 w 60"/>
                <a:gd name="T21" fmla="*/ 0 h 30"/>
                <a:gd name="T22" fmla="*/ 35 w 60"/>
                <a:gd name="T23" fmla="*/ 3 h 30"/>
                <a:gd name="T24" fmla="*/ 39 w 60"/>
                <a:gd name="T25" fmla="*/ 5 h 30"/>
                <a:gd name="T26" fmla="*/ 50 w 60"/>
                <a:gd name="T27" fmla="*/ 10 h 30"/>
                <a:gd name="T28" fmla="*/ 54 w 60"/>
                <a:gd name="T29" fmla="*/ 12 h 30"/>
                <a:gd name="T30" fmla="*/ 58 w 60"/>
                <a:gd name="T31" fmla="*/ 16 h 30"/>
                <a:gd name="T32" fmla="*/ 60 w 60"/>
                <a:gd name="T33" fmla="*/ 21 h 30"/>
                <a:gd name="T34" fmla="*/ 60 w 60"/>
                <a:gd name="T35" fmla="*/ 28 h 30"/>
                <a:gd name="T36" fmla="*/ 60 w 60"/>
                <a:gd name="T37" fmla="*/ 28 h 30"/>
                <a:gd name="T38" fmla="*/ 3 w 60"/>
                <a:gd name="T39" fmla="*/ 30 h 30"/>
                <a:gd name="T40" fmla="*/ 3 w 60"/>
                <a:gd name="T41" fmla="*/ 30 h 30"/>
                <a:gd name="T42" fmla="*/ 0 w 60"/>
                <a:gd name="T43" fmla="*/ 26 h 30"/>
                <a:gd name="T44" fmla="*/ 0 w 60"/>
                <a:gd name="T4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0">
                  <a:moveTo>
                    <a:pt x="0" y="26"/>
                  </a:moveTo>
                  <a:lnTo>
                    <a:pt x="0" y="26"/>
                  </a:lnTo>
                  <a:lnTo>
                    <a:pt x="4" y="22"/>
                  </a:lnTo>
                  <a:lnTo>
                    <a:pt x="10" y="21"/>
                  </a:lnTo>
                  <a:lnTo>
                    <a:pt x="10" y="21"/>
                  </a:lnTo>
                  <a:lnTo>
                    <a:pt x="21" y="18"/>
                  </a:lnTo>
                  <a:lnTo>
                    <a:pt x="26" y="15"/>
                  </a:lnTo>
                  <a:lnTo>
                    <a:pt x="28" y="12"/>
                  </a:lnTo>
                  <a:lnTo>
                    <a:pt x="29" y="10"/>
                  </a:lnTo>
                  <a:lnTo>
                    <a:pt x="31" y="0"/>
                  </a:lnTo>
                  <a:lnTo>
                    <a:pt x="31" y="0"/>
                  </a:lnTo>
                  <a:lnTo>
                    <a:pt x="35" y="3"/>
                  </a:lnTo>
                  <a:lnTo>
                    <a:pt x="39" y="5"/>
                  </a:lnTo>
                  <a:lnTo>
                    <a:pt x="50" y="10"/>
                  </a:lnTo>
                  <a:lnTo>
                    <a:pt x="54" y="12"/>
                  </a:lnTo>
                  <a:lnTo>
                    <a:pt x="58" y="16"/>
                  </a:lnTo>
                  <a:lnTo>
                    <a:pt x="60" y="21"/>
                  </a:lnTo>
                  <a:lnTo>
                    <a:pt x="60" y="28"/>
                  </a:lnTo>
                  <a:lnTo>
                    <a:pt x="60" y="28"/>
                  </a:lnTo>
                  <a:lnTo>
                    <a:pt x="3" y="30"/>
                  </a:lnTo>
                  <a:lnTo>
                    <a:pt x="3" y="30"/>
                  </a:lnTo>
                  <a:lnTo>
                    <a:pt x="0" y="2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6" name="Freeform 1353"/>
            <p:cNvSpPr/>
            <p:nvPr/>
          </p:nvSpPr>
          <p:spPr bwMode="auto">
            <a:xfrm>
              <a:off x="6567488" y="1090613"/>
              <a:ext cx="12700" cy="12700"/>
            </a:xfrm>
            <a:custGeom>
              <a:avLst/>
              <a:gdLst>
                <a:gd name="T0" fmla="*/ 7 w 25"/>
                <a:gd name="T1" fmla="*/ 24 h 24"/>
                <a:gd name="T2" fmla="*/ 7 w 25"/>
                <a:gd name="T3" fmla="*/ 24 h 24"/>
                <a:gd name="T4" fmla="*/ 0 w 25"/>
                <a:gd name="T5" fmla="*/ 0 h 24"/>
                <a:gd name="T6" fmla="*/ 0 w 25"/>
                <a:gd name="T7" fmla="*/ 0 h 24"/>
                <a:gd name="T8" fmla="*/ 25 w 25"/>
                <a:gd name="T9" fmla="*/ 21 h 24"/>
                <a:gd name="T10" fmla="*/ 25 w 25"/>
                <a:gd name="T11" fmla="*/ 21 h 24"/>
                <a:gd name="T12" fmla="*/ 7 w 25"/>
                <a:gd name="T13" fmla="*/ 24 h 24"/>
                <a:gd name="T14" fmla="*/ 7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7" y="24"/>
                  </a:moveTo>
                  <a:lnTo>
                    <a:pt x="7" y="24"/>
                  </a:lnTo>
                  <a:lnTo>
                    <a:pt x="0" y="0"/>
                  </a:lnTo>
                  <a:lnTo>
                    <a:pt x="0" y="0"/>
                  </a:lnTo>
                  <a:lnTo>
                    <a:pt x="25" y="21"/>
                  </a:lnTo>
                  <a:lnTo>
                    <a:pt x="25" y="21"/>
                  </a:lnTo>
                  <a:lnTo>
                    <a:pt x="7" y="24"/>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7" name="Freeform 1354"/>
            <p:cNvSpPr/>
            <p:nvPr/>
          </p:nvSpPr>
          <p:spPr bwMode="auto">
            <a:xfrm>
              <a:off x="6521450" y="1087438"/>
              <a:ext cx="12700" cy="6350"/>
            </a:xfrm>
            <a:custGeom>
              <a:avLst/>
              <a:gdLst>
                <a:gd name="T0" fmla="*/ 0 w 25"/>
                <a:gd name="T1" fmla="*/ 11 h 11"/>
                <a:gd name="T2" fmla="*/ 0 w 25"/>
                <a:gd name="T3" fmla="*/ 11 h 11"/>
                <a:gd name="T4" fmla="*/ 4 w 25"/>
                <a:gd name="T5" fmla="*/ 4 h 11"/>
                <a:gd name="T6" fmla="*/ 5 w 25"/>
                <a:gd name="T7" fmla="*/ 1 h 11"/>
                <a:gd name="T8" fmla="*/ 8 w 25"/>
                <a:gd name="T9" fmla="*/ 0 h 11"/>
                <a:gd name="T10" fmla="*/ 11 w 25"/>
                <a:gd name="T11" fmla="*/ 0 h 11"/>
                <a:gd name="T12" fmla="*/ 13 w 25"/>
                <a:gd name="T13" fmla="*/ 1 h 11"/>
                <a:gd name="T14" fmla="*/ 25 w 25"/>
                <a:gd name="T15" fmla="*/ 5 h 11"/>
                <a:gd name="T16" fmla="*/ 25 w 25"/>
                <a:gd name="T17" fmla="*/ 5 h 11"/>
                <a:gd name="T18" fmla="*/ 0 w 25"/>
                <a:gd name="T19" fmla="*/ 11 h 11"/>
                <a:gd name="T20" fmla="*/ 0 w 25"/>
                <a:gd name="T21" fmla="*/ 11 h 11"/>
                <a:gd name="T22" fmla="*/ 0 w 25"/>
                <a:gd name="T23" fmla="*/ 11 h 11"/>
                <a:gd name="T24" fmla="*/ 0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0" y="11"/>
                  </a:moveTo>
                  <a:lnTo>
                    <a:pt x="0" y="11"/>
                  </a:lnTo>
                  <a:lnTo>
                    <a:pt x="4" y="4"/>
                  </a:lnTo>
                  <a:lnTo>
                    <a:pt x="5" y="1"/>
                  </a:lnTo>
                  <a:lnTo>
                    <a:pt x="8" y="0"/>
                  </a:lnTo>
                  <a:lnTo>
                    <a:pt x="11" y="0"/>
                  </a:lnTo>
                  <a:lnTo>
                    <a:pt x="13" y="1"/>
                  </a:lnTo>
                  <a:lnTo>
                    <a:pt x="25" y="5"/>
                  </a:lnTo>
                  <a:lnTo>
                    <a:pt x="25" y="5"/>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8" name="Freeform 1355"/>
            <p:cNvSpPr/>
            <p:nvPr/>
          </p:nvSpPr>
          <p:spPr bwMode="auto">
            <a:xfrm>
              <a:off x="6581775" y="1146175"/>
              <a:ext cx="3175" cy="6350"/>
            </a:xfrm>
            <a:custGeom>
              <a:avLst/>
              <a:gdLst>
                <a:gd name="T0" fmla="*/ 7 w 7"/>
                <a:gd name="T1" fmla="*/ 0 h 12"/>
                <a:gd name="T2" fmla="*/ 7 w 7"/>
                <a:gd name="T3" fmla="*/ 0 h 12"/>
                <a:gd name="T4" fmla="*/ 7 w 7"/>
                <a:gd name="T5" fmla="*/ 12 h 12"/>
                <a:gd name="T6" fmla="*/ 7 w 7"/>
                <a:gd name="T7" fmla="*/ 12 h 12"/>
                <a:gd name="T8" fmla="*/ 2 w 7"/>
                <a:gd name="T9" fmla="*/ 12 h 12"/>
                <a:gd name="T10" fmla="*/ 2 w 7"/>
                <a:gd name="T11" fmla="*/ 12 h 12"/>
                <a:gd name="T12" fmla="*/ 0 w 7"/>
                <a:gd name="T13" fmla="*/ 1 h 12"/>
                <a:gd name="T14" fmla="*/ 0 w 7"/>
                <a:gd name="T15" fmla="*/ 1 h 12"/>
                <a:gd name="T16" fmla="*/ 7 w 7"/>
                <a:gd name="T17" fmla="*/ 0 h 12"/>
                <a:gd name="T18" fmla="*/ 7 w 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7" y="0"/>
                  </a:moveTo>
                  <a:lnTo>
                    <a:pt x="7" y="0"/>
                  </a:lnTo>
                  <a:lnTo>
                    <a:pt x="7" y="12"/>
                  </a:lnTo>
                  <a:lnTo>
                    <a:pt x="7" y="12"/>
                  </a:lnTo>
                  <a:lnTo>
                    <a:pt x="2" y="12"/>
                  </a:lnTo>
                  <a:lnTo>
                    <a:pt x="2" y="12"/>
                  </a:lnTo>
                  <a:lnTo>
                    <a:pt x="0" y="1"/>
                  </a:lnTo>
                  <a:lnTo>
                    <a:pt x="0" y="1"/>
                  </a:lnTo>
                  <a:lnTo>
                    <a:pt x="7"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9" name="Freeform 1356"/>
            <p:cNvSpPr/>
            <p:nvPr/>
          </p:nvSpPr>
          <p:spPr bwMode="auto">
            <a:xfrm>
              <a:off x="6299200" y="1071563"/>
              <a:ext cx="9525" cy="3175"/>
            </a:xfrm>
            <a:custGeom>
              <a:avLst/>
              <a:gdLst>
                <a:gd name="T0" fmla="*/ 0 w 18"/>
                <a:gd name="T1" fmla="*/ 4 h 5"/>
                <a:gd name="T2" fmla="*/ 0 w 18"/>
                <a:gd name="T3" fmla="*/ 4 h 5"/>
                <a:gd name="T4" fmla="*/ 7 w 18"/>
                <a:gd name="T5" fmla="*/ 1 h 5"/>
                <a:gd name="T6" fmla="*/ 10 w 18"/>
                <a:gd name="T7" fmla="*/ 0 h 5"/>
                <a:gd name="T8" fmla="*/ 14 w 18"/>
                <a:gd name="T9" fmla="*/ 1 h 5"/>
                <a:gd name="T10" fmla="*/ 18 w 18"/>
                <a:gd name="T11" fmla="*/ 5 h 5"/>
                <a:gd name="T12" fmla="*/ 18 w 18"/>
                <a:gd name="T13" fmla="*/ 5 h 5"/>
                <a:gd name="T14" fmla="*/ 0 w 18"/>
                <a:gd name="T15" fmla="*/ 4 h 5"/>
                <a:gd name="T16" fmla="*/ 0 w 1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
                  <a:moveTo>
                    <a:pt x="0" y="4"/>
                  </a:moveTo>
                  <a:lnTo>
                    <a:pt x="0" y="4"/>
                  </a:lnTo>
                  <a:lnTo>
                    <a:pt x="7" y="1"/>
                  </a:lnTo>
                  <a:lnTo>
                    <a:pt x="10" y="0"/>
                  </a:lnTo>
                  <a:lnTo>
                    <a:pt x="14" y="1"/>
                  </a:lnTo>
                  <a:lnTo>
                    <a:pt x="18" y="5"/>
                  </a:lnTo>
                  <a:lnTo>
                    <a:pt x="18"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0" name="Freeform 1357"/>
            <p:cNvSpPr/>
            <p:nvPr/>
          </p:nvSpPr>
          <p:spPr bwMode="auto">
            <a:xfrm>
              <a:off x="6473825" y="1071563"/>
              <a:ext cx="7938" cy="3175"/>
            </a:xfrm>
            <a:custGeom>
              <a:avLst/>
              <a:gdLst>
                <a:gd name="T0" fmla="*/ 15 w 15"/>
                <a:gd name="T1" fmla="*/ 0 h 7"/>
                <a:gd name="T2" fmla="*/ 15 w 15"/>
                <a:gd name="T3" fmla="*/ 0 h 7"/>
                <a:gd name="T4" fmla="*/ 12 w 15"/>
                <a:gd name="T5" fmla="*/ 4 h 7"/>
                <a:gd name="T6" fmla="*/ 8 w 15"/>
                <a:gd name="T7" fmla="*/ 7 h 7"/>
                <a:gd name="T8" fmla="*/ 4 w 15"/>
                <a:gd name="T9" fmla="*/ 4 h 7"/>
                <a:gd name="T10" fmla="*/ 0 w 15"/>
                <a:gd name="T11" fmla="*/ 0 h 7"/>
                <a:gd name="T12" fmla="*/ 0 w 15"/>
                <a:gd name="T13" fmla="*/ 0 h 7"/>
                <a:gd name="T14" fmla="*/ 15 w 15"/>
                <a:gd name="T15" fmla="*/ 0 h 7"/>
                <a:gd name="T16" fmla="*/ 15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5" y="0"/>
                  </a:moveTo>
                  <a:lnTo>
                    <a:pt x="15" y="0"/>
                  </a:lnTo>
                  <a:lnTo>
                    <a:pt x="12" y="4"/>
                  </a:lnTo>
                  <a:lnTo>
                    <a:pt x="8" y="7"/>
                  </a:lnTo>
                  <a:lnTo>
                    <a:pt x="4" y="4"/>
                  </a:lnTo>
                  <a:lnTo>
                    <a:pt x="0" y="0"/>
                  </a:lnTo>
                  <a:lnTo>
                    <a:pt x="0"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1" name="Freeform 1358"/>
            <p:cNvSpPr/>
            <p:nvPr/>
          </p:nvSpPr>
          <p:spPr bwMode="auto">
            <a:xfrm>
              <a:off x="6373813" y="1166813"/>
              <a:ext cx="7938" cy="4763"/>
            </a:xfrm>
            <a:custGeom>
              <a:avLst/>
              <a:gdLst>
                <a:gd name="T0" fmla="*/ 14 w 15"/>
                <a:gd name="T1" fmla="*/ 0 h 9"/>
                <a:gd name="T2" fmla="*/ 14 w 15"/>
                <a:gd name="T3" fmla="*/ 0 h 9"/>
                <a:gd name="T4" fmla="*/ 15 w 15"/>
                <a:gd name="T5" fmla="*/ 9 h 9"/>
                <a:gd name="T6" fmla="*/ 15 w 15"/>
                <a:gd name="T7" fmla="*/ 9 h 9"/>
                <a:gd name="T8" fmla="*/ 0 w 15"/>
                <a:gd name="T9" fmla="*/ 9 h 9"/>
                <a:gd name="T10" fmla="*/ 0 w 15"/>
                <a:gd name="T11" fmla="*/ 9 h 9"/>
                <a:gd name="T12" fmla="*/ 0 w 15"/>
                <a:gd name="T13" fmla="*/ 5 h 9"/>
                <a:gd name="T14" fmla="*/ 0 w 15"/>
                <a:gd name="T15" fmla="*/ 5 h 9"/>
                <a:gd name="T16" fmla="*/ 14 w 15"/>
                <a:gd name="T17" fmla="*/ 1 h 9"/>
                <a:gd name="T18" fmla="*/ 14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4" y="0"/>
                  </a:moveTo>
                  <a:lnTo>
                    <a:pt x="14" y="0"/>
                  </a:lnTo>
                  <a:lnTo>
                    <a:pt x="15" y="9"/>
                  </a:lnTo>
                  <a:lnTo>
                    <a:pt x="15" y="9"/>
                  </a:lnTo>
                  <a:lnTo>
                    <a:pt x="0" y="9"/>
                  </a:lnTo>
                  <a:lnTo>
                    <a:pt x="0" y="9"/>
                  </a:lnTo>
                  <a:lnTo>
                    <a:pt x="0" y="5"/>
                  </a:lnTo>
                  <a:lnTo>
                    <a:pt x="0" y="5"/>
                  </a:lnTo>
                  <a:lnTo>
                    <a:pt x="14"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2" name="Freeform 1359"/>
            <p:cNvSpPr/>
            <p:nvPr/>
          </p:nvSpPr>
          <p:spPr bwMode="auto">
            <a:xfrm>
              <a:off x="6399213" y="1136650"/>
              <a:ext cx="4763" cy="3175"/>
            </a:xfrm>
            <a:custGeom>
              <a:avLst/>
              <a:gdLst>
                <a:gd name="T0" fmla="*/ 0 w 9"/>
                <a:gd name="T1" fmla="*/ 4 h 5"/>
                <a:gd name="T2" fmla="*/ 0 w 9"/>
                <a:gd name="T3" fmla="*/ 4 h 5"/>
                <a:gd name="T4" fmla="*/ 3 w 9"/>
                <a:gd name="T5" fmla="*/ 1 h 5"/>
                <a:gd name="T6" fmla="*/ 4 w 9"/>
                <a:gd name="T7" fmla="*/ 0 h 5"/>
                <a:gd name="T8" fmla="*/ 4 w 9"/>
                <a:gd name="T9" fmla="*/ 0 h 5"/>
                <a:gd name="T10" fmla="*/ 7 w 9"/>
                <a:gd name="T11" fmla="*/ 3 h 5"/>
                <a:gd name="T12" fmla="*/ 9 w 9"/>
                <a:gd name="T13" fmla="*/ 4 h 5"/>
                <a:gd name="T14" fmla="*/ 9 w 9"/>
                <a:gd name="T15" fmla="*/ 4 h 5"/>
                <a:gd name="T16" fmla="*/ 7 w 9"/>
                <a:gd name="T17" fmla="*/ 5 h 5"/>
                <a:gd name="T18" fmla="*/ 4 w 9"/>
                <a:gd name="T19" fmla="*/ 5 h 5"/>
                <a:gd name="T20" fmla="*/ 4 w 9"/>
                <a:gd name="T21" fmla="*/ 5 h 5"/>
                <a:gd name="T22" fmla="*/ 3 w 9"/>
                <a:gd name="T23" fmla="*/ 5 h 5"/>
                <a:gd name="T24" fmla="*/ 0 w 9"/>
                <a:gd name="T25" fmla="*/ 4 h 5"/>
                <a:gd name="T26" fmla="*/ 0 w 9"/>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5">
                  <a:moveTo>
                    <a:pt x="0" y="4"/>
                  </a:moveTo>
                  <a:lnTo>
                    <a:pt x="0" y="4"/>
                  </a:lnTo>
                  <a:lnTo>
                    <a:pt x="3" y="1"/>
                  </a:lnTo>
                  <a:lnTo>
                    <a:pt x="4" y="0"/>
                  </a:lnTo>
                  <a:lnTo>
                    <a:pt x="4" y="0"/>
                  </a:lnTo>
                  <a:lnTo>
                    <a:pt x="7" y="3"/>
                  </a:lnTo>
                  <a:lnTo>
                    <a:pt x="9" y="4"/>
                  </a:lnTo>
                  <a:lnTo>
                    <a:pt x="9" y="4"/>
                  </a:lnTo>
                  <a:lnTo>
                    <a:pt x="7" y="5"/>
                  </a:lnTo>
                  <a:lnTo>
                    <a:pt x="4" y="5"/>
                  </a:lnTo>
                  <a:lnTo>
                    <a:pt x="4" y="5"/>
                  </a:lnTo>
                  <a:lnTo>
                    <a:pt x="3"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3" name="Freeform 1360"/>
            <p:cNvSpPr/>
            <p:nvPr/>
          </p:nvSpPr>
          <p:spPr bwMode="auto">
            <a:xfrm>
              <a:off x="6180138" y="1028700"/>
              <a:ext cx="12700" cy="7938"/>
            </a:xfrm>
            <a:custGeom>
              <a:avLst/>
              <a:gdLst>
                <a:gd name="T0" fmla="*/ 0 w 22"/>
                <a:gd name="T1" fmla="*/ 11 h 14"/>
                <a:gd name="T2" fmla="*/ 0 w 22"/>
                <a:gd name="T3" fmla="*/ 11 h 14"/>
                <a:gd name="T4" fmla="*/ 12 w 22"/>
                <a:gd name="T5" fmla="*/ 0 h 14"/>
                <a:gd name="T6" fmla="*/ 12 w 22"/>
                <a:gd name="T7" fmla="*/ 0 h 14"/>
                <a:gd name="T8" fmla="*/ 18 w 22"/>
                <a:gd name="T9" fmla="*/ 3 h 14"/>
                <a:gd name="T10" fmla="*/ 21 w 22"/>
                <a:gd name="T11" fmla="*/ 6 h 14"/>
                <a:gd name="T12" fmla="*/ 22 w 22"/>
                <a:gd name="T13" fmla="*/ 7 h 14"/>
                <a:gd name="T14" fmla="*/ 22 w 22"/>
                <a:gd name="T15" fmla="*/ 7 h 14"/>
                <a:gd name="T16" fmla="*/ 21 w 22"/>
                <a:gd name="T17" fmla="*/ 11 h 14"/>
                <a:gd name="T18" fmla="*/ 18 w 22"/>
                <a:gd name="T19" fmla="*/ 13 h 14"/>
                <a:gd name="T20" fmla="*/ 15 w 22"/>
                <a:gd name="T21" fmla="*/ 14 h 14"/>
                <a:gd name="T22" fmla="*/ 9 w 22"/>
                <a:gd name="T23" fmla="*/ 14 h 14"/>
                <a:gd name="T24" fmla="*/ 9 w 22"/>
                <a:gd name="T25" fmla="*/ 14 h 14"/>
                <a:gd name="T26" fmla="*/ 0 w 22"/>
                <a:gd name="T27" fmla="*/ 11 h 14"/>
                <a:gd name="T28" fmla="*/ 0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0" y="11"/>
                  </a:moveTo>
                  <a:lnTo>
                    <a:pt x="0" y="11"/>
                  </a:lnTo>
                  <a:lnTo>
                    <a:pt x="12" y="0"/>
                  </a:lnTo>
                  <a:lnTo>
                    <a:pt x="12" y="0"/>
                  </a:lnTo>
                  <a:lnTo>
                    <a:pt x="18" y="3"/>
                  </a:lnTo>
                  <a:lnTo>
                    <a:pt x="21" y="6"/>
                  </a:lnTo>
                  <a:lnTo>
                    <a:pt x="22" y="7"/>
                  </a:lnTo>
                  <a:lnTo>
                    <a:pt x="22" y="7"/>
                  </a:lnTo>
                  <a:lnTo>
                    <a:pt x="21" y="11"/>
                  </a:lnTo>
                  <a:lnTo>
                    <a:pt x="18" y="13"/>
                  </a:lnTo>
                  <a:lnTo>
                    <a:pt x="15" y="14"/>
                  </a:lnTo>
                  <a:lnTo>
                    <a:pt x="9" y="14"/>
                  </a:lnTo>
                  <a:lnTo>
                    <a:pt x="9"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4" name="Freeform 1361"/>
            <p:cNvSpPr/>
            <p:nvPr/>
          </p:nvSpPr>
          <p:spPr bwMode="auto">
            <a:xfrm>
              <a:off x="6226175" y="995363"/>
              <a:ext cx="6350" cy="4763"/>
            </a:xfrm>
            <a:custGeom>
              <a:avLst/>
              <a:gdLst>
                <a:gd name="T0" fmla="*/ 0 w 11"/>
                <a:gd name="T1" fmla="*/ 2 h 7"/>
                <a:gd name="T2" fmla="*/ 0 w 11"/>
                <a:gd name="T3" fmla="*/ 2 h 7"/>
                <a:gd name="T4" fmla="*/ 8 w 11"/>
                <a:gd name="T5" fmla="*/ 0 h 7"/>
                <a:gd name="T6" fmla="*/ 8 w 11"/>
                <a:gd name="T7" fmla="*/ 0 h 7"/>
                <a:gd name="T8" fmla="*/ 9 w 11"/>
                <a:gd name="T9" fmla="*/ 1 h 7"/>
                <a:gd name="T10" fmla="*/ 11 w 11"/>
                <a:gd name="T11" fmla="*/ 2 h 7"/>
                <a:gd name="T12" fmla="*/ 11 w 11"/>
                <a:gd name="T13" fmla="*/ 2 h 7"/>
                <a:gd name="T14" fmla="*/ 9 w 11"/>
                <a:gd name="T15" fmla="*/ 5 h 7"/>
                <a:gd name="T16" fmla="*/ 7 w 11"/>
                <a:gd name="T17" fmla="*/ 7 h 7"/>
                <a:gd name="T18" fmla="*/ 7 w 11"/>
                <a:gd name="T19" fmla="*/ 7 h 7"/>
                <a:gd name="T20" fmla="*/ 4 w 11"/>
                <a:gd name="T21" fmla="*/ 5 h 7"/>
                <a:gd name="T22" fmla="*/ 0 w 11"/>
                <a:gd name="T23" fmla="*/ 2 h 7"/>
                <a:gd name="T24" fmla="*/ 0 w 11"/>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0" y="2"/>
                  </a:moveTo>
                  <a:lnTo>
                    <a:pt x="0" y="2"/>
                  </a:lnTo>
                  <a:lnTo>
                    <a:pt x="8" y="0"/>
                  </a:lnTo>
                  <a:lnTo>
                    <a:pt x="8" y="0"/>
                  </a:lnTo>
                  <a:lnTo>
                    <a:pt x="9" y="1"/>
                  </a:lnTo>
                  <a:lnTo>
                    <a:pt x="11" y="2"/>
                  </a:lnTo>
                  <a:lnTo>
                    <a:pt x="11" y="2"/>
                  </a:lnTo>
                  <a:lnTo>
                    <a:pt x="9" y="5"/>
                  </a:lnTo>
                  <a:lnTo>
                    <a:pt x="7" y="7"/>
                  </a:lnTo>
                  <a:lnTo>
                    <a:pt x="7" y="7"/>
                  </a:lnTo>
                  <a:lnTo>
                    <a:pt x="4" y="5"/>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5" name="Freeform 1362"/>
            <p:cNvSpPr/>
            <p:nvPr/>
          </p:nvSpPr>
          <p:spPr bwMode="auto">
            <a:xfrm>
              <a:off x="6162675" y="1139825"/>
              <a:ext cx="9525" cy="3175"/>
            </a:xfrm>
            <a:custGeom>
              <a:avLst/>
              <a:gdLst>
                <a:gd name="T0" fmla="*/ 20 w 20"/>
                <a:gd name="T1" fmla="*/ 7 h 7"/>
                <a:gd name="T2" fmla="*/ 20 w 20"/>
                <a:gd name="T3" fmla="*/ 7 h 7"/>
                <a:gd name="T4" fmla="*/ 0 w 20"/>
                <a:gd name="T5" fmla="*/ 7 h 7"/>
                <a:gd name="T6" fmla="*/ 0 w 20"/>
                <a:gd name="T7" fmla="*/ 7 h 7"/>
                <a:gd name="T8" fmla="*/ 0 w 20"/>
                <a:gd name="T9" fmla="*/ 4 h 7"/>
                <a:gd name="T10" fmla="*/ 2 w 20"/>
                <a:gd name="T11" fmla="*/ 3 h 7"/>
                <a:gd name="T12" fmla="*/ 2 w 20"/>
                <a:gd name="T13" fmla="*/ 3 h 7"/>
                <a:gd name="T14" fmla="*/ 6 w 20"/>
                <a:gd name="T15" fmla="*/ 0 h 7"/>
                <a:gd name="T16" fmla="*/ 10 w 20"/>
                <a:gd name="T17" fmla="*/ 0 h 7"/>
                <a:gd name="T18" fmla="*/ 15 w 20"/>
                <a:gd name="T19" fmla="*/ 1 h 7"/>
                <a:gd name="T20" fmla="*/ 20 w 20"/>
                <a:gd name="T21" fmla="*/ 7 h 7"/>
                <a:gd name="T22" fmla="*/ 20 w 20"/>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20" y="7"/>
                  </a:moveTo>
                  <a:lnTo>
                    <a:pt x="20" y="7"/>
                  </a:lnTo>
                  <a:lnTo>
                    <a:pt x="0" y="7"/>
                  </a:lnTo>
                  <a:lnTo>
                    <a:pt x="0" y="7"/>
                  </a:lnTo>
                  <a:lnTo>
                    <a:pt x="0" y="4"/>
                  </a:lnTo>
                  <a:lnTo>
                    <a:pt x="2" y="3"/>
                  </a:lnTo>
                  <a:lnTo>
                    <a:pt x="2" y="3"/>
                  </a:lnTo>
                  <a:lnTo>
                    <a:pt x="6" y="0"/>
                  </a:lnTo>
                  <a:lnTo>
                    <a:pt x="10" y="0"/>
                  </a:lnTo>
                  <a:lnTo>
                    <a:pt x="15" y="1"/>
                  </a:lnTo>
                  <a:lnTo>
                    <a:pt x="20" y="7"/>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6" name="Freeform 1363"/>
            <p:cNvSpPr/>
            <p:nvPr/>
          </p:nvSpPr>
          <p:spPr bwMode="auto">
            <a:xfrm>
              <a:off x="6061075" y="1352550"/>
              <a:ext cx="4763" cy="7938"/>
            </a:xfrm>
            <a:custGeom>
              <a:avLst/>
              <a:gdLst>
                <a:gd name="T0" fmla="*/ 0 w 11"/>
                <a:gd name="T1" fmla="*/ 13 h 13"/>
                <a:gd name="T2" fmla="*/ 0 w 11"/>
                <a:gd name="T3" fmla="*/ 13 h 13"/>
                <a:gd name="T4" fmla="*/ 0 w 11"/>
                <a:gd name="T5" fmla="*/ 6 h 13"/>
                <a:gd name="T6" fmla="*/ 1 w 11"/>
                <a:gd name="T7" fmla="*/ 2 h 13"/>
                <a:gd name="T8" fmla="*/ 4 w 11"/>
                <a:gd name="T9" fmla="*/ 0 h 13"/>
                <a:gd name="T10" fmla="*/ 11 w 11"/>
                <a:gd name="T11" fmla="*/ 0 h 13"/>
                <a:gd name="T12" fmla="*/ 11 w 11"/>
                <a:gd name="T13" fmla="*/ 0 h 13"/>
                <a:gd name="T14" fmla="*/ 0 w 11"/>
                <a:gd name="T15" fmla="*/ 13 h 13"/>
                <a:gd name="T16" fmla="*/ 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3"/>
                  </a:moveTo>
                  <a:lnTo>
                    <a:pt x="0" y="13"/>
                  </a:lnTo>
                  <a:lnTo>
                    <a:pt x="0" y="6"/>
                  </a:lnTo>
                  <a:lnTo>
                    <a:pt x="1" y="2"/>
                  </a:lnTo>
                  <a:lnTo>
                    <a:pt x="4" y="0"/>
                  </a:lnTo>
                  <a:lnTo>
                    <a:pt x="11" y="0"/>
                  </a:lnTo>
                  <a:lnTo>
                    <a:pt x="11" y="0"/>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7" name="Freeform 1364"/>
            <p:cNvSpPr/>
            <p:nvPr/>
          </p:nvSpPr>
          <p:spPr bwMode="auto">
            <a:xfrm>
              <a:off x="6534150" y="1244600"/>
              <a:ext cx="4763" cy="4763"/>
            </a:xfrm>
            <a:custGeom>
              <a:avLst/>
              <a:gdLst>
                <a:gd name="T0" fmla="*/ 0 w 8"/>
                <a:gd name="T1" fmla="*/ 1 h 10"/>
                <a:gd name="T2" fmla="*/ 0 w 8"/>
                <a:gd name="T3" fmla="*/ 1 h 10"/>
                <a:gd name="T4" fmla="*/ 8 w 8"/>
                <a:gd name="T5" fmla="*/ 7 h 10"/>
                <a:gd name="T6" fmla="*/ 8 w 8"/>
                <a:gd name="T7" fmla="*/ 7 h 10"/>
                <a:gd name="T8" fmla="*/ 1 w 8"/>
                <a:gd name="T9" fmla="*/ 10 h 10"/>
                <a:gd name="T10" fmla="*/ 1 w 8"/>
                <a:gd name="T11" fmla="*/ 10 h 10"/>
                <a:gd name="T12" fmla="*/ 0 w 8"/>
                <a:gd name="T13" fmla="*/ 0 h 10"/>
                <a:gd name="T14" fmla="*/ 0 w 8"/>
                <a:gd name="T15" fmla="*/ 0 h 10"/>
                <a:gd name="T16" fmla="*/ 0 w 8"/>
                <a:gd name="T17" fmla="*/ 1 h 10"/>
                <a:gd name="T18" fmla="*/ 0 w 8"/>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0" y="1"/>
                  </a:moveTo>
                  <a:lnTo>
                    <a:pt x="0" y="1"/>
                  </a:lnTo>
                  <a:lnTo>
                    <a:pt x="8" y="7"/>
                  </a:lnTo>
                  <a:lnTo>
                    <a:pt x="8" y="7"/>
                  </a:lnTo>
                  <a:lnTo>
                    <a:pt x="1" y="10"/>
                  </a:lnTo>
                  <a:lnTo>
                    <a:pt x="1" y="10"/>
                  </a:lnTo>
                  <a:lnTo>
                    <a:pt x="0" y="0"/>
                  </a:ln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18" name="组合 116"/>
          <p:cNvGrpSpPr/>
          <p:nvPr/>
        </p:nvGrpSpPr>
        <p:grpSpPr>
          <a:xfrm>
            <a:off x="6512431" y="2885847"/>
            <a:ext cx="1037950" cy="862312"/>
            <a:chOff x="5975350" y="847725"/>
            <a:chExt cx="795338" cy="646113"/>
          </a:xfrm>
        </p:grpSpPr>
        <p:sp>
          <p:nvSpPr>
            <p:cNvPr id="119" name="Freeform 1270"/>
            <p:cNvSpPr>
              <a:spLocks noEditPoints="1"/>
            </p:cNvSpPr>
            <p:nvPr/>
          </p:nvSpPr>
          <p:spPr bwMode="auto">
            <a:xfrm>
              <a:off x="5975350" y="922338"/>
              <a:ext cx="763588" cy="571500"/>
            </a:xfrm>
            <a:custGeom>
              <a:avLst/>
              <a:gdLst>
                <a:gd name="T0" fmla="*/ 338 w 1442"/>
                <a:gd name="T1" fmla="*/ 123 h 1081"/>
                <a:gd name="T2" fmla="*/ 954 w 1442"/>
                <a:gd name="T3" fmla="*/ 48 h 1081"/>
                <a:gd name="T4" fmla="*/ 1256 w 1442"/>
                <a:gd name="T5" fmla="*/ 202 h 1081"/>
                <a:gd name="T6" fmla="*/ 1295 w 1442"/>
                <a:gd name="T7" fmla="*/ 314 h 1081"/>
                <a:gd name="T8" fmla="*/ 1252 w 1442"/>
                <a:gd name="T9" fmla="*/ 533 h 1081"/>
                <a:gd name="T10" fmla="*/ 1442 w 1442"/>
                <a:gd name="T11" fmla="*/ 633 h 1081"/>
                <a:gd name="T12" fmla="*/ 1049 w 1442"/>
                <a:gd name="T13" fmla="*/ 741 h 1081"/>
                <a:gd name="T14" fmla="*/ 439 w 1442"/>
                <a:gd name="T15" fmla="*/ 905 h 1081"/>
                <a:gd name="T16" fmla="*/ 409 w 1442"/>
                <a:gd name="T17" fmla="*/ 1033 h 1081"/>
                <a:gd name="T18" fmla="*/ 1043 w 1442"/>
                <a:gd name="T19" fmla="*/ 861 h 1081"/>
                <a:gd name="T20" fmla="*/ 1197 w 1442"/>
                <a:gd name="T21" fmla="*/ 760 h 1081"/>
                <a:gd name="T22" fmla="*/ 1078 w 1442"/>
                <a:gd name="T23" fmla="*/ 890 h 1081"/>
                <a:gd name="T24" fmla="*/ 424 w 1442"/>
                <a:gd name="T25" fmla="*/ 1051 h 1081"/>
                <a:gd name="T26" fmla="*/ 165 w 1442"/>
                <a:gd name="T27" fmla="*/ 964 h 1081"/>
                <a:gd name="T28" fmla="*/ 43 w 1442"/>
                <a:gd name="T29" fmla="*/ 728 h 1081"/>
                <a:gd name="T30" fmla="*/ 64 w 1442"/>
                <a:gd name="T31" fmla="*/ 565 h 1081"/>
                <a:gd name="T32" fmla="*/ 186 w 1442"/>
                <a:gd name="T33" fmla="*/ 565 h 1081"/>
                <a:gd name="T34" fmla="*/ 258 w 1442"/>
                <a:gd name="T35" fmla="*/ 958 h 1081"/>
                <a:gd name="T36" fmla="*/ 305 w 1442"/>
                <a:gd name="T37" fmla="*/ 951 h 1081"/>
                <a:gd name="T38" fmla="*/ 575 w 1442"/>
                <a:gd name="T39" fmla="*/ 311 h 1081"/>
                <a:gd name="T40" fmla="*/ 420 w 1442"/>
                <a:gd name="T41" fmla="*/ 259 h 1081"/>
                <a:gd name="T42" fmla="*/ 1195 w 1442"/>
                <a:gd name="T43" fmla="*/ 615 h 1081"/>
                <a:gd name="T44" fmla="*/ 960 w 1442"/>
                <a:gd name="T45" fmla="*/ 529 h 1081"/>
                <a:gd name="T46" fmla="*/ 1046 w 1442"/>
                <a:gd name="T47" fmla="*/ 455 h 1081"/>
                <a:gd name="T48" fmla="*/ 943 w 1442"/>
                <a:gd name="T49" fmla="*/ 562 h 1081"/>
                <a:gd name="T50" fmla="*/ 1053 w 1442"/>
                <a:gd name="T51" fmla="*/ 419 h 1081"/>
                <a:gd name="T52" fmla="*/ 1130 w 1442"/>
                <a:gd name="T53" fmla="*/ 267 h 1081"/>
                <a:gd name="T54" fmla="*/ 1024 w 1442"/>
                <a:gd name="T55" fmla="*/ 170 h 1081"/>
                <a:gd name="T56" fmla="*/ 564 w 1442"/>
                <a:gd name="T57" fmla="*/ 206 h 1081"/>
                <a:gd name="T58" fmla="*/ 563 w 1442"/>
                <a:gd name="T59" fmla="*/ 266 h 1081"/>
                <a:gd name="T60" fmla="*/ 906 w 1442"/>
                <a:gd name="T61" fmla="*/ 336 h 1081"/>
                <a:gd name="T62" fmla="*/ 802 w 1442"/>
                <a:gd name="T63" fmla="*/ 494 h 1081"/>
                <a:gd name="T64" fmla="*/ 540 w 1442"/>
                <a:gd name="T65" fmla="*/ 702 h 1081"/>
                <a:gd name="T66" fmla="*/ 889 w 1442"/>
                <a:gd name="T67" fmla="*/ 714 h 1081"/>
                <a:gd name="T68" fmla="*/ 174 w 1442"/>
                <a:gd name="T69" fmla="*/ 860 h 1081"/>
                <a:gd name="T70" fmla="*/ 306 w 1442"/>
                <a:gd name="T71" fmla="*/ 406 h 1081"/>
                <a:gd name="T72" fmla="*/ 542 w 1442"/>
                <a:gd name="T73" fmla="*/ 393 h 1081"/>
                <a:gd name="T74" fmla="*/ 553 w 1442"/>
                <a:gd name="T75" fmla="*/ 152 h 1081"/>
                <a:gd name="T76" fmla="*/ 751 w 1442"/>
                <a:gd name="T77" fmla="*/ 500 h 1081"/>
                <a:gd name="T78" fmla="*/ 358 w 1442"/>
                <a:gd name="T79" fmla="*/ 606 h 1081"/>
                <a:gd name="T80" fmla="*/ 324 w 1442"/>
                <a:gd name="T81" fmla="*/ 579 h 1081"/>
                <a:gd name="T82" fmla="*/ 624 w 1442"/>
                <a:gd name="T83" fmla="*/ 880 h 1081"/>
                <a:gd name="T84" fmla="*/ 769 w 1442"/>
                <a:gd name="T85" fmla="*/ 764 h 1081"/>
                <a:gd name="T86" fmla="*/ 467 w 1442"/>
                <a:gd name="T87" fmla="*/ 833 h 1081"/>
                <a:gd name="T88" fmla="*/ 1136 w 1442"/>
                <a:gd name="T89" fmla="*/ 640 h 1081"/>
                <a:gd name="T90" fmla="*/ 229 w 1442"/>
                <a:gd name="T91" fmla="*/ 915 h 1081"/>
                <a:gd name="T92" fmla="*/ 182 w 1442"/>
                <a:gd name="T93" fmla="*/ 779 h 1081"/>
                <a:gd name="T94" fmla="*/ 687 w 1442"/>
                <a:gd name="T95" fmla="*/ 80 h 1081"/>
                <a:gd name="T96" fmla="*/ 1161 w 1442"/>
                <a:gd name="T97" fmla="*/ 573 h 1081"/>
                <a:gd name="T98" fmla="*/ 720 w 1442"/>
                <a:gd name="T99" fmla="*/ 360 h 1081"/>
                <a:gd name="T100" fmla="*/ 333 w 1442"/>
                <a:gd name="T101" fmla="*/ 932 h 1081"/>
                <a:gd name="T102" fmla="*/ 409 w 1442"/>
                <a:gd name="T103" fmla="*/ 883 h 1081"/>
                <a:gd name="T104" fmla="*/ 858 w 1442"/>
                <a:gd name="T105" fmla="*/ 335 h 1081"/>
                <a:gd name="T106" fmla="*/ 766 w 1442"/>
                <a:gd name="T107" fmla="*/ 368 h 1081"/>
                <a:gd name="T108" fmla="*/ 502 w 1442"/>
                <a:gd name="T109" fmla="*/ 1041 h 1081"/>
                <a:gd name="T110" fmla="*/ 779 w 1442"/>
                <a:gd name="T111" fmla="*/ 97 h 1081"/>
                <a:gd name="T112" fmla="*/ 297 w 1442"/>
                <a:gd name="T113" fmla="*/ 694 h 1081"/>
                <a:gd name="T114" fmla="*/ 273 w 1442"/>
                <a:gd name="T115" fmla="*/ 372 h 1081"/>
                <a:gd name="T116" fmla="*/ 852 w 1442"/>
                <a:gd name="T117" fmla="*/ 738 h 1081"/>
                <a:gd name="T118" fmla="*/ 1251 w 1442"/>
                <a:gd name="T119" fmla="*/ 453 h 1081"/>
                <a:gd name="T120" fmla="*/ 327 w 1442"/>
                <a:gd name="T121" fmla="*/ 717 h 1081"/>
                <a:gd name="T122" fmla="*/ 666 w 1442"/>
                <a:gd name="T123" fmla="*/ 383 h 1081"/>
                <a:gd name="T124" fmla="*/ 341 w 1442"/>
                <a:gd name="T125" fmla="*/ 74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2" h="1081">
                  <a:moveTo>
                    <a:pt x="190" y="339"/>
                  </a:moveTo>
                  <a:lnTo>
                    <a:pt x="190" y="339"/>
                  </a:lnTo>
                  <a:lnTo>
                    <a:pt x="190" y="324"/>
                  </a:lnTo>
                  <a:lnTo>
                    <a:pt x="190" y="324"/>
                  </a:lnTo>
                  <a:lnTo>
                    <a:pt x="144" y="318"/>
                  </a:lnTo>
                  <a:lnTo>
                    <a:pt x="144" y="318"/>
                  </a:lnTo>
                  <a:lnTo>
                    <a:pt x="151" y="317"/>
                  </a:lnTo>
                  <a:lnTo>
                    <a:pt x="156" y="314"/>
                  </a:lnTo>
                  <a:lnTo>
                    <a:pt x="157" y="311"/>
                  </a:lnTo>
                  <a:lnTo>
                    <a:pt x="158" y="309"/>
                  </a:lnTo>
                  <a:lnTo>
                    <a:pt x="158" y="306"/>
                  </a:lnTo>
                  <a:lnTo>
                    <a:pt x="157" y="302"/>
                  </a:lnTo>
                  <a:lnTo>
                    <a:pt x="154" y="296"/>
                  </a:lnTo>
                  <a:lnTo>
                    <a:pt x="154" y="296"/>
                  </a:lnTo>
                  <a:lnTo>
                    <a:pt x="162" y="292"/>
                  </a:lnTo>
                  <a:lnTo>
                    <a:pt x="169" y="292"/>
                  </a:lnTo>
                  <a:lnTo>
                    <a:pt x="178" y="293"/>
                  </a:lnTo>
                  <a:lnTo>
                    <a:pt x="186" y="298"/>
                  </a:lnTo>
                  <a:lnTo>
                    <a:pt x="186" y="298"/>
                  </a:lnTo>
                  <a:lnTo>
                    <a:pt x="171" y="303"/>
                  </a:lnTo>
                  <a:lnTo>
                    <a:pt x="171" y="303"/>
                  </a:lnTo>
                  <a:lnTo>
                    <a:pt x="174" y="316"/>
                  </a:lnTo>
                  <a:lnTo>
                    <a:pt x="174" y="316"/>
                  </a:lnTo>
                  <a:lnTo>
                    <a:pt x="189" y="317"/>
                  </a:lnTo>
                  <a:lnTo>
                    <a:pt x="196" y="317"/>
                  </a:lnTo>
                  <a:lnTo>
                    <a:pt x="203" y="316"/>
                  </a:lnTo>
                  <a:lnTo>
                    <a:pt x="203" y="316"/>
                  </a:lnTo>
                  <a:lnTo>
                    <a:pt x="214" y="313"/>
                  </a:lnTo>
                  <a:lnTo>
                    <a:pt x="219" y="313"/>
                  </a:lnTo>
                  <a:lnTo>
                    <a:pt x="226" y="314"/>
                  </a:lnTo>
                  <a:lnTo>
                    <a:pt x="226" y="314"/>
                  </a:lnTo>
                  <a:lnTo>
                    <a:pt x="229" y="314"/>
                  </a:lnTo>
                  <a:lnTo>
                    <a:pt x="233" y="313"/>
                  </a:lnTo>
                  <a:lnTo>
                    <a:pt x="241" y="311"/>
                  </a:lnTo>
                  <a:lnTo>
                    <a:pt x="241" y="311"/>
                  </a:lnTo>
                  <a:lnTo>
                    <a:pt x="243" y="302"/>
                  </a:lnTo>
                  <a:lnTo>
                    <a:pt x="244" y="292"/>
                  </a:lnTo>
                  <a:lnTo>
                    <a:pt x="244" y="292"/>
                  </a:lnTo>
                  <a:lnTo>
                    <a:pt x="243" y="289"/>
                  </a:lnTo>
                  <a:lnTo>
                    <a:pt x="241" y="285"/>
                  </a:lnTo>
                  <a:lnTo>
                    <a:pt x="237" y="278"/>
                  </a:lnTo>
                  <a:lnTo>
                    <a:pt x="237" y="278"/>
                  </a:lnTo>
                  <a:lnTo>
                    <a:pt x="250" y="274"/>
                  </a:lnTo>
                  <a:lnTo>
                    <a:pt x="264" y="271"/>
                  </a:lnTo>
                  <a:lnTo>
                    <a:pt x="270" y="270"/>
                  </a:lnTo>
                  <a:lnTo>
                    <a:pt x="276" y="267"/>
                  </a:lnTo>
                  <a:lnTo>
                    <a:pt x="282" y="263"/>
                  </a:lnTo>
                  <a:lnTo>
                    <a:pt x="287" y="257"/>
                  </a:lnTo>
                  <a:lnTo>
                    <a:pt x="287" y="257"/>
                  </a:lnTo>
                  <a:lnTo>
                    <a:pt x="284" y="253"/>
                  </a:lnTo>
                  <a:lnTo>
                    <a:pt x="280" y="250"/>
                  </a:lnTo>
                  <a:lnTo>
                    <a:pt x="277" y="249"/>
                  </a:lnTo>
                  <a:lnTo>
                    <a:pt x="273" y="249"/>
                  </a:lnTo>
                  <a:lnTo>
                    <a:pt x="264" y="249"/>
                  </a:lnTo>
                  <a:lnTo>
                    <a:pt x="252" y="249"/>
                  </a:lnTo>
                  <a:lnTo>
                    <a:pt x="252" y="249"/>
                  </a:lnTo>
                  <a:lnTo>
                    <a:pt x="264" y="262"/>
                  </a:lnTo>
                  <a:lnTo>
                    <a:pt x="264" y="262"/>
                  </a:lnTo>
                  <a:lnTo>
                    <a:pt x="259" y="264"/>
                  </a:lnTo>
                  <a:lnTo>
                    <a:pt x="259" y="264"/>
                  </a:lnTo>
                  <a:lnTo>
                    <a:pt x="250" y="263"/>
                  </a:lnTo>
                  <a:lnTo>
                    <a:pt x="241" y="262"/>
                  </a:lnTo>
                  <a:lnTo>
                    <a:pt x="241" y="262"/>
                  </a:lnTo>
                  <a:lnTo>
                    <a:pt x="236" y="260"/>
                  </a:lnTo>
                  <a:lnTo>
                    <a:pt x="232" y="260"/>
                  </a:lnTo>
                  <a:lnTo>
                    <a:pt x="223" y="262"/>
                  </a:lnTo>
                  <a:lnTo>
                    <a:pt x="207" y="266"/>
                  </a:lnTo>
                  <a:lnTo>
                    <a:pt x="207" y="266"/>
                  </a:lnTo>
                  <a:lnTo>
                    <a:pt x="205" y="267"/>
                  </a:lnTo>
                  <a:lnTo>
                    <a:pt x="205" y="270"/>
                  </a:lnTo>
                  <a:lnTo>
                    <a:pt x="204" y="275"/>
                  </a:lnTo>
                  <a:lnTo>
                    <a:pt x="204" y="275"/>
                  </a:lnTo>
                  <a:lnTo>
                    <a:pt x="216" y="277"/>
                  </a:lnTo>
                  <a:lnTo>
                    <a:pt x="216" y="277"/>
                  </a:lnTo>
                  <a:lnTo>
                    <a:pt x="216" y="278"/>
                  </a:lnTo>
                  <a:lnTo>
                    <a:pt x="215" y="281"/>
                  </a:lnTo>
                  <a:lnTo>
                    <a:pt x="210" y="282"/>
                  </a:lnTo>
                  <a:lnTo>
                    <a:pt x="201" y="284"/>
                  </a:lnTo>
                  <a:lnTo>
                    <a:pt x="187" y="284"/>
                  </a:lnTo>
                  <a:lnTo>
                    <a:pt x="187" y="284"/>
                  </a:lnTo>
                  <a:lnTo>
                    <a:pt x="180" y="267"/>
                  </a:lnTo>
                  <a:lnTo>
                    <a:pt x="180" y="267"/>
                  </a:lnTo>
                  <a:lnTo>
                    <a:pt x="192" y="260"/>
                  </a:lnTo>
                  <a:lnTo>
                    <a:pt x="192" y="260"/>
                  </a:lnTo>
                  <a:lnTo>
                    <a:pt x="185" y="249"/>
                  </a:lnTo>
                  <a:lnTo>
                    <a:pt x="185" y="249"/>
                  </a:lnTo>
                  <a:lnTo>
                    <a:pt x="203" y="253"/>
                  </a:lnTo>
                  <a:lnTo>
                    <a:pt x="203" y="253"/>
                  </a:lnTo>
                  <a:lnTo>
                    <a:pt x="200" y="250"/>
                  </a:lnTo>
                  <a:lnTo>
                    <a:pt x="200" y="250"/>
                  </a:lnTo>
                  <a:lnTo>
                    <a:pt x="219" y="239"/>
                  </a:lnTo>
                  <a:lnTo>
                    <a:pt x="219" y="239"/>
                  </a:lnTo>
                  <a:lnTo>
                    <a:pt x="216" y="232"/>
                  </a:lnTo>
                  <a:lnTo>
                    <a:pt x="214" y="227"/>
                  </a:lnTo>
                  <a:lnTo>
                    <a:pt x="212" y="224"/>
                  </a:lnTo>
                  <a:lnTo>
                    <a:pt x="214" y="221"/>
                  </a:lnTo>
                  <a:lnTo>
                    <a:pt x="215" y="219"/>
                  </a:lnTo>
                  <a:lnTo>
                    <a:pt x="218" y="214"/>
                  </a:lnTo>
                  <a:lnTo>
                    <a:pt x="218" y="214"/>
                  </a:lnTo>
                  <a:lnTo>
                    <a:pt x="207" y="208"/>
                  </a:lnTo>
                  <a:lnTo>
                    <a:pt x="207" y="208"/>
                  </a:lnTo>
                  <a:lnTo>
                    <a:pt x="228" y="201"/>
                  </a:lnTo>
                  <a:lnTo>
                    <a:pt x="228" y="201"/>
                  </a:lnTo>
                  <a:lnTo>
                    <a:pt x="228" y="194"/>
                  </a:lnTo>
                  <a:lnTo>
                    <a:pt x="229" y="187"/>
                  </a:lnTo>
                  <a:lnTo>
                    <a:pt x="232" y="181"/>
                  </a:lnTo>
                  <a:lnTo>
                    <a:pt x="239" y="176"/>
                  </a:lnTo>
                  <a:lnTo>
                    <a:pt x="239" y="176"/>
                  </a:lnTo>
                  <a:lnTo>
                    <a:pt x="243" y="173"/>
                  </a:lnTo>
                  <a:lnTo>
                    <a:pt x="247" y="170"/>
                  </a:lnTo>
                  <a:lnTo>
                    <a:pt x="257" y="169"/>
                  </a:lnTo>
                  <a:lnTo>
                    <a:pt x="257" y="169"/>
                  </a:lnTo>
                  <a:lnTo>
                    <a:pt x="264" y="167"/>
                  </a:lnTo>
                  <a:lnTo>
                    <a:pt x="270" y="165"/>
                  </a:lnTo>
                  <a:lnTo>
                    <a:pt x="272" y="163"/>
                  </a:lnTo>
                  <a:lnTo>
                    <a:pt x="273" y="160"/>
                  </a:lnTo>
                  <a:lnTo>
                    <a:pt x="273" y="156"/>
                  </a:lnTo>
                  <a:lnTo>
                    <a:pt x="270" y="151"/>
                  </a:lnTo>
                  <a:lnTo>
                    <a:pt x="270" y="151"/>
                  </a:lnTo>
                  <a:lnTo>
                    <a:pt x="287" y="160"/>
                  </a:lnTo>
                  <a:lnTo>
                    <a:pt x="287" y="160"/>
                  </a:lnTo>
                  <a:lnTo>
                    <a:pt x="294" y="151"/>
                  </a:lnTo>
                  <a:lnTo>
                    <a:pt x="300" y="142"/>
                  </a:lnTo>
                  <a:lnTo>
                    <a:pt x="300" y="142"/>
                  </a:lnTo>
                  <a:lnTo>
                    <a:pt x="302" y="137"/>
                  </a:lnTo>
                  <a:lnTo>
                    <a:pt x="306" y="133"/>
                  </a:lnTo>
                  <a:lnTo>
                    <a:pt x="312" y="130"/>
                  </a:lnTo>
                  <a:lnTo>
                    <a:pt x="319" y="129"/>
                  </a:lnTo>
                  <a:lnTo>
                    <a:pt x="319" y="129"/>
                  </a:lnTo>
                  <a:lnTo>
                    <a:pt x="313" y="147"/>
                  </a:lnTo>
                  <a:lnTo>
                    <a:pt x="313" y="147"/>
                  </a:lnTo>
                  <a:lnTo>
                    <a:pt x="324" y="148"/>
                  </a:lnTo>
                  <a:lnTo>
                    <a:pt x="337" y="148"/>
                  </a:lnTo>
                  <a:lnTo>
                    <a:pt x="349" y="147"/>
                  </a:lnTo>
                  <a:lnTo>
                    <a:pt x="360" y="142"/>
                  </a:lnTo>
                  <a:lnTo>
                    <a:pt x="360" y="142"/>
                  </a:lnTo>
                  <a:lnTo>
                    <a:pt x="351" y="140"/>
                  </a:lnTo>
                  <a:lnTo>
                    <a:pt x="347" y="138"/>
                  </a:lnTo>
                  <a:lnTo>
                    <a:pt x="342" y="136"/>
                  </a:lnTo>
                  <a:lnTo>
                    <a:pt x="340" y="131"/>
                  </a:lnTo>
                  <a:lnTo>
                    <a:pt x="338" y="129"/>
                  </a:lnTo>
                  <a:lnTo>
                    <a:pt x="338" y="123"/>
                  </a:lnTo>
                  <a:lnTo>
                    <a:pt x="340" y="116"/>
                  </a:lnTo>
                  <a:lnTo>
                    <a:pt x="340" y="116"/>
                  </a:lnTo>
                  <a:lnTo>
                    <a:pt x="356" y="112"/>
                  </a:lnTo>
                  <a:lnTo>
                    <a:pt x="374" y="106"/>
                  </a:lnTo>
                  <a:lnTo>
                    <a:pt x="374" y="106"/>
                  </a:lnTo>
                  <a:lnTo>
                    <a:pt x="392" y="98"/>
                  </a:lnTo>
                  <a:lnTo>
                    <a:pt x="410" y="87"/>
                  </a:lnTo>
                  <a:lnTo>
                    <a:pt x="410" y="87"/>
                  </a:lnTo>
                  <a:lnTo>
                    <a:pt x="412" y="79"/>
                  </a:lnTo>
                  <a:lnTo>
                    <a:pt x="412" y="79"/>
                  </a:lnTo>
                  <a:lnTo>
                    <a:pt x="423" y="80"/>
                  </a:lnTo>
                  <a:lnTo>
                    <a:pt x="423" y="80"/>
                  </a:lnTo>
                  <a:lnTo>
                    <a:pt x="427" y="69"/>
                  </a:lnTo>
                  <a:lnTo>
                    <a:pt x="430" y="66"/>
                  </a:lnTo>
                  <a:lnTo>
                    <a:pt x="431" y="64"/>
                  </a:lnTo>
                  <a:lnTo>
                    <a:pt x="435" y="61"/>
                  </a:lnTo>
                  <a:lnTo>
                    <a:pt x="439" y="59"/>
                  </a:lnTo>
                  <a:lnTo>
                    <a:pt x="453" y="58"/>
                  </a:lnTo>
                  <a:lnTo>
                    <a:pt x="453" y="58"/>
                  </a:lnTo>
                  <a:lnTo>
                    <a:pt x="456" y="68"/>
                  </a:lnTo>
                  <a:lnTo>
                    <a:pt x="456" y="68"/>
                  </a:lnTo>
                  <a:lnTo>
                    <a:pt x="477" y="65"/>
                  </a:lnTo>
                  <a:lnTo>
                    <a:pt x="477" y="65"/>
                  </a:lnTo>
                  <a:lnTo>
                    <a:pt x="480" y="54"/>
                  </a:lnTo>
                  <a:lnTo>
                    <a:pt x="482" y="51"/>
                  </a:lnTo>
                  <a:lnTo>
                    <a:pt x="485" y="47"/>
                  </a:lnTo>
                  <a:lnTo>
                    <a:pt x="488" y="46"/>
                  </a:lnTo>
                  <a:lnTo>
                    <a:pt x="492" y="43"/>
                  </a:lnTo>
                  <a:lnTo>
                    <a:pt x="504" y="41"/>
                  </a:lnTo>
                  <a:lnTo>
                    <a:pt x="504" y="41"/>
                  </a:lnTo>
                  <a:lnTo>
                    <a:pt x="514" y="39"/>
                  </a:lnTo>
                  <a:lnTo>
                    <a:pt x="522" y="36"/>
                  </a:lnTo>
                  <a:lnTo>
                    <a:pt x="539" y="26"/>
                  </a:lnTo>
                  <a:lnTo>
                    <a:pt x="539" y="26"/>
                  </a:lnTo>
                  <a:lnTo>
                    <a:pt x="547" y="22"/>
                  </a:lnTo>
                  <a:lnTo>
                    <a:pt x="557" y="19"/>
                  </a:lnTo>
                  <a:lnTo>
                    <a:pt x="576" y="15"/>
                  </a:lnTo>
                  <a:lnTo>
                    <a:pt x="576" y="15"/>
                  </a:lnTo>
                  <a:lnTo>
                    <a:pt x="582" y="15"/>
                  </a:lnTo>
                  <a:lnTo>
                    <a:pt x="589" y="15"/>
                  </a:lnTo>
                  <a:lnTo>
                    <a:pt x="594" y="14"/>
                  </a:lnTo>
                  <a:lnTo>
                    <a:pt x="597" y="12"/>
                  </a:lnTo>
                  <a:lnTo>
                    <a:pt x="600" y="10"/>
                  </a:lnTo>
                  <a:lnTo>
                    <a:pt x="600" y="10"/>
                  </a:lnTo>
                  <a:lnTo>
                    <a:pt x="603" y="8"/>
                  </a:lnTo>
                  <a:lnTo>
                    <a:pt x="607" y="8"/>
                  </a:lnTo>
                  <a:lnTo>
                    <a:pt x="607" y="8"/>
                  </a:lnTo>
                  <a:lnTo>
                    <a:pt x="637" y="0"/>
                  </a:lnTo>
                  <a:lnTo>
                    <a:pt x="637" y="0"/>
                  </a:lnTo>
                  <a:lnTo>
                    <a:pt x="653" y="16"/>
                  </a:lnTo>
                  <a:lnTo>
                    <a:pt x="653" y="16"/>
                  </a:lnTo>
                  <a:lnTo>
                    <a:pt x="658" y="8"/>
                  </a:lnTo>
                  <a:lnTo>
                    <a:pt x="658" y="8"/>
                  </a:lnTo>
                  <a:lnTo>
                    <a:pt x="693" y="3"/>
                  </a:lnTo>
                  <a:lnTo>
                    <a:pt x="693" y="3"/>
                  </a:lnTo>
                  <a:lnTo>
                    <a:pt x="701" y="1"/>
                  </a:lnTo>
                  <a:lnTo>
                    <a:pt x="707" y="3"/>
                  </a:lnTo>
                  <a:lnTo>
                    <a:pt x="709" y="4"/>
                  </a:lnTo>
                  <a:lnTo>
                    <a:pt x="711" y="5"/>
                  </a:lnTo>
                  <a:lnTo>
                    <a:pt x="712" y="8"/>
                  </a:lnTo>
                  <a:lnTo>
                    <a:pt x="714" y="12"/>
                  </a:lnTo>
                  <a:lnTo>
                    <a:pt x="714" y="12"/>
                  </a:lnTo>
                  <a:lnTo>
                    <a:pt x="705" y="12"/>
                  </a:lnTo>
                  <a:lnTo>
                    <a:pt x="702" y="12"/>
                  </a:lnTo>
                  <a:lnTo>
                    <a:pt x="700" y="12"/>
                  </a:lnTo>
                  <a:lnTo>
                    <a:pt x="700" y="12"/>
                  </a:lnTo>
                  <a:lnTo>
                    <a:pt x="693" y="10"/>
                  </a:lnTo>
                  <a:lnTo>
                    <a:pt x="689" y="11"/>
                  </a:lnTo>
                  <a:lnTo>
                    <a:pt x="684" y="14"/>
                  </a:lnTo>
                  <a:lnTo>
                    <a:pt x="682" y="18"/>
                  </a:lnTo>
                  <a:lnTo>
                    <a:pt x="682" y="18"/>
                  </a:lnTo>
                  <a:lnTo>
                    <a:pt x="687" y="22"/>
                  </a:lnTo>
                  <a:lnTo>
                    <a:pt x="694" y="23"/>
                  </a:lnTo>
                  <a:lnTo>
                    <a:pt x="701" y="23"/>
                  </a:lnTo>
                  <a:lnTo>
                    <a:pt x="707" y="22"/>
                  </a:lnTo>
                  <a:lnTo>
                    <a:pt x="707" y="22"/>
                  </a:lnTo>
                  <a:lnTo>
                    <a:pt x="712" y="21"/>
                  </a:lnTo>
                  <a:lnTo>
                    <a:pt x="714" y="19"/>
                  </a:lnTo>
                  <a:lnTo>
                    <a:pt x="714" y="15"/>
                  </a:lnTo>
                  <a:lnTo>
                    <a:pt x="714" y="12"/>
                  </a:lnTo>
                  <a:lnTo>
                    <a:pt x="714" y="12"/>
                  </a:lnTo>
                  <a:lnTo>
                    <a:pt x="719" y="14"/>
                  </a:lnTo>
                  <a:lnTo>
                    <a:pt x="723" y="12"/>
                  </a:lnTo>
                  <a:lnTo>
                    <a:pt x="725" y="11"/>
                  </a:lnTo>
                  <a:lnTo>
                    <a:pt x="726" y="8"/>
                  </a:lnTo>
                  <a:lnTo>
                    <a:pt x="726" y="0"/>
                  </a:lnTo>
                  <a:lnTo>
                    <a:pt x="726" y="0"/>
                  </a:lnTo>
                  <a:lnTo>
                    <a:pt x="733" y="4"/>
                  </a:lnTo>
                  <a:lnTo>
                    <a:pt x="738" y="7"/>
                  </a:lnTo>
                  <a:lnTo>
                    <a:pt x="752" y="12"/>
                  </a:lnTo>
                  <a:lnTo>
                    <a:pt x="759" y="14"/>
                  </a:lnTo>
                  <a:lnTo>
                    <a:pt x="765" y="18"/>
                  </a:lnTo>
                  <a:lnTo>
                    <a:pt x="769" y="22"/>
                  </a:lnTo>
                  <a:lnTo>
                    <a:pt x="773" y="28"/>
                  </a:lnTo>
                  <a:lnTo>
                    <a:pt x="773" y="28"/>
                  </a:lnTo>
                  <a:lnTo>
                    <a:pt x="776" y="29"/>
                  </a:lnTo>
                  <a:lnTo>
                    <a:pt x="777" y="30"/>
                  </a:lnTo>
                  <a:lnTo>
                    <a:pt x="777" y="33"/>
                  </a:lnTo>
                  <a:lnTo>
                    <a:pt x="776" y="34"/>
                  </a:lnTo>
                  <a:lnTo>
                    <a:pt x="774" y="37"/>
                  </a:lnTo>
                  <a:lnTo>
                    <a:pt x="773" y="40"/>
                  </a:lnTo>
                  <a:lnTo>
                    <a:pt x="774" y="41"/>
                  </a:lnTo>
                  <a:lnTo>
                    <a:pt x="774" y="41"/>
                  </a:lnTo>
                  <a:lnTo>
                    <a:pt x="779" y="41"/>
                  </a:lnTo>
                  <a:lnTo>
                    <a:pt x="781" y="41"/>
                  </a:lnTo>
                  <a:lnTo>
                    <a:pt x="781" y="41"/>
                  </a:lnTo>
                  <a:lnTo>
                    <a:pt x="786" y="39"/>
                  </a:lnTo>
                  <a:lnTo>
                    <a:pt x="790" y="36"/>
                  </a:lnTo>
                  <a:lnTo>
                    <a:pt x="795" y="34"/>
                  </a:lnTo>
                  <a:lnTo>
                    <a:pt x="799" y="33"/>
                  </a:lnTo>
                  <a:lnTo>
                    <a:pt x="810" y="33"/>
                  </a:lnTo>
                  <a:lnTo>
                    <a:pt x="820" y="33"/>
                  </a:lnTo>
                  <a:lnTo>
                    <a:pt x="820" y="33"/>
                  </a:lnTo>
                  <a:lnTo>
                    <a:pt x="845" y="33"/>
                  </a:lnTo>
                  <a:lnTo>
                    <a:pt x="870" y="33"/>
                  </a:lnTo>
                  <a:lnTo>
                    <a:pt x="870" y="33"/>
                  </a:lnTo>
                  <a:lnTo>
                    <a:pt x="876" y="33"/>
                  </a:lnTo>
                  <a:lnTo>
                    <a:pt x="880" y="36"/>
                  </a:lnTo>
                  <a:lnTo>
                    <a:pt x="882" y="40"/>
                  </a:lnTo>
                  <a:lnTo>
                    <a:pt x="885" y="44"/>
                  </a:lnTo>
                  <a:lnTo>
                    <a:pt x="885" y="44"/>
                  </a:lnTo>
                  <a:lnTo>
                    <a:pt x="853" y="37"/>
                  </a:lnTo>
                  <a:lnTo>
                    <a:pt x="853" y="37"/>
                  </a:lnTo>
                  <a:lnTo>
                    <a:pt x="852" y="46"/>
                  </a:lnTo>
                  <a:lnTo>
                    <a:pt x="852" y="50"/>
                  </a:lnTo>
                  <a:lnTo>
                    <a:pt x="855" y="51"/>
                  </a:lnTo>
                  <a:lnTo>
                    <a:pt x="862" y="52"/>
                  </a:lnTo>
                  <a:lnTo>
                    <a:pt x="862" y="52"/>
                  </a:lnTo>
                  <a:lnTo>
                    <a:pt x="869" y="52"/>
                  </a:lnTo>
                  <a:lnTo>
                    <a:pt x="877" y="52"/>
                  </a:lnTo>
                  <a:lnTo>
                    <a:pt x="877" y="52"/>
                  </a:lnTo>
                  <a:lnTo>
                    <a:pt x="882" y="55"/>
                  </a:lnTo>
                  <a:lnTo>
                    <a:pt x="889" y="57"/>
                  </a:lnTo>
                  <a:lnTo>
                    <a:pt x="889" y="57"/>
                  </a:lnTo>
                  <a:lnTo>
                    <a:pt x="895" y="51"/>
                  </a:lnTo>
                  <a:lnTo>
                    <a:pt x="902" y="46"/>
                  </a:lnTo>
                  <a:lnTo>
                    <a:pt x="910" y="41"/>
                  </a:lnTo>
                  <a:lnTo>
                    <a:pt x="920" y="40"/>
                  </a:lnTo>
                  <a:lnTo>
                    <a:pt x="920" y="40"/>
                  </a:lnTo>
                  <a:lnTo>
                    <a:pt x="932" y="41"/>
                  </a:lnTo>
                  <a:lnTo>
                    <a:pt x="943" y="44"/>
                  </a:lnTo>
                  <a:lnTo>
                    <a:pt x="954" y="48"/>
                  </a:lnTo>
                  <a:lnTo>
                    <a:pt x="966" y="55"/>
                  </a:lnTo>
                  <a:lnTo>
                    <a:pt x="966" y="55"/>
                  </a:lnTo>
                  <a:lnTo>
                    <a:pt x="960" y="58"/>
                  </a:lnTo>
                  <a:lnTo>
                    <a:pt x="957" y="59"/>
                  </a:lnTo>
                  <a:lnTo>
                    <a:pt x="957" y="59"/>
                  </a:lnTo>
                  <a:lnTo>
                    <a:pt x="952" y="57"/>
                  </a:lnTo>
                  <a:lnTo>
                    <a:pt x="946" y="57"/>
                  </a:lnTo>
                  <a:lnTo>
                    <a:pt x="936" y="58"/>
                  </a:lnTo>
                  <a:lnTo>
                    <a:pt x="927" y="61"/>
                  </a:lnTo>
                  <a:lnTo>
                    <a:pt x="916" y="64"/>
                  </a:lnTo>
                  <a:lnTo>
                    <a:pt x="916" y="64"/>
                  </a:lnTo>
                  <a:lnTo>
                    <a:pt x="914" y="64"/>
                  </a:lnTo>
                  <a:lnTo>
                    <a:pt x="913" y="65"/>
                  </a:lnTo>
                  <a:lnTo>
                    <a:pt x="910" y="69"/>
                  </a:lnTo>
                  <a:lnTo>
                    <a:pt x="910" y="69"/>
                  </a:lnTo>
                  <a:lnTo>
                    <a:pt x="914" y="72"/>
                  </a:lnTo>
                  <a:lnTo>
                    <a:pt x="918" y="73"/>
                  </a:lnTo>
                  <a:lnTo>
                    <a:pt x="918" y="73"/>
                  </a:lnTo>
                  <a:lnTo>
                    <a:pt x="950" y="73"/>
                  </a:lnTo>
                  <a:lnTo>
                    <a:pt x="950" y="73"/>
                  </a:lnTo>
                  <a:lnTo>
                    <a:pt x="957" y="72"/>
                  </a:lnTo>
                  <a:lnTo>
                    <a:pt x="963" y="69"/>
                  </a:lnTo>
                  <a:lnTo>
                    <a:pt x="968" y="65"/>
                  </a:lnTo>
                  <a:lnTo>
                    <a:pt x="971" y="61"/>
                  </a:lnTo>
                  <a:lnTo>
                    <a:pt x="971" y="61"/>
                  </a:lnTo>
                  <a:lnTo>
                    <a:pt x="1003" y="61"/>
                  </a:lnTo>
                  <a:lnTo>
                    <a:pt x="1003" y="61"/>
                  </a:lnTo>
                  <a:lnTo>
                    <a:pt x="1007" y="62"/>
                  </a:lnTo>
                  <a:lnTo>
                    <a:pt x="1011" y="64"/>
                  </a:lnTo>
                  <a:lnTo>
                    <a:pt x="1011" y="64"/>
                  </a:lnTo>
                  <a:lnTo>
                    <a:pt x="1007" y="70"/>
                  </a:lnTo>
                  <a:lnTo>
                    <a:pt x="1007" y="70"/>
                  </a:lnTo>
                  <a:lnTo>
                    <a:pt x="1003" y="76"/>
                  </a:lnTo>
                  <a:lnTo>
                    <a:pt x="1003" y="76"/>
                  </a:lnTo>
                  <a:lnTo>
                    <a:pt x="1011" y="79"/>
                  </a:lnTo>
                  <a:lnTo>
                    <a:pt x="1015" y="80"/>
                  </a:lnTo>
                  <a:lnTo>
                    <a:pt x="1020" y="80"/>
                  </a:lnTo>
                  <a:lnTo>
                    <a:pt x="1024" y="79"/>
                  </a:lnTo>
                  <a:lnTo>
                    <a:pt x="1026" y="76"/>
                  </a:lnTo>
                  <a:lnTo>
                    <a:pt x="1031" y="73"/>
                  </a:lnTo>
                  <a:lnTo>
                    <a:pt x="1033" y="68"/>
                  </a:lnTo>
                  <a:lnTo>
                    <a:pt x="1033" y="68"/>
                  </a:lnTo>
                  <a:lnTo>
                    <a:pt x="1049" y="79"/>
                  </a:lnTo>
                  <a:lnTo>
                    <a:pt x="1049" y="79"/>
                  </a:lnTo>
                  <a:lnTo>
                    <a:pt x="1015" y="91"/>
                  </a:lnTo>
                  <a:lnTo>
                    <a:pt x="1015" y="91"/>
                  </a:lnTo>
                  <a:lnTo>
                    <a:pt x="1025" y="102"/>
                  </a:lnTo>
                  <a:lnTo>
                    <a:pt x="1029" y="106"/>
                  </a:lnTo>
                  <a:lnTo>
                    <a:pt x="1033" y="109"/>
                  </a:lnTo>
                  <a:lnTo>
                    <a:pt x="1038" y="111"/>
                  </a:lnTo>
                  <a:lnTo>
                    <a:pt x="1042" y="111"/>
                  </a:lnTo>
                  <a:lnTo>
                    <a:pt x="1046" y="111"/>
                  </a:lnTo>
                  <a:lnTo>
                    <a:pt x="1050" y="109"/>
                  </a:lnTo>
                  <a:lnTo>
                    <a:pt x="1050" y="109"/>
                  </a:lnTo>
                  <a:lnTo>
                    <a:pt x="1057" y="105"/>
                  </a:lnTo>
                  <a:lnTo>
                    <a:pt x="1062" y="101"/>
                  </a:lnTo>
                  <a:lnTo>
                    <a:pt x="1062" y="101"/>
                  </a:lnTo>
                  <a:lnTo>
                    <a:pt x="1062" y="100"/>
                  </a:lnTo>
                  <a:lnTo>
                    <a:pt x="1062" y="98"/>
                  </a:lnTo>
                  <a:lnTo>
                    <a:pt x="1060" y="91"/>
                  </a:lnTo>
                  <a:lnTo>
                    <a:pt x="1060" y="91"/>
                  </a:lnTo>
                  <a:lnTo>
                    <a:pt x="1100" y="87"/>
                  </a:lnTo>
                  <a:lnTo>
                    <a:pt x="1100" y="87"/>
                  </a:lnTo>
                  <a:lnTo>
                    <a:pt x="1107" y="104"/>
                  </a:lnTo>
                  <a:lnTo>
                    <a:pt x="1107" y="104"/>
                  </a:lnTo>
                  <a:lnTo>
                    <a:pt x="1103" y="109"/>
                  </a:lnTo>
                  <a:lnTo>
                    <a:pt x="1098" y="111"/>
                  </a:lnTo>
                  <a:lnTo>
                    <a:pt x="1093" y="111"/>
                  </a:lnTo>
                  <a:lnTo>
                    <a:pt x="1089" y="109"/>
                  </a:lnTo>
                  <a:lnTo>
                    <a:pt x="1078" y="106"/>
                  </a:lnTo>
                  <a:lnTo>
                    <a:pt x="1072" y="106"/>
                  </a:lnTo>
                  <a:lnTo>
                    <a:pt x="1068" y="109"/>
                  </a:lnTo>
                  <a:lnTo>
                    <a:pt x="1068" y="109"/>
                  </a:lnTo>
                  <a:lnTo>
                    <a:pt x="1085" y="136"/>
                  </a:lnTo>
                  <a:lnTo>
                    <a:pt x="1085" y="136"/>
                  </a:lnTo>
                  <a:lnTo>
                    <a:pt x="1092" y="131"/>
                  </a:lnTo>
                  <a:lnTo>
                    <a:pt x="1096" y="127"/>
                  </a:lnTo>
                  <a:lnTo>
                    <a:pt x="1096" y="127"/>
                  </a:lnTo>
                  <a:lnTo>
                    <a:pt x="1105" y="118"/>
                  </a:lnTo>
                  <a:lnTo>
                    <a:pt x="1110" y="116"/>
                  </a:lnTo>
                  <a:lnTo>
                    <a:pt x="1114" y="115"/>
                  </a:lnTo>
                  <a:lnTo>
                    <a:pt x="1118" y="115"/>
                  </a:lnTo>
                  <a:lnTo>
                    <a:pt x="1122" y="116"/>
                  </a:lnTo>
                  <a:lnTo>
                    <a:pt x="1132" y="124"/>
                  </a:lnTo>
                  <a:lnTo>
                    <a:pt x="1132" y="124"/>
                  </a:lnTo>
                  <a:lnTo>
                    <a:pt x="1136" y="126"/>
                  </a:lnTo>
                  <a:lnTo>
                    <a:pt x="1136" y="126"/>
                  </a:lnTo>
                  <a:lnTo>
                    <a:pt x="1143" y="124"/>
                  </a:lnTo>
                  <a:lnTo>
                    <a:pt x="1147" y="123"/>
                  </a:lnTo>
                  <a:lnTo>
                    <a:pt x="1151" y="124"/>
                  </a:lnTo>
                  <a:lnTo>
                    <a:pt x="1158" y="126"/>
                  </a:lnTo>
                  <a:lnTo>
                    <a:pt x="1158" y="126"/>
                  </a:lnTo>
                  <a:lnTo>
                    <a:pt x="1141" y="131"/>
                  </a:lnTo>
                  <a:lnTo>
                    <a:pt x="1141" y="131"/>
                  </a:lnTo>
                  <a:lnTo>
                    <a:pt x="1139" y="147"/>
                  </a:lnTo>
                  <a:lnTo>
                    <a:pt x="1139" y="147"/>
                  </a:lnTo>
                  <a:lnTo>
                    <a:pt x="1146" y="148"/>
                  </a:lnTo>
                  <a:lnTo>
                    <a:pt x="1152" y="149"/>
                  </a:lnTo>
                  <a:lnTo>
                    <a:pt x="1168" y="148"/>
                  </a:lnTo>
                  <a:lnTo>
                    <a:pt x="1182" y="145"/>
                  </a:lnTo>
                  <a:lnTo>
                    <a:pt x="1198" y="142"/>
                  </a:lnTo>
                  <a:lnTo>
                    <a:pt x="1198" y="142"/>
                  </a:lnTo>
                  <a:lnTo>
                    <a:pt x="1194" y="148"/>
                  </a:lnTo>
                  <a:lnTo>
                    <a:pt x="1188" y="152"/>
                  </a:lnTo>
                  <a:lnTo>
                    <a:pt x="1182" y="155"/>
                  </a:lnTo>
                  <a:lnTo>
                    <a:pt x="1176" y="158"/>
                  </a:lnTo>
                  <a:lnTo>
                    <a:pt x="1162" y="162"/>
                  </a:lnTo>
                  <a:lnTo>
                    <a:pt x="1157" y="165"/>
                  </a:lnTo>
                  <a:lnTo>
                    <a:pt x="1152" y="169"/>
                  </a:lnTo>
                  <a:lnTo>
                    <a:pt x="1152" y="169"/>
                  </a:lnTo>
                  <a:lnTo>
                    <a:pt x="1152" y="173"/>
                  </a:lnTo>
                  <a:lnTo>
                    <a:pt x="1155" y="177"/>
                  </a:lnTo>
                  <a:lnTo>
                    <a:pt x="1159" y="178"/>
                  </a:lnTo>
                  <a:lnTo>
                    <a:pt x="1165" y="180"/>
                  </a:lnTo>
                  <a:lnTo>
                    <a:pt x="1165" y="180"/>
                  </a:lnTo>
                  <a:lnTo>
                    <a:pt x="1188" y="181"/>
                  </a:lnTo>
                  <a:lnTo>
                    <a:pt x="1188" y="181"/>
                  </a:lnTo>
                  <a:lnTo>
                    <a:pt x="1191" y="183"/>
                  </a:lnTo>
                  <a:lnTo>
                    <a:pt x="1193" y="185"/>
                  </a:lnTo>
                  <a:lnTo>
                    <a:pt x="1193" y="185"/>
                  </a:lnTo>
                  <a:lnTo>
                    <a:pt x="1195" y="191"/>
                  </a:lnTo>
                  <a:lnTo>
                    <a:pt x="1198" y="192"/>
                  </a:lnTo>
                  <a:lnTo>
                    <a:pt x="1204" y="191"/>
                  </a:lnTo>
                  <a:lnTo>
                    <a:pt x="1209" y="190"/>
                  </a:lnTo>
                  <a:lnTo>
                    <a:pt x="1209" y="190"/>
                  </a:lnTo>
                  <a:lnTo>
                    <a:pt x="1201" y="174"/>
                  </a:lnTo>
                  <a:lnTo>
                    <a:pt x="1201" y="174"/>
                  </a:lnTo>
                  <a:lnTo>
                    <a:pt x="1213" y="167"/>
                  </a:lnTo>
                  <a:lnTo>
                    <a:pt x="1213" y="167"/>
                  </a:lnTo>
                  <a:lnTo>
                    <a:pt x="1229" y="172"/>
                  </a:lnTo>
                  <a:lnTo>
                    <a:pt x="1229" y="172"/>
                  </a:lnTo>
                  <a:lnTo>
                    <a:pt x="1229" y="178"/>
                  </a:lnTo>
                  <a:lnTo>
                    <a:pt x="1230" y="185"/>
                  </a:lnTo>
                  <a:lnTo>
                    <a:pt x="1230" y="185"/>
                  </a:lnTo>
                  <a:lnTo>
                    <a:pt x="1234" y="191"/>
                  </a:lnTo>
                  <a:lnTo>
                    <a:pt x="1236" y="192"/>
                  </a:lnTo>
                  <a:lnTo>
                    <a:pt x="1238" y="192"/>
                  </a:lnTo>
                  <a:lnTo>
                    <a:pt x="1238" y="192"/>
                  </a:lnTo>
                  <a:lnTo>
                    <a:pt x="1244" y="194"/>
                  </a:lnTo>
                  <a:lnTo>
                    <a:pt x="1248" y="195"/>
                  </a:lnTo>
                  <a:lnTo>
                    <a:pt x="1252" y="198"/>
                  </a:lnTo>
                  <a:lnTo>
                    <a:pt x="1256" y="202"/>
                  </a:lnTo>
                  <a:lnTo>
                    <a:pt x="1256" y="202"/>
                  </a:lnTo>
                  <a:lnTo>
                    <a:pt x="1259" y="205"/>
                  </a:lnTo>
                  <a:lnTo>
                    <a:pt x="1266" y="208"/>
                  </a:lnTo>
                  <a:lnTo>
                    <a:pt x="1273" y="208"/>
                  </a:lnTo>
                  <a:lnTo>
                    <a:pt x="1278" y="206"/>
                  </a:lnTo>
                  <a:lnTo>
                    <a:pt x="1278" y="206"/>
                  </a:lnTo>
                  <a:lnTo>
                    <a:pt x="1281" y="203"/>
                  </a:lnTo>
                  <a:lnTo>
                    <a:pt x="1285" y="199"/>
                  </a:lnTo>
                  <a:lnTo>
                    <a:pt x="1290" y="190"/>
                  </a:lnTo>
                  <a:lnTo>
                    <a:pt x="1290" y="190"/>
                  </a:lnTo>
                  <a:lnTo>
                    <a:pt x="1290" y="187"/>
                  </a:lnTo>
                  <a:lnTo>
                    <a:pt x="1288" y="183"/>
                  </a:lnTo>
                  <a:lnTo>
                    <a:pt x="1285" y="177"/>
                  </a:lnTo>
                  <a:lnTo>
                    <a:pt x="1284" y="177"/>
                  </a:lnTo>
                  <a:lnTo>
                    <a:pt x="1284" y="177"/>
                  </a:lnTo>
                  <a:lnTo>
                    <a:pt x="1312" y="172"/>
                  </a:lnTo>
                  <a:lnTo>
                    <a:pt x="1312" y="172"/>
                  </a:lnTo>
                  <a:lnTo>
                    <a:pt x="1327" y="178"/>
                  </a:lnTo>
                  <a:lnTo>
                    <a:pt x="1327" y="178"/>
                  </a:lnTo>
                  <a:lnTo>
                    <a:pt x="1332" y="201"/>
                  </a:lnTo>
                  <a:lnTo>
                    <a:pt x="1332" y="201"/>
                  </a:lnTo>
                  <a:lnTo>
                    <a:pt x="1349" y="205"/>
                  </a:lnTo>
                  <a:lnTo>
                    <a:pt x="1349" y="205"/>
                  </a:lnTo>
                  <a:lnTo>
                    <a:pt x="1346" y="206"/>
                  </a:lnTo>
                  <a:lnTo>
                    <a:pt x="1345" y="208"/>
                  </a:lnTo>
                  <a:lnTo>
                    <a:pt x="1345" y="208"/>
                  </a:lnTo>
                  <a:lnTo>
                    <a:pt x="1308" y="199"/>
                  </a:lnTo>
                  <a:lnTo>
                    <a:pt x="1308" y="199"/>
                  </a:lnTo>
                  <a:lnTo>
                    <a:pt x="1323" y="192"/>
                  </a:lnTo>
                  <a:lnTo>
                    <a:pt x="1323" y="192"/>
                  </a:lnTo>
                  <a:lnTo>
                    <a:pt x="1316" y="181"/>
                  </a:lnTo>
                  <a:lnTo>
                    <a:pt x="1316" y="181"/>
                  </a:lnTo>
                  <a:lnTo>
                    <a:pt x="1303" y="184"/>
                  </a:lnTo>
                  <a:lnTo>
                    <a:pt x="1303" y="184"/>
                  </a:lnTo>
                  <a:lnTo>
                    <a:pt x="1284" y="217"/>
                  </a:lnTo>
                  <a:lnTo>
                    <a:pt x="1284" y="217"/>
                  </a:lnTo>
                  <a:lnTo>
                    <a:pt x="1281" y="216"/>
                  </a:lnTo>
                  <a:lnTo>
                    <a:pt x="1277" y="216"/>
                  </a:lnTo>
                  <a:lnTo>
                    <a:pt x="1272" y="216"/>
                  </a:lnTo>
                  <a:lnTo>
                    <a:pt x="1266" y="219"/>
                  </a:lnTo>
                  <a:lnTo>
                    <a:pt x="1259" y="221"/>
                  </a:lnTo>
                  <a:lnTo>
                    <a:pt x="1259" y="221"/>
                  </a:lnTo>
                  <a:lnTo>
                    <a:pt x="1262" y="226"/>
                  </a:lnTo>
                  <a:lnTo>
                    <a:pt x="1265" y="227"/>
                  </a:lnTo>
                  <a:lnTo>
                    <a:pt x="1267" y="227"/>
                  </a:lnTo>
                  <a:lnTo>
                    <a:pt x="1272" y="227"/>
                  </a:lnTo>
                  <a:lnTo>
                    <a:pt x="1278" y="224"/>
                  </a:lnTo>
                  <a:lnTo>
                    <a:pt x="1281" y="226"/>
                  </a:lnTo>
                  <a:lnTo>
                    <a:pt x="1284" y="228"/>
                  </a:lnTo>
                  <a:lnTo>
                    <a:pt x="1284" y="228"/>
                  </a:lnTo>
                  <a:lnTo>
                    <a:pt x="1277" y="234"/>
                  </a:lnTo>
                  <a:lnTo>
                    <a:pt x="1269" y="238"/>
                  </a:lnTo>
                  <a:lnTo>
                    <a:pt x="1260" y="242"/>
                  </a:lnTo>
                  <a:lnTo>
                    <a:pt x="1252" y="245"/>
                  </a:lnTo>
                  <a:lnTo>
                    <a:pt x="1234" y="249"/>
                  </a:lnTo>
                  <a:lnTo>
                    <a:pt x="1215" y="252"/>
                  </a:lnTo>
                  <a:lnTo>
                    <a:pt x="1215" y="252"/>
                  </a:lnTo>
                  <a:lnTo>
                    <a:pt x="1211" y="253"/>
                  </a:lnTo>
                  <a:lnTo>
                    <a:pt x="1206" y="255"/>
                  </a:lnTo>
                  <a:lnTo>
                    <a:pt x="1198" y="259"/>
                  </a:lnTo>
                  <a:lnTo>
                    <a:pt x="1198" y="259"/>
                  </a:lnTo>
                  <a:lnTo>
                    <a:pt x="1201" y="263"/>
                  </a:lnTo>
                  <a:lnTo>
                    <a:pt x="1202" y="264"/>
                  </a:lnTo>
                  <a:lnTo>
                    <a:pt x="1208" y="266"/>
                  </a:lnTo>
                  <a:lnTo>
                    <a:pt x="1216" y="264"/>
                  </a:lnTo>
                  <a:lnTo>
                    <a:pt x="1216" y="264"/>
                  </a:lnTo>
                  <a:lnTo>
                    <a:pt x="1223" y="264"/>
                  </a:lnTo>
                  <a:lnTo>
                    <a:pt x="1230" y="263"/>
                  </a:lnTo>
                  <a:lnTo>
                    <a:pt x="1236" y="264"/>
                  </a:lnTo>
                  <a:lnTo>
                    <a:pt x="1238" y="267"/>
                  </a:lnTo>
                  <a:lnTo>
                    <a:pt x="1241" y="268"/>
                  </a:lnTo>
                  <a:lnTo>
                    <a:pt x="1241" y="268"/>
                  </a:lnTo>
                  <a:lnTo>
                    <a:pt x="1245" y="271"/>
                  </a:lnTo>
                  <a:lnTo>
                    <a:pt x="1249" y="270"/>
                  </a:lnTo>
                  <a:lnTo>
                    <a:pt x="1249" y="270"/>
                  </a:lnTo>
                  <a:lnTo>
                    <a:pt x="1256" y="268"/>
                  </a:lnTo>
                  <a:lnTo>
                    <a:pt x="1262" y="267"/>
                  </a:lnTo>
                  <a:lnTo>
                    <a:pt x="1269" y="268"/>
                  </a:lnTo>
                  <a:lnTo>
                    <a:pt x="1274" y="270"/>
                  </a:lnTo>
                  <a:lnTo>
                    <a:pt x="1285" y="274"/>
                  </a:lnTo>
                  <a:lnTo>
                    <a:pt x="1295" y="281"/>
                  </a:lnTo>
                  <a:lnTo>
                    <a:pt x="1295" y="281"/>
                  </a:lnTo>
                  <a:lnTo>
                    <a:pt x="1301" y="282"/>
                  </a:lnTo>
                  <a:lnTo>
                    <a:pt x="1308" y="285"/>
                  </a:lnTo>
                  <a:lnTo>
                    <a:pt x="1308" y="285"/>
                  </a:lnTo>
                  <a:lnTo>
                    <a:pt x="1301" y="288"/>
                  </a:lnTo>
                  <a:lnTo>
                    <a:pt x="1296" y="288"/>
                  </a:lnTo>
                  <a:lnTo>
                    <a:pt x="1296" y="288"/>
                  </a:lnTo>
                  <a:lnTo>
                    <a:pt x="1291" y="286"/>
                  </a:lnTo>
                  <a:lnTo>
                    <a:pt x="1287" y="286"/>
                  </a:lnTo>
                  <a:lnTo>
                    <a:pt x="1276" y="289"/>
                  </a:lnTo>
                  <a:lnTo>
                    <a:pt x="1276" y="289"/>
                  </a:lnTo>
                  <a:lnTo>
                    <a:pt x="1265" y="292"/>
                  </a:lnTo>
                  <a:lnTo>
                    <a:pt x="1254" y="292"/>
                  </a:lnTo>
                  <a:lnTo>
                    <a:pt x="1248" y="292"/>
                  </a:lnTo>
                  <a:lnTo>
                    <a:pt x="1242" y="291"/>
                  </a:lnTo>
                  <a:lnTo>
                    <a:pt x="1237" y="289"/>
                  </a:lnTo>
                  <a:lnTo>
                    <a:pt x="1231" y="285"/>
                  </a:lnTo>
                  <a:lnTo>
                    <a:pt x="1231" y="285"/>
                  </a:lnTo>
                  <a:lnTo>
                    <a:pt x="1229" y="284"/>
                  </a:lnTo>
                  <a:lnTo>
                    <a:pt x="1224" y="282"/>
                  </a:lnTo>
                  <a:lnTo>
                    <a:pt x="1216" y="282"/>
                  </a:lnTo>
                  <a:lnTo>
                    <a:pt x="1216" y="282"/>
                  </a:lnTo>
                  <a:lnTo>
                    <a:pt x="1206" y="281"/>
                  </a:lnTo>
                  <a:lnTo>
                    <a:pt x="1198" y="280"/>
                  </a:lnTo>
                  <a:lnTo>
                    <a:pt x="1198" y="280"/>
                  </a:lnTo>
                  <a:lnTo>
                    <a:pt x="1191" y="278"/>
                  </a:lnTo>
                  <a:lnTo>
                    <a:pt x="1187" y="280"/>
                  </a:lnTo>
                  <a:lnTo>
                    <a:pt x="1183" y="284"/>
                  </a:lnTo>
                  <a:lnTo>
                    <a:pt x="1182" y="289"/>
                  </a:lnTo>
                  <a:lnTo>
                    <a:pt x="1182" y="289"/>
                  </a:lnTo>
                  <a:lnTo>
                    <a:pt x="1184" y="291"/>
                  </a:lnTo>
                  <a:lnTo>
                    <a:pt x="1187" y="291"/>
                  </a:lnTo>
                  <a:lnTo>
                    <a:pt x="1194" y="291"/>
                  </a:lnTo>
                  <a:lnTo>
                    <a:pt x="1201" y="292"/>
                  </a:lnTo>
                  <a:lnTo>
                    <a:pt x="1202" y="295"/>
                  </a:lnTo>
                  <a:lnTo>
                    <a:pt x="1205" y="298"/>
                  </a:lnTo>
                  <a:lnTo>
                    <a:pt x="1205" y="298"/>
                  </a:lnTo>
                  <a:lnTo>
                    <a:pt x="1206" y="299"/>
                  </a:lnTo>
                  <a:lnTo>
                    <a:pt x="1209" y="300"/>
                  </a:lnTo>
                  <a:lnTo>
                    <a:pt x="1215" y="299"/>
                  </a:lnTo>
                  <a:lnTo>
                    <a:pt x="1219" y="299"/>
                  </a:lnTo>
                  <a:lnTo>
                    <a:pt x="1222" y="300"/>
                  </a:lnTo>
                  <a:lnTo>
                    <a:pt x="1223" y="302"/>
                  </a:lnTo>
                  <a:lnTo>
                    <a:pt x="1224" y="306"/>
                  </a:lnTo>
                  <a:lnTo>
                    <a:pt x="1224" y="306"/>
                  </a:lnTo>
                  <a:lnTo>
                    <a:pt x="1231" y="306"/>
                  </a:lnTo>
                  <a:lnTo>
                    <a:pt x="1236" y="304"/>
                  </a:lnTo>
                  <a:lnTo>
                    <a:pt x="1240" y="303"/>
                  </a:lnTo>
                  <a:lnTo>
                    <a:pt x="1240" y="303"/>
                  </a:lnTo>
                  <a:lnTo>
                    <a:pt x="1247" y="300"/>
                  </a:lnTo>
                  <a:lnTo>
                    <a:pt x="1251" y="302"/>
                  </a:lnTo>
                  <a:lnTo>
                    <a:pt x="1255" y="304"/>
                  </a:lnTo>
                  <a:lnTo>
                    <a:pt x="1259" y="309"/>
                  </a:lnTo>
                  <a:lnTo>
                    <a:pt x="1259" y="309"/>
                  </a:lnTo>
                  <a:lnTo>
                    <a:pt x="1262" y="313"/>
                  </a:lnTo>
                  <a:lnTo>
                    <a:pt x="1266" y="316"/>
                  </a:lnTo>
                  <a:lnTo>
                    <a:pt x="1270" y="317"/>
                  </a:lnTo>
                  <a:lnTo>
                    <a:pt x="1274" y="318"/>
                  </a:lnTo>
                  <a:lnTo>
                    <a:pt x="1284" y="318"/>
                  </a:lnTo>
                  <a:lnTo>
                    <a:pt x="1295" y="314"/>
                  </a:lnTo>
                  <a:lnTo>
                    <a:pt x="1295" y="314"/>
                  </a:lnTo>
                  <a:lnTo>
                    <a:pt x="1288" y="309"/>
                  </a:lnTo>
                  <a:lnTo>
                    <a:pt x="1288" y="309"/>
                  </a:lnTo>
                  <a:lnTo>
                    <a:pt x="1284" y="306"/>
                  </a:lnTo>
                  <a:lnTo>
                    <a:pt x="1280" y="300"/>
                  </a:lnTo>
                  <a:lnTo>
                    <a:pt x="1280" y="300"/>
                  </a:lnTo>
                  <a:lnTo>
                    <a:pt x="1290" y="300"/>
                  </a:lnTo>
                  <a:lnTo>
                    <a:pt x="1299" y="302"/>
                  </a:lnTo>
                  <a:lnTo>
                    <a:pt x="1299" y="302"/>
                  </a:lnTo>
                  <a:lnTo>
                    <a:pt x="1314" y="304"/>
                  </a:lnTo>
                  <a:lnTo>
                    <a:pt x="1328" y="309"/>
                  </a:lnTo>
                  <a:lnTo>
                    <a:pt x="1328" y="309"/>
                  </a:lnTo>
                  <a:lnTo>
                    <a:pt x="1320" y="317"/>
                  </a:lnTo>
                  <a:lnTo>
                    <a:pt x="1310" y="324"/>
                  </a:lnTo>
                  <a:lnTo>
                    <a:pt x="1310" y="324"/>
                  </a:lnTo>
                  <a:lnTo>
                    <a:pt x="1308" y="327"/>
                  </a:lnTo>
                  <a:lnTo>
                    <a:pt x="1305" y="329"/>
                  </a:lnTo>
                  <a:lnTo>
                    <a:pt x="1303" y="332"/>
                  </a:lnTo>
                  <a:lnTo>
                    <a:pt x="1303" y="338"/>
                  </a:lnTo>
                  <a:lnTo>
                    <a:pt x="1303" y="338"/>
                  </a:lnTo>
                  <a:lnTo>
                    <a:pt x="1305" y="340"/>
                  </a:lnTo>
                  <a:lnTo>
                    <a:pt x="1302" y="345"/>
                  </a:lnTo>
                  <a:lnTo>
                    <a:pt x="1298" y="346"/>
                  </a:lnTo>
                  <a:lnTo>
                    <a:pt x="1292" y="346"/>
                  </a:lnTo>
                  <a:lnTo>
                    <a:pt x="1292" y="346"/>
                  </a:lnTo>
                  <a:lnTo>
                    <a:pt x="1267" y="339"/>
                  </a:lnTo>
                  <a:lnTo>
                    <a:pt x="1267" y="339"/>
                  </a:lnTo>
                  <a:lnTo>
                    <a:pt x="1269" y="349"/>
                  </a:lnTo>
                  <a:lnTo>
                    <a:pt x="1270" y="354"/>
                  </a:lnTo>
                  <a:lnTo>
                    <a:pt x="1269" y="360"/>
                  </a:lnTo>
                  <a:lnTo>
                    <a:pt x="1269" y="360"/>
                  </a:lnTo>
                  <a:lnTo>
                    <a:pt x="1267" y="363"/>
                  </a:lnTo>
                  <a:lnTo>
                    <a:pt x="1266" y="364"/>
                  </a:lnTo>
                  <a:lnTo>
                    <a:pt x="1260" y="364"/>
                  </a:lnTo>
                  <a:lnTo>
                    <a:pt x="1254" y="364"/>
                  </a:lnTo>
                  <a:lnTo>
                    <a:pt x="1251" y="364"/>
                  </a:lnTo>
                  <a:lnTo>
                    <a:pt x="1248" y="365"/>
                  </a:lnTo>
                  <a:lnTo>
                    <a:pt x="1248" y="365"/>
                  </a:lnTo>
                  <a:lnTo>
                    <a:pt x="1258" y="371"/>
                  </a:lnTo>
                  <a:lnTo>
                    <a:pt x="1263" y="375"/>
                  </a:lnTo>
                  <a:lnTo>
                    <a:pt x="1267" y="381"/>
                  </a:lnTo>
                  <a:lnTo>
                    <a:pt x="1270" y="389"/>
                  </a:lnTo>
                  <a:lnTo>
                    <a:pt x="1270" y="389"/>
                  </a:lnTo>
                  <a:lnTo>
                    <a:pt x="1287" y="386"/>
                  </a:lnTo>
                  <a:lnTo>
                    <a:pt x="1287" y="386"/>
                  </a:lnTo>
                  <a:lnTo>
                    <a:pt x="1288" y="382"/>
                  </a:lnTo>
                  <a:lnTo>
                    <a:pt x="1287" y="378"/>
                  </a:lnTo>
                  <a:lnTo>
                    <a:pt x="1281" y="371"/>
                  </a:lnTo>
                  <a:lnTo>
                    <a:pt x="1280" y="368"/>
                  </a:lnTo>
                  <a:lnTo>
                    <a:pt x="1278" y="364"/>
                  </a:lnTo>
                  <a:lnTo>
                    <a:pt x="1280" y="360"/>
                  </a:lnTo>
                  <a:lnTo>
                    <a:pt x="1285" y="356"/>
                  </a:lnTo>
                  <a:lnTo>
                    <a:pt x="1285" y="356"/>
                  </a:lnTo>
                  <a:lnTo>
                    <a:pt x="1288" y="371"/>
                  </a:lnTo>
                  <a:lnTo>
                    <a:pt x="1288" y="371"/>
                  </a:lnTo>
                  <a:lnTo>
                    <a:pt x="1298" y="370"/>
                  </a:lnTo>
                  <a:lnTo>
                    <a:pt x="1305" y="370"/>
                  </a:lnTo>
                  <a:lnTo>
                    <a:pt x="1305" y="370"/>
                  </a:lnTo>
                  <a:lnTo>
                    <a:pt x="1308" y="371"/>
                  </a:lnTo>
                  <a:lnTo>
                    <a:pt x="1310" y="372"/>
                  </a:lnTo>
                  <a:lnTo>
                    <a:pt x="1316" y="378"/>
                  </a:lnTo>
                  <a:lnTo>
                    <a:pt x="1316" y="378"/>
                  </a:lnTo>
                  <a:lnTo>
                    <a:pt x="1341" y="361"/>
                  </a:lnTo>
                  <a:lnTo>
                    <a:pt x="1341" y="361"/>
                  </a:lnTo>
                  <a:lnTo>
                    <a:pt x="1335" y="388"/>
                  </a:lnTo>
                  <a:lnTo>
                    <a:pt x="1335" y="388"/>
                  </a:lnTo>
                  <a:lnTo>
                    <a:pt x="1330" y="389"/>
                  </a:lnTo>
                  <a:lnTo>
                    <a:pt x="1323" y="392"/>
                  </a:lnTo>
                  <a:lnTo>
                    <a:pt x="1316" y="394"/>
                  </a:lnTo>
                  <a:lnTo>
                    <a:pt x="1313" y="393"/>
                  </a:lnTo>
                  <a:lnTo>
                    <a:pt x="1308" y="392"/>
                  </a:lnTo>
                  <a:lnTo>
                    <a:pt x="1308" y="392"/>
                  </a:lnTo>
                  <a:lnTo>
                    <a:pt x="1306" y="392"/>
                  </a:lnTo>
                  <a:lnTo>
                    <a:pt x="1303" y="392"/>
                  </a:lnTo>
                  <a:lnTo>
                    <a:pt x="1296" y="394"/>
                  </a:lnTo>
                  <a:lnTo>
                    <a:pt x="1296" y="394"/>
                  </a:lnTo>
                  <a:lnTo>
                    <a:pt x="1291" y="399"/>
                  </a:lnTo>
                  <a:lnTo>
                    <a:pt x="1287" y="403"/>
                  </a:lnTo>
                  <a:lnTo>
                    <a:pt x="1287" y="403"/>
                  </a:lnTo>
                  <a:lnTo>
                    <a:pt x="1296" y="411"/>
                  </a:lnTo>
                  <a:lnTo>
                    <a:pt x="1296" y="411"/>
                  </a:lnTo>
                  <a:lnTo>
                    <a:pt x="1299" y="415"/>
                  </a:lnTo>
                  <a:lnTo>
                    <a:pt x="1299" y="415"/>
                  </a:lnTo>
                  <a:lnTo>
                    <a:pt x="1298" y="417"/>
                  </a:lnTo>
                  <a:lnTo>
                    <a:pt x="1295" y="419"/>
                  </a:lnTo>
                  <a:lnTo>
                    <a:pt x="1291" y="419"/>
                  </a:lnTo>
                  <a:lnTo>
                    <a:pt x="1281" y="418"/>
                  </a:lnTo>
                  <a:lnTo>
                    <a:pt x="1281" y="418"/>
                  </a:lnTo>
                  <a:lnTo>
                    <a:pt x="1270" y="417"/>
                  </a:lnTo>
                  <a:lnTo>
                    <a:pt x="1267" y="417"/>
                  </a:lnTo>
                  <a:lnTo>
                    <a:pt x="1265" y="417"/>
                  </a:lnTo>
                  <a:lnTo>
                    <a:pt x="1263" y="418"/>
                  </a:lnTo>
                  <a:lnTo>
                    <a:pt x="1262" y="421"/>
                  </a:lnTo>
                  <a:lnTo>
                    <a:pt x="1259" y="429"/>
                  </a:lnTo>
                  <a:lnTo>
                    <a:pt x="1259" y="429"/>
                  </a:lnTo>
                  <a:lnTo>
                    <a:pt x="1255" y="437"/>
                  </a:lnTo>
                  <a:lnTo>
                    <a:pt x="1249" y="446"/>
                  </a:lnTo>
                  <a:lnTo>
                    <a:pt x="1249" y="446"/>
                  </a:lnTo>
                  <a:lnTo>
                    <a:pt x="1284" y="458"/>
                  </a:lnTo>
                  <a:lnTo>
                    <a:pt x="1284" y="458"/>
                  </a:lnTo>
                  <a:lnTo>
                    <a:pt x="1287" y="439"/>
                  </a:lnTo>
                  <a:lnTo>
                    <a:pt x="1287" y="439"/>
                  </a:lnTo>
                  <a:lnTo>
                    <a:pt x="1323" y="433"/>
                  </a:lnTo>
                  <a:lnTo>
                    <a:pt x="1321" y="433"/>
                  </a:lnTo>
                  <a:lnTo>
                    <a:pt x="1321" y="433"/>
                  </a:lnTo>
                  <a:lnTo>
                    <a:pt x="1319" y="435"/>
                  </a:lnTo>
                  <a:lnTo>
                    <a:pt x="1319" y="437"/>
                  </a:lnTo>
                  <a:lnTo>
                    <a:pt x="1319" y="437"/>
                  </a:lnTo>
                  <a:lnTo>
                    <a:pt x="1320" y="442"/>
                  </a:lnTo>
                  <a:lnTo>
                    <a:pt x="1320" y="446"/>
                  </a:lnTo>
                  <a:lnTo>
                    <a:pt x="1319" y="450"/>
                  </a:lnTo>
                  <a:lnTo>
                    <a:pt x="1317" y="453"/>
                  </a:lnTo>
                  <a:lnTo>
                    <a:pt x="1310" y="458"/>
                  </a:lnTo>
                  <a:lnTo>
                    <a:pt x="1302" y="462"/>
                  </a:lnTo>
                  <a:lnTo>
                    <a:pt x="1302" y="462"/>
                  </a:lnTo>
                  <a:lnTo>
                    <a:pt x="1294" y="468"/>
                  </a:lnTo>
                  <a:lnTo>
                    <a:pt x="1288" y="473"/>
                  </a:lnTo>
                  <a:lnTo>
                    <a:pt x="1288" y="473"/>
                  </a:lnTo>
                  <a:lnTo>
                    <a:pt x="1285" y="478"/>
                  </a:lnTo>
                  <a:lnTo>
                    <a:pt x="1287" y="480"/>
                  </a:lnTo>
                  <a:lnTo>
                    <a:pt x="1290" y="483"/>
                  </a:lnTo>
                  <a:lnTo>
                    <a:pt x="1295" y="484"/>
                  </a:lnTo>
                  <a:lnTo>
                    <a:pt x="1295" y="484"/>
                  </a:lnTo>
                  <a:lnTo>
                    <a:pt x="1291" y="489"/>
                  </a:lnTo>
                  <a:lnTo>
                    <a:pt x="1288" y="490"/>
                  </a:lnTo>
                  <a:lnTo>
                    <a:pt x="1288" y="490"/>
                  </a:lnTo>
                  <a:lnTo>
                    <a:pt x="1267" y="496"/>
                  </a:lnTo>
                  <a:lnTo>
                    <a:pt x="1247" y="498"/>
                  </a:lnTo>
                  <a:lnTo>
                    <a:pt x="1247" y="498"/>
                  </a:lnTo>
                  <a:lnTo>
                    <a:pt x="1242" y="500"/>
                  </a:lnTo>
                  <a:lnTo>
                    <a:pt x="1238" y="501"/>
                  </a:lnTo>
                  <a:lnTo>
                    <a:pt x="1236" y="504"/>
                  </a:lnTo>
                  <a:lnTo>
                    <a:pt x="1236" y="509"/>
                  </a:lnTo>
                  <a:lnTo>
                    <a:pt x="1236" y="509"/>
                  </a:lnTo>
                  <a:lnTo>
                    <a:pt x="1249" y="512"/>
                  </a:lnTo>
                  <a:lnTo>
                    <a:pt x="1249" y="512"/>
                  </a:lnTo>
                  <a:lnTo>
                    <a:pt x="1234" y="525"/>
                  </a:lnTo>
                  <a:lnTo>
                    <a:pt x="1234" y="525"/>
                  </a:lnTo>
                  <a:lnTo>
                    <a:pt x="1236" y="529"/>
                  </a:lnTo>
                  <a:lnTo>
                    <a:pt x="1238" y="532"/>
                  </a:lnTo>
                  <a:lnTo>
                    <a:pt x="1241" y="533"/>
                  </a:lnTo>
                  <a:lnTo>
                    <a:pt x="1245" y="534"/>
                  </a:lnTo>
                  <a:lnTo>
                    <a:pt x="1252" y="533"/>
                  </a:lnTo>
                  <a:lnTo>
                    <a:pt x="1258" y="533"/>
                  </a:lnTo>
                  <a:lnTo>
                    <a:pt x="1258" y="533"/>
                  </a:lnTo>
                  <a:lnTo>
                    <a:pt x="1263" y="527"/>
                  </a:lnTo>
                  <a:lnTo>
                    <a:pt x="1266" y="520"/>
                  </a:lnTo>
                  <a:lnTo>
                    <a:pt x="1266" y="515"/>
                  </a:lnTo>
                  <a:lnTo>
                    <a:pt x="1263" y="508"/>
                  </a:lnTo>
                  <a:lnTo>
                    <a:pt x="1263" y="508"/>
                  </a:lnTo>
                  <a:lnTo>
                    <a:pt x="1267" y="507"/>
                  </a:lnTo>
                  <a:lnTo>
                    <a:pt x="1272" y="507"/>
                  </a:lnTo>
                  <a:lnTo>
                    <a:pt x="1274" y="507"/>
                  </a:lnTo>
                  <a:lnTo>
                    <a:pt x="1276" y="509"/>
                  </a:lnTo>
                  <a:lnTo>
                    <a:pt x="1280" y="514"/>
                  </a:lnTo>
                  <a:lnTo>
                    <a:pt x="1281" y="515"/>
                  </a:lnTo>
                  <a:lnTo>
                    <a:pt x="1285" y="516"/>
                  </a:lnTo>
                  <a:lnTo>
                    <a:pt x="1285" y="516"/>
                  </a:lnTo>
                  <a:lnTo>
                    <a:pt x="1295" y="507"/>
                  </a:lnTo>
                  <a:lnTo>
                    <a:pt x="1295" y="507"/>
                  </a:lnTo>
                  <a:lnTo>
                    <a:pt x="1298" y="512"/>
                  </a:lnTo>
                  <a:lnTo>
                    <a:pt x="1301" y="518"/>
                  </a:lnTo>
                  <a:lnTo>
                    <a:pt x="1301" y="523"/>
                  </a:lnTo>
                  <a:lnTo>
                    <a:pt x="1301" y="529"/>
                  </a:lnTo>
                  <a:lnTo>
                    <a:pt x="1299" y="540"/>
                  </a:lnTo>
                  <a:lnTo>
                    <a:pt x="1294" y="552"/>
                  </a:lnTo>
                  <a:lnTo>
                    <a:pt x="1294" y="552"/>
                  </a:lnTo>
                  <a:lnTo>
                    <a:pt x="1305" y="555"/>
                  </a:lnTo>
                  <a:lnTo>
                    <a:pt x="1314" y="556"/>
                  </a:lnTo>
                  <a:lnTo>
                    <a:pt x="1314" y="556"/>
                  </a:lnTo>
                  <a:lnTo>
                    <a:pt x="1324" y="556"/>
                  </a:lnTo>
                  <a:lnTo>
                    <a:pt x="1335" y="556"/>
                  </a:lnTo>
                  <a:lnTo>
                    <a:pt x="1335" y="556"/>
                  </a:lnTo>
                  <a:lnTo>
                    <a:pt x="1334" y="562"/>
                  </a:lnTo>
                  <a:lnTo>
                    <a:pt x="1330" y="566"/>
                  </a:lnTo>
                  <a:lnTo>
                    <a:pt x="1325" y="569"/>
                  </a:lnTo>
                  <a:lnTo>
                    <a:pt x="1320" y="570"/>
                  </a:lnTo>
                  <a:lnTo>
                    <a:pt x="1310" y="570"/>
                  </a:lnTo>
                  <a:lnTo>
                    <a:pt x="1306" y="572"/>
                  </a:lnTo>
                  <a:lnTo>
                    <a:pt x="1305" y="574"/>
                  </a:lnTo>
                  <a:lnTo>
                    <a:pt x="1305" y="574"/>
                  </a:lnTo>
                  <a:lnTo>
                    <a:pt x="1303" y="580"/>
                  </a:lnTo>
                  <a:lnTo>
                    <a:pt x="1303" y="584"/>
                  </a:lnTo>
                  <a:lnTo>
                    <a:pt x="1303" y="587"/>
                  </a:lnTo>
                  <a:lnTo>
                    <a:pt x="1306" y="588"/>
                  </a:lnTo>
                  <a:lnTo>
                    <a:pt x="1310" y="592"/>
                  </a:lnTo>
                  <a:lnTo>
                    <a:pt x="1314" y="597"/>
                  </a:lnTo>
                  <a:lnTo>
                    <a:pt x="1316" y="595"/>
                  </a:lnTo>
                  <a:lnTo>
                    <a:pt x="1316" y="595"/>
                  </a:lnTo>
                  <a:lnTo>
                    <a:pt x="1305" y="598"/>
                  </a:lnTo>
                  <a:lnTo>
                    <a:pt x="1294" y="601"/>
                  </a:lnTo>
                  <a:lnTo>
                    <a:pt x="1284" y="605"/>
                  </a:lnTo>
                  <a:lnTo>
                    <a:pt x="1280" y="608"/>
                  </a:lnTo>
                  <a:lnTo>
                    <a:pt x="1277" y="612"/>
                  </a:lnTo>
                  <a:lnTo>
                    <a:pt x="1277" y="612"/>
                  </a:lnTo>
                  <a:lnTo>
                    <a:pt x="1273" y="613"/>
                  </a:lnTo>
                  <a:lnTo>
                    <a:pt x="1273" y="613"/>
                  </a:lnTo>
                  <a:lnTo>
                    <a:pt x="1269" y="612"/>
                  </a:lnTo>
                  <a:lnTo>
                    <a:pt x="1265" y="612"/>
                  </a:lnTo>
                  <a:lnTo>
                    <a:pt x="1260" y="613"/>
                  </a:lnTo>
                  <a:lnTo>
                    <a:pt x="1258" y="616"/>
                  </a:lnTo>
                  <a:lnTo>
                    <a:pt x="1258" y="616"/>
                  </a:lnTo>
                  <a:lnTo>
                    <a:pt x="1255" y="626"/>
                  </a:lnTo>
                  <a:lnTo>
                    <a:pt x="1255" y="634"/>
                  </a:lnTo>
                  <a:lnTo>
                    <a:pt x="1255" y="634"/>
                  </a:lnTo>
                  <a:lnTo>
                    <a:pt x="1256" y="645"/>
                  </a:lnTo>
                  <a:lnTo>
                    <a:pt x="1259" y="658"/>
                  </a:lnTo>
                  <a:lnTo>
                    <a:pt x="1259" y="658"/>
                  </a:lnTo>
                  <a:lnTo>
                    <a:pt x="1238" y="653"/>
                  </a:lnTo>
                  <a:lnTo>
                    <a:pt x="1238" y="653"/>
                  </a:lnTo>
                  <a:lnTo>
                    <a:pt x="1242" y="633"/>
                  </a:lnTo>
                  <a:lnTo>
                    <a:pt x="1242" y="633"/>
                  </a:lnTo>
                  <a:lnTo>
                    <a:pt x="1234" y="634"/>
                  </a:lnTo>
                  <a:lnTo>
                    <a:pt x="1231" y="634"/>
                  </a:lnTo>
                  <a:lnTo>
                    <a:pt x="1229" y="635"/>
                  </a:lnTo>
                  <a:lnTo>
                    <a:pt x="1229" y="635"/>
                  </a:lnTo>
                  <a:lnTo>
                    <a:pt x="1224" y="646"/>
                  </a:lnTo>
                  <a:lnTo>
                    <a:pt x="1223" y="656"/>
                  </a:lnTo>
                  <a:lnTo>
                    <a:pt x="1223" y="656"/>
                  </a:lnTo>
                  <a:lnTo>
                    <a:pt x="1223" y="666"/>
                  </a:lnTo>
                  <a:lnTo>
                    <a:pt x="1227" y="674"/>
                  </a:lnTo>
                  <a:lnTo>
                    <a:pt x="1227" y="674"/>
                  </a:lnTo>
                  <a:lnTo>
                    <a:pt x="1230" y="676"/>
                  </a:lnTo>
                  <a:lnTo>
                    <a:pt x="1233" y="678"/>
                  </a:lnTo>
                  <a:lnTo>
                    <a:pt x="1241" y="682"/>
                  </a:lnTo>
                  <a:lnTo>
                    <a:pt x="1241" y="682"/>
                  </a:lnTo>
                  <a:lnTo>
                    <a:pt x="1254" y="674"/>
                  </a:lnTo>
                  <a:lnTo>
                    <a:pt x="1259" y="670"/>
                  </a:lnTo>
                  <a:lnTo>
                    <a:pt x="1265" y="667"/>
                  </a:lnTo>
                  <a:lnTo>
                    <a:pt x="1265" y="667"/>
                  </a:lnTo>
                  <a:lnTo>
                    <a:pt x="1272" y="663"/>
                  </a:lnTo>
                  <a:lnTo>
                    <a:pt x="1276" y="659"/>
                  </a:lnTo>
                  <a:lnTo>
                    <a:pt x="1278" y="653"/>
                  </a:lnTo>
                  <a:lnTo>
                    <a:pt x="1278" y="648"/>
                  </a:lnTo>
                  <a:lnTo>
                    <a:pt x="1278" y="648"/>
                  </a:lnTo>
                  <a:lnTo>
                    <a:pt x="1283" y="631"/>
                  </a:lnTo>
                  <a:lnTo>
                    <a:pt x="1287" y="616"/>
                  </a:lnTo>
                  <a:lnTo>
                    <a:pt x="1287" y="616"/>
                  </a:lnTo>
                  <a:lnTo>
                    <a:pt x="1296" y="622"/>
                  </a:lnTo>
                  <a:lnTo>
                    <a:pt x="1308" y="626"/>
                  </a:lnTo>
                  <a:lnTo>
                    <a:pt x="1312" y="626"/>
                  </a:lnTo>
                  <a:lnTo>
                    <a:pt x="1317" y="626"/>
                  </a:lnTo>
                  <a:lnTo>
                    <a:pt x="1323" y="624"/>
                  </a:lnTo>
                  <a:lnTo>
                    <a:pt x="1328" y="622"/>
                  </a:lnTo>
                  <a:lnTo>
                    <a:pt x="1328" y="622"/>
                  </a:lnTo>
                  <a:lnTo>
                    <a:pt x="1328" y="622"/>
                  </a:lnTo>
                  <a:lnTo>
                    <a:pt x="1328" y="631"/>
                  </a:lnTo>
                  <a:lnTo>
                    <a:pt x="1328" y="631"/>
                  </a:lnTo>
                  <a:lnTo>
                    <a:pt x="1314" y="635"/>
                  </a:lnTo>
                  <a:lnTo>
                    <a:pt x="1314" y="635"/>
                  </a:lnTo>
                  <a:lnTo>
                    <a:pt x="1314" y="638"/>
                  </a:lnTo>
                  <a:lnTo>
                    <a:pt x="1314" y="638"/>
                  </a:lnTo>
                  <a:lnTo>
                    <a:pt x="1324" y="641"/>
                  </a:lnTo>
                  <a:lnTo>
                    <a:pt x="1334" y="642"/>
                  </a:lnTo>
                  <a:lnTo>
                    <a:pt x="1334" y="642"/>
                  </a:lnTo>
                  <a:lnTo>
                    <a:pt x="1338" y="641"/>
                  </a:lnTo>
                  <a:lnTo>
                    <a:pt x="1343" y="640"/>
                  </a:lnTo>
                  <a:lnTo>
                    <a:pt x="1348" y="638"/>
                  </a:lnTo>
                  <a:lnTo>
                    <a:pt x="1350" y="634"/>
                  </a:lnTo>
                  <a:lnTo>
                    <a:pt x="1355" y="630"/>
                  </a:lnTo>
                  <a:lnTo>
                    <a:pt x="1357" y="624"/>
                  </a:lnTo>
                  <a:lnTo>
                    <a:pt x="1360" y="610"/>
                  </a:lnTo>
                  <a:lnTo>
                    <a:pt x="1360" y="610"/>
                  </a:lnTo>
                  <a:lnTo>
                    <a:pt x="1368" y="605"/>
                  </a:lnTo>
                  <a:lnTo>
                    <a:pt x="1378" y="601"/>
                  </a:lnTo>
                  <a:lnTo>
                    <a:pt x="1378" y="601"/>
                  </a:lnTo>
                  <a:lnTo>
                    <a:pt x="1389" y="599"/>
                  </a:lnTo>
                  <a:lnTo>
                    <a:pt x="1400" y="598"/>
                  </a:lnTo>
                  <a:lnTo>
                    <a:pt x="1400" y="598"/>
                  </a:lnTo>
                  <a:lnTo>
                    <a:pt x="1406" y="598"/>
                  </a:lnTo>
                  <a:lnTo>
                    <a:pt x="1410" y="595"/>
                  </a:lnTo>
                  <a:lnTo>
                    <a:pt x="1413" y="592"/>
                  </a:lnTo>
                  <a:lnTo>
                    <a:pt x="1415" y="587"/>
                  </a:lnTo>
                  <a:lnTo>
                    <a:pt x="1414" y="588"/>
                  </a:lnTo>
                  <a:lnTo>
                    <a:pt x="1414" y="588"/>
                  </a:lnTo>
                  <a:lnTo>
                    <a:pt x="1428" y="590"/>
                  </a:lnTo>
                  <a:lnTo>
                    <a:pt x="1428" y="590"/>
                  </a:lnTo>
                  <a:lnTo>
                    <a:pt x="1415" y="602"/>
                  </a:lnTo>
                  <a:lnTo>
                    <a:pt x="1415" y="602"/>
                  </a:lnTo>
                  <a:lnTo>
                    <a:pt x="1427" y="602"/>
                  </a:lnTo>
                  <a:lnTo>
                    <a:pt x="1427" y="602"/>
                  </a:lnTo>
                  <a:lnTo>
                    <a:pt x="1433" y="616"/>
                  </a:lnTo>
                  <a:lnTo>
                    <a:pt x="1440" y="628"/>
                  </a:lnTo>
                  <a:lnTo>
                    <a:pt x="1440" y="628"/>
                  </a:lnTo>
                  <a:lnTo>
                    <a:pt x="1442" y="633"/>
                  </a:lnTo>
                  <a:lnTo>
                    <a:pt x="1442" y="637"/>
                  </a:lnTo>
                  <a:lnTo>
                    <a:pt x="1439" y="640"/>
                  </a:lnTo>
                  <a:lnTo>
                    <a:pt x="1433" y="644"/>
                  </a:lnTo>
                  <a:lnTo>
                    <a:pt x="1433" y="644"/>
                  </a:lnTo>
                  <a:lnTo>
                    <a:pt x="1424" y="631"/>
                  </a:lnTo>
                  <a:lnTo>
                    <a:pt x="1424" y="631"/>
                  </a:lnTo>
                  <a:lnTo>
                    <a:pt x="1413" y="620"/>
                  </a:lnTo>
                  <a:lnTo>
                    <a:pt x="1413" y="620"/>
                  </a:lnTo>
                  <a:lnTo>
                    <a:pt x="1385" y="645"/>
                  </a:lnTo>
                  <a:lnTo>
                    <a:pt x="1385" y="645"/>
                  </a:lnTo>
                  <a:lnTo>
                    <a:pt x="1375" y="633"/>
                  </a:lnTo>
                  <a:lnTo>
                    <a:pt x="1375" y="633"/>
                  </a:lnTo>
                  <a:lnTo>
                    <a:pt x="1353" y="638"/>
                  </a:lnTo>
                  <a:lnTo>
                    <a:pt x="1353" y="638"/>
                  </a:lnTo>
                  <a:lnTo>
                    <a:pt x="1352" y="666"/>
                  </a:lnTo>
                  <a:lnTo>
                    <a:pt x="1352" y="666"/>
                  </a:lnTo>
                  <a:lnTo>
                    <a:pt x="1343" y="666"/>
                  </a:lnTo>
                  <a:lnTo>
                    <a:pt x="1335" y="667"/>
                  </a:lnTo>
                  <a:lnTo>
                    <a:pt x="1330" y="670"/>
                  </a:lnTo>
                  <a:lnTo>
                    <a:pt x="1323" y="677"/>
                  </a:lnTo>
                  <a:lnTo>
                    <a:pt x="1323" y="677"/>
                  </a:lnTo>
                  <a:lnTo>
                    <a:pt x="1323" y="677"/>
                  </a:lnTo>
                  <a:lnTo>
                    <a:pt x="1320" y="677"/>
                  </a:lnTo>
                  <a:lnTo>
                    <a:pt x="1314" y="677"/>
                  </a:lnTo>
                  <a:lnTo>
                    <a:pt x="1309" y="677"/>
                  </a:lnTo>
                  <a:lnTo>
                    <a:pt x="1306" y="678"/>
                  </a:lnTo>
                  <a:lnTo>
                    <a:pt x="1303" y="681"/>
                  </a:lnTo>
                  <a:lnTo>
                    <a:pt x="1303" y="681"/>
                  </a:lnTo>
                  <a:lnTo>
                    <a:pt x="1299" y="678"/>
                  </a:lnTo>
                  <a:lnTo>
                    <a:pt x="1294" y="678"/>
                  </a:lnTo>
                  <a:lnTo>
                    <a:pt x="1285" y="681"/>
                  </a:lnTo>
                  <a:lnTo>
                    <a:pt x="1276" y="682"/>
                  </a:lnTo>
                  <a:lnTo>
                    <a:pt x="1272" y="684"/>
                  </a:lnTo>
                  <a:lnTo>
                    <a:pt x="1267" y="684"/>
                  </a:lnTo>
                  <a:lnTo>
                    <a:pt x="1267" y="684"/>
                  </a:lnTo>
                  <a:lnTo>
                    <a:pt x="1255" y="700"/>
                  </a:lnTo>
                  <a:lnTo>
                    <a:pt x="1255" y="700"/>
                  </a:lnTo>
                  <a:lnTo>
                    <a:pt x="1267" y="707"/>
                  </a:lnTo>
                  <a:lnTo>
                    <a:pt x="1267" y="707"/>
                  </a:lnTo>
                  <a:lnTo>
                    <a:pt x="1265" y="712"/>
                  </a:lnTo>
                  <a:lnTo>
                    <a:pt x="1260" y="714"/>
                  </a:lnTo>
                  <a:lnTo>
                    <a:pt x="1256" y="714"/>
                  </a:lnTo>
                  <a:lnTo>
                    <a:pt x="1252" y="714"/>
                  </a:lnTo>
                  <a:lnTo>
                    <a:pt x="1244" y="713"/>
                  </a:lnTo>
                  <a:lnTo>
                    <a:pt x="1240" y="713"/>
                  </a:lnTo>
                  <a:lnTo>
                    <a:pt x="1236" y="714"/>
                  </a:lnTo>
                  <a:lnTo>
                    <a:pt x="1236" y="714"/>
                  </a:lnTo>
                  <a:lnTo>
                    <a:pt x="1234" y="713"/>
                  </a:lnTo>
                  <a:lnTo>
                    <a:pt x="1233" y="710"/>
                  </a:lnTo>
                  <a:lnTo>
                    <a:pt x="1231" y="705"/>
                  </a:lnTo>
                  <a:lnTo>
                    <a:pt x="1231" y="703"/>
                  </a:lnTo>
                  <a:lnTo>
                    <a:pt x="1229" y="702"/>
                  </a:lnTo>
                  <a:lnTo>
                    <a:pt x="1226" y="700"/>
                  </a:lnTo>
                  <a:lnTo>
                    <a:pt x="1222" y="700"/>
                  </a:lnTo>
                  <a:lnTo>
                    <a:pt x="1222" y="700"/>
                  </a:lnTo>
                  <a:lnTo>
                    <a:pt x="1215" y="713"/>
                  </a:lnTo>
                  <a:lnTo>
                    <a:pt x="1215" y="713"/>
                  </a:lnTo>
                  <a:lnTo>
                    <a:pt x="1211" y="718"/>
                  </a:lnTo>
                  <a:lnTo>
                    <a:pt x="1206" y="723"/>
                  </a:lnTo>
                  <a:lnTo>
                    <a:pt x="1201" y="727"/>
                  </a:lnTo>
                  <a:lnTo>
                    <a:pt x="1198" y="727"/>
                  </a:lnTo>
                  <a:lnTo>
                    <a:pt x="1193" y="727"/>
                  </a:lnTo>
                  <a:lnTo>
                    <a:pt x="1193" y="727"/>
                  </a:lnTo>
                  <a:lnTo>
                    <a:pt x="1191" y="728"/>
                  </a:lnTo>
                  <a:lnTo>
                    <a:pt x="1188" y="730"/>
                  </a:lnTo>
                  <a:lnTo>
                    <a:pt x="1186" y="732"/>
                  </a:lnTo>
                  <a:lnTo>
                    <a:pt x="1184" y="735"/>
                  </a:lnTo>
                  <a:lnTo>
                    <a:pt x="1184" y="735"/>
                  </a:lnTo>
                  <a:lnTo>
                    <a:pt x="1182" y="742"/>
                  </a:lnTo>
                  <a:lnTo>
                    <a:pt x="1176" y="749"/>
                  </a:lnTo>
                  <a:lnTo>
                    <a:pt x="1169" y="753"/>
                  </a:lnTo>
                  <a:lnTo>
                    <a:pt x="1166" y="754"/>
                  </a:lnTo>
                  <a:lnTo>
                    <a:pt x="1162" y="754"/>
                  </a:lnTo>
                  <a:lnTo>
                    <a:pt x="1162" y="754"/>
                  </a:lnTo>
                  <a:lnTo>
                    <a:pt x="1154" y="754"/>
                  </a:lnTo>
                  <a:lnTo>
                    <a:pt x="1147" y="754"/>
                  </a:lnTo>
                  <a:lnTo>
                    <a:pt x="1133" y="757"/>
                  </a:lnTo>
                  <a:lnTo>
                    <a:pt x="1133" y="757"/>
                  </a:lnTo>
                  <a:lnTo>
                    <a:pt x="1125" y="757"/>
                  </a:lnTo>
                  <a:lnTo>
                    <a:pt x="1121" y="756"/>
                  </a:lnTo>
                  <a:lnTo>
                    <a:pt x="1118" y="754"/>
                  </a:lnTo>
                  <a:lnTo>
                    <a:pt x="1118" y="754"/>
                  </a:lnTo>
                  <a:lnTo>
                    <a:pt x="1116" y="753"/>
                  </a:lnTo>
                  <a:lnTo>
                    <a:pt x="1116" y="749"/>
                  </a:lnTo>
                  <a:lnTo>
                    <a:pt x="1118" y="741"/>
                  </a:lnTo>
                  <a:lnTo>
                    <a:pt x="1118" y="741"/>
                  </a:lnTo>
                  <a:lnTo>
                    <a:pt x="1094" y="739"/>
                  </a:lnTo>
                  <a:lnTo>
                    <a:pt x="1094" y="739"/>
                  </a:lnTo>
                  <a:lnTo>
                    <a:pt x="1097" y="732"/>
                  </a:lnTo>
                  <a:lnTo>
                    <a:pt x="1098" y="730"/>
                  </a:lnTo>
                  <a:lnTo>
                    <a:pt x="1101" y="727"/>
                  </a:lnTo>
                  <a:lnTo>
                    <a:pt x="1101" y="727"/>
                  </a:lnTo>
                  <a:lnTo>
                    <a:pt x="1104" y="727"/>
                  </a:lnTo>
                  <a:lnTo>
                    <a:pt x="1107" y="728"/>
                  </a:lnTo>
                  <a:lnTo>
                    <a:pt x="1114" y="731"/>
                  </a:lnTo>
                  <a:lnTo>
                    <a:pt x="1114" y="731"/>
                  </a:lnTo>
                  <a:lnTo>
                    <a:pt x="1121" y="735"/>
                  </a:lnTo>
                  <a:lnTo>
                    <a:pt x="1128" y="741"/>
                  </a:lnTo>
                  <a:lnTo>
                    <a:pt x="1128" y="741"/>
                  </a:lnTo>
                  <a:lnTo>
                    <a:pt x="1132" y="738"/>
                  </a:lnTo>
                  <a:lnTo>
                    <a:pt x="1136" y="736"/>
                  </a:lnTo>
                  <a:lnTo>
                    <a:pt x="1141" y="738"/>
                  </a:lnTo>
                  <a:lnTo>
                    <a:pt x="1146" y="739"/>
                  </a:lnTo>
                  <a:lnTo>
                    <a:pt x="1155" y="743"/>
                  </a:lnTo>
                  <a:lnTo>
                    <a:pt x="1161" y="743"/>
                  </a:lnTo>
                  <a:lnTo>
                    <a:pt x="1166" y="743"/>
                  </a:lnTo>
                  <a:lnTo>
                    <a:pt x="1166" y="743"/>
                  </a:lnTo>
                  <a:lnTo>
                    <a:pt x="1162" y="734"/>
                  </a:lnTo>
                  <a:lnTo>
                    <a:pt x="1158" y="725"/>
                  </a:lnTo>
                  <a:lnTo>
                    <a:pt x="1157" y="721"/>
                  </a:lnTo>
                  <a:lnTo>
                    <a:pt x="1152" y="717"/>
                  </a:lnTo>
                  <a:lnTo>
                    <a:pt x="1148" y="714"/>
                  </a:lnTo>
                  <a:lnTo>
                    <a:pt x="1143" y="712"/>
                  </a:lnTo>
                  <a:lnTo>
                    <a:pt x="1143" y="712"/>
                  </a:lnTo>
                  <a:lnTo>
                    <a:pt x="1137" y="707"/>
                  </a:lnTo>
                  <a:lnTo>
                    <a:pt x="1134" y="702"/>
                  </a:lnTo>
                  <a:lnTo>
                    <a:pt x="1126" y="688"/>
                  </a:lnTo>
                  <a:lnTo>
                    <a:pt x="1126" y="688"/>
                  </a:lnTo>
                  <a:lnTo>
                    <a:pt x="1121" y="689"/>
                  </a:lnTo>
                  <a:lnTo>
                    <a:pt x="1116" y="692"/>
                  </a:lnTo>
                  <a:lnTo>
                    <a:pt x="1114" y="696"/>
                  </a:lnTo>
                  <a:lnTo>
                    <a:pt x="1114" y="702"/>
                  </a:lnTo>
                  <a:lnTo>
                    <a:pt x="1114" y="702"/>
                  </a:lnTo>
                  <a:lnTo>
                    <a:pt x="1112" y="706"/>
                  </a:lnTo>
                  <a:lnTo>
                    <a:pt x="1110" y="710"/>
                  </a:lnTo>
                  <a:lnTo>
                    <a:pt x="1108" y="710"/>
                  </a:lnTo>
                  <a:lnTo>
                    <a:pt x="1105" y="712"/>
                  </a:lnTo>
                  <a:lnTo>
                    <a:pt x="1098" y="709"/>
                  </a:lnTo>
                  <a:lnTo>
                    <a:pt x="1098" y="709"/>
                  </a:lnTo>
                  <a:lnTo>
                    <a:pt x="1094" y="709"/>
                  </a:lnTo>
                  <a:lnTo>
                    <a:pt x="1090" y="709"/>
                  </a:lnTo>
                  <a:lnTo>
                    <a:pt x="1083" y="712"/>
                  </a:lnTo>
                  <a:lnTo>
                    <a:pt x="1078" y="716"/>
                  </a:lnTo>
                  <a:lnTo>
                    <a:pt x="1075" y="718"/>
                  </a:lnTo>
                  <a:lnTo>
                    <a:pt x="1074" y="723"/>
                  </a:lnTo>
                  <a:lnTo>
                    <a:pt x="1074" y="723"/>
                  </a:lnTo>
                  <a:lnTo>
                    <a:pt x="1075" y="727"/>
                  </a:lnTo>
                  <a:lnTo>
                    <a:pt x="1075" y="731"/>
                  </a:lnTo>
                  <a:lnTo>
                    <a:pt x="1075" y="731"/>
                  </a:lnTo>
                  <a:lnTo>
                    <a:pt x="1054" y="738"/>
                  </a:lnTo>
                  <a:lnTo>
                    <a:pt x="1054" y="738"/>
                  </a:lnTo>
                  <a:lnTo>
                    <a:pt x="1049" y="741"/>
                  </a:lnTo>
                  <a:lnTo>
                    <a:pt x="1043" y="743"/>
                  </a:lnTo>
                  <a:lnTo>
                    <a:pt x="1040" y="748"/>
                  </a:lnTo>
                  <a:lnTo>
                    <a:pt x="1038" y="753"/>
                  </a:lnTo>
                  <a:lnTo>
                    <a:pt x="1038" y="753"/>
                  </a:lnTo>
                  <a:lnTo>
                    <a:pt x="1036" y="757"/>
                  </a:lnTo>
                  <a:lnTo>
                    <a:pt x="1033" y="760"/>
                  </a:lnTo>
                  <a:lnTo>
                    <a:pt x="1029" y="763"/>
                  </a:lnTo>
                  <a:lnTo>
                    <a:pt x="1024" y="766"/>
                  </a:lnTo>
                  <a:lnTo>
                    <a:pt x="1024" y="766"/>
                  </a:lnTo>
                  <a:lnTo>
                    <a:pt x="1017" y="768"/>
                  </a:lnTo>
                  <a:lnTo>
                    <a:pt x="1011" y="772"/>
                  </a:lnTo>
                  <a:lnTo>
                    <a:pt x="1000" y="781"/>
                  </a:lnTo>
                  <a:lnTo>
                    <a:pt x="1000" y="781"/>
                  </a:lnTo>
                  <a:lnTo>
                    <a:pt x="995" y="785"/>
                  </a:lnTo>
                  <a:lnTo>
                    <a:pt x="990" y="786"/>
                  </a:lnTo>
                  <a:lnTo>
                    <a:pt x="985" y="785"/>
                  </a:lnTo>
                  <a:lnTo>
                    <a:pt x="979" y="781"/>
                  </a:lnTo>
                  <a:lnTo>
                    <a:pt x="979" y="781"/>
                  </a:lnTo>
                  <a:lnTo>
                    <a:pt x="948" y="786"/>
                  </a:lnTo>
                  <a:lnTo>
                    <a:pt x="948" y="786"/>
                  </a:lnTo>
                  <a:lnTo>
                    <a:pt x="946" y="797"/>
                  </a:lnTo>
                  <a:lnTo>
                    <a:pt x="946" y="797"/>
                  </a:lnTo>
                  <a:lnTo>
                    <a:pt x="949" y="799"/>
                  </a:lnTo>
                  <a:lnTo>
                    <a:pt x="952" y="800"/>
                  </a:lnTo>
                  <a:lnTo>
                    <a:pt x="957" y="802"/>
                  </a:lnTo>
                  <a:lnTo>
                    <a:pt x="960" y="802"/>
                  </a:lnTo>
                  <a:lnTo>
                    <a:pt x="963" y="803"/>
                  </a:lnTo>
                  <a:lnTo>
                    <a:pt x="964" y="806"/>
                  </a:lnTo>
                  <a:lnTo>
                    <a:pt x="966" y="810"/>
                  </a:lnTo>
                  <a:lnTo>
                    <a:pt x="966" y="810"/>
                  </a:lnTo>
                  <a:lnTo>
                    <a:pt x="957" y="814"/>
                  </a:lnTo>
                  <a:lnTo>
                    <a:pt x="948" y="817"/>
                  </a:lnTo>
                  <a:lnTo>
                    <a:pt x="948" y="817"/>
                  </a:lnTo>
                  <a:lnTo>
                    <a:pt x="930" y="821"/>
                  </a:lnTo>
                  <a:lnTo>
                    <a:pt x="925" y="822"/>
                  </a:lnTo>
                  <a:lnTo>
                    <a:pt x="923" y="825"/>
                  </a:lnTo>
                  <a:lnTo>
                    <a:pt x="918" y="828"/>
                  </a:lnTo>
                  <a:lnTo>
                    <a:pt x="917" y="832"/>
                  </a:lnTo>
                  <a:lnTo>
                    <a:pt x="917" y="832"/>
                  </a:lnTo>
                  <a:lnTo>
                    <a:pt x="873" y="843"/>
                  </a:lnTo>
                  <a:lnTo>
                    <a:pt x="873" y="843"/>
                  </a:lnTo>
                  <a:lnTo>
                    <a:pt x="867" y="843"/>
                  </a:lnTo>
                  <a:lnTo>
                    <a:pt x="862" y="842"/>
                  </a:lnTo>
                  <a:lnTo>
                    <a:pt x="862" y="842"/>
                  </a:lnTo>
                  <a:lnTo>
                    <a:pt x="859" y="844"/>
                  </a:lnTo>
                  <a:lnTo>
                    <a:pt x="858" y="847"/>
                  </a:lnTo>
                  <a:lnTo>
                    <a:pt x="858" y="849"/>
                  </a:lnTo>
                  <a:lnTo>
                    <a:pt x="859" y="851"/>
                  </a:lnTo>
                  <a:lnTo>
                    <a:pt x="862" y="854"/>
                  </a:lnTo>
                  <a:lnTo>
                    <a:pt x="863" y="858"/>
                  </a:lnTo>
                  <a:lnTo>
                    <a:pt x="863" y="858"/>
                  </a:lnTo>
                  <a:lnTo>
                    <a:pt x="844" y="871"/>
                  </a:lnTo>
                  <a:lnTo>
                    <a:pt x="844" y="871"/>
                  </a:lnTo>
                  <a:lnTo>
                    <a:pt x="833" y="847"/>
                  </a:lnTo>
                  <a:lnTo>
                    <a:pt x="833" y="847"/>
                  </a:lnTo>
                  <a:lnTo>
                    <a:pt x="826" y="853"/>
                  </a:lnTo>
                  <a:lnTo>
                    <a:pt x="819" y="857"/>
                  </a:lnTo>
                  <a:lnTo>
                    <a:pt x="817" y="860"/>
                  </a:lnTo>
                  <a:lnTo>
                    <a:pt x="816" y="864"/>
                  </a:lnTo>
                  <a:lnTo>
                    <a:pt x="816" y="868"/>
                  </a:lnTo>
                  <a:lnTo>
                    <a:pt x="817" y="874"/>
                  </a:lnTo>
                  <a:lnTo>
                    <a:pt x="817" y="874"/>
                  </a:lnTo>
                  <a:lnTo>
                    <a:pt x="752" y="886"/>
                  </a:lnTo>
                  <a:lnTo>
                    <a:pt x="752" y="886"/>
                  </a:lnTo>
                  <a:lnTo>
                    <a:pt x="750" y="894"/>
                  </a:lnTo>
                  <a:lnTo>
                    <a:pt x="750" y="894"/>
                  </a:lnTo>
                  <a:lnTo>
                    <a:pt x="720" y="883"/>
                  </a:lnTo>
                  <a:lnTo>
                    <a:pt x="720" y="883"/>
                  </a:lnTo>
                  <a:lnTo>
                    <a:pt x="705" y="897"/>
                  </a:lnTo>
                  <a:lnTo>
                    <a:pt x="705" y="897"/>
                  </a:lnTo>
                  <a:lnTo>
                    <a:pt x="722" y="901"/>
                  </a:lnTo>
                  <a:lnTo>
                    <a:pt x="722" y="901"/>
                  </a:lnTo>
                  <a:lnTo>
                    <a:pt x="719" y="905"/>
                  </a:lnTo>
                  <a:lnTo>
                    <a:pt x="715" y="908"/>
                  </a:lnTo>
                  <a:lnTo>
                    <a:pt x="711" y="910"/>
                  </a:lnTo>
                  <a:lnTo>
                    <a:pt x="705" y="910"/>
                  </a:lnTo>
                  <a:lnTo>
                    <a:pt x="696" y="908"/>
                  </a:lnTo>
                  <a:lnTo>
                    <a:pt x="690" y="910"/>
                  </a:lnTo>
                  <a:lnTo>
                    <a:pt x="687" y="912"/>
                  </a:lnTo>
                  <a:lnTo>
                    <a:pt x="687" y="912"/>
                  </a:lnTo>
                  <a:lnTo>
                    <a:pt x="679" y="898"/>
                  </a:lnTo>
                  <a:lnTo>
                    <a:pt x="679" y="898"/>
                  </a:lnTo>
                  <a:lnTo>
                    <a:pt x="671" y="907"/>
                  </a:lnTo>
                  <a:lnTo>
                    <a:pt x="671" y="907"/>
                  </a:lnTo>
                  <a:lnTo>
                    <a:pt x="664" y="914"/>
                  </a:lnTo>
                  <a:lnTo>
                    <a:pt x="655" y="918"/>
                  </a:lnTo>
                  <a:lnTo>
                    <a:pt x="646" y="919"/>
                  </a:lnTo>
                  <a:lnTo>
                    <a:pt x="636" y="916"/>
                  </a:lnTo>
                  <a:lnTo>
                    <a:pt x="636" y="916"/>
                  </a:lnTo>
                  <a:lnTo>
                    <a:pt x="632" y="915"/>
                  </a:lnTo>
                  <a:lnTo>
                    <a:pt x="628" y="915"/>
                  </a:lnTo>
                  <a:lnTo>
                    <a:pt x="624" y="915"/>
                  </a:lnTo>
                  <a:lnTo>
                    <a:pt x="619" y="916"/>
                  </a:lnTo>
                  <a:lnTo>
                    <a:pt x="619" y="916"/>
                  </a:lnTo>
                  <a:lnTo>
                    <a:pt x="614" y="918"/>
                  </a:lnTo>
                  <a:lnTo>
                    <a:pt x="607" y="918"/>
                  </a:lnTo>
                  <a:lnTo>
                    <a:pt x="607" y="918"/>
                  </a:lnTo>
                  <a:lnTo>
                    <a:pt x="601" y="916"/>
                  </a:lnTo>
                  <a:lnTo>
                    <a:pt x="594" y="914"/>
                  </a:lnTo>
                  <a:lnTo>
                    <a:pt x="589" y="911"/>
                  </a:lnTo>
                  <a:lnTo>
                    <a:pt x="585" y="911"/>
                  </a:lnTo>
                  <a:lnTo>
                    <a:pt x="581" y="912"/>
                  </a:lnTo>
                  <a:lnTo>
                    <a:pt x="581" y="912"/>
                  </a:lnTo>
                  <a:lnTo>
                    <a:pt x="578" y="908"/>
                  </a:lnTo>
                  <a:lnTo>
                    <a:pt x="572" y="901"/>
                  </a:lnTo>
                  <a:lnTo>
                    <a:pt x="572" y="901"/>
                  </a:lnTo>
                  <a:lnTo>
                    <a:pt x="564" y="914"/>
                  </a:lnTo>
                  <a:lnTo>
                    <a:pt x="564" y="914"/>
                  </a:lnTo>
                  <a:lnTo>
                    <a:pt x="567" y="915"/>
                  </a:lnTo>
                  <a:lnTo>
                    <a:pt x="567" y="915"/>
                  </a:lnTo>
                  <a:lnTo>
                    <a:pt x="565" y="916"/>
                  </a:lnTo>
                  <a:lnTo>
                    <a:pt x="565" y="916"/>
                  </a:lnTo>
                  <a:lnTo>
                    <a:pt x="545" y="921"/>
                  </a:lnTo>
                  <a:lnTo>
                    <a:pt x="535" y="922"/>
                  </a:lnTo>
                  <a:lnTo>
                    <a:pt x="525" y="923"/>
                  </a:lnTo>
                  <a:lnTo>
                    <a:pt x="525" y="923"/>
                  </a:lnTo>
                  <a:lnTo>
                    <a:pt x="518" y="923"/>
                  </a:lnTo>
                  <a:lnTo>
                    <a:pt x="514" y="923"/>
                  </a:lnTo>
                  <a:lnTo>
                    <a:pt x="510" y="925"/>
                  </a:lnTo>
                  <a:lnTo>
                    <a:pt x="506" y="929"/>
                  </a:lnTo>
                  <a:lnTo>
                    <a:pt x="506" y="929"/>
                  </a:lnTo>
                  <a:lnTo>
                    <a:pt x="503" y="930"/>
                  </a:lnTo>
                  <a:lnTo>
                    <a:pt x="498" y="930"/>
                  </a:lnTo>
                  <a:lnTo>
                    <a:pt x="498" y="930"/>
                  </a:lnTo>
                  <a:lnTo>
                    <a:pt x="495" y="926"/>
                  </a:lnTo>
                  <a:lnTo>
                    <a:pt x="495" y="921"/>
                  </a:lnTo>
                  <a:lnTo>
                    <a:pt x="496" y="911"/>
                  </a:lnTo>
                  <a:lnTo>
                    <a:pt x="496" y="907"/>
                  </a:lnTo>
                  <a:lnTo>
                    <a:pt x="495" y="901"/>
                  </a:lnTo>
                  <a:lnTo>
                    <a:pt x="493" y="897"/>
                  </a:lnTo>
                  <a:lnTo>
                    <a:pt x="489" y="892"/>
                  </a:lnTo>
                  <a:lnTo>
                    <a:pt x="489" y="892"/>
                  </a:lnTo>
                  <a:lnTo>
                    <a:pt x="481" y="894"/>
                  </a:lnTo>
                  <a:lnTo>
                    <a:pt x="475" y="897"/>
                  </a:lnTo>
                  <a:lnTo>
                    <a:pt x="471" y="901"/>
                  </a:lnTo>
                  <a:lnTo>
                    <a:pt x="471" y="901"/>
                  </a:lnTo>
                  <a:lnTo>
                    <a:pt x="467" y="904"/>
                  </a:lnTo>
                  <a:lnTo>
                    <a:pt x="463" y="907"/>
                  </a:lnTo>
                  <a:lnTo>
                    <a:pt x="457" y="907"/>
                  </a:lnTo>
                  <a:lnTo>
                    <a:pt x="450" y="907"/>
                  </a:lnTo>
                  <a:lnTo>
                    <a:pt x="445" y="907"/>
                  </a:lnTo>
                  <a:lnTo>
                    <a:pt x="439" y="905"/>
                  </a:lnTo>
                  <a:lnTo>
                    <a:pt x="434" y="903"/>
                  </a:lnTo>
                  <a:lnTo>
                    <a:pt x="428" y="898"/>
                  </a:lnTo>
                  <a:lnTo>
                    <a:pt x="428" y="898"/>
                  </a:lnTo>
                  <a:lnTo>
                    <a:pt x="437" y="889"/>
                  </a:lnTo>
                  <a:lnTo>
                    <a:pt x="437" y="889"/>
                  </a:lnTo>
                  <a:lnTo>
                    <a:pt x="430" y="889"/>
                  </a:lnTo>
                  <a:lnTo>
                    <a:pt x="426" y="890"/>
                  </a:lnTo>
                  <a:lnTo>
                    <a:pt x="421" y="893"/>
                  </a:lnTo>
                  <a:lnTo>
                    <a:pt x="417" y="896"/>
                  </a:lnTo>
                  <a:lnTo>
                    <a:pt x="412" y="903"/>
                  </a:lnTo>
                  <a:lnTo>
                    <a:pt x="408" y="905"/>
                  </a:lnTo>
                  <a:lnTo>
                    <a:pt x="403" y="908"/>
                  </a:lnTo>
                  <a:lnTo>
                    <a:pt x="403" y="908"/>
                  </a:lnTo>
                  <a:lnTo>
                    <a:pt x="405" y="893"/>
                  </a:lnTo>
                  <a:lnTo>
                    <a:pt x="405" y="893"/>
                  </a:lnTo>
                  <a:lnTo>
                    <a:pt x="395" y="889"/>
                  </a:lnTo>
                  <a:lnTo>
                    <a:pt x="394" y="886"/>
                  </a:lnTo>
                  <a:lnTo>
                    <a:pt x="394" y="885"/>
                  </a:lnTo>
                  <a:lnTo>
                    <a:pt x="394" y="883"/>
                  </a:lnTo>
                  <a:lnTo>
                    <a:pt x="396" y="880"/>
                  </a:lnTo>
                  <a:lnTo>
                    <a:pt x="405" y="872"/>
                  </a:lnTo>
                  <a:lnTo>
                    <a:pt x="405" y="872"/>
                  </a:lnTo>
                  <a:lnTo>
                    <a:pt x="396" y="867"/>
                  </a:lnTo>
                  <a:lnTo>
                    <a:pt x="392" y="865"/>
                  </a:lnTo>
                  <a:lnTo>
                    <a:pt x="390" y="865"/>
                  </a:lnTo>
                  <a:lnTo>
                    <a:pt x="385" y="867"/>
                  </a:lnTo>
                  <a:lnTo>
                    <a:pt x="383" y="868"/>
                  </a:lnTo>
                  <a:lnTo>
                    <a:pt x="378" y="876"/>
                  </a:lnTo>
                  <a:lnTo>
                    <a:pt x="378" y="876"/>
                  </a:lnTo>
                  <a:lnTo>
                    <a:pt x="372" y="889"/>
                  </a:lnTo>
                  <a:lnTo>
                    <a:pt x="363" y="903"/>
                  </a:lnTo>
                  <a:lnTo>
                    <a:pt x="363" y="903"/>
                  </a:lnTo>
                  <a:lnTo>
                    <a:pt x="381" y="907"/>
                  </a:lnTo>
                  <a:lnTo>
                    <a:pt x="381" y="907"/>
                  </a:lnTo>
                  <a:lnTo>
                    <a:pt x="380" y="914"/>
                  </a:lnTo>
                  <a:lnTo>
                    <a:pt x="380" y="918"/>
                  </a:lnTo>
                  <a:lnTo>
                    <a:pt x="380" y="921"/>
                  </a:lnTo>
                  <a:lnTo>
                    <a:pt x="383" y="922"/>
                  </a:lnTo>
                  <a:lnTo>
                    <a:pt x="385" y="923"/>
                  </a:lnTo>
                  <a:lnTo>
                    <a:pt x="390" y="925"/>
                  </a:lnTo>
                  <a:lnTo>
                    <a:pt x="390" y="925"/>
                  </a:lnTo>
                  <a:lnTo>
                    <a:pt x="390" y="933"/>
                  </a:lnTo>
                  <a:lnTo>
                    <a:pt x="390" y="937"/>
                  </a:lnTo>
                  <a:lnTo>
                    <a:pt x="391" y="941"/>
                  </a:lnTo>
                  <a:lnTo>
                    <a:pt x="391" y="941"/>
                  </a:lnTo>
                  <a:lnTo>
                    <a:pt x="392" y="943"/>
                  </a:lnTo>
                  <a:lnTo>
                    <a:pt x="396" y="944"/>
                  </a:lnTo>
                  <a:lnTo>
                    <a:pt x="405" y="946"/>
                  </a:lnTo>
                  <a:lnTo>
                    <a:pt x="405" y="946"/>
                  </a:lnTo>
                  <a:lnTo>
                    <a:pt x="410" y="930"/>
                  </a:lnTo>
                  <a:lnTo>
                    <a:pt x="410" y="930"/>
                  </a:lnTo>
                  <a:lnTo>
                    <a:pt x="424" y="952"/>
                  </a:lnTo>
                  <a:lnTo>
                    <a:pt x="424" y="952"/>
                  </a:lnTo>
                  <a:lnTo>
                    <a:pt x="412" y="954"/>
                  </a:lnTo>
                  <a:lnTo>
                    <a:pt x="412" y="954"/>
                  </a:lnTo>
                  <a:lnTo>
                    <a:pt x="413" y="961"/>
                  </a:lnTo>
                  <a:lnTo>
                    <a:pt x="414" y="962"/>
                  </a:lnTo>
                  <a:lnTo>
                    <a:pt x="416" y="964"/>
                  </a:lnTo>
                  <a:lnTo>
                    <a:pt x="421" y="964"/>
                  </a:lnTo>
                  <a:lnTo>
                    <a:pt x="432" y="961"/>
                  </a:lnTo>
                  <a:lnTo>
                    <a:pt x="432" y="961"/>
                  </a:lnTo>
                  <a:lnTo>
                    <a:pt x="432" y="975"/>
                  </a:lnTo>
                  <a:lnTo>
                    <a:pt x="431" y="986"/>
                  </a:lnTo>
                  <a:lnTo>
                    <a:pt x="426" y="994"/>
                  </a:lnTo>
                  <a:lnTo>
                    <a:pt x="416" y="1005"/>
                  </a:lnTo>
                  <a:lnTo>
                    <a:pt x="416" y="1005"/>
                  </a:lnTo>
                  <a:lnTo>
                    <a:pt x="402" y="1002"/>
                  </a:lnTo>
                  <a:lnTo>
                    <a:pt x="390" y="1004"/>
                  </a:lnTo>
                  <a:lnTo>
                    <a:pt x="377" y="1006"/>
                  </a:lnTo>
                  <a:lnTo>
                    <a:pt x="365" y="1011"/>
                  </a:lnTo>
                  <a:lnTo>
                    <a:pt x="365" y="1011"/>
                  </a:lnTo>
                  <a:lnTo>
                    <a:pt x="366" y="1005"/>
                  </a:lnTo>
                  <a:lnTo>
                    <a:pt x="366" y="1004"/>
                  </a:lnTo>
                  <a:lnTo>
                    <a:pt x="366" y="1001"/>
                  </a:lnTo>
                  <a:lnTo>
                    <a:pt x="366" y="1001"/>
                  </a:lnTo>
                  <a:lnTo>
                    <a:pt x="362" y="1000"/>
                  </a:lnTo>
                  <a:lnTo>
                    <a:pt x="356" y="1000"/>
                  </a:lnTo>
                  <a:lnTo>
                    <a:pt x="356" y="1000"/>
                  </a:lnTo>
                  <a:lnTo>
                    <a:pt x="351" y="1001"/>
                  </a:lnTo>
                  <a:lnTo>
                    <a:pt x="344" y="1001"/>
                  </a:lnTo>
                  <a:lnTo>
                    <a:pt x="338" y="998"/>
                  </a:lnTo>
                  <a:lnTo>
                    <a:pt x="334" y="994"/>
                  </a:lnTo>
                  <a:lnTo>
                    <a:pt x="334" y="994"/>
                  </a:lnTo>
                  <a:lnTo>
                    <a:pt x="354" y="987"/>
                  </a:lnTo>
                  <a:lnTo>
                    <a:pt x="354" y="987"/>
                  </a:lnTo>
                  <a:lnTo>
                    <a:pt x="355" y="983"/>
                  </a:lnTo>
                  <a:lnTo>
                    <a:pt x="352" y="979"/>
                  </a:lnTo>
                  <a:lnTo>
                    <a:pt x="349" y="976"/>
                  </a:lnTo>
                  <a:lnTo>
                    <a:pt x="345" y="975"/>
                  </a:lnTo>
                  <a:lnTo>
                    <a:pt x="345" y="975"/>
                  </a:lnTo>
                  <a:lnTo>
                    <a:pt x="341" y="975"/>
                  </a:lnTo>
                  <a:lnTo>
                    <a:pt x="338" y="976"/>
                  </a:lnTo>
                  <a:lnTo>
                    <a:pt x="338" y="976"/>
                  </a:lnTo>
                  <a:lnTo>
                    <a:pt x="338" y="980"/>
                  </a:lnTo>
                  <a:lnTo>
                    <a:pt x="336" y="983"/>
                  </a:lnTo>
                  <a:lnTo>
                    <a:pt x="331" y="986"/>
                  </a:lnTo>
                  <a:lnTo>
                    <a:pt x="327" y="988"/>
                  </a:lnTo>
                  <a:lnTo>
                    <a:pt x="327" y="988"/>
                  </a:lnTo>
                  <a:lnTo>
                    <a:pt x="323" y="991"/>
                  </a:lnTo>
                  <a:lnTo>
                    <a:pt x="319" y="995"/>
                  </a:lnTo>
                  <a:lnTo>
                    <a:pt x="312" y="1004"/>
                  </a:lnTo>
                  <a:lnTo>
                    <a:pt x="312" y="1004"/>
                  </a:lnTo>
                  <a:lnTo>
                    <a:pt x="305" y="993"/>
                  </a:lnTo>
                  <a:lnTo>
                    <a:pt x="305" y="993"/>
                  </a:lnTo>
                  <a:lnTo>
                    <a:pt x="301" y="993"/>
                  </a:lnTo>
                  <a:lnTo>
                    <a:pt x="301" y="993"/>
                  </a:lnTo>
                  <a:lnTo>
                    <a:pt x="294" y="1012"/>
                  </a:lnTo>
                  <a:lnTo>
                    <a:pt x="294" y="1012"/>
                  </a:lnTo>
                  <a:lnTo>
                    <a:pt x="320" y="1029"/>
                  </a:lnTo>
                  <a:lnTo>
                    <a:pt x="320" y="1029"/>
                  </a:lnTo>
                  <a:lnTo>
                    <a:pt x="324" y="1029"/>
                  </a:lnTo>
                  <a:lnTo>
                    <a:pt x="327" y="1027"/>
                  </a:lnTo>
                  <a:lnTo>
                    <a:pt x="330" y="1024"/>
                  </a:lnTo>
                  <a:lnTo>
                    <a:pt x="331" y="1022"/>
                  </a:lnTo>
                  <a:lnTo>
                    <a:pt x="334" y="1015"/>
                  </a:lnTo>
                  <a:lnTo>
                    <a:pt x="336" y="1006"/>
                  </a:lnTo>
                  <a:lnTo>
                    <a:pt x="336" y="1006"/>
                  </a:lnTo>
                  <a:lnTo>
                    <a:pt x="354" y="1026"/>
                  </a:lnTo>
                  <a:lnTo>
                    <a:pt x="354" y="1026"/>
                  </a:lnTo>
                  <a:lnTo>
                    <a:pt x="378" y="1015"/>
                  </a:lnTo>
                  <a:lnTo>
                    <a:pt x="378" y="1015"/>
                  </a:lnTo>
                  <a:lnTo>
                    <a:pt x="384" y="1019"/>
                  </a:lnTo>
                  <a:lnTo>
                    <a:pt x="388" y="1023"/>
                  </a:lnTo>
                  <a:lnTo>
                    <a:pt x="391" y="1029"/>
                  </a:lnTo>
                  <a:lnTo>
                    <a:pt x="391" y="1034"/>
                  </a:lnTo>
                  <a:lnTo>
                    <a:pt x="391" y="1034"/>
                  </a:lnTo>
                  <a:lnTo>
                    <a:pt x="391" y="1041"/>
                  </a:lnTo>
                  <a:lnTo>
                    <a:pt x="395" y="1045"/>
                  </a:lnTo>
                  <a:lnTo>
                    <a:pt x="399" y="1048"/>
                  </a:lnTo>
                  <a:lnTo>
                    <a:pt x="406" y="1048"/>
                  </a:lnTo>
                  <a:lnTo>
                    <a:pt x="406" y="1048"/>
                  </a:lnTo>
                  <a:lnTo>
                    <a:pt x="414" y="1047"/>
                  </a:lnTo>
                  <a:lnTo>
                    <a:pt x="424" y="1045"/>
                  </a:lnTo>
                  <a:lnTo>
                    <a:pt x="427" y="1042"/>
                  </a:lnTo>
                  <a:lnTo>
                    <a:pt x="431" y="1040"/>
                  </a:lnTo>
                  <a:lnTo>
                    <a:pt x="434" y="1037"/>
                  </a:lnTo>
                  <a:lnTo>
                    <a:pt x="437" y="1031"/>
                  </a:lnTo>
                  <a:lnTo>
                    <a:pt x="437" y="1031"/>
                  </a:lnTo>
                  <a:lnTo>
                    <a:pt x="423" y="1034"/>
                  </a:lnTo>
                  <a:lnTo>
                    <a:pt x="423" y="1034"/>
                  </a:lnTo>
                  <a:lnTo>
                    <a:pt x="409" y="1033"/>
                  </a:lnTo>
                  <a:lnTo>
                    <a:pt x="409" y="1033"/>
                  </a:lnTo>
                  <a:lnTo>
                    <a:pt x="402" y="1019"/>
                  </a:lnTo>
                  <a:lnTo>
                    <a:pt x="402" y="1019"/>
                  </a:lnTo>
                  <a:lnTo>
                    <a:pt x="445" y="1004"/>
                  </a:lnTo>
                  <a:lnTo>
                    <a:pt x="445" y="1004"/>
                  </a:lnTo>
                  <a:lnTo>
                    <a:pt x="445" y="968"/>
                  </a:lnTo>
                  <a:lnTo>
                    <a:pt x="445" y="968"/>
                  </a:lnTo>
                  <a:lnTo>
                    <a:pt x="450" y="968"/>
                  </a:lnTo>
                  <a:lnTo>
                    <a:pt x="455" y="966"/>
                  </a:lnTo>
                  <a:lnTo>
                    <a:pt x="456" y="968"/>
                  </a:lnTo>
                  <a:lnTo>
                    <a:pt x="456" y="968"/>
                  </a:lnTo>
                  <a:lnTo>
                    <a:pt x="473" y="973"/>
                  </a:lnTo>
                  <a:lnTo>
                    <a:pt x="486" y="980"/>
                  </a:lnTo>
                  <a:lnTo>
                    <a:pt x="486" y="980"/>
                  </a:lnTo>
                  <a:lnTo>
                    <a:pt x="495" y="986"/>
                  </a:lnTo>
                  <a:lnTo>
                    <a:pt x="503" y="990"/>
                  </a:lnTo>
                  <a:lnTo>
                    <a:pt x="521" y="995"/>
                  </a:lnTo>
                  <a:lnTo>
                    <a:pt x="521" y="995"/>
                  </a:lnTo>
                  <a:lnTo>
                    <a:pt x="532" y="998"/>
                  </a:lnTo>
                  <a:lnTo>
                    <a:pt x="543" y="1000"/>
                  </a:lnTo>
                  <a:lnTo>
                    <a:pt x="554" y="1000"/>
                  </a:lnTo>
                  <a:lnTo>
                    <a:pt x="565" y="1001"/>
                  </a:lnTo>
                  <a:lnTo>
                    <a:pt x="565" y="1001"/>
                  </a:lnTo>
                  <a:lnTo>
                    <a:pt x="568" y="1001"/>
                  </a:lnTo>
                  <a:lnTo>
                    <a:pt x="571" y="1001"/>
                  </a:lnTo>
                  <a:lnTo>
                    <a:pt x="571" y="1001"/>
                  </a:lnTo>
                  <a:lnTo>
                    <a:pt x="581" y="995"/>
                  </a:lnTo>
                  <a:lnTo>
                    <a:pt x="592" y="991"/>
                  </a:lnTo>
                  <a:lnTo>
                    <a:pt x="612" y="986"/>
                  </a:lnTo>
                  <a:lnTo>
                    <a:pt x="635" y="980"/>
                  </a:lnTo>
                  <a:lnTo>
                    <a:pt x="657" y="975"/>
                  </a:lnTo>
                  <a:lnTo>
                    <a:pt x="657" y="975"/>
                  </a:lnTo>
                  <a:lnTo>
                    <a:pt x="665" y="970"/>
                  </a:lnTo>
                  <a:lnTo>
                    <a:pt x="673" y="966"/>
                  </a:lnTo>
                  <a:lnTo>
                    <a:pt x="673" y="966"/>
                  </a:lnTo>
                  <a:lnTo>
                    <a:pt x="716" y="950"/>
                  </a:lnTo>
                  <a:lnTo>
                    <a:pt x="716" y="950"/>
                  </a:lnTo>
                  <a:lnTo>
                    <a:pt x="719" y="950"/>
                  </a:lnTo>
                  <a:lnTo>
                    <a:pt x="722" y="951"/>
                  </a:lnTo>
                  <a:lnTo>
                    <a:pt x="722" y="951"/>
                  </a:lnTo>
                  <a:lnTo>
                    <a:pt x="714" y="958"/>
                  </a:lnTo>
                  <a:lnTo>
                    <a:pt x="705" y="964"/>
                  </a:lnTo>
                  <a:lnTo>
                    <a:pt x="696" y="968"/>
                  </a:lnTo>
                  <a:lnTo>
                    <a:pt x="686" y="970"/>
                  </a:lnTo>
                  <a:lnTo>
                    <a:pt x="686" y="970"/>
                  </a:lnTo>
                  <a:lnTo>
                    <a:pt x="680" y="972"/>
                  </a:lnTo>
                  <a:lnTo>
                    <a:pt x="676" y="973"/>
                  </a:lnTo>
                  <a:lnTo>
                    <a:pt x="669" y="979"/>
                  </a:lnTo>
                  <a:lnTo>
                    <a:pt x="664" y="986"/>
                  </a:lnTo>
                  <a:lnTo>
                    <a:pt x="660" y="994"/>
                  </a:lnTo>
                  <a:lnTo>
                    <a:pt x="660" y="994"/>
                  </a:lnTo>
                  <a:lnTo>
                    <a:pt x="658" y="1000"/>
                  </a:lnTo>
                  <a:lnTo>
                    <a:pt x="658" y="1005"/>
                  </a:lnTo>
                  <a:lnTo>
                    <a:pt x="660" y="1008"/>
                  </a:lnTo>
                  <a:lnTo>
                    <a:pt x="661" y="1011"/>
                  </a:lnTo>
                  <a:lnTo>
                    <a:pt x="665" y="1013"/>
                  </a:lnTo>
                  <a:lnTo>
                    <a:pt x="669" y="1015"/>
                  </a:lnTo>
                  <a:lnTo>
                    <a:pt x="669" y="1015"/>
                  </a:lnTo>
                  <a:lnTo>
                    <a:pt x="682" y="1006"/>
                  </a:lnTo>
                  <a:lnTo>
                    <a:pt x="682" y="1006"/>
                  </a:lnTo>
                  <a:lnTo>
                    <a:pt x="687" y="1004"/>
                  </a:lnTo>
                  <a:lnTo>
                    <a:pt x="690" y="1002"/>
                  </a:lnTo>
                  <a:lnTo>
                    <a:pt x="691" y="1002"/>
                  </a:lnTo>
                  <a:lnTo>
                    <a:pt x="691" y="1002"/>
                  </a:lnTo>
                  <a:lnTo>
                    <a:pt x="702" y="1001"/>
                  </a:lnTo>
                  <a:lnTo>
                    <a:pt x="711" y="998"/>
                  </a:lnTo>
                  <a:lnTo>
                    <a:pt x="719" y="993"/>
                  </a:lnTo>
                  <a:lnTo>
                    <a:pt x="725" y="984"/>
                  </a:lnTo>
                  <a:lnTo>
                    <a:pt x="725" y="984"/>
                  </a:lnTo>
                  <a:lnTo>
                    <a:pt x="727" y="983"/>
                  </a:lnTo>
                  <a:lnTo>
                    <a:pt x="733" y="982"/>
                  </a:lnTo>
                  <a:lnTo>
                    <a:pt x="733" y="982"/>
                  </a:lnTo>
                  <a:lnTo>
                    <a:pt x="738" y="994"/>
                  </a:lnTo>
                  <a:lnTo>
                    <a:pt x="738" y="994"/>
                  </a:lnTo>
                  <a:lnTo>
                    <a:pt x="743" y="994"/>
                  </a:lnTo>
                  <a:lnTo>
                    <a:pt x="743" y="994"/>
                  </a:lnTo>
                  <a:lnTo>
                    <a:pt x="750" y="986"/>
                  </a:lnTo>
                  <a:lnTo>
                    <a:pt x="756" y="979"/>
                  </a:lnTo>
                  <a:lnTo>
                    <a:pt x="756" y="979"/>
                  </a:lnTo>
                  <a:lnTo>
                    <a:pt x="762" y="975"/>
                  </a:lnTo>
                  <a:lnTo>
                    <a:pt x="768" y="973"/>
                  </a:lnTo>
                  <a:lnTo>
                    <a:pt x="768" y="973"/>
                  </a:lnTo>
                  <a:lnTo>
                    <a:pt x="779" y="973"/>
                  </a:lnTo>
                  <a:lnTo>
                    <a:pt x="788" y="970"/>
                  </a:lnTo>
                  <a:lnTo>
                    <a:pt x="797" y="966"/>
                  </a:lnTo>
                  <a:lnTo>
                    <a:pt x="805" y="961"/>
                  </a:lnTo>
                  <a:lnTo>
                    <a:pt x="805" y="961"/>
                  </a:lnTo>
                  <a:lnTo>
                    <a:pt x="813" y="958"/>
                  </a:lnTo>
                  <a:lnTo>
                    <a:pt x="816" y="957"/>
                  </a:lnTo>
                  <a:lnTo>
                    <a:pt x="820" y="958"/>
                  </a:lnTo>
                  <a:lnTo>
                    <a:pt x="822" y="959"/>
                  </a:lnTo>
                  <a:lnTo>
                    <a:pt x="824" y="962"/>
                  </a:lnTo>
                  <a:lnTo>
                    <a:pt x="828" y="970"/>
                  </a:lnTo>
                  <a:lnTo>
                    <a:pt x="828" y="970"/>
                  </a:lnTo>
                  <a:lnTo>
                    <a:pt x="842" y="969"/>
                  </a:lnTo>
                  <a:lnTo>
                    <a:pt x="846" y="969"/>
                  </a:lnTo>
                  <a:lnTo>
                    <a:pt x="851" y="966"/>
                  </a:lnTo>
                  <a:lnTo>
                    <a:pt x="852" y="964"/>
                  </a:lnTo>
                  <a:lnTo>
                    <a:pt x="853" y="959"/>
                  </a:lnTo>
                  <a:lnTo>
                    <a:pt x="856" y="947"/>
                  </a:lnTo>
                  <a:lnTo>
                    <a:pt x="856" y="947"/>
                  </a:lnTo>
                  <a:lnTo>
                    <a:pt x="841" y="944"/>
                  </a:lnTo>
                  <a:lnTo>
                    <a:pt x="841" y="944"/>
                  </a:lnTo>
                  <a:lnTo>
                    <a:pt x="853" y="940"/>
                  </a:lnTo>
                  <a:lnTo>
                    <a:pt x="862" y="937"/>
                  </a:lnTo>
                  <a:lnTo>
                    <a:pt x="862" y="937"/>
                  </a:lnTo>
                  <a:lnTo>
                    <a:pt x="874" y="937"/>
                  </a:lnTo>
                  <a:lnTo>
                    <a:pt x="881" y="937"/>
                  </a:lnTo>
                  <a:lnTo>
                    <a:pt x="888" y="934"/>
                  </a:lnTo>
                  <a:lnTo>
                    <a:pt x="895" y="929"/>
                  </a:lnTo>
                  <a:lnTo>
                    <a:pt x="895" y="929"/>
                  </a:lnTo>
                  <a:lnTo>
                    <a:pt x="888" y="912"/>
                  </a:lnTo>
                  <a:lnTo>
                    <a:pt x="888" y="912"/>
                  </a:lnTo>
                  <a:lnTo>
                    <a:pt x="894" y="908"/>
                  </a:lnTo>
                  <a:lnTo>
                    <a:pt x="898" y="907"/>
                  </a:lnTo>
                  <a:lnTo>
                    <a:pt x="903" y="905"/>
                  </a:lnTo>
                  <a:lnTo>
                    <a:pt x="909" y="905"/>
                  </a:lnTo>
                  <a:lnTo>
                    <a:pt x="921" y="905"/>
                  </a:lnTo>
                  <a:lnTo>
                    <a:pt x="932" y="904"/>
                  </a:lnTo>
                  <a:lnTo>
                    <a:pt x="932" y="904"/>
                  </a:lnTo>
                  <a:lnTo>
                    <a:pt x="932" y="897"/>
                  </a:lnTo>
                  <a:lnTo>
                    <a:pt x="931" y="890"/>
                  </a:lnTo>
                  <a:lnTo>
                    <a:pt x="932" y="886"/>
                  </a:lnTo>
                  <a:lnTo>
                    <a:pt x="934" y="883"/>
                  </a:lnTo>
                  <a:lnTo>
                    <a:pt x="936" y="880"/>
                  </a:lnTo>
                  <a:lnTo>
                    <a:pt x="942" y="878"/>
                  </a:lnTo>
                  <a:lnTo>
                    <a:pt x="942" y="878"/>
                  </a:lnTo>
                  <a:lnTo>
                    <a:pt x="953" y="882"/>
                  </a:lnTo>
                  <a:lnTo>
                    <a:pt x="953" y="882"/>
                  </a:lnTo>
                  <a:lnTo>
                    <a:pt x="961" y="883"/>
                  </a:lnTo>
                  <a:lnTo>
                    <a:pt x="968" y="883"/>
                  </a:lnTo>
                  <a:lnTo>
                    <a:pt x="970" y="882"/>
                  </a:lnTo>
                  <a:lnTo>
                    <a:pt x="972" y="879"/>
                  </a:lnTo>
                  <a:lnTo>
                    <a:pt x="975" y="872"/>
                  </a:lnTo>
                  <a:lnTo>
                    <a:pt x="975" y="872"/>
                  </a:lnTo>
                  <a:lnTo>
                    <a:pt x="979" y="864"/>
                  </a:lnTo>
                  <a:lnTo>
                    <a:pt x="985" y="854"/>
                  </a:lnTo>
                  <a:lnTo>
                    <a:pt x="985" y="854"/>
                  </a:lnTo>
                  <a:lnTo>
                    <a:pt x="999" y="858"/>
                  </a:lnTo>
                  <a:lnTo>
                    <a:pt x="1014" y="861"/>
                  </a:lnTo>
                  <a:lnTo>
                    <a:pt x="1028" y="862"/>
                  </a:lnTo>
                  <a:lnTo>
                    <a:pt x="1043" y="861"/>
                  </a:lnTo>
                  <a:lnTo>
                    <a:pt x="1043" y="861"/>
                  </a:lnTo>
                  <a:lnTo>
                    <a:pt x="1051" y="842"/>
                  </a:lnTo>
                  <a:lnTo>
                    <a:pt x="1051" y="842"/>
                  </a:lnTo>
                  <a:lnTo>
                    <a:pt x="1072" y="847"/>
                  </a:lnTo>
                  <a:lnTo>
                    <a:pt x="1072" y="847"/>
                  </a:lnTo>
                  <a:lnTo>
                    <a:pt x="1072" y="842"/>
                  </a:lnTo>
                  <a:lnTo>
                    <a:pt x="1069" y="839"/>
                  </a:lnTo>
                  <a:lnTo>
                    <a:pt x="1067" y="838"/>
                  </a:lnTo>
                  <a:lnTo>
                    <a:pt x="1064" y="836"/>
                  </a:lnTo>
                  <a:lnTo>
                    <a:pt x="1057" y="835"/>
                  </a:lnTo>
                  <a:lnTo>
                    <a:pt x="1054" y="832"/>
                  </a:lnTo>
                  <a:lnTo>
                    <a:pt x="1053" y="829"/>
                  </a:lnTo>
                  <a:lnTo>
                    <a:pt x="1053" y="829"/>
                  </a:lnTo>
                  <a:lnTo>
                    <a:pt x="1054" y="826"/>
                  </a:lnTo>
                  <a:lnTo>
                    <a:pt x="1056" y="826"/>
                  </a:lnTo>
                  <a:lnTo>
                    <a:pt x="1060" y="826"/>
                  </a:lnTo>
                  <a:lnTo>
                    <a:pt x="1062" y="828"/>
                  </a:lnTo>
                  <a:lnTo>
                    <a:pt x="1062" y="828"/>
                  </a:lnTo>
                  <a:lnTo>
                    <a:pt x="1069" y="831"/>
                  </a:lnTo>
                  <a:lnTo>
                    <a:pt x="1075" y="832"/>
                  </a:lnTo>
                  <a:lnTo>
                    <a:pt x="1082" y="831"/>
                  </a:lnTo>
                  <a:lnTo>
                    <a:pt x="1090" y="829"/>
                  </a:lnTo>
                  <a:lnTo>
                    <a:pt x="1090" y="829"/>
                  </a:lnTo>
                  <a:lnTo>
                    <a:pt x="1085" y="803"/>
                  </a:lnTo>
                  <a:lnTo>
                    <a:pt x="1085" y="803"/>
                  </a:lnTo>
                  <a:lnTo>
                    <a:pt x="1089" y="800"/>
                  </a:lnTo>
                  <a:lnTo>
                    <a:pt x="1092" y="799"/>
                  </a:lnTo>
                  <a:lnTo>
                    <a:pt x="1094" y="800"/>
                  </a:lnTo>
                  <a:lnTo>
                    <a:pt x="1096" y="800"/>
                  </a:lnTo>
                  <a:lnTo>
                    <a:pt x="1100" y="804"/>
                  </a:lnTo>
                  <a:lnTo>
                    <a:pt x="1104" y="807"/>
                  </a:lnTo>
                  <a:lnTo>
                    <a:pt x="1104" y="807"/>
                  </a:lnTo>
                  <a:lnTo>
                    <a:pt x="1115" y="800"/>
                  </a:lnTo>
                  <a:lnTo>
                    <a:pt x="1115" y="800"/>
                  </a:lnTo>
                  <a:lnTo>
                    <a:pt x="1115" y="804"/>
                  </a:lnTo>
                  <a:lnTo>
                    <a:pt x="1118" y="807"/>
                  </a:lnTo>
                  <a:lnTo>
                    <a:pt x="1122" y="810"/>
                  </a:lnTo>
                  <a:lnTo>
                    <a:pt x="1129" y="813"/>
                  </a:lnTo>
                  <a:lnTo>
                    <a:pt x="1130" y="815"/>
                  </a:lnTo>
                  <a:lnTo>
                    <a:pt x="1133" y="818"/>
                  </a:lnTo>
                  <a:lnTo>
                    <a:pt x="1133" y="818"/>
                  </a:lnTo>
                  <a:lnTo>
                    <a:pt x="1134" y="824"/>
                  </a:lnTo>
                  <a:lnTo>
                    <a:pt x="1134" y="831"/>
                  </a:lnTo>
                  <a:lnTo>
                    <a:pt x="1133" y="833"/>
                  </a:lnTo>
                  <a:lnTo>
                    <a:pt x="1130" y="836"/>
                  </a:lnTo>
                  <a:lnTo>
                    <a:pt x="1128" y="839"/>
                  </a:lnTo>
                  <a:lnTo>
                    <a:pt x="1122" y="842"/>
                  </a:lnTo>
                  <a:lnTo>
                    <a:pt x="1122" y="842"/>
                  </a:lnTo>
                  <a:lnTo>
                    <a:pt x="1134" y="843"/>
                  </a:lnTo>
                  <a:lnTo>
                    <a:pt x="1143" y="843"/>
                  </a:lnTo>
                  <a:lnTo>
                    <a:pt x="1143" y="843"/>
                  </a:lnTo>
                  <a:lnTo>
                    <a:pt x="1172" y="836"/>
                  </a:lnTo>
                  <a:lnTo>
                    <a:pt x="1201" y="828"/>
                  </a:lnTo>
                  <a:lnTo>
                    <a:pt x="1201" y="828"/>
                  </a:lnTo>
                  <a:lnTo>
                    <a:pt x="1211" y="825"/>
                  </a:lnTo>
                  <a:lnTo>
                    <a:pt x="1220" y="824"/>
                  </a:lnTo>
                  <a:lnTo>
                    <a:pt x="1230" y="822"/>
                  </a:lnTo>
                  <a:lnTo>
                    <a:pt x="1241" y="824"/>
                  </a:lnTo>
                  <a:lnTo>
                    <a:pt x="1241" y="824"/>
                  </a:lnTo>
                  <a:lnTo>
                    <a:pt x="1240" y="820"/>
                  </a:lnTo>
                  <a:lnTo>
                    <a:pt x="1237" y="818"/>
                  </a:lnTo>
                  <a:lnTo>
                    <a:pt x="1231" y="815"/>
                  </a:lnTo>
                  <a:lnTo>
                    <a:pt x="1226" y="815"/>
                  </a:lnTo>
                  <a:lnTo>
                    <a:pt x="1222" y="814"/>
                  </a:lnTo>
                  <a:lnTo>
                    <a:pt x="1222" y="814"/>
                  </a:lnTo>
                  <a:lnTo>
                    <a:pt x="1204" y="793"/>
                  </a:lnTo>
                  <a:lnTo>
                    <a:pt x="1204" y="793"/>
                  </a:lnTo>
                  <a:lnTo>
                    <a:pt x="1198" y="795"/>
                  </a:lnTo>
                  <a:lnTo>
                    <a:pt x="1195" y="796"/>
                  </a:lnTo>
                  <a:lnTo>
                    <a:pt x="1194" y="799"/>
                  </a:lnTo>
                  <a:lnTo>
                    <a:pt x="1193" y="802"/>
                  </a:lnTo>
                  <a:lnTo>
                    <a:pt x="1193" y="807"/>
                  </a:lnTo>
                  <a:lnTo>
                    <a:pt x="1195" y="813"/>
                  </a:lnTo>
                  <a:lnTo>
                    <a:pt x="1195" y="813"/>
                  </a:lnTo>
                  <a:lnTo>
                    <a:pt x="1184" y="818"/>
                  </a:lnTo>
                  <a:lnTo>
                    <a:pt x="1173" y="822"/>
                  </a:lnTo>
                  <a:lnTo>
                    <a:pt x="1168" y="824"/>
                  </a:lnTo>
                  <a:lnTo>
                    <a:pt x="1162" y="824"/>
                  </a:lnTo>
                  <a:lnTo>
                    <a:pt x="1157" y="824"/>
                  </a:lnTo>
                  <a:lnTo>
                    <a:pt x="1150" y="822"/>
                  </a:lnTo>
                  <a:lnTo>
                    <a:pt x="1150" y="822"/>
                  </a:lnTo>
                  <a:lnTo>
                    <a:pt x="1141" y="796"/>
                  </a:lnTo>
                  <a:lnTo>
                    <a:pt x="1141" y="796"/>
                  </a:lnTo>
                  <a:lnTo>
                    <a:pt x="1133" y="796"/>
                  </a:lnTo>
                  <a:lnTo>
                    <a:pt x="1130" y="796"/>
                  </a:lnTo>
                  <a:lnTo>
                    <a:pt x="1129" y="796"/>
                  </a:lnTo>
                  <a:lnTo>
                    <a:pt x="1129" y="796"/>
                  </a:lnTo>
                  <a:lnTo>
                    <a:pt x="1125" y="793"/>
                  </a:lnTo>
                  <a:lnTo>
                    <a:pt x="1122" y="790"/>
                  </a:lnTo>
                  <a:lnTo>
                    <a:pt x="1119" y="790"/>
                  </a:lnTo>
                  <a:lnTo>
                    <a:pt x="1115" y="790"/>
                  </a:lnTo>
                  <a:lnTo>
                    <a:pt x="1115" y="790"/>
                  </a:lnTo>
                  <a:lnTo>
                    <a:pt x="1108" y="789"/>
                  </a:lnTo>
                  <a:lnTo>
                    <a:pt x="1107" y="788"/>
                  </a:lnTo>
                  <a:lnTo>
                    <a:pt x="1105" y="786"/>
                  </a:lnTo>
                  <a:lnTo>
                    <a:pt x="1104" y="782"/>
                  </a:lnTo>
                  <a:lnTo>
                    <a:pt x="1105" y="777"/>
                  </a:lnTo>
                  <a:lnTo>
                    <a:pt x="1105" y="777"/>
                  </a:lnTo>
                  <a:lnTo>
                    <a:pt x="1100" y="778"/>
                  </a:lnTo>
                  <a:lnTo>
                    <a:pt x="1096" y="781"/>
                  </a:lnTo>
                  <a:lnTo>
                    <a:pt x="1090" y="781"/>
                  </a:lnTo>
                  <a:lnTo>
                    <a:pt x="1089" y="779"/>
                  </a:lnTo>
                  <a:lnTo>
                    <a:pt x="1086" y="777"/>
                  </a:lnTo>
                  <a:lnTo>
                    <a:pt x="1086" y="777"/>
                  </a:lnTo>
                  <a:lnTo>
                    <a:pt x="1083" y="775"/>
                  </a:lnTo>
                  <a:lnTo>
                    <a:pt x="1079" y="775"/>
                  </a:lnTo>
                  <a:lnTo>
                    <a:pt x="1069" y="775"/>
                  </a:lnTo>
                  <a:lnTo>
                    <a:pt x="1069" y="775"/>
                  </a:lnTo>
                  <a:lnTo>
                    <a:pt x="1072" y="772"/>
                  </a:lnTo>
                  <a:lnTo>
                    <a:pt x="1076" y="770"/>
                  </a:lnTo>
                  <a:lnTo>
                    <a:pt x="1108" y="761"/>
                  </a:lnTo>
                  <a:lnTo>
                    <a:pt x="1108" y="761"/>
                  </a:lnTo>
                  <a:lnTo>
                    <a:pt x="1121" y="778"/>
                  </a:lnTo>
                  <a:lnTo>
                    <a:pt x="1121" y="778"/>
                  </a:lnTo>
                  <a:lnTo>
                    <a:pt x="1125" y="779"/>
                  </a:lnTo>
                  <a:lnTo>
                    <a:pt x="1128" y="778"/>
                  </a:lnTo>
                  <a:lnTo>
                    <a:pt x="1132" y="774"/>
                  </a:lnTo>
                  <a:lnTo>
                    <a:pt x="1133" y="771"/>
                  </a:lnTo>
                  <a:lnTo>
                    <a:pt x="1136" y="768"/>
                  </a:lnTo>
                  <a:lnTo>
                    <a:pt x="1139" y="768"/>
                  </a:lnTo>
                  <a:lnTo>
                    <a:pt x="1143" y="768"/>
                  </a:lnTo>
                  <a:lnTo>
                    <a:pt x="1143" y="768"/>
                  </a:lnTo>
                  <a:lnTo>
                    <a:pt x="1152" y="774"/>
                  </a:lnTo>
                  <a:lnTo>
                    <a:pt x="1165" y="779"/>
                  </a:lnTo>
                  <a:lnTo>
                    <a:pt x="1165" y="779"/>
                  </a:lnTo>
                  <a:lnTo>
                    <a:pt x="1165" y="767"/>
                  </a:lnTo>
                  <a:lnTo>
                    <a:pt x="1165" y="767"/>
                  </a:lnTo>
                  <a:lnTo>
                    <a:pt x="1180" y="768"/>
                  </a:lnTo>
                  <a:lnTo>
                    <a:pt x="1180" y="768"/>
                  </a:lnTo>
                  <a:lnTo>
                    <a:pt x="1179" y="771"/>
                  </a:lnTo>
                  <a:lnTo>
                    <a:pt x="1176" y="774"/>
                  </a:lnTo>
                  <a:lnTo>
                    <a:pt x="1170" y="778"/>
                  </a:lnTo>
                  <a:lnTo>
                    <a:pt x="1169" y="781"/>
                  </a:lnTo>
                  <a:lnTo>
                    <a:pt x="1169" y="784"/>
                  </a:lnTo>
                  <a:lnTo>
                    <a:pt x="1169" y="786"/>
                  </a:lnTo>
                  <a:lnTo>
                    <a:pt x="1173" y="790"/>
                  </a:lnTo>
                  <a:lnTo>
                    <a:pt x="1173" y="790"/>
                  </a:lnTo>
                  <a:lnTo>
                    <a:pt x="1182" y="785"/>
                  </a:lnTo>
                  <a:lnTo>
                    <a:pt x="1190" y="778"/>
                  </a:lnTo>
                  <a:lnTo>
                    <a:pt x="1193" y="775"/>
                  </a:lnTo>
                  <a:lnTo>
                    <a:pt x="1195" y="771"/>
                  </a:lnTo>
                  <a:lnTo>
                    <a:pt x="1197" y="766"/>
                  </a:lnTo>
                  <a:lnTo>
                    <a:pt x="1197" y="760"/>
                  </a:lnTo>
                  <a:lnTo>
                    <a:pt x="1197" y="760"/>
                  </a:lnTo>
                  <a:lnTo>
                    <a:pt x="1198" y="756"/>
                  </a:lnTo>
                  <a:lnTo>
                    <a:pt x="1200" y="752"/>
                  </a:lnTo>
                  <a:lnTo>
                    <a:pt x="1202" y="748"/>
                  </a:lnTo>
                  <a:lnTo>
                    <a:pt x="1204" y="743"/>
                  </a:lnTo>
                  <a:lnTo>
                    <a:pt x="1204" y="743"/>
                  </a:lnTo>
                  <a:lnTo>
                    <a:pt x="1205" y="738"/>
                  </a:lnTo>
                  <a:lnTo>
                    <a:pt x="1206" y="735"/>
                  </a:lnTo>
                  <a:lnTo>
                    <a:pt x="1211" y="732"/>
                  </a:lnTo>
                  <a:lnTo>
                    <a:pt x="1215" y="732"/>
                  </a:lnTo>
                  <a:lnTo>
                    <a:pt x="1215" y="732"/>
                  </a:lnTo>
                  <a:lnTo>
                    <a:pt x="1218" y="734"/>
                  </a:lnTo>
                  <a:lnTo>
                    <a:pt x="1220" y="738"/>
                  </a:lnTo>
                  <a:lnTo>
                    <a:pt x="1226" y="746"/>
                  </a:lnTo>
                  <a:lnTo>
                    <a:pt x="1226" y="746"/>
                  </a:lnTo>
                  <a:lnTo>
                    <a:pt x="1231" y="748"/>
                  </a:lnTo>
                  <a:lnTo>
                    <a:pt x="1237" y="748"/>
                  </a:lnTo>
                  <a:lnTo>
                    <a:pt x="1241" y="748"/>
                  </a:lnTo>
                  <a:lnTo>
                    <a:pt x="1244" y="746"/>
                  </a:lnTo>
                  <a:lnTo>
                    <a:pt x="1248" y="743"/>
                  </a:lnTo>
                  <a:lnTo>
                    <a:pt x="1251" y="739"/>
                  </a:lnTo>
                  <a:lnTo>
                    <a:pt x="1251" y="739"/>
                  </a:lnTo>
                  <a:lnTo>
                    <a:pt x="1230" y="735"/>
                  </a:lnTo>
                  <a:lnTo>
                    <a:pt x="1230" y="735"/>
                  </a:lnTo>
                  <a:lnTo>
                    <a:pt x="1238" y="731"/>
                  </a:lnTo>
                  <a:lnTo>
                    <a:pt x="1245" y="731"/>
                  </a:lnTo>
                  <a:lnTo>
                    <a:pt x="1256" y="731"/>
                  </a:lnTo>
                  <a:lnTo>
                    <a:pt x="1276" y="732"/>
                  </a:lnTo>
                  <a:lnTo>
                    <a:pt x="1276" y="732"/>
                  </a:lnTo>
                  <a:lnTo>
                    <a:pt x="1276" y="736"/>
                  </a:lnTo>
                  <a:lnTo>
                    <a:pt x="1276" y="739"/>
                  </a:lnTo>
                  <a:lnTo>
                    <a:pt x="1276" y="746"/>
                  </a:lnTo>
                  <a:lnTo>
                    <a:pt x="1276" y="750"/>
                  </a:lnTo>
                  <a:lnTo>
                    <a:pt x="1277" y="753"/>
                  </a:lnTo>
                  <a:lnTo>
                    <a:pt x="1281" y="756"/>
                  </a:lnTo>
                  <a:lnTo>
                    <a:pt x="1288" y="757"/>
                  </a:lnTo>
                  <a:lnTo>
                    <a:pt x="1288" y="757"/>
                  </a:lnTo>
                  <a:lnTo>
                    <a:pt x="1267" y="757"/>
                  </a:lnTo>
                  <a:lnTo>
                    <a:pt x="1267" y="757"/>
                  </a:lnTo>
                  <a:lnTo>
                    <a:pt x="1260" y="743"/>
                  </a:lnTo>
                  <a:lnTo>
                    <a:pt x="1260" y="743"/>
                  </a:lnTo>
                  <a:lnTo>
                    <a:pt x="1254" y="760"/>
                  </a:lnTo>
                  <a:lnTo>
                    <a:pt x="1254" y="760"/>
                  </a:lnTo>
                  <a:lnTo>
                    <a:pt x="1241" y="759"/>
                  </a:lnTo>
                  <a:lnTo>
                    <a:pt x="1241" y="759"/>
                  </a:lnTo>
                  <a:lnTo>
                    <a:pt x="1238" y="761"/>
                  </a:lnTo>
                  <a:lnTo>
                    <a:pt x="1238" y="764"/>
                  </a:lnTo>
                  <a:lnTo>
                    <a:pt x="1238" y="767"/>
                  </a:lnTo>
                  <a:lnTo>
                    <a:pt x="1240" y="768"/>
                  </a:lnTo>
                  <a:lnTo>
                    <a:pt x="1247" y="774"/>
                  </a:lnTo>
                  <a:lnTo>
                    <a:pt x="1247" y="774"/>
                  </a:lnTo>
                  <a:lnTo>
                    <a:pt x="1245" y="777"/>
                  </a:lnTo>
                  <a:lnTo>
                    <a:pt x="1242" y="778"/>
                  </a:lnTo>
                  <a:lnTo>
                    <a:pt x="1238" y="778"/>
                  </a:lnTo>
                  <a:lnTo>
                    <a:pt x="1230" y="774"/>
                  </a:lnTo>
                  <a:lnTo>
                    <a:pt x="1230" y="774"/>
                  </a:lnTo>
                  <a:lnTo>
                    <a:pt x="1222" y="772"/>
                  </a:lnTo>
                  <a:lnTo>
                    <a:pt x="1218" y="772"/>
                  </a:lnTo>
                  <a:lnTo>
                    <a:pt x="1215" y="772"/>
                  </a:lnTo>
                  <a:lnTo>
                    <a:pt x="1212" y="775"/>
                  </a:lnTo>
                  <a:lnTo>
                    <a:pt x="1211" y="778"/>
                  </a:lnTo>
                  <a:lnTo>
                    <a:pt x="1206" y="786"/>
                  </a:lnTo>
                  <a:lnTo>
                    <a:pt x="1206" y="786"/>
                  </a:lnTo>
                  <a:lnTo>
                    <a:pt x="1211" y="789"/>
                  </a:lnTo>
                  <a:lnTo>
                    <a:pt x="1211" y="789"/>
                  </a:lnTo>
                  <a:lnTo>
                    <a:pt x="1224" y="789"/>
                  </a:lnTo>
                  <a:lnTo>
                    <a:pt x="1230" y="790"/>
                  </a:lnTo>
                  <a:lnTo>
                    <a:pt x="1234" y="793"/>
                  </a:lnTo>
                  <a:lnTo>
                    <a:pt x="1237" y="796"/>
                  </a:lnTo>
                  <a:lnTo>
                    <a:pt x="1241" y="800"/>
                  </a:lnTo>
                  <a:lnTo>
                    <a:pt x="1247" y="811"/>
                  </a:lnTo>
                  <a:lnTo>
                    <a:pt x="1247" y="811"/>
                  </a:lnTo>
                  <a:lnTo>
                    <a:pt x="1254" y="828"/>
                  </a:lnTo>
                  <a:lnTo>
                    <a:pt x="1254" y="828"/>
                  </a:lnTo>
                  <a:lnTo>
                    <a:pt x="1236" y="828"/>
                  </a:lnTo>
                  <a:lnTo>
                    <a:pt x="1236" y="828"/>
                  </a:lnTo>
                  <a:lnTo>
                    <a:pt x="1233" y="835"/>
                  </a:lnTo>
                  <a:lnTo>
                    <a:pt x="1227" y="839"/>
                  </a:lnTo>
                  <a:lnTo>
                    <a:pt x="1220" y="842"/>
                  </a:lnTo>
                  <a:lnTo>
                    <a:pt x="1213" y="843"/>
                  </a:lnTo>
                  <a:lnTo>
                    <a:pt x="1213" y="843"/>
                  </a:lnTo>
                  <a:lnTo>
                    <a:pt x="1172" y="849"/>
                  </a:lnTo>
                  <a:lnTo>
                    <a:pt x="1172" y="849"/>
                  </a:lnTo>
                  <a:lnTo>
                    <a:pt x="1165" y="851"/>
                  </a:lnTo>
                  <a:lnTo>
                    <a:pt x="1155" y="857"/>
                  </a:lnTo>
                  <a:lnTo>
                    <a:pt x="1155" y="857"/>
                  </a:lnTo>
                  <a:lnTo>
                    <a:pt x="1186" y="871"/>
                  </a:lnTo>
                  <a:lnTo>
                    <a:pt x="1186" y="871"/>
                  </a:lnTo>
                  <a:lnTo>
                    <a:pt x="1165" y="878"/>
                  </a:lnTo>
                  <a:lnTo>
                    <a:pt x="1155" y="882"/>
                  </a:lnTo>
                  <a:lnTo>
                    <a:pt x="1146" y="883"/>
                  </a:lnTo>
                  <a:lnTo>
                    <a:pt x="1146" y="883"/>
                  </a:lnTo>
                  <a:lnTo>
                    <a:pt x="1140" y="886"/>
                  </a:lnTo>
                  <a:lnTo>
                    <a:pt x="1136" y="889"/>
                  </a:lnTo>
                  <a:lnTo>
                    <a:pt x="1133" y="890"/>
                  </a:lnTo>
                  <a:lnTo>
                    <a:pt x="1130" y="890"/>
                  </a:lnTo>
                  <a:lnTo>
                    <a:pt x="1128" y="890"/>
                  </a:lnTo>
                  <a:lnTo>
                    <a:pt x="1125" y="887"/>
                  </a:lnTo>
                  <a:lnTo>
                    <a:pt x="1125" y="887"/>
                  </a:lnTo>
                  <a:lnTo>
                    <a:pt x="1123" y="885"/>
                  </a:lnTo>
                  <a:lnTo>
                    <a:pt x="1123" y="880"/>
                  </a:lnTo>
                  <a:lnTo>
                    <a:pt x="1125" y="871"/>
                  </a:lnTo>
                  <a:lnTo>
                    <a:pt x="1125" y="871"/>
                  </a:lnTo>
                  <a:lnTo>
                    <a:pt x="1125" y="867"/>
                  </a:lnTo>
                  <a:lnTo>
                    <a:pt x="1125" y="862"/>
                  </a:lnTo>
                  <a:lnTo>
                    <a:pt x="1122" y="860"/>
                  </a:lnTo>
                  <a:lnTo>
                    <a:pt x="1118" y="857"/>
                  </a:lnTo>
                  <a:lnTo>
                    <a:pt x="1118" y="857"/>
                  </a:lnTo>
                  <a:lnTo>
                    <a:pt x="1116" y="854"/>
                  </a:lnTo>
                  <a:lnTo>
                    <a:pt x="1116" y="851"/>
                  </a:lnTo>
                  <a:lnTo>
                    <a:pt x="1116" y="842"/>
                  </a:lnTo>
                  <a:lnTo>
                    <a:pt x="1116" y="842"/>
                  </a:lnTo>
                  <a:lnTo>
                    <a:pt x="1112" y="840"/>
                  </a:lnTo>
                  <a:lnTo>
                    <a:pt x="1107" y="840"/>
                  </a:lnTo>
                  <a:lnTo>
                    <a:pt x="1104" y="842"/>
                  </a:lnTo>
                  <a:lnTo>
                    <a:pt x="1101" y="846"/>
                  </a:lnTo>
                  <a:lnTo>
                    <a:pt x="1101" y="846"/>
                  </a:lnTo>
                  <a:lnTo>
                    <a:pt x="1100" y="853"/>
                  </a:lnTo>
                  <a:lnTo>
                    <a:pt x="1096" y="858"/>
                  </a:lnTo>
                  <a:lnTo>
                    <a:pt x="1093" y="861"/>
                  </a:lnTo>
                  <a:lnTo>
                    <a:pt x="1090" y="862"/>
                  </a:lnTo>
                  <a:lnTo>
                    <a:pt x="1086" y="864"/>
                  </a:lnTo>
                  <a:lnTo>
                    <a:pt x="1080" y="865"/>
                  </a:lnTo>
                  <a:lnTo>
                    <a:pt x="1080" y="865"/>
                  </a:lnTo>
                  <a:lnTo>
                    <a:pt x="1086" y="868"/>
                  </a:lnTo>
                  <a:lnTo>
                    <a:pt x="1092" y="871"/>
                  </a:lnTo>
                  <a:lnTo>
                    <a:pt x="1098" y="879"/>
                  </a:lnTo>
                  <a:lnTo>
                    <a:pt x="1103" y="883"/>
                  </a:lnTo>
                  <a:lnTo>
                    <a:pt x="1107" y="886"/>
                  </a:lnTo>
                  <a:lnTo>
                    <a:pt x="1112" y="887"/>
                  </a:lnTo>
                  <a:lnTo>
                    <a:pt x="1118" y="887"/>
                  </a:lnTo>
                  <a:lnTo>
                    <a:pt x="1118" y="887"/>
                  </a:lnTo>
                  <a:lnTo>
                    <a:pt x="1118" y="911"/>
                  </a:lnTo>
                  <a:lnTo>
                    <a:pt x="1118" y="911"/>
                  </a:lnTo>
                  <a:lnTo>
                    <a:pt x="1098" y="907"/>
                  </a:lnTo>
                  <a:lnTo>
                    <a:pt x="1098" y="907"/>
                  </a:lnTo>
                  <a:lnTo>
                    <a:pt x="1097" y="893"/>
                  </a:lnTo>
                  <a:lnTo>
                    <a:pt x="1097" y="893"/>
                  </a:lnTo>
                  <a:lnTo>
                    <a:pt x="1093" y="892"/>
                  </a:lnTo>
                  <a:lnTo>
                    <a:pt x="1093" y="892"/>
                  </a:lnTo>
                  <a:lnTo>
                    <a:pt x="1083" y="892"/>
                  </a:lnTo>
                  <a:lnTo>
                    <a:pt x="1078" y="890"/>
                  </a:lnTo>
                  <a:lnTo>
                    <a:pt x="1075" y="887"/>
                  </a:lnTo>
                  <a:lnTo>
                    <a:pt x="1074" y="885"/>
                  </a:lnTo>
                  <a:lnTo>
                    <a:pt x="1074" y="878"/>
                  </a:lnTo>
                  <a:lnTo>
                    <a:pt x="1074" y="878"/>
                  </a:lnTo>
                  <a:lnTo>
                    <a:pt x="1072" y="872"/>
                  </a:lnTo>
                  <a:lnTo>
                    <a:pt x="1071" y="869"/>
                  </a:lnTo>
                  <a:lnTo>
                    <a:pt x="1068" y="867"/>
                  </a:lnTo>
                  <a:lnTo>
                    <a:pt x="1061" y="865"/>
                  </a:lnTo>
                  <a:lnTo>
                    <a:pt x="1061" y="865"/>
                  </a:lnTo>
                  <a:lnTo>
                    <a:pt x="1054" y="872"/>
                  </a:lnTo>
                  <a:lnTo>
                    <a:pt x="1047" y="880"/>
                  </a:lnTo>
                  <a:lnTo>
                    <a:pt x="1047" y="880"/>
                  </a:lnTo>
                  <a:lnTo>
                    <a:pt x="1043" y="889"/>
                  </a:lnTo>
                  <a:lnTo>
                    <a:pt x="1039" y="897"/>
                  </a:lnTo>
                  <a:lnTo>
                    <a:pt x="1039" y="897"/>
                  </a:lnTo>
                  <a:lnTo>
                    <a:pt x="1053" y="900"/>
                  </a:lnTo>
                  <a:lnTo>
                    <a:pt x="1067" y="901"/>
                  </a:lnTo>
                  <a:lnTo>
                    <a:pt x="1067" y="901"/>
                  </a:lnTo>
                  <a:lnTo>
                    <a:pt x="1075" y="903"/>
                  </a:lnTo>
                  <a:lnTo>
                    <a:pt x="1080" y="907"/>
                  </a:lnTo>
                  <a:lnTo>
                    <a:pt x="1086" y="911"/>
                  </a:lnTo>
                  <a:lnTo>
                    <a:pt x="1089" y="918"/>
                  </a:lnTo>
                  <a:lnTo>
                    <a:pt x="1089" y="918"/>
                  </a:lnTo>
                  <a:lnTo>
                    <a:pt x="1039" y="928"/>
                  </a:lnTo>
                  <a:lnTo>
                    <a:pt x="1039" y="928"/>
                  </a:lnTo>
                  <a:lnTo>
                    <a:pt x="1038" y="929"/>
                  </a:lnTo>
                  <a:lnTo>
                    <a:pt x="1036" y="930"/>
                  </a:lnTo>
                  <a:lnTo>
                    <a:pt x="1036" y="932"/>
                  </a:lnTo>
                  <a:lnTo>
                    <a:pt x="1036" y="932"/>
                  </a:lnTo>
                  <a:lnTo>
                    <a:pt x="1038" y="939"/>
                  </a:lnTo>
                  <a:lnTo>
                    <a:pt x="1038" y="944"/>
                  </a:lnTo>
                  <a:lnTo>
                    <a:pt x="1035" y="948"/>
                  </a:lnTo>
                  <a:lnTo>
                    <a:pt x="1032" y="952"/>
                  </a:lnTo>
                  <a:lnTo>
                    <a:pt x="1022" y="957"/>
                  </a:lnTo>
                  <a:lnTo>
                    <a:pt x="1011" y="962"/>
                  </a:lnTo>
                  <a:lnTo>
                    <a:pt x="1011" y="962"/>
                  </a:lnTo>
                  <a:lnTo>
                    <a:pt x="1007" y="964"/>
                  </a:lnTo>
                  <a:lnTo>
                    <a:pt x="1007" y="964"/>
                  </a:lnTo>
                  <a:lnTo>
                    <a:pt x="1002" y="959"/>
                  </a:lnTo>
                  <a:lnTo>
                    <a:pt x="996" y="957"/>
                  </a:lnTo>
                  <a:lnTo>
                    <a:pt x="996" y="957"/>
                  </a:lnTo>
                  <a:lnTo>
                    <a:pt x="989" y="954"/>
                  </a:lnTo>
                  <a:lnTo>
                    <a:pt x="986" y="954"/>
                  </a:lnTo>
                  <a:lnTo>
                    <a:pt x="985" y="954"/>
                  </a:lnTo>
                  <a:lnTo>
                    <a:pt x="985" y="954"/>
                  </a:lnTo>
                  <a:lnTo>
                    <a:pt x="979" y="958"/>
                  </a:lnTo>
                  <a:lnTo>
                    <a:pt x="974" y="961"/>
                  </a:lnTo>
                  <a:lnTo>
                    <a:pt x="968" y="962"/>
                  </a:lnTo>
                  <a:lnTo>
                    <a:pt x="961" y="962"/>
                  </a:lnTo>
                  <a:lnTo>
                    <a:pt x="961" y="962"/>
                  </a:lnTo>
                  <a:lnTo>
                    <a:pt x="974" y="970"/>
                  </a:lnTo>
                  <a:lnTo>
                    <a:pt x="981" y="976"/>
                  </a:lnTo>
                  <a:lnTo>
                    <a:pt x="982" y="979"/>
                  </a:lnTo>
                  <a:lnTo>
                    <a:pt x="982" y="980"/>
                  </a:lnTo>
                  <a:lnTo>
                    <a:pt x="981" y="984"/>
                  </a:lnTo>
                  <a:lnTo>
                    <a:pt x="981" y="984"/>
                  </a:lnTo>
                  <a:lnTo>
                    <a:pt x="967" y="979"/>
                  </a:lnTo>
                  <a:lnTo>
                    <a:pt x="961" y="977"/>
                  </a:lnTo>
                  <a:lnTo>
                    <a:pt x="956" y="979"/>
                  </a:lnTo>
                  <a:lnTo>
                    <a:pt x="950" y="980"/>
                  </a:lnTo>
                  <a:lnTo>
                    <a:pt x="946" y="983"/>
                  </a:lnTo>
                  <a:lnTo>
                    <a:pt x="935" y="993"/>
                  </a:lnTo>
                  <a:lnTo>
                    <a:pt x="935" y="993"/>
                  </a:lnTo>
                  <a:lnTo>
                    <a:pt x="930" y="998"/>
                  </a:lnTo>
                  <a:lnTo>
                    <a:pt x="930" y="998"/>
                  </a:lnTo>
                  <a:lnTo>
                    <a:pt x="913" y="994"/>
                  </a:lnTo>
                  <a:lnTo>
                    <a:pt x="913" y="994"/>
                  </a:lnTo>
                  <a:lnTo>
                    <a:pt x="910" y="998"/>
                  </a:lnTo>
                  <a:lnTo>
                    <a:pt x="910" y="1001"/>
                  </a:lnTo>
                  <a:lnTo>
                    <a:pt x="912" y="1002"/>
                  </a:lnTo>
                  <a:lnTo>
                    <a:pt x="916" y="1004"/>
                  </a:lnTo>
                  <a:lnTo>
                    <a:pt x="916" y="1004"/>
                  </a:lnTo>
                  <a:lnTo>
                    <a:pt x="918" y="1002"/>
                  </a:lnTo>
                  <a:lnTo>
                    <a:pt x="923" y="1001"/>
                  </a:lnTo>
                  <a:lnTo>
                    <a:pt x="930" y="998"/>
                  </a:lnTo>
                  <a:lnTo>
                    <a:pt x="930" y="998"/>
                  </a:lnTo>
                  <a:lnTo>
                    <a:pt x="928" y="1004"/>
                  </a:lnTo>
                  <a:lnTo>
                    <a:pt x="924" y="1008"/>
                  </a:lnTo>
                  <a:lnTo>
                    <a:pt x="918" y="1009"/>
                  </a:lnTo>
                  <a:lnTo>
                    <a:pt x="912" y="1011"/>
                  </a:lnTo>
                  <a:lnTo>
                    <a:pt x="912" y="1011"/>
                  </a:lnTo>
                  <a:lnTo>
                    <a:pt x="900" y="1011"/>
                  </a:lnTo>
                  <a:lnTo>
                    <a:pt x="891" y="1013"/>
                  </a:lnTo>
                  <a:lnTo>
                    <a:pt x="881" y="1018"/>
                  </a:lnTo>
                  <a:lnTo>
                    <a:pt x="871" y="1022"/>
                  </a:lnTo>
                  <a:lnTo>
                    <a:pt x="871" y="1022"/>
                  </a:lnTo>
                  <a:lnTo>
                    <a:pt x="862" y="1027"/>
                  </a:lnTo>
                  <a:lnTo>
                    <a:pt x="852" y="1029"/>
                  </a:lnTo>
                  <a:lnTo>
                    <a:pt x="842" y="1030"/>
                  </a:lnTo>
                  <a:lnTo>
                    <a:pt x="833" y="1029"/>
                  </a:lnTo>
                  <a:lnTo>
                    <a:pt x="833" y="1029"/>
                  </a:lnTo>
                  <a:lnTo>
                    <a:pt x="827" y="1034"/>
                  </a:lnTo>
                  <a:lnTo>
                    <a:pt x="820" y="1040"/>
                  </a:lnTo>
                  <a:lnTo>
                    <a:pt x="813" y="1042"/>
                  </a:lnTo>
                  <a:lnTo>
                    <a:pt x="805" y="1045"/>
                  </a:lnTo>
                  <a:lnTo>
                    <a:pt x="790" y="1047"/>
                  </a:lnTo>
                  <a:lnTo>
                    <a:pt x="773" y="1045"/>
                  </a:lnTo>
                  <a:lnTo>
                    <a:pt x="773" y="1045"/>
                  </a:lnTo>
                  <a:lnTo>
                    <a:pt x="765" y="1047"/>
                  </a:lnTo>
                  <a:lnTo>
                    <a:pt x="758" y="1048"/>
                  </a:lnTo>
                  <a:lnTo>
                    <a:pt x="758" y="1048"/>
                  </a:lnTo>
                  <a:lnTo>
                    <a:pt x="726" y="1049"/>
                  </a:lnTo>
                  <a:lnTo>
                    <a:pt x="726" y="1049"/>
                  </a:lnTo>
                  <a:lnTo>
                    <a:pt x="718" y="1065"/>
                  </a:lnTo>
                  <a:lnTo>
                    <a:pt x="718" y="1065"/>
                  </a:lnTo>
                  <a:lnTo>
                    <a:pt x="705" y="1062"/>
                  </a:lnTo>
                  <a:lnTo>
                    <a:pt x="694" y="1062"/>
                  </a:lnTo>
                  <a:lnTo>
                    <a:pt x="682" y="1063"/>
                  </a:lnTo>
                  <a:lnTo>
                    <a:pt x="671" y="1065"/>
                  </a:lnTo>
                  <a:lnTo>
                    <a:pt x="647" y="1070"/>
                  </a:lnTo>
                  <a:lnTo>
                    <a:pt x="625" y="1074"/>
                  </a:lnTo>
                  <a:lnTo>
                    <a:pt x="625" y="1074"/>
                  </a:lnTo>
                  <a:lnTo>
                    <a:pt x="606" y="1077"/>
                  </a:lnTo>
                  <a:lnTo>
                    <a:pt x="585" y="1076"/>
                  </a:lnTo>
                  <a:lnTo>
                    <a:pt x="585" y="1076"/>
                  </a:lnTo>
                  <a:lnTo>
                    <a:pt x="578" y="1073"/>
                  </a:lnTo>
                  <a:lnTo>
                    <a:pt x="574" y="1070"/>
                  </a:lnTo>
                  <a:lnTo>
                    <a:pt x="570" y="1066"/>
                  </a:lnTo>
                  <a:lnTo>
                    <a:pt x="564" y="1062"/>
                  </a:lnTo>
                  <a:lnTo>
                    <a:pt x="564" y="1062"/>
                  </a:lnTo>
                  <a:lnTo>
                    <a:pt x="549" y="1078"/>
                  </a:lnTo>
                  <a:lnTo>
                    <a:pt x="549" y="1078"/>
                  </a:lnTo>
                  <a:lnTo>
                    <a:pt x="511" y="1078"/>
                  </a:lnTo>
                  <a:lnTo>
                    <a:pt x="511" y="1078"/>
                  </a:lnTo>
                  <a:lnTo>
                    <a:pt x="492" y="1066"/>
                  </a:lnTo>
                  <a:lnTo>
                    <a:pt x="492" y="1066"/>
                  </a:lnTo>
                  <a:lnTo>
                    <a:pt x="477" y="1081"/>
                  </a:lnTo>
                  <a:lnTo>
                    <a:pt x="477" y="1081"/>
                  </a:lnTo>
                  <a:lnTo>
                    <a:pt x="477" y="1072"/>
                  </a:lnTo>
                  <a:lnTo>
                    <a:pt x="474" y="1065"/>
                  </a:lnTo>
                  <a:lnTo>
                    <a:pt x="471" y="1060"/>
                  </a:lnTo>
                  <a:lnTo>
                    <a:pt x="468" y="1059"/>
                  </a:lnTo>
                  <a:lnTo>
                    <a:pt x="466" y="1056"/>
                  </a:lnTo>
                  <a:lnTo>
                    <a:pt x="460" y="1055"/>
                  </a:lnTo>
                  <a:lnTo>
                    <a:pt x="460" y="1055"/>
                  </a:lnTo>
                  <a:lnTo>
                    <a:pt x="457" y="1058"/>
                  </a:lnTo>
                  <a:lnTo>
                    <a:pt x="457" y="1058"/>
                  </a:lnTo>
                  <a:lnTo>
                    <a:pt x="457" y="1062"/>
                  </a:lnTo>
                  <a:lnTo>
                    <a:pt x="457" y="1062"/>
                  </a:lnTo>
                  <a:lnTo>
                    <a:pt x="435" y="1062"/>
                  </a:lnTo>
                  <a:lnTo>
                    <a:pt x="435" y="1062"/>
                  </a:lnTo>
                  <a:lnTo>
                    <a:pt x="424" y="1051"/>
                  </a:lnTo>
                  <a:lnTo>
                    <a:pt x="424" y="1051"/>
                  </a:lnTo>
                  <a:lnTo>
                    <a:pt x="420" y="1056"/>
                  </a:lnTo>
                  <a:lnTo>
                    <a:pt x="416" y="1062"/>
                  </a:lnTo>
                  <a:lnTo>
                    <a:pt x="414" y="1065"/>
                  </a:lnTo>
                  <a:lnTo>
                    <a:pt x="412" y="1067"/>
                  </a:lnTo>
                  <a:lnTo>
                    <a:pt x="409" y="1069"/>
                  </a:lnTo>
                  <a:lnTo>
                    <a:pt x="405" y="1069"/>
                  </a:lnTo>
                  <a:lnTo>
                    <a:pt x="405" y="1069"/>
                  </a:lnTo>
                  <a:lnTo>
                    <a:pt x="390" y="1067"/>
                  </a:lnTo>
                  <a:lnTo>
                    <a:pt x="374" y="1065"/>
                  </a:lnTo>
                  <a:lnTo>
                    <a:pt x="374" y="1065"/>
                  </a:lnTo>
                  <a:lnTo>
                    <a:pt x="384" y="1059"/>
                  </a:lnTo>
                  <a:lnTo>
                    <a:pt x="384" y="1059"/>
                  </a:lnTo>
                  <a:lnTo>
                    <a:pt x="358" y="1031"/>
                  </a:lnTo>
                  <a:lnTo>
                    <a:pt x="358" y="1031"/>
                  </a:lnTo>
                  <a:lnTo>
                    <a:pt x="354" y="1037"/>
                  </a:lnTo>
                  <a:lnTo>
                    <a:pt x="349" y="1042"/>
                  </a:lnTo>
                  <a:lnTo>
                    <a:pt x="344" y="1047"/>
                  </a:lnTo>
                  <a:lnTo>
                    <a:pt x="337" y="1048"/>
                  </a:lnTo>
                  <a:lnTo>
                    <a:pt x="337" y="1048"/>
                  </a:lnTo>
                  <a:lnTo>
                    <a:pt x="334" y="1049"/>
                  </a:lnTo>
                  <a:lnTo>
                    <a:pt x="331" y="1052"/>
                  </a:lnTo>
                  <a:lnTo>
                    <a:pt x="326" y="1059"/>
                  </a:lnTo>
                  <a:lnTo>
                    <a:pt x="326" y="1059"/>
                  </a:lnTo>
                  <a:lnTo>
                    <a:pt x="308" y="1049"/>
                  </a:lnTo>
                  <a:lnTo>
                    <a:pt x="308" y="1049"/>
                  </a:lnTo>
                  <a:lnTo>
                    <a:pt x="305" y="1047"/>
                  </a:lnTo>
                  <a:lnTo>
                    <a:pt x="302" y="1045"/>
                  </a:lnTo>
                  <a:lnTo>
                    <a:pt x="302" y="1045"/>
                  </a:lnTo>
                  <a:lnTo>
                    <a:pt x="302" y="1040"/>
                  </a:lnTo>
                  <a:lnTo>
                    <a:pt x="301" y="1036"/>
                  </a:lnTo>
                  <a:lnTo>
                    <a:pt x="300" y="1033"/>
                  </a:lnTo>
                  <a:lnTo>
                    <a:pt x="295" y="1031"/>
                  </a:lnTo>
                  <a:lnTo>
                    <a:pt x="287" y="1030"/>
                  </a:lnTo>
                  <a:lnTo>
                    <a:pt x="279" y="1030"/>
                  </a:lnTo>
                  <a:lnTo>
                    <a:pt x="279" y="1030"/>
                  </a:lnTo>
                  <a:lnTo>
                    <a:pt x="273" y="1029"/>
                  </a:lnTo>
                  <a:lnTo>
                    <a:pt x="268" y="1026"/>
                  </a:lnTo>
                  <a:lnTo>
                    <a:pt x="268" y="1026"/>
                  </a:lnTo>
                  <a:lnTo>
                    <a:pt x="273" y="1019"/>
                  </a:lnTo>
                  <a:lnTo>
                    <a:pt x="275" y="1016"/>
                  </a:lnTo>
                  <a:lnTo>
                    <a:pt x="273" y="1015"/>
                  </a:lnTo>
                  <a:lnTo>
                    <a:pt x="272" y="1012"/>
                  </a:lnTo>
                  <a:lnTo>
                    <a:pt x="269" y="1011"/>
                  </a:lnTo>
                  <a:lnTo>
                    <a:pt x="269" y="1011"/>
                  </a:lnTo>
                  <a:lnTo>
                    <a:pt x="264" y="1008"/>
                  </a:lnTo>
                  <a:lnTo>
                    <a:pt x="257" y="1008"/>
                  </a:lnTo>
                  <a:lnTo>
                    <a:pt x="250" y="1009"/>
                  </a:lnTo>
                  <a:lnTo>
                    <a:pt x="246" y="1013"/>
                  </a:lnTo>
                  <a:lnTo>
                    <a:pt x="246" y="1013"/>
                  </a:lnTo>
                  <a:lnTo>
                    <a:pt x="243" y="1018"/>
                  </a:lnTo>
                  <a:lnTo>
                    <a:pt x="240" y="1023"/>
                  </a:lnTo>
                  <a:lnTo>
                    <a:pt x="240" y="1024"/>
                  </a:lnTo>
                  <a:lnTo>
                    <a:pt x="240" y="1027"/>
                  </a:lnTo>
                  <a:lnTo>
                    <a:pt x="241" y="1030"/>
                  </a:lnTo>
                  <a:lnTo>
                    <a:pt x="244" y="1033"/>
                  </a:lnTo>
                  <a:lnTo>
                    <a:pt x="244" y="1033"/>
                  </a:lnTo>
                  <a:lnTo>
                    <a:pt x="252" y="1040"/>
                  </a:lnTo>
                  <a:lnTo>
                    <a:pt x="254" y="1044"/>
                  </a:lnTo>
                  <a:lnTo>
                    <a:pt x="255" y="1047"/>
                  </a:lnTo>
                  <a:lnTo>
                    <a:pt x="257" y="1051"/>
                  </a:lnTo>
                  <a:lnTo>
                    <a:pt x="255" y="1056"/>
                  </a:lnTo>
                  <a:lnTo>
                    <a:pt x="252" y="1066"/>
                  </a:lnTo>
                  <a:lnTo>
                    <a:pt x="252" y="1066"/>
                  </a:lnTo>
                  <a:lnTo>
                    <a:pt x="246" y="1062"/>
                  </a:lnTo>
                  <a:lnTo>
                    <a:pt x="243" y="1056"/>
                  </a:lnTo>
                  <a:lnTo>
                    <a:pt x="240" y="1051"/>
                  </a:lnTo>
                  <a:lnTo>
                    <a:pt x="240" y="1045"/>
                  </a:lnTo>
                  <a:lnTo>
                    <a:pt x="240" y="1045"/>
                  </a:lnTo>
                  <a:lnTo>
                    <a:pt x="239" y="1038"/>
                  </a:lnTo>
                  <a:lnTo>
                    <a:pt x="236" y="1033"/>
                  </a:lnTo>
                  <a:lnTo>
                    <a:pt x="233" y="1029"/>
                  </a:lnTo>
                  <a:lnTo>
                    <a:pt x="229" y="1024"/>
                  </a:lnTo>
                  <a:lnTo>
                    <a:pt x="225" y="1022"/>
                  </a:lnTo>
                  <a:lnTo>
                    <a:pt x="218" y="1020"/>
                  </a:lnTo>
                  <a:lnTo>
                    <a:pt x="211" y="1019"/>
                  </a:lnTo>
                  <a:lnTo>
                    <a:pt x="203" y="1020"/>
                  </a:lnTo>
                  <a:lnTo>
                    <a:pt x="203" y="1020"/>
                  </a:lnTo>
                  <a:lnTo>
                    <a:pt x="204" y="1013"/>
                  </a:lnTo>
                  <a:lnTo>
                    <a:pt x="204" y="1008"/>
                  </a:lnTo>
                  <a:lnTo>
                    <a:pt x="205" y="1002"/>
                  </a:lnTo>
                  <a:lnTo>
                    <a:pt x="207" y="1000"/>
                  </a:lnTo>
                  <a:lnTo>
                    <a:pt x="210" y="998"/>
                  </a:lnTo>
                  <a:lnTo>
                    <a:pt x="210" y="998"/>
                  </a:lnTo>
                  <a:lnTo>
                    <a:pt x="207" y="995"/>
                  </a:lnTo>
                  <a:lnTo>
                    <a:pt x="205" y="993"/>
                  </a:lnTo>
                  <a:lnTo>
                    <a:pt x="207" y="990"/>
                  </a:lnTo>
                  <a:lnTo>
                    <a:pt x="208" y="987"/>
                  </a:lnTo>
                  <a:lnTo>
                    <a:pt x="212" y="983"/>
                  </a:lnTo>
                  <a:lnTo>
                    <a:pt x="214" y="980"/>
                  </a:lnTo>
                  <a:lnTo>
                    <a:pt x="214" y="977"/>
                  </a:lnTo>
                  <a:lnTo>
                    <a:pt x="214" y="977"/>
                  </a:lnTo>
                  <a:lnTo>
                    <a:pt x="228" y="977"/>
                  </a:lnTo>
                  <a:lnTo>
                    <a:pt x="228" y="977"/>
                  </a:lnTo>
                  <a:lnTo>
                    <a:pt x="234" y="987"/>
                  </a:lnTo>
                  <a:lnTo>
                    <a:pt x="234" y="987"/>
                  </a:lnTo>
                  <a:lnTo>
                    <a:pt x="248" y="982"/>
                  </a:lnTo>
                  <a:lnTo>
                    <a:pt x="261" y="977"/>
                  </a:lnTo>
                  <a:lnTo>
                    <a:pt x="261" y="977"/>
                  </a:lnTo>
                  <a:lnTo>
                    <a:pt x="266" y="976"/>
                  </a:lnTo>
                  <a:lnTo>
                    <a:pt x="270" y="973"/>
                  </a:lnTo>
                  <a:lnTo>
                    <a:pt x="273" y="969"/>
                  </a:lnTo>
                  <a:lnTo>
                    <a:pt x="273" y="964"/>
                  </a:lnTo>
                  <a:lnTo>
                    <a:pt x="273" y="964"/>
                  </a:lnTo>
                  <a:lnTo>
                    <a:pt x="246" y="966"/>
                  </a:lnTo>
                  <a:lnTo>
                    <a:pt x="246" y="966"/>
                  </a:lnTo>
                  <a:lnTo>
                    <a:pt x="228" y="948"/>
                  </a:lnTo>
                  <a:lnTo>
                    <a:pt x="228" y="948"/>
                  </a:lnTo>
                  <a:lnTo>
                    <a:pt x="210" y="962"/>
                  </a:lnTo>
                  <a:lnTo>
                    <a:pt x="210" y="962"/>
                  </a:lnTo>
                  <a:lnTo>
                    <a:pt x="214" y="979"/>
                  </a:lnTo>
                  <a:lnTo>
                    <a:pt x="214" y="979"/>
                  </a:lnTo>
                  <a:lnTo>
                    <a:pt x="205" y="979"/>
                  </a:lnTo>
                  <a:lnTo>
                    <a:pt x="198" y="979"/>
                  </a:lnTo>
                  <a:lnTo>
                    <a:pt x="190" y="982"/>
                  </a:lnTo>
                  <a:lnTo>
                    <a:pt x="183" y="986"/>
                  </a:lnTo>
                  <a:lnTo>
                    <a:pt x="183" y="986"/>
                  </a:lnTo>
                  <a:lnTo>
                    <a:pt x="186" y="988"/>
                  </a:lnTo>
                  <a:lnTo>
                    <a:pt x="187" y="993"/>
                  </a:lnTo>
                  <a:lnTo>
                    <a:pt x="190" y="1000"/>
                  </a:lnTo>
                  <a:lnTo>
                    <a:pt x="190" y="1006"/>
                  </a:lnTo>
                  <a:lnTo>
                    <a:pt x="190" y="1015"/>
                  </a:lnTo>
                  <a:lnTo>
                    <a:pt x="190" y="1015"/>
                  </a:lnTo>
                  <a:lnTo>
                    <a:pt x="172" y="1002"/>
                  </a:lnTo>
                  <a:lnTo>
                    <a:pt x="172" y="1002"/>
                  </a:lnTo>
                  <a:lnTo>
                    <a:pt x="174" y="994"/>
                  </a:lnTo>
                  <a:lnTo>
                    <a:pt x="172" y="991"/>
                  </a:lnTo>
                  <a:lnTo>
                    <a:pt x="171" y="990"/>
                  </a:lnTo>
                  <a:lnTo>
                    <a:pt x="169" y="988"/>
                  </a:lnTo>
                  <a:lnTo>
                    <a:pt x="165" y="987"/>
                  </a:lnTo>
                  <a:lnTo>
                    <a:pt x="156" y="986"/>
                  </a:lnTo>
                  <a:lnTo>
                    <a:pt x="156" y="986"/>
                  </a:lnTo>
                  <a:lnTo>
                    <a:pt x="160" y="982"/>
                  </a:lnTo>
                  <a:lnTo>
                    <a:pt x="164" y="979"/>
                  </a:lnTo>
                  <a:lnTo>
                    <a:pt x="175" y="977"/>
                  </a:lnTo>
                  <a:lnTo>
                    <a:pt x="185" y="976"/>
                  </a:lnTo>
                  <a:lnTo>
                    <a:pt x="190" y="975"/>
                  </a:lnTo>
                  <a:lnTo>
                    <a:pt x="194" y="972"/>
                  </a:lnTo>
                  <a:lnTo>
                    <a:pt x="194" y="972"/>
                  </a:lnTo>
                  <a:lnTo>
                    <a:pt x="179" y="966"/>
                  </a:lnTo>
                  <a:lnTo>
                    <a:pt x="172" y="964"/>
                  </a:lnTo>
                  <a:lnTo>
                    <a:pt x="165" y="964"/>
                  </a:lnTo>
                  <a:lnTo>
                    <a:pt x="157" y="964"/>
                  </a:lnTo>
                  <a:lnTo>
                    <a:pt x="150" y="965"/>
                  </a:lnTo>
                  <a:lnTo>
                    <a:pt x="143" y="966"/>
                  </a:lnTo>
                  <a:lnTo>
                    <a:pt x="135" y="969"/>
                  </a:lnTo>
                  <a:lnTo>
                    <a:pt x="135" y="969"/>
                  </a:lnTo>
                  <a:lnTo>
                    <a:pt x="131" y="964"/>
                  </a:lnTo>
                  <a:lnTo>
                    <a:pt x="126" y="958"/>
                  </a:lnTo>
                  <a:lnTo>
                    <a:pt x="125" y="955"/>
                  </a:lnTo>
                  <a:lnTo>
                    <a:pt x="121" y="954"/>
                  </a:lnTo>
                  <a:lnTo>
                    <a:pt x="118" y="952"/>
                  </a:lnTo>
                  <a:lnTo>
                    <a:pt x="113" y="952"/>
                  </a:lnTo>
                  <a:lnTo>
                    <a:pt x="113" y="952"/>
                  </a:lnTo>
                  <a:lnTo>
                    <a:pt x="110" y="951"/>
                  </a:lnTo>
                  <a:lnTo>
                    <a:pt x="106" y="948"/>
                  </a:lnTo>
                  <a:lnTo>
                    <a:pt x="97" y="940"/>
                  </a:lnTo>
                  <a:lnTo>
                    <a:pt x="97" y="940"/>
                  </a:lnTo>
                  <a:lnTo>
                    <a:pt x="110" y="939"/>
                  </a:lnTo>
                  <a:lnTo>
                    <a:pt x="115" y="940"/>
                  </a:lnTo>
                  <a:lnTo>
                    <a:pt x="120" y="943"/>
                  </a:lnTo>
                  <a:lnTo>
                    <a:pt x="120" y="943"/>
                  </a:lnTo>
                  <a:lnTo>
                    <a:pt x="124" y="946"/>
                  </a:lnTo>
                  <a:lnTo>
                    <a:pt x="128" y="948"/>
                  </a:lnTo>
                  <a:lnTo>
                    <a:pt x="139" y="952"/>
                  </a:lnTo>
                  <a:lnTo>
                    <a:pt x="139" y="952"/>
                  </a:lnTo>
                  <a:lnTo>
                    <a:pt x="147" y="939"/>
                  </a:lnTo>
                  <a:lnTo>
                    <a:pt x="147" y="939"/>
                  </a:lnTo>
                  <a:lnTo>
                    <a:pt x="154" y="939"/>
                  </a:lnTo>
                  <a:lnTo>
                    <a:pt x="154" y="939"/>
                  </a:lnTo>
                  <a:lnTo>
                    <a:pt x="164" y="936"/>
                  </a:lnTo>
                  <a:lnTo>
                    <a:pt x="174" y="937"/>
                  </a:lnTo>
                  <a:lnTo>
                    <a:pt x="180" y="941"/>
                  </a:lnTo>
                  <a:lnTo>
                    <a:pt x="186" y="948"/>
                  </a:lnTo>
                  <a:lnTo>
                    <a:pt x="186" y="948"/>
                  </a:lnTo>
                  <a:lnTo>
                    <a:pt x="190" y="954"/>
                  </a:lnTo>
                  <a:lnTo>
                    <a:pt x="194" y="955"/>
                  </a:lnTo>
                  <a:lnTo>
                    <a:pt x="200" y="957"/>
                  </a:lnTo>
                  <a:lnTo>
                    <a:pt x="207" y="955"/>
                  </a:lnTo>
                  <a:lnTo>
                    <a:pt x="207" y="955"/>
                  </a:lnTo>
                  <a:lnTo>
                    <a:pt x="207" y="934"/>
                  </a:lnTo>
                  <a:lnTo>
                    <a:pt x="207" y="934"/>
                  </a:lnTo>
                  <a:lnTo>
                    <a:pt x="218" y="930"/>
                  </a:lnTo>
                  <a:lnTo>
                    <a:pt x="218" y="930"/>
                  </a:lnTo>
                  <a:lnTo>
                    <a:pt x="214" y="904"/>
                  </a:lnTo>
                  <a:lnTo>
                    <a:pt x="214" y="904"/>
                  </a:lnTo>
                  <a:lnTo>
                    <a:pt x="208" y="907"/>
                  </a:lnTo>
                  <a:lnTo>
                    <a:pt x="205" y="908"/>
                  </a:lnTo>
                  <a:lnTo>
                    <a:pt x="203" y="910"/>
                  </a:lnTo>
                  <a:lnTo>
                    <a:pt x="203" y="910"/>
                  </a:lnTo>
                  <a:lnTo>
                    <a:pt x="197" y="915"/>
                  </a:lnTo>
                  <a:lnTo>
                    <a:pt x="190" y="919"/>
                  </a:lnTo>
                  <a:lnTo>
                    <a:pt x="183" y="921"/>
                  </a:lnTo>
                  <a:lnTo>
                    <a:pt x="174" y="919"/>
                  </a:lnTo>
                  <a:lnTo>
                    <a:pt x="174" y="919"/>
                  </a:lnTo>
                  <a:lnTo>
                    <a:pt x="168" y="919"/>
                  </a:lnTo>
                  <a:lnTo>
                    <a:pt x="161" y="921"/>
                  </a:lnTo>
                  <a:lnTo>
                    <a:pt x="149" y="922"/>
                  </a:lnTo>
                  <a:lnTo>
                    <a:pt x="149" y="922"/>
                  </a:lnTo>
                  <a:lnTo>
                    <a:pt x="122" y="929"/>
                  </a:lnTo>
                  <a:lnTo>
                    <a:pt x="122" y="929"/>
                  </a:lnTo>
                  <a:lnTo>
                    <a:pt x="111" y="930"/>
                  </a:lnTo>
                  <a:lnTo>
                    <a:pt x="106" y="929"/>
                  </a:lnTo>
                  <a:lnTo>
                    <a:pt x="102" y="929"/>
                  </a:lnTo>
                  <a:lnTo>
                    <a:pt x="96" y="926"/>
                  </a:lnTo>
                  <a:lnTo>
                    <a:pt x="92" y="923"/>
                  </a:lnTo>
                  <a:lnTo>
                    <a:pt x="89" y="921"/>
                  </a:lnTo>
                  <a:lnTo>
                    <a:pt x="85" y="915"/>
                  </a:lnTo>
                  <a:lnTo>
                    <a:pt x="85" y="915"/>
                  </a:lnTo>
                  <a:lnTo>
                    <a:pt x="84" y="912"/>
                  </a:lnTo>
                  <a:lnTo>
                    <a:pt x="79" y="910"/>
                  </a:lnTo>
                  <a:lnTo>
                    <a:pt x="72" y="905"/>
                  </a:lnTo>
                  <a:lnTo>
                    <a:pt x="72" y="905"/>
                  </a:lnTo>
                  <a:lnTo>
                    <a:pt x="81" y="894"/>
                  </a:lnTo>
                  <a:lnTo>
                    <a:pt x="81" y="894"/>
                  </a:lnTo>
                  <a:lnTo>
                    <a:pt x="56" y="867"/>
                  </a:lnTo>
                  <a:lnTo>
                    <a:pt x="56" y="867"/>
                  </a:lnTo>
                  <a:lnTo>
                    <a:pt x="71" y="868"/>
                  </a:lnTo>
                  <a:lnTo>
                    <a:pt x="85" y="869"/>
                  </a:lnTo>
                  <a:lnTo>
                    <a:pt x="85" y="869"/>
                  </a:lnTo>
                  <a:lnTo>
                    <a:pt x="97" y="868"/>
                  </a:lnTo>
                  <a:lnTo>
                    <a:pt x="111" y="865"/>
                  </a:lnTo>
                  <a:lnTo>
                    <a:pt x="111" y="865"/>
                  </a:lnTo>
                  <a:lnTo>
                    <a:pt x="107" y="861"/>
                  </a:lnTo>
                  <a:lnTo>
                    <a:pt x="103" y="857"/>
                  </a:lnTo>
                  <a:lnTo>
                    <a:pt x="85" y="850"/>
                  </a:lnTo>
                  <a:lnTo>
                    <a:pt x="85" y="850"/>
                  </a:lnTo>
                  <a:lnTo>
                    <a:pt x="92" y="847"/>
                  </a:lnTo>
                  <a:lnTo>
                    <a:pt x="97" y="846"/>
                  </a:lnTo>
                  <a:lnTo>
                    <a:pt x="103" y="846"/>
                  </a:lnTo>
                  <a:lnTo>
                    <a:pt x="111" y="847"/>
                  </a:lnTo>
                  <a:lnTo>
                    <a:pt x="111" y="847"/>
                  </a:lnTo>
                  <a:lnTo>
                    <a:pt x="117" y="847"/>
                  </a:lnTo>
                  <a:lnTo>
                    <a:pt x="120" y="846"/>
                  </a:lnTo>
                  <a:lnTo>
                    <a:pt x="122" y="840"/>
                  </a:lnTo>
                  <a:lnTo>
                    <a:pt x="125" y="833"/>
                  </a:lnTo>
                  <a:lnTo>
                    <a:pt x="125" y="833"/>
                  </a:lnTo>
                  <a:lnTo>
                    <a:pt x="115" y="833"/>
                  </a:lnTo>
                  <a:lnTo>
                    <a:pt x="111" y="833"/>
                  </a:lnTo>
                  <a:lnTo>
                    <a:pt x="108" y="835"/>
                  </a:lnTo>
                  <a:lnTo>
                    <a:pt x="108" y="835"/>
                  </a:lnTo>
                  <a:lnTo>
                    <a:pt x="102" y="839"/>
                  </a:lnTo>
                  <a:lnTo>
                    <a:pt x="95" y="839"/>
                  </a:lnTo>
                  <a:lnTo>
                    <a:pt x="86" y="838"/>
                  </a:lnTo>
                  <a:lnTo>
                    <a:pt x="79" y="833"/>
                  </a:lnTo>
                  <a:lnTo>
                    <a:pt x="79" y="833"/>
                  </a:lnTo>
                  <a:lnTo>
                    <a:pt x="68" y="851"/>
                  </a:lnTo>
                  <a:lnTo>
                    <a:pt x="68" y="851"/>
                  </a:lnTo>
                  <a:lnTo>
                    <a:pt x="66" y="840"/>
                  </a:lnTo>
                  <a:lnTo>
                    <a:pt x="66" y="836"/>
                  </a:lnTo>
                  <a:lnTo>
                    <a:pt x="66" y="833"/>
                  </a:lnTo>
                  <a:lnTo>
                    <a:pt x="67" y="831"/>
                  </a:lnTo>
                  <a:lnTo>
                    <a:pt x="70" y="828"/>
                  </a:lnTo>
                  <a:lnTo>
                    <a:pt x="78" y="822"/>
                  </a:lnTo>
                  <a:lnTo>
                    <a:pt x="78" y="822"/>
                  </a:lnTo>
                  <a:lnTo>
                    <a:pt x="49" y="814"/>
                  </a:lnTo>
                  <a:lnTo>
                    <a:pt x="49" y="814"/>
                  </a:lnTo>
                  <a:lnTo>
                    <a:pt x="17" y="782"/>
                  </a:lnTo>
                  <a:lnTo>
                    <a:pt x="17" y="782"/>
                  </a:lnTo>
                  <a:lnTo>
                    <a:pt x="43" y="793"/>
                  </a:lnTo>
                  <a:lnTo>
                    <a:pt x="43" y="793"/>
                  </a:lnTo>
                  <a:lnTo>
                    <a:pt x="45" y="790"/>
                  </a:lnTo>
                  <a:lnTo>
                    <a:pt x="45" y="786"/>
                  </a:lnTo>
                  <a:lnTo>
                    <a:pt x="46" y="779"/>
                  </a:lnTo>
                  <a:lnTo>
                    <a:pt x="48" y="777"/>
                  </a:lnTo>
                  <a:lnTo>
                    <a:pt x="50" y="774"/>
                  </a:lnTo>
                  <a:lnTo>
                    <a:pt x="54" y="771"/>
                  </a:lnTo>
                  <a:lnTo>
                    <a:pt x="61" y="771"/>
                  </a:lnTo>
                  <a:lnTo>
                    <a:pt x="61" y="771"/>
                  </a:lnTo>
                  <a:lnTo>
                    <a:pt x="53" y="759"/>
                  </a:lnTo>
                  <a:lnTo>
                    <a:pt x="53" y="759"/>
                  </a:lnTo>
                  <a:lnTo>
                    <a:pt x="54" y="757"/>
                  </a:lnTo>
                  <a:lnTo>
                    <a:pt x="57" y="756"/>
                  </a:lnTo>
                  <a:lnTo>
                    <a:pt x="63" y="753"/>
                  </a:lnTo>
                  <a:lnTo>
                    <a:pt x="66" y="752"/>
                  </a:lnTo>
                  <a:lnTo>
                    <a:pt x="67" y="749"/>
                  </a:lnTo>
                  <a:lnTo>
                    <a:pt x="67" y="746"/>
                  </a:lnTo>
                  <a:lnTo>
                    <a:pt x="66" y="742"/>
                  </a:lnTo>
                  <a:lnTo>
                    <a:pt x="66" y="742"/>
                  </a:lnTo>
                  <a:lnTo>
                    <a:pt x="31" y="742"/>
                  </a:lnTo>
                  <a:lnTo>
                    <a:pt x="31" y="742"/>
                  </a:lnTo>
                  <a:lnTo>
                    <a:pt x="34" y="739"/>
                  </a:lnTo>
                  <a:lnTo>
                    <a:pt x="36" y="735"/>
                  </a:lnTo>
                  <a:lnTo>
                    <a:pt x="43" y="728"/>
                  </a:lnTo>
                  <a:lnTo>
                    <a:pt x="46" y="724"/>
                  </a:lnTo>
                  <a:lnTo>
                    <a:pt x="48" y="720"/>
                  </a:lnTo>
                  <a:lnTo>
                    <a:pt x="48" y="716"/>
                  </a:lnTo>
                  <a:lnTo>
                    <a:pt x="45" y="709"/>
                  </a:lnTo>
                  <a:lnTo>
                    <a:pt x="45" y="709"/>
                  </a:lnTo>
                  <a:lnTo>
                    <a:pt x="6" y="706"/>
                  </a:lnTo>
                  <a:lnTo>
                    <a:pt x="6" y="706"/>
                  </a:lnTo>
                  <a:lnTo>
                    <a:pt x="7" y="703"/>
                  </a:lnTo>
                  <a:lnTo>
                    <a:pt x="10" y="702"/>
                  </a:lnTo>
                  <a:lnTo>
                    <a:pt x="16" y="698"/>
                  </a:lnTo>
                  <a:lnTo>
                    <a:pt x="18" y="696"/>
                  </a:lnTo>
                  <a:lnTo>
                    <a:pt x="18" y="694"/>
                  </a:lnTo>
                  <a:lnTo>
                    <a:pt x="18" y="691"/>
                  </a:lnTo>
                  <a:lnTo>
                    <a:pt x="14" y="687"/>
                  </a:lnTo>
                  <a:lnTo>
                    <a:pt x="14" y="687"/>
                  </a:lnTo>
                  <a:lnTo>
                    <a:pt x="21" y="682"/>
                  </a:lnTo>
                  <a:lnTo>
                    <a:pt x="30" y="680"/>
                  </a:lnTo>
                  <a:lnTo>
                    <a:pt x="36" y="676"/>
                  </a:lnTo>
                  <a:lnTo>
                    <a:pt x="39" y="673"/>
                  </a:lnTo>
                  <a:lnTo>
                    <a:pt x="42" y="670"/>
                  </a:lnTo>
                  <a:lnTo>
                    <a:pt x="42" y="670"/>
                  </a:lnTo>
                  <a:lnTo>
                    <a:pt x="43" y="667"/>
                  </a:lnTo>
                  <a:lnTo>
                    <a:pt x="45" y="664"/>
                  </a:lnTo>
                  <a:lnTo>
                    <a:pt x="46" y="662"/>
                  </a:lnTo>
                  <a:lnTo>
                    <a:pt x="45" y="658"/>
                  </a:lnTo>
                  <a:lnTo>
                    <a:pt x="45" y="658"/>
                  </a:lnTo>
                  <a:lnTo>
                    <a:pt x="45" y="655"/>
                  </a:lnTo>
                  <a:lnTo>
                    <a:pt x="48" y="651"/>
                  </a:lnTo>
                  <a:lnTo>
                    <a:pt x="54" y="641"/>
                  </a:lnTo>
                  <a:lnTo>
                    <a:pt x="54" y="641"/>
                  </a:lnTo>
                  <a:lnTo>
                    <a:pt x="48" y="640"/>
                  </a:lnTo>
                  <a:lnTo>
                    <a:pt x="48" y="640"/>
                  </a:lnTo>
                  <a:lnTo>
                    <a:pt x="23" y="642"/>
                  </a:lnTo>
                  <a:lnTo>
                    <a:pt x="23" y="642"/>
                  </a:lnTo>
                  <a:lnTo>
                    <a:pt x="34" y="663"/>
                  </a:lnTo>
                  <a:lnTo>
                    <a:pt x="34" y="663"/>
                  </a:lnTo>
                  <a:lnTo>
                    <a:pt x="13" y="662"/>
                  </a:lnTo>
                  <a:lnTo>
                    <a:pt x="14" y="662"/>
                  </a:lnTo>
                  <a:lnTo>
                    <a:pt x="14" y="662"/>
                  </a:lnTo>
                  <a:lnTo>
                    <a:pt x="14" y="649"/>
                  </a:lnTo>
                  <a:lnTo>
                    <a:pt x="14" y="649"/>
                  </a:lnTo>
                  <a:lnTo>
                    <a:pt x="9" y="648"/>
                  </a:lnTo>
                  <a:lnTo>
                    <a:pt x="9" y="648"/>
                  </a:lnTo>
                  <a:lnTo>
                    <a:pt x="0" y="641"/>
                  </a:lnTo>
                  <a:lnTo>
                    <a:pt x="0" y="641"/>
                  </a:lnTo>
                  <a:lnTo>
                    <a:pt x="5" y="637"/>
                  </a:lnTo>
                  <a:lnTo>
                    <a:pt x="7" y="635"/>
                  </a:lnTo>
                  <a:lnTo>
                    <a:pt x="10" y="634"/>
                  </a:lnTo>
                  <a:lnTo>
                    <a:pt x="10" y="634"/>
                  </a:lnTo>
                  <a:lnTo>
                    <a:pt x="18" y="634"/>
                  </a:lnTo>
                  <a:lnTo>
                    <a:pt x="28" y="634"/>
                  </a:lnTo>
                  <a:lnTo>
                    <a:pt x="28" y="634"/>
                  </a:lnTo>
                  <a:lnTo>
                    <a:pt x="31" y="628"/>
                  </a:lnTo>
                  <a:lnTo>
                    <a:pt x="31" y="623"/>
                  </a:lnTo>
                  <a:lnTo>
                    <a:pt x="28" y="619"/>
                  </a:lnTo>
                  <a:lnTo>
                    <a:pt x="24" y="615"/>
                  </a:lnTo>
                  <a:lnTo>
                    <a:pt x="16" y="609"/>
                  </a:lnTo>
                  <a:lnTo>
                    <a:pt x="12" y="606"/>
                  </a:lnTo>
                  <a:lnTo>
                    <a:pt x="7" y="602"/>
                  </a:lnTo>
                  <a:lnTo>
                    <a:pt x="7" y="602"/>
                  </a:lnTo>
                  <a:lnTo>
                    <a:pt x="25" y="586"/>
                  </a:lnTo>
                  <a:lnTo>
                    <a:pt x="25" y="586"/>
                  </a:lnTo>
                  <a:lnTo>
                    <a:pt x="31" y="592"/>
                  </a:lnTo>
                  <a:lnTo>
                    <a:pt x="34" y="597"/>
                  </a:lnTo>
                  <a:lnTo>
                    <a:pt x="34" y="601"/>
                  </a:lnTo>
                  <a:lnTo>
                    <a:pt x="32" y="608"/>
                  </a:lnTo>
                  <a:lnTo>
                    <a:pt x="32" y="608"/>
                  </a:lnTo>
                  <a:lnTo>
                    <a:pt x="59" y="615"/>
                  </a:lnTo>
                  <a:lnTo>
                    <a:pt x="59" y="615"/>
                  </a:lnTo>
                  <a:lnTo>
                    <a:pt x="54" y="627"/>
                  </a:lnTo>
                  <a:lnTo>
                    <a:pt x="54" y="627"/>
                  </a:lnTo>
                  <a:lnTo>
                    <a:pt x="59" y="628"/>
                  </a:lnTo>
                  <a:lnTo>
                    <a:pt x="61" y="628"/>
                  </a:lnTo>
                  <a:lnTo>
                    <a:pt x="61" y="628"/>
                  </a:lnTo>
                  <a:lnTo>
                    <a:pt x="68" y="627"/>
                  </a:lnTo>
                  <a:lnTo>
                    <a:pt x="72" y="623"/>
                  </a:lnTo>
                  <a:lnTo>
                    <a:pt x="74" y="619"/>
                  </a:lnTo>
                  <a:lnTo>
                    <a:pt x="72" y="615"/>
                  </a:lnTo>
                  <a:lnTo>
                    <a:pt x="72" y="615"/>
                  </a:lnTo>
                  <a:lnTo>
                    <a:pt x="97" y="604"/>
                  </a:lnTo>
                  <a:lnTo>
                    <a:pt x="97" y="604"/>
                  </a:lnTo>
                  <a:lnTo>
                    <a:pt x="96" y="598"/>
                  </a:lnTo>
                  <a:lnTo>
                    <a:pt x="93" y="595"/>
                  </a:lnTo>
                  <a:lnTo>
                    <a:pt x="90" y="591"/>
                  </a:lnTo>
                  <a:lnTo>
                    <a:pt x="88" y="590"/>
                  </a:lnTo>
                  <a:lnTo>
                    <a:pt x="79" y="586"/>
                  </a:lnTo>
                  <a:lnTo>
                    <a:pt x="70" y="584"/>
                  </a:lnTo>
                  <a:lnTo>
                    <a:pt x="70" y="584"/>
                  </a:lnTo>
                  <a:lnTo>
                    <a:pt x="61" y="583"/>
                  </a:lnTo>
                  <a:lnTo>
                    <a:pt x="57" y="581"/>
                  </a:lnTo>
                  <a:lnTo>
                    <a:pt x="54" y="580"/>
                  </a:lnTo>
                  <a:lnTo>
                    <a:pt x="54" y="580"/>
                  </a:lnTo>
                  <a:lnTo>
                    <a:pt x="50" y="576"/>
                  </a:lnTo>
                  <a:lnTo>
                    <a:pt x="46" y="573"/>
                  </a:lnTo>
                  <a:lnTo>
                    <a:pt x="41" y="573"/>
                  </a:lnTo>
                  <a:lnTo>
                    <a:pt x="35" y="574"/>
                  </a:lnTo>
                  <a:lnTo>
                    <a:pt x="35" y="574"/>
                  </a:lnTo>
                  <a:lnTo>
                    <a:pt x="23" y="576"/>
                  </a:lnTo>
                  <a:lnTo>
                    <a:pt x="9" y="577"/>
                  </a:lnTo>
                  <a:lnTo>
                    <a:pt x="9" y="577"/>
                  </a:lnTo>
                  <a:lnTo>
                    <a:pt x="7" y="559"/>
                  </a:lnTo>
                  <a:lnTo>
                    <a:pt x="7" y="559"/>
                  </a:lnTo>
                  <a:lnTo>
                    <a:pt x="39" y="552"/>
                  </a:lnTo>
                  <a:lnTo>
                    <a:pt x="39" y="552"/>
                  </a:lnTo>
                  <a:lnTo>
                    <a:pt x="31" y="547"/>
                  </a:lnTo>
                  <a:lnTo>
                    <a:pt x="24" y="541"/>
                  </a:lnTo>
                  <a:lnTo>
                    <a:pt x="23" y="538"/>
                  </a:lnTo>
                  <a:lnTo>
                    <a:pt x="23" y="536"/>
                  </a:lnTo>
                  <a:lnTo>
                    <a:pt x="23" y="532"/>
                  </a:lnTo>
                  <a:lnTo>
                    <a:pt x="25" y="527"/>
                  </a:lnTo>
                  <a:lnTo>
                    <a:pt x="25" y="527"/>
                  </a:lnTo>
                  <a:lnTo>
                    <a:pt x="24" y="525"/>
                  </a:lnTo>
                  <a:lnTo>
                    <a:pt x="23" y="523"/>
                  </a:lnTo>
                  <a:lnTo>
                    <a:pt x="18" y="516"/>
                  </a:lnTo>
                  <a:lnTo>
                    <a:pt x="18" y="516"/>
                  </a:lnTo>
                  <a:lnTo>
                    <a:pt x="24" y="516"/>
                  </a:lnTo>
                  <a:lnTo>
                    <a:pt x="27" y="518"/>
                  </a:lnTo>
                  <a:lnTo>
                    <a:pt x="28" y="519"/>
                  </a:lnTo>
                  <a:lnTo>
                    <a:pt x="30" y="520"/>
                  </a:lnTo>
                  <a:lnTo>
                    <a:pt x="31" y="526"/>
                  </a:lnTo>
                  <a:lnTo>
                    <a:pt x="32" y="527"/>
                  </a:lnTo>
                  <a:lnTo>
                    <a:pt x="34" y="529"/>
                  </a:lnTo>
                  <a:lnTo>
                    <a:pt x="34" y="529"/>
                  </a:lnTo>
                  <a:lnTo>
                    <a:pt x="42" y="523"/>
                  </a:lnTo>
                  <a:lnTo>
                    <a:pt x="42" y="523"/>
                  </a:lnTo>
                  <a:lnTo>
                    <a:pt x="45" y="529"/>
                  </a:lnTo>
                  <a:lnTo>
                    <a:pt x="49" y="533"/>
                  </a:lnTo>
                  <a:lnTo>
                    <a:pt x="53" y="536"/>
                  </a:lnTo>
                  <a:lnTo>
                    <a:pt x="59" y="537"/>
                  </a:lnTo>
                  <a:lnTo>
                    <a:pt x="70" y="541"/>
                  </a:lnTo>
                  <a:lnTo>
                    <a:pt x="75" y="544"/>
                  </a:lnTo>
                  <a:lnTo>
                    <a:pt x="81" y="547"/>
                  </a:lnTo>
                  <a:lnTo>
                    <a:pt x="81" y="547"/>
                  </a:lnTo>
                  <a:lnTo>
                    <a:pt x="74" y="550"/>
                  </a:lnTo>
                  <a:lnTo>
                    <a:pt x="67" y="552"/>
                  </a:lnTo>
                  <a:lnTo>
                    <a:pt x="67" y="552"/>
                  </a:lnTo>
                  <a:lnTo>
                    <a:pt x="63" y="556"/>
                  </a:lnTo>
                  <a:lnTo>
                    <a:pt x="61" y="559"/>
                  </a:lnTo>
                  <a:lnTo>
                    <a:pt x="61" y="561"/>
                  </a:lnTo>
                  <a:lnTo>
                    <a:pt x="61" y="561"/>
                  </a:lnTo>
                  <a:lnTo>
                    <a:pt x="63" y="562"/>
                  </a:lnTo>
                  <a:lnTo>
                    <a:pt x="64" y="565"/>
                  </a:lnTo>
                  <a:lnTo>
                    <a:pt x="70" y="566"/>
                  </a:lnTo>
                  <a:lnTo>
                    <a:pt x="70" y="566"/>
                  </a:lnTo>
                  <a:lnTo>
                    <a:pt x="81" y="566"/>
                  </a:lnTo>
                  <a:lnTo>
                    <a:pt x="90" y="566"/>
                  </a:lnTo>
                  <a:lnTo>
                    <a:pt x="90" y="566"/>
                  </a:lnTo>
                  <a:lnTo>
                    <a:pt x="96" y="569"/>
                  </a:lnTo>
                  <a:lnTo>
                    <a:pt x="103" y="573"/>
                  </a:lnTo>
                  <a:lnTo>
                    <a:pt x="103" y="573"/>
                  </a:lnTo>
                  <a:lnTo>
                    <a:pt x="88" y="580"/>
                  </a:lnTo>
                  <a:lnTo>
                    <a:pt x="88" y="580"/>
                  </a:lnTo>
                  <a:lnTo>
                    <a:pt x="104" y="591"/>
                  </a:lnTo>
                  <a:lnTo>
                    <a:pt x="104" y="591"/>
                  </a:lnTo>
                  <a:lnTo>
                    <a:pt x="99" y="626"/>
                  </a:lnTo>
                  <a:lnTo>
                    <a:pt x="99" y="626"/>
                  </a:lnTo>
                  <a:lnTo>
                    <a:pt x="96" y="627"/>
                  </a:lnTo>
                  <a:lnTo>
                    <a:pt x="93" y="628"/>
                  </a:lnTo>
                  <a:lnTo>
                    <a:pt x="85" y="630"/>
                  </a:lnTo>
                  <a:lnTo>
                    <a:pt x="81" y="630"/>
                  </a:lnTo>
                  <a:lnTo>
                    <a:pt x="77" y="631"/>
                  </a:lnTo>
                  <a:lnTo>
                    <a:pt x="74" y="634"/>
                  </a:lnTo>
                  <a:lnTo>
                    <a:pt x="71" y="640"/>
                  </a:lnTo>
                  <a:lnTo>
                    <a:pt x="71" y="640"/>
                  </a:lnTo>
                  <a:lnTo>
                    <a:pt x="89" y="640"/>
                  </a:lnTo>
                  <a:lnTo>
                    <a:pt x="89" y="640"/>
                  </a:lnTo>
                  <a:lnTo>
                    <a:pt x="88" y="649"/>
                  </a:lnTo>
                  <a:lnTo>
                    <a:pt x="88" y="653"/>
                  </a:lnTo>
                  <a:lnTo>
                    <a:pt x="89" y="656"/>
                  </a:lnTo>
                  <a:lnTo>
                    <a:pt x="89" y="656"/>
                  </a:lnTo>
                  <a:lnTo>
                    <a:pt x="93" y="660"/>
                  </a:lnTo>
                  <a:lnTo>
                    <a:pt x="99" y="662"/>
                  </a:lnTo>
                  <a:lnTo>
                    <a:pt x="110" y="666"/>
                  </a:lnTo>
                  <a:lnTo>
                    <a:pt x="110" y="666"/>
                  </a:lnTo>
                  <a:lnTo>
                    <a:pt x="103" y="676"/>
                  </a:lnTo>
                  <a:lnTo>
                    <a:pt x="95" y="687"/>
                  </a:lnTo>
                  <a:lnTo>
                    <a:pt x="95" y="687"/>
                  </a:lnTo>
                  <a:lnTo>
                    <a:pt x="86" y="698"/>
                  </a:lnTo>
                  <a:lnTo>
                    <a:pt x="78" y="712"/>
                  </a:lnTo>
                  <a:lnTo>
                    <a:pt x="78" y="712"/>
                  </a:lnTo>
                  <a:lnTo>
                    <a:pt x="96" y="717"/>
                  </a:lnTo>
                  <a:lnTo>
                    <a:pt x="96" y="717"/>
                  </a:lnTo>
                  <a:lnTo>
                    <a:pt x="95" y="721"/>
                  </a:lnTo>
                  <a:lnTo>
                    <a:pt x="90" y="723"/>
                  </a:lnTo>
                  <a:lnTo>
                    <a:pt x="82" y="723"/>
                  </a:lnTo>
                  <a:lnTo>
                    <a:pt x="82" y="723"/>
                  </a:lnTo>
                  <a:lnTo>
                    <a:pt x="77" y="724"/>
                  </a:lnTo>
                  <a:lnTo>
                    <a:pt x="71" y="727"/>
                  </a:lnTo>
                  <a:lnTo>
                    <a:pt x="71" y="727"/>
                  </a:lnTo>
                  <a:lnTo>
                    <a:pt x="70" y="728"/>
                  </a:lnTo>
                  <a:lnTo>
                    <a:pt x="70" y="731"/>
                  </a:lnTo>
                  <a:lnTo>
                    <a:pt x="71" y="735"/>
                  </a:lnTo>
                  <a:lnTo>
                    <a:pt x="71" y="735"/>
                  </a:lnTo>
                  <a:lnTo>
                    <a:pt x="78" y="736"/>
                  </a:lnTo>
                  <a:lnTo>
                    <a:pt x="85" y="736"/>
                  </a:lnTo>
                  <a:lnTo>
                    <a:pt x="85" y="736"/>
                  </a:lnTo>
                  <a:lnTo>
                    <a:pt x="95" y="735"/>
                  </a:lnTo>
                  <a:lnTo>
                    <a:pt x="103" y="736"/>
                  </a:lnTo>
                  <a:lnTo>
                    <a:pt x="111" y="742"/>
                  </a:lnTo>
                  <a:lnTo>
                    <a:pt x="117" y="749"/>
                  </a:lnTo>
                  <a:lnTo>
                    <a:pt x="117" y="749"/>
                  </a:lnTo>
                  <a:lnTo>
                    <a:pt x="122" y="759"/>
                  </a:lnTo>
                  <a:lnTo>
                    <a:pt x="122" y="759"/>
                  </a:lnTo>
                  <a:lnTo>
                    <a:pt x="97" y="761"/>
                  </a:lnTo>
                  <a:lnTo>
                    <a:pt x="97" y="761"/>
                  </a:lnTo>
                  <a:lnTo>
                    <a:pt x="100" y="767"/>
                  </a:lnTo>
                  <a:lnTo>
                    <a:pt x="104" y="771"/>
                  </a:lnTo>
                  <a:lnTo>
                    <a:pt x="108" y="774"/>
                  </a:lnTo>
                  <a:lnTo>
                    <a:pt x="114" y="775"/>
                  </a:lnTo>
                  <a:lnTo>
                    <a:pt x="121" y="775"/>
                  </a:lnTo>
                  <a:lnTo>
                    <a:pt x="128" y="775"/>
                  </a:lnTo>
                  <a:lnTo>
                    <a:pt x="150" y="772"/>
                  </a:lnTo>
                  <a:lnTo>
                    <a:pt x="150" y="772"/>
                  </a:lnTo>
                  <a:lnTo>
                    <a:pt x="150" y="764"/>
                  </a:lnTo>
                  <a:lnTo>
                    <a:pt x="153" y="756"/>
                  </a:lnTo>
                  <a:lnTo>
                    <a:pt x="156" y="749"/>
                  </a:lnTo>
                  <a:lnTo>
                    <a:pt x="160" y="742"/>
                  </a:lnTo>
                  <a:lnTo>
                    <a:pt x="164" y="735"/>
                  </a:lnTo>
                  <a:lnTo>
                    <a:pt x="171" y="730"/>
                  </a:lnTo>
                  <a:lnTo>
                    <a:pt x="179" y="724"/>
                  </a:lnTo>
                  <a:lnTo>
                    <a:pt x="187" y="720"/>
                  </a:lnTo>
                  <a:lnTo>
                    <a:pt x="187" y="720"/>
                  </a:lnTo>
                  <a:lnTo>
                    <a:pt x="185" y="707"/>
                  </a:lnTo>
                  <a:lnTo>
                    <a:pt x="183" y="703"/>
                  </a:lnTo>
                  <a:lnTo>
                    <a:pt x="180" y="700"/>
                  </a:lnTo>
                  <a:lnTo>
                    <a:pt x="179" y="699"/>
                  </a:lnTo>
                  <a:lnTo>
                    <a:pt x="175" y="699"/>
                  </a:lnTo>
                  <a:lnTo>
                    <a:pt x="164" y="698"/>
                  </a:lnTo>
                  <a:lnTo>
                    <a:pt x="164" y="698"/>
                  </a:lnTo>
                  <a:lnTo>
                    <a:pt x="161" y="706"/>
                  </a:lnTo>
                  <a:lnTo>
                    <a:pt x="161" y="706"/>
                  </a:lnTo>
                  <a:lnTo>
                    <a:pt x="160" y="716"/>
                  </a:lnTo>
                  <a:lnTo>
                    <a:pt x="160" y="716"/>
                  </a:lnTo>
                  <a:lnTo>
                    <a:pt x="108" y="723"/>
                  </a:lnTo>
                  <a:lnTo>
                    <a:pt x="108" y="723"/>
                  </a:lnTo>
                  <a:lnTo>
                    <a:pt x="106" y="699"/>
                  </a:lnTo>
                  <a:lnTo>
                    <a:pt x="106" y="699"/>
                  </a:lnTo>
                  <a:lnTo>
                    <a:pt x="117" y="702"/>
                  </a:lnTo>
                  <a:lnTo>
                    <a:pt x="126" y="706"/>
                  </a:lnTo>
                  <a:lnTo>
                    <a:pt x="126" y="706"/>
                  </a:lnTo>
                  <a:lnTo>
                    <a:pt x="133" y="710"/>
                  </a:lnTo>
                  <a:lnTo>
                    <a:pt x="139" y="712"/>
                  </a:lnTo>
                  <a:lnTo>
                    <a:pt x="144" y="710"/>
                  </a:lnTo>
                  <a:lnTo>
                    <a:pt x="153" y="705"/>
                  </a:lnTo>
                  <a:lnTo>
                    <a:pt x="153" y="705"/>
                  </a:lnTo>
                  <a:lnTo>
                    <a:pt x="160" y="700"/>
                  </a:lnTo>
                  <a:lnTo>
                    <a:pt x="160" y="700"/>
                  </a:lnTo>
                  <a:lnTo>
                    <a:pt x="150" y="680"/>
                  </a:lnTo>
                  <a:lnTo>
                    <a:pt x="150" y="680"/>
                  </a:lnTo>
                  <a:lnTo>
                    <a:pt x="190" y="678"/>
                  </a:lnTo>
                  <a:lnTo>
                    <a:pt x="190" y="678"/>
                  </a:lnTo>
                  <a:lnTo>
                    <a:pt x="190" y="696"/>
                  </a:lnTo>
                  <a:lnTo>
                    <a:pt x="190" y="696"/>
                  </a:lnTo>
                  <a:lnTo>
                    <a:pt x="225" y="681"/>
                  </a:lnTo>
                  <a:lnTo>
                    <a:pt x="225" y="681"/>
                  </a:lnTo>
                  <a:lnTo>
                    <a:pt x="225" y="676"/>
                  </a:lnTo>
                  <a:lnTo>
                    <a:pt x="225" y="676"/>
                  </a:lnTo>
                  <a:lnTo>
                    <a:pt x="208" y="671"/>
                  </a:lnTo>
                  <a:lnTo>
                    <a:pt x="208" y="671"/>
                  </a:lnTo>
                  <a:lnTo>
                    <a:pt x="194" y="669"/>
                  </a:lnTo>
                  <a:lnTo>
                    <a:pt x="190" y="667"/>
                  </a:lnTo>
                  <a:lnTo>
                    <a:pt x="187" y="666"/>
                  </a:lnTo>
                  <a:lnTo>
                    <a:pt x="186" y="663"/>
                  </a:lnTo>
                  <a:lnTo>
                    <a:pt x="185" y="659"/>
                  </a:lnTo>
                  <a:lnTo>
                    <a:pt x="185" y="648"/>
                  </a:lnTo>
                  <a:lnTo>
                    <a:pt x="185" y="648"/>
                  </a:lnTo>
                  <a:lnTo>
                    <a:pt x="160" y="651"/>
                  </a:lnTo>
                  <a:lnTo>
                    <a:pt x="160" y="651"/>
                  </a:lnTo>
                  <a:lnTo>
                    <a:pt x="164" y="645"/>
                  </a:lnTo>
                  <a:lnTo>
                    <a:pt x="167" y="638"/>
                  </a:lnTo>
                  <a:lnTo>
                    <a:pt x="167" y="631"/>
                  </a:lnTo>
                  <a:lnTo>
                    <a:pt x="167" y="626"/>
                  </a:lnTo>
                  <a:lnTo>
                    <a:pt x="165" y="613"/>
                  </a:lnTo>
                  <a:lnTo>
                    <a:pt x="164" y="602"/>
                  </a:lnTo>
                  <a:lnTo>
                    <a:pt x="164" y="602"/>
                  </a:lnTo>
                  <a:lnTo>
                    <a:pt x="175" y="597"/>
                  </a:lnTo>
                  <a:lnTo>
                    <a:pt x="180" y="592"/>
                  </a:lnTo>
                  <a:lnTo>
                    <a:pt x="186" y="590"/>
                  </a:lnTo>
                  <a:lnTo>
                    <a:pt x="190" y="586"/>
                  </a:lnTo>
                  <a:lnTo>
                    <a:pt x="193" y="581"/>
                  </a:lnTo>
                  <a:lnTo>
                    <a:pt x="193" y="574"/>
                  </a:lnTo>
                  <a:lnTo>
                    <a:pt x="190" y="568"/>
                  </a:lnTo>
                  <a:lnTo>
                    <a:pt x="190" y="568"/>
                  </a:lnTo>
                  <a:lnTo>
                    <a:pt x="186" y="565"/>
                  </a:lnTo>
                  <a:lnTo>
                    <a:pt x="182" y="565"/>
                  </a:lnTo>
                  <a:lnTo>
                    <a:pt x="178" y="565"/>
                  </a:lnTo>
                  <a:lnTo>
                    <a:pt x="172" y="568"/>
                  </a:lnTo>
                  <a:lnTo>
                    <a:pt x="172" y="568"/>
                  </a:lnTo>
                  <a:lnTo>
                    <a:pt x="169" y="569"/>
                  </a:lnTo>
                  <a:lnTo>
                    <a:pt x="168" y="569"/>
                  </a:lnTo>
                  <a:lnTo>
                    <a:pt x="158" y="563"/>
                  </a:lnTo>
                  <a:lnTo>
                    <a:pt x="158" y="563"/>
                  </a:lnTo>
                  <a:lnTo>
                    <a:pt x="179" y="558"/>
                  </a:lnTo>
                  <a:lnTo>
                    <a:pt x="179" y="558"/>
                  </a:lnTo>
                  <a:lnTo>
                    <a:pt x="180" y="554"/>
                  </a:lnTo>
                  <a:lnTo>
                    <a:pt x="180" y="551"/>
                  </a:lnTo>
                  <a:lnTo>
                    <a:pt x="180" y="548"/>
                  </a:lnTo>
                  <a:lnTo>
                    <a:pt x="179" y="545"/>
                  </a:lnTo>
                  <a:lnTo>
                    <a:pt x="175" y="541"/>
                  </a:lnTo>
                  <a:lnTo>
                    <a:pt x="172" y="536"/>
                  </a:lnTo>
                  <a:lnTo>
                    <a:pt x="172" y="536"/>
                  </a:lnTo>
                  <a:lnTo>
                    <a:pt x="200" y="518"/>
                  </a:lnTo>
                  <a:lnTo>
                    <a:pt x="200" y="518"/>
                  </a:lnTo>
                  <a:lnTo>
                    <a:pt x="197" y="511"/>
                  </a:lnTo>
                  <a:lnTo>
                    <a:pt x="194" y="508"/>
                  </a:lnTo>
                  <a:lnTo>
                    <a:pt x="193" y="507"/>
                  </a:lnTo>
                  <a:lnTo>
                    <a:pt x="186" y="505"/>
                  </a:lnTo>
                  <a:lnTo>
                    <a:pt x="174" y="507"/>
                  </a:lnTo>
                  <a:lnTo>
                    <a:pt x="174" y="507"/>
                  </a:lnTo>
                  <a:lnTo>
                    <a:pt x="171" y="502"/>
                  </a:lnTo>
                  <a:lnTo>
                    <a:pt x="169" y="500"/>
                  </a:lnTo>
                  <a:lnTo>
                    <a:pt x="171" y="498"/>
                  </a:lnTo>
                  <a:lnTo>
                    <a:pt x="174" y="496"/>
                  </a:lnTo>
                  <a:lnTo>
                    <a:pt x="178" y="491"/>
                  </a:lnTo>
                  <a:lnTo>
                    <a:pt x="179" y="490"/>
                  </a:lnTo>
                  <a:lnTo>
                    <a:pt x="179" y="486"/>
                  </a:lnTo>
                  <a:lnTo>
                    <a:pt x="179" y="486"/>
                  </a:lnTo>
                  <a:lnTo>
                    <a:pt x="168" y="475"/>
                  </a:lnTo>
                  <a:lnTo>
                    <a:pt x="168" y="475"/>
                  </a:lnTo>
                  <a:lnTo>
                    <a:pt x="175" y="468"/>
                  </a:lnTo>
                  <a:lnTo>
                    <a:pt x="182" y="460"/>
                  </a:lnTo>
                  <a:lnTo>
                    <a:pt x="193" y="444"/>
                  </a:lnTo>
                  <a:lnTo>
                    <a:pt x="193" y="444"/>
                  </a:lnTo>
                  <a:lnTo>
                    <a:pt x="200" y="436"/>
                  </a:lnTo>
                  <a:lnTo>
                    <a:pt x="204" y="428"/>
                  </a:lnTo>
                  <a:lnTo>
                    <a:pt x="211" y="408"/>
                  </a:lnTo>
                  <a:lnTo>
                    <a:pt x="211" y="408"/>
                  </a:lnTo>
                  <a:lnTo>
                    <a:pt x="172" y="411"/>
                  </a:lnTo>
                  <a:lnTo>
                    <a:pt x="172" y="411"/>
                  </a:lnTo>
                  <a:lnTo>
                    <a:pt x="171" y="415"/>
                  </a:lnTo>
                  <a:lnTo>
                    <a:pt x="171" y="418"/>
                  </a:lnTo>
                  <a:lnTo>
                    <a:pt x="172" y="419"/>
                  </a:lnTo>
                  <a:lnTo>
                    <a:pt x="175" y="421"/>
                  </a:lnTo>
                  <a:lnTo>
                    <a:pt x="180" y="421"/>
                  </a:lnTo>
                  <a:lnTo>
                    <a:pt x="183" y="422"/>
                  </a:lnTo>
                  <a:lnTo>
                    <a:pt x="185" y="424"/>
                  </a:lnTo>
                  <a:lnTo>
                    <a:pt x="185" y="424"/>
                  </a:lnTo>
                  <a:lnTo>
                    <a:pt x="179" y="429"/>
                  </a:lnTo>
                  <a:lnTo>
                    <a:pt x="176" y="430"/>
                  </a:lnTo>
                  <a:lnTo>
                    <a:pt x="174" y="430"/>
                  </a:lnTo>
                  <a:lnTo>
                    <a:pt x="167" y="429"/>
                  </a:lnTo>
                  <a:lnTo>
                    <a:pt x="153" y="425"/>
                  </a:lnTo>
                  <a:lnTo>
                    <a:pt x="153" y="425"/>
                  </a:lnTo>
                  <a:lnTo>
                    <a:pt x="157" y="417"/>
                  </a:lnTo>
                  <a:lnTo>
                    <a:pt x="162" y="410"/>
                  </a:lnTo>
                  <a:lnTo>
                    <a:pt x="165" y="407"/>
                  </a:lnTo>
                  <a:lnTo>
                    <a:pt x="169" y="404"/>
                  </a:lnTo>
                  <a:lnTo>
                    <a:pt x="176" y="403"/>
                  </a:lnTo>
                  <a:lnTo>
                    <a:pt x="183" y="403"/>
                  </a:lnTo>
                  <a:lnTo>
                    <a:pt x="183" y="403"/>
                  </a:lnTo>
                  <a:lnTo>
                    <a:pt x="186" y="403"/>
                  </a:lnTo>
                  <a:lnTo>
                    <a:pt x="189" y="401"/>
                  </a:lnTo>
                  <a:lnTo>
                    <a:pt x="196" y="397"/>
                  </a:lnTo>
                  <a:lnTo>
                    <a:pt x="210" y="386"/>
                  </a:lnTo>
                  <a:lnTo>
                    <a:pt x="210" y="386"/>
                  </a:lnTo>
                  <a:lnTo>
                    <a:pt x="218" y="379"/>
                  </a:lnTo>
                  <a:lnTo>
                    <a:pt x="225" y="370"/>
                  </a:lnTo>
                  <a:lnTo>
                    <a:pt x="225" y="370"/>
                  </a:lnTo>
                  <a:lnTo>
                    <a:pt x="228" y="364"/>
                  </a:lnTo>
                  <a:lnTo>
                    <a:pt x="229" y="361"/>
                  </a:lnTo>
                  <a:lnTo>
                    <a:pt x="229" y="358"/>
                  </a:lnTo>
                  <a:lnTo>
                    <a:pt x="229" y="358"/>
                  </a:lnTo>
                  <a:lnTo>
                    <a:pt x="228" y="356"/>
                  </a:lnTo>
                  <a:lnTo>
                    <a:pt x="228" y="352"/>
                  </a:lnTo>
                  <a:lnTo>
                    <a:pt x="229" y="346"/>
                  </a:lnTo>
                  <a:lnTo>
                    <a:pt x="237" y="334"/>
                  </a:lnTo>
                  <a:lnTo>
                    <a:pt x="237" y="334"/>
                  </a:lnTo>
                  <a:lnTo>
                    <a:pt x="230" y="335"/>
                  </a:lnTo>
                  <a:lnTo>
                    <a:pt x="225" y="335"/>
                  </a:lnTo>
                  <a:lnTo>
                    <a:pt x="212" y="332"/>
                  </a:lnTo>
                  <a:lnTo>
                    <a:pt x="207" y="331"/>
                  </a:lnTo>
                  <a:lnTo>
                    <a:pt x="201" y="331"/>
                  </a:lnTo>
                  <a:lnTo>
                    <a:pt x="196" y="334"/>
                  </a:lnTo>
                  <a:lnTo>
                    <a:pt x="190" y="338"/>
                  </a:lnTo>
                  <a:lnTo>
                    <a:pt x="190" y="338"/>
                  </a:lnTo>
                  <a:lnTo>
                    <a:pt x="190" y="339"/>
                  </a:lnTo>
                  <a:lnTo>
                    <a:pt x="190" y="339"/>
                  </a:lnTo>
                  <a:close/>
                  <a:moveTo>
                    <a:pt x="1213" y="388"/>
                  </a:moveTo>
                  <a:lnTo>
                    <a:pt x="1213" y="388"/>
                  </a:lnTo>
                  <a:lnTo>
                    <a:pt x="1212" y="397"/>
                  </a:lnTo>
                  <a:lnTo>
                    <a:pt x="1212" y="397"/>
                  </a:lnTo>
                  <a:lnTo>
                    <a:pt x="1198" y="392"/>
                  </a:lnTo>
                  <a:lnTo>
                    <a:pt x="1198" y="392"/>
                  </a:lnTo>
                  <a:lnTo>
                    <a:pt x="1195" y="396"/>
                  </a:lnTo>
                  <a:lnTo>
                    <a:pt x="1194" y="400"/>
                  </a:lnTo>
                  <a:lnTo>
                    <a:pt x="1195" y="403"/>
                  </a:lnTo>
                  <a:lnTo>
                    <a:pt x="1198" y="406"/>
                  </a:lnTo>
                  <a:lnTo>
                    <a:pt x="1204" y="410"/>
                  </a:lnTo>
                  <a:lnTo>
                    <a:pt x="1209" y="414"/>
                  </a:lnTo>
                  <a:lnTo>
                    <a:pt x="1209" y="414"/>
                  </a:lnTo>
                  <a:lnTo>
                    <a:pt x="1213" y="414"/>
                  </a:lnTo>
                  <a:lnTo>
                    <a:pt x="1213" y="414"/>
                  </a:lnTo>
                  <a:lnTo>
                    <a:pt x="1219" y="400"/>
                  </a:lnTo>
                  <a:lnTo>
                    <a:pt x="1219" y="400"/>
                  </a:lnTo>
                  <a:lnTo>
                    <a:pt x="1222" y="399"/>
                  </a:lnTo>
                  <a:lnTo>
                    <a:pt x="1226" y="397"/>
                  </a:lnTo>
                  <a:lnTo>
                    <a:pt x="1233" y="396"/>
                  </a:lnTo>
                  <a:lnTo>
                    <a:pt x="1240" y="393"/>
                  </a:lnTo>
                  <a:lnTo>
                    <a:pt x="1242" y="392"/>
                  </a:lnTo>
                  <a:lnTo>
                    <a:pt x="1244" y="388"/>
                  </a:lnTo>
                  <a:lnTo>
                    <a:pt x="1244" y="388"/>
                  </a:lnTo>
                  <a:lnTo>
                    <a:pt x="1240" y="385"/>
                  </a:lnTo>
                  <a:lnTo>
                    <a:pt x="1236" y="385"/>
                  </a:lnTo>
                  <a:lnTo>
                    <a:pt x="1231" y="385"/>
                  </a:lnTo>
                  <a:lnTo>
                    <a:pt x="1227" y="385"/>
                  </a:lnTo>
                  <a:lnTo>
                    <a:pt x="1227" y="385"/>
                  </a:lnTo>
                  <a:lnTo>
                    <a:pt x="1212" y="388"/>
                  </a:lnTo>
                  <a:lnTo>
                    <a:pt x="1212" y="388"/>
                  </a:lnTo>
                  <a:lnTo>
                    <a:pt x="1212" y="383"/>
                  </a:lnTo>
                  <a:lnTo>
                    <a:pt x="1209" y="381"/>
                  </a:lnTo>
                  <a:lnTo>
                    <a:pt x="1206" y="381"/>
                  </a:lnTo>
                  <a:lnTo>
                    <a:pt x="1201" y="382"/>
                  </a:lnTo>
                  <a:lnTo>
                    <a:pt x="1201" y="382"/>
                  </a:lnTo>
                  <a:lnTo>
                    <a:pt x="1202" y="386"/>
                  </a:lnTo>
                  <a:lnTo>
                    <a:pt x="1205" y="388"/>
                  </a:lnTo>
                  <a:lnTo>
                    <a:pt x="1209" y="388"/>
                  </a:lnTo>
                  <a:lnTo>
                    <a:pt x="1213" y="388"/>
                  </a:lnTo>
                  <a:lnTo>
                    <a:pt x="1213" y="388"/>
                  </a:lnTo>
                  <a:close/>
                  <a:moveTo>
                    <a:pt x="268" y="944"/>
                  </a:moveTo>
                  <a:lnTo>
                    <a:pt x="268" y="944"/>
                  </a:lnTo>
                  <a:lnTo>
                    <a:pt x="254" y="944"/>
                  </a:lnTo>
                  <a:lnTo>
                    <a:pt x="254" y="944"/>
                  </a:lnTo>
                  <a:lnTo>
                    <a:pt x="254" y="951"/>
                  </a:lnTo>
                  <a:lnTo>
                    <a:pt x="254" y="954"/>
                  </a:lnTo>
                  <a:lnTo>
                    <a:pt x="257" y="957"/>
                  </a:lnTo>
                  <a:lnTo>
                    <a:pt x="258" y="958"/>
                  </a:lnTo>
                  <a:lnTo>
                    <a:pt x="262" y="958"/>
                  </a:lnTo>
                  <a:lnTo>
                    <a:pt x="272" y="957"/>
                  </a:lnTo>
                  <a:lnTo>
                    <a:pt x="272" y="957"/>
                  </a:lnTo>
                  <a:lnTo>
                    <a:pt x="268" y="944"/>
                  </a:lnTo>
                  <a:lnTo>
                    <a:pt x="268" y="944"/>
                  </a:lnTo>
                  <a:lnTo>
                    <a:pt x="294" y="947"/>
                  </a:lnTo>
                  <a:lnTo>
                    <a:pt x="294" y="947"/>
                  </a:lnTo>
                  <a:lnTo>
                    <a:pt x="269" y="910"/>
                  </a:lnTo>
                  <a:lnTo>
                    <a:pt x="269" y="910"/>
                  </a:lnTo>
                  <a:lnTo>
                    <a:pt x="261" y="916"/>
                  </a:lnTo>
                  <a:lnTo>
                    <a:pt x="255" y="922"/>
                  </a:lnTo>
                  <a:lnTo>
                    <a:pt x="252" y="926"/>
                  </a:lnTo>
                  <a:lnTo>
                    <a:pt x="251" y="934"/>
                  </a:lnTo>
                  <a:lnTo>
                    <a:pt x="251" y="934"/>
                  </a:lnTo>
                  <a:lnTo>
                    <a:pt x="259" y="936"/>
                  </a:lnTo>
                  <a:lnTo>
                    <a:pt x="268" y="937"/>
                  </a:lnTo>
                  <a:lnTo>
                    <a:pt x="268" y="937"/>
                  </a:lnTo>
                  <a:lnTo>
                    <a:pt x="268" y="940"/>
                  </a:lnTo>
                  <a:lnTo>
                    <a:pt x="268" y="944"/>
                  </a:lnTo>
                  <a:lnTo>
                    <a:pt x="268" y="944"/>
                  </a:lnTo>
                  <a:close/>
                  <a:moveTo>
                    <a:pt x="347" y="810"/>
                  </a:moveTo>
                  <a:lnTo>
                    <a:pt x="347" y="810"/>
                  </a:lnTo>
                  <a:lnTo>
                    <a:pt x="352" y="813"/>
                  </a:lnTo>
                  <a:lnTo>
                    <a:pt x="358" y="817"/>
                  </a:lnTo>
                  <a:lnTo>
                    <a:pt x="365" y="818"/>
                  </a:lnTo>
                  <a:lnTo>
                    <a:pt x="372" y="818"/>
                  </a:lnTo>
                  <a:lnTo>
                    <a:pt x="372" y="818"/>
                  </a:lnTo>
                  <a:lnTo>
                    <a:pt x="372" y="814"/>
                  </a:lnTo>
                  <a:lnTo>
                    <a:pt x="370" y="811"/>
                  </a:lnTo>
                  <a:lnTo>
                    <a:pt x="369" y="810"/>
                  </a:lnTo>
                  <a:lnTo>
                    <a:pt x="366" y="808"/>
                  </a:lnTo>
                  <a:lnTo>
                    <a:pt x="355" y="806"/>
                  </a:lnTo>
                  <a:lnTo>
                    <a:pt x="355" y="806"/>
                  </a:lnTo>
                  <a:lnTo>
                    <a:pt x="354" y="807"/>
                  </a:lnTo>
                  <a:lnTo>
                    <a:pt x="351" y="807"/>
                  </a:lnTo>
                  <a:lnTo>
                    <a:pt x="347" y="811"/>
                  </a:lnTo>
                  <a:lnTo>
                    <a:pt x="347" y="811"/>
                  </a:lnTo>
                  <a:lnTo>
                    <a:pt x="338" y="810"/>
                  </a:lnTo>
                  <a:lnTo>
                    <a:pt x="330" y="810"/>
                  </a:lnTo>
                  <a:lnTo>
                    <a:pt x="330" y="810"/>
                  </a:lnTo>
                  <a:lnTo>
                    <a:pt x="320" y="811"/>
                  </a:lnTo>
                  <a:lnTo>
                    <a:pt x="311" y="810"/>
                  </a:lnTo>
                  <a:lnTo>
                    <a:pt x="302" y="808"/>
                  </a:lnTo>
                  <a:lnTo>
                    <a:pt x="294" y="806"/>
                  </a:lnTo>
                  <a:lnTo>
                    <a:pt x="294" y="806"/>
                  </a:lnTo>
                  <a:lnTo>
                    <a:pt x="294" y="802"/>
                  </a:lnTo>
                  <a:lnTo>
                    <a:pt x="297" y="799"/>
                  </a:lnTo>
                  <a:lnTo>
                    <a:pt x="301" y="792"/>
                  </a:lnTo>
                  <a:lnTo>
                    <a:pt x="302" y="788"/>
                  </a:lnTo>
                  <a:lnTo>
                    <a:pt x="302" y="784"/>
                  </a:lnTo>
                  <a:lnTo>
                    <a:pt x="302" y="781"/>
                  </a:lnTo>
                  <a:lnTo>
                    <a:pt x="300" y="777"/>
                  </a:lnTo>
                  <a:lnTo>
                    <a:pt x="300" y="777"/>
                  </a:lnTo>
                  <a:lnTo>
                    <a:pt x="286" y="779"/>
                  </a:lnTo>
                  <a:lnTo>
                    <a:pt x="280" y="782"/>
                  </a:lnTo>
                  <a:lnTo>
                    <a:pt x="279" y="785"/>
                  </a:lnTo>
                  <a:lnTo>
                    <a:pt x="277" y="789"/>
                  </a:lnTo>
                  <a:lnTo>
                    <a:pt x="277" y="789"/>
                  </a:lnTo>
                  <a:lnTo>
                    <a:pt x="276" y="790"/>
                  </a:lnTo>
                  <a:lnTo>
                    <a:pt x="273" y="792"/>
                  </a:lnTo>
                  <a:lnTo>
                    <a:pt x="266" y="793"/>
                  </a:lnTo>
                  <a:lnTo>
                    <a:pt x="266" y="793"/>
                  </a:lnTo>
                  <a:lnTo>
                    <a:pt x="257" y="795"/>
                  </a:lnTo>
                  <a:lnTo>
                    <a:pt x="247" y="796"/>
                  </a:lnTo>
                  <a:lnTo>
                    <a:pt x="247" y="796"/>
                  </a:lnTo>
                  <a:lnTo>
                    <a:pt x="239" y="799"/>
                  </a:lnTo>
                  <a:lnTo>
                    <a:pt x="234" y="802"/>
                  </a:lnTo>
                  <a:lnTo>
                    <a:pt x="233" y="804"/>
                  </a:lnTo>
                  <a:lnTo>
                    <a:pt x="233" y="804"/>
                  </a:lnTo>
                  <a:lnTo>
                    <a:pt x="232" y="808"/>
                  </a:lnTo>
                  <a:lnTo>
                    <a:pt x="233" y="813"/>
                  </a:lnTo>
                  <a:lnTo>
                    <a:pt x="237" y="817"/>
                  </a:lnTo>
                  <a:lnTo>
                    <a:pt x="241" y="820"/>
                  </a:lnTo>
                  <a:lnTo>
                    <a:pt x="241" y="820"/>
                  </a:lnTo>
                  <a:lnTo>
                    <a:pt x="250" y="803"/>
                  </a:lnTo>
                  <a:lnTo>
                    <a:pt x="250" y="803"/>
                  </a:lnTo>
                  <a:lnTo>
                    <a:pt x="268" y="807"/>
                  </a:lnTo>
                  <a:lnTo>
                    <a:pt x="286" y="810"/>
                  </a:lnTo>
                  <a:lnTo>
                    <a:pt x="286" y="810"/>
                  </a:lnTo>
                  <a:lnTo>
                    <a:pt x="287" y="810"/>
                  </a:lnTo>
                  <a:lnTo>
                    <a:pt x="290" y="808"/>
                  </a:lnTo>
                  <a:lnTo>
                    <a:pt x="294" y="806"/>
                  </a:lnTo>
                  <a:lnTo>
                    <a:pt x="294" y="806"/>
                  </a:lnTo>
                  <a:lnTo>
                    <a:pt x="291" y="808"/>
                  </a:lnTo>
                  <a:lnTo>
                    <a:pt x="290" y="813"/>
                  </a:lnTo>
                  <a:lnTo>
                    <a:pt x="291" y="815"/>
                  </a:lnTo>
                  <a:lnTo>
                    <a:pt x="295" y="820"/>
                  </a:lnTo>
                  <a:lnTo>
                    <a:pt x="295" y="820"/>
                  </a:lnTo>
                  <a:lnTo>
                    <a:pt x="301" y="824"/>
                  </a:lnTo>
                  <a:lnTo>
                    <a:pt x="308" y="826"/>
                  </a:lnTo>
                  <a:lnTo>
                    <a:pt x="308" y="826"/>
                  </a:lnTo>
                  <a:lnTo>
                    <a:pt x="312" y="828"/>
                  </a:lnTo>
                  <a:lnTo>
                    <a:pt x="316" y="831"/>
                  </a:lnTo>
                  <a:lnTo>
                    <a:pt x="318" y="835"/>
                  </a:lnTo>
                  <a:lnTo>
                    <a:pt x="318" y="839"/>
                  </a:lnTo>
                  <a:lnTo>
                    <a:pt x="318" y="839"/>
                  </a:lnTo>
                  <a:lnTo>
                    <a:pt x="320" y="846"/>
                  </a:lnTo>
                  <a:lnTo>
                    <a:pt x="320" y="846"/>
                  </a:lnTo>
                  <a:lnTo>
                    <a:pt x="324" y="836"/>
                  </a:lnTo>
                  <a:lnTo>
                    <a:pt x="330" y="829"/>
                  </a:lnTo>
                  <a:lnTo>
                    <a:pt x="336" y="822"/>
                  </a:lnTo>
                  <a:lnTo>
                    <a:pt x="342" y="818"/>
                  </a:lnTo>
                  <a:lnTo>
                    <a:pt x="342" y="818"/>
                  </a:lnTo>
                  <a:lnTo>
                    <a:pt x="344" y="817"/>
                  </a:lnTo>
                  <a:lnTo>
                    <a:pt x="345" y="814"/>
                  </a:lnTo>
                  <a:lnTo>
                    <a:pt x="347" y="810"/>
                  </a:lnTo>
                  <a:lnTo>
                    <a:pt x="347" y="810"/>
                  </a:lnTo>
                  <a:close/>
                  <a:moveTo>
                    <a:pt x="1209" y="209"/>
                  </a:moveTo>
                  <a:lnTo>
                    <a:pt x="1209" y="209"/>
                  </a:lnTo>
                  <a:lnTo>
                    <a:pt x="1204" y="209"/>
                  </a:lnTo>
                  <a:lnTo>
                    <a:pt x="1201" y="210"/>
                  </a:lnTo>
                  <a:lnTo>
                    <a:pt x="1198" y="212"/>
                  </a:lnTo>
                  <a:lnTo>
                    <a:pt x="1195" y="214"/>
                  </a:lnTo>
                  <a:lnTo>
                    <a:pt x="1191" y="221"/>
                  </a:lnTo>
                  <a:lnTo>
                    <a:pt x="1186" y="228"/>
                  </a:lnTo>
                  <a:lnTo>
                    <a:pt x="1186" y="228"/>
                  </a:lnTo>
                  <a:lnTo>
                    <a:pt x="1213" y="224"/>
                  </a:lnTo>
                  <a:lnTo>
                    <a:pt x="1213" y="224"/>
                  </a:lnTo>
                  <a:lnTo>
                    <a:pt x="1238" y="237"/>
                  </a:lnTo>
                  <a:lnTo>
                    <a:pt x="1238" y="237"/>
                  </a:lnTo>
                  <a:lnTo>
                    <a:pt x="1260" y="213"/>
                  </a:lnTo>
                  <a:lnTo>
                    <a:pt x="1260" y="213"/>
                  </a:lnTo>
                  <a:lnTo>
                    <a:pt x="1237" y="203"/>
                  </a:lnTo>
                  <a:lnTo>
                    <a:pt x="1237" y="203"/>
                  </a:lnTo>
                  <a:lnTo>
                    <a:pt x="1241" y="216"/>
                  </a:lnTo>
                  <a:lnTo>
                    <a:pt x="1241" y="216"/>
                  </a:lnTo>
                  <a:lnTo>
                    <a:pt x="1226" y="213"/>
                  </a:lnTo>
                  <a:lnTo>
                    <a:pt x="1226" y="213"/>
                  </a:lnTo>
                  <a:lnTo>
                    <a:pt x="1229" y="206"/>
                  </a:lnTo>
                  <a:lnTo>
                    <a:pt x="1229" y="206"/>
                  </a:lnTo>
                  <a:lnTo>
                    <a:pt x="1208" y="199"/>
                  </a:lnTo>
                  <a:lnTo>
                    <a:pt x="1208" y="199"/>
                  </a:lnTo>
                  <a:lnTo>
                    <a:pt x="1209" y="209"/>
                  </a:lnTo>
                  <a:lnTo>
                    <a:pt x="1209" y="209"/>
                  </a:lnTo>
                  <a:close/>
                  <a:moveTo>
                    <a:pt x="330" y="947"/>
                  </a:moveTo>
                  <a:lnTo>
                    <a:pt x="330" y="947"/>
                  </a:lnTo>
                  <a:lnTo>
                    <a:pt x="322" y="946"/>
                  </a:lnTo>
                  <a:lnTo>
                    <a:pt x="313" y="946"/>
                  </a:lnTo>
                  <a:lnTo>
                    <a:pt x="313" y="946"/>
                  </a:lnTo>
                  <a:lnTo>
                    <a:pt x="308" y="947"/>
                  </a:lnTo>
                  <a:lnTo>
                    <a:pt x="305" y="950"/>
                  </a:lnTo>
                  <a:lnTo>
                    <a:pt x="305" y="951"/>
                  </a:lnTo>
                  <a:lnTo>
                    <a:pt x="305" y="955"/>
                  </a:lnTo>
                  <a:lnTo>
                    <a:pt x="308" y="962"/>
                  </a:lnTo>
                  <a:lnTo>
                    <a:pt x="308" y="962"/>
                  </a:lnTo>
                  <a:lnTo>
                    <a:pt x="318" y="958"/>
                  </a:lnTo>
                  <a:lnTo>
                    <a:pt x="327" y="954"/>
                  </a:lnTo>
                  <a:lnTo>
                    <a:pt x="327" y="954"/>
                  </a:lnTo>
                  <a:lnTo>
                    <a:pt x="327" y="952"/>
                  </a:lnTo>
                  <a:lnTo>
                    <a:pt x="329" y="951"/>
                  </a:lnTo>
                  <a:lnTo>
                    <a:pt x="330" y="946"/>
                  </a:lnTo>
                  <a:lnTo>
                    <a:pt x="330" y="946"/>
                  </a:lnTo>
                  <a:lnTo>
                    <a:pt x="337" y="950"/>
                  </a:lnTo>
                  <a:lnTo>
                    <a:pt x="345" y="952"/>
                  </a:lnTo>
                  <a:lnTo>
                    <a:pt x="345" y="952"/>
                  </a:lnTo>
                  <a:lnTo>
                    <a:pt x="356" y="955"/>
                  </a:lnTo>
                  <a:lnTo>
                    <a:pt x="367" y="958"/>
                  </a:lnTo>
                  <a:lnTo>
                    <a:pt x="367" y="958"/>
                  </a:lnTo>
                  <a:lnTo>
                    <a:pt x="365" y="964"/>
                  </a:lnTo>
                  <a:lnTo>
                    <a:pt x="365" y="964"/>
                  </a:lnTo>
                  <a:lnTo>
                    <a:pt x="362" y="969"/>
                  </a:lnTo>
                  <a:lnTo>
                    <a:pt x="362" y="970"/>
                  </a:lnTo>
                  <a:lnTo>
                    <a:pt x="362" y="973"/>
                  </a:lnTo>
                  <a:lnTo>
                    <a:pt x="362" y="973"/>
                  </a:lnTo>
                  <a:lnTo>
                    <a:pt x="365" y="975"/>
                  </a:lnTo>
                  <a:lnTo>
                    <a:pt x="369" y="975"/>
                  </a:lnTo>
                  <a:lnTo>
                    <a:pt x="372" y="973"/>
                  </a:lnTo>
                  <a:lnTo>
                    <a:pt x="374" y="970"/>
                  </a:lnTo>
                  <a:lnTo>
                    <a:pt x="374" y="970"/>
                  </a:lnTo>
                  <a:lnTo>
                    <a:pt x="377" y="968"/>
                  </a:lnTo>
                  <a:lnTo>
                    <a:pt x="377" y="968"/>
                  </a:lnTo>
                  <a:lnTo>
                    <a:pt x="381" y="970"/>
                  </a:lnTo>
                  <a:lnTo>
                    <a:pt x="385" y="972"/>
                  </a:lnTo>
                  <a:lnTo>
                    <a:pt x="392" y="972"/>
                  </a:lnTo>
                  <a:lnTo>
                    <a:pt x="399" y="972"/>
                  </a:lnTo>
                  <a:lnTo>
                    <a:pt x="403" y="972"/>
                  </a:lnTo>
                  <a:lnTo>
                    <a:pt x="406" y="975"/>
                  </a:lnTo>
                  <a:lnTo>
                    <a:pt x="406" y="975"/>
                  </a:lnTo>
                  <a:lnTo>
                    <a:pt x="405" y="969"/>
                  </a:lnTo>
                  <a:lnTo>
                    <a:pt x="402" y="965"/>
                  </a:lnTo>
                  <a:lnTo>
                    <a:pt x="398" y="961"/>
                  </a:lnTo>
                  <a:lnTo>
                    <a:pt x="394" y="959"/>
                  </a:lnTo>
                  <a:lnTo>
                    <a:pt x="384" y="955"/>
                  </a:lnTo>
                  <a:lnTo>
                    <a:pt x="378" y="954"/>
                  </a:lnTo>
                  <a:lnTo>
                    <a:pt x="374" y="951"/>
                  </a:lnTo>
                  <a:lnTo>
                    <a:pt x="374" y="951"/>
                  </a:lnTo>
                  <a:lnTo>
                    <a:pt x="366" y="946"/>
                  </a:lnTo>
                  <a:lnTo>
                    <a:pt x="356" y="941"/>
                  </a:lnTo>
                  <a:lnTo>
                    <a:pt x="334" y="934"/>
                  </a:lnTo>
                  <a:lnTo>
                    <a:pt x="334" y="934"/>
                  </a:lnTo>
                  <a:lnTo>
                    <a:pt x="330" y="947"/>
                  </a:lnTo>
                  <a:lnTo>
                    <a:pt x="330" y="947"/>
                  </a:lnTo>
                  <a:close/>
                  <a:moveTo>
                    <a:pt x="301" y="471"/>
                  </a:moveTo>
                  <a:lnTo>
                    <a:pt x="301" y="471"/>
                  </a:lnTo>
                  <a:lnTo>
                    <a:pt x="327" y="450"/>
                  </a:lnTo>
                  <a:lnTo>
                    <a:pt x="327" y="450"/>
                  </a:lnTo>
                  <a:lnTo>
                    <a:pt x="330" y="447"/>
                  </a:lnTo>
                  <a:lnTo>
                    <a:pt x="334" y="446"/>
                  </a:lnTo>
                  <a:lnTo>
                    <a:pt x="334" y="446"/>
                  </a:lnTo>
                  <a:lnTo>
                    <a:pt x="331" y="451"/>
                  </a:lnTo>
                  <a:lnTo>
                    <a:pt x="333" y="455"/>
                  </a:lnTo>
                  <a:lnTo>
                    <a:pt x="334" y="458"/>
                  </a:lnTo>
                  <a:lnTo>
                    <a:pt x="337" y="461"/>
                  </a:lnTo>
                  <a:lnTo>
                    <a:pt x="344" y="468"/>
                  </a:lnTo>
                  <a:lnTo>
                    <a:pt x="347" y="471"/>
                  </a:lnTo>
                  <a:lnTo>
                    <a:pt x="348" y="475"/>
                  </a:lnTo>
                  <a:lnTo>
                    <a:pt x="348" y="475"/>
                  </a:lnTo>
                  <a:lnTo>
                    <a:pt x="366" y="466"/>
                  </a:lnTo>
                  <a:lnTo>
                    <a:pt x="381" y="458"/>
                  </a:lnTo>
                  <a:lnTo>
                    <a:pt x="381" y="458"/>
                  </a:lnTo>
                  <a:lnTo>
                    <a:pt x="388" y="454"/>
                  </a:lnTo>
                  <a:lnTo>
                    <a:pt x="390" y="451"/>
                  </a:lnTo>
                  <a:lnTo>
                    <a:pt x="390" y="448"/>
                  </a:lnTo>
                  <a:lnTo>
                    <a:pt x="390" y="443"/>
                  </a:lnTo>
                  <a:lnTo>
                    <a:pt x="385" y="435"/>
                  </a:lnTo>
                  <a:lnTo>
                    <a:pt x="385" y="435"/>
                  </a:lnTo>
                  <a:lnTo>
                    <a:pt x="377" y="437"/>
                  </a:lnTo>
                  <a:lnTo>
                    <a:pt x="373" y="439"/>
                  </a:lnTo>
                  <a:lnTo>
                    <a:pt x="370" y="440"/>
                  </a:lnTo>
                  <a:lnTo>
                    <a:pt x="369" y="443"/>
                  </a:lnTo>
                  <a:lnTo>
                    <a:pt x="367" y="447"/>
                  </a:lnTo>
                  <a:lnTo>
                    <a:pt x="366" y="451"/>
                  </a:lnTo>
                  <a:lnTo>
                    <a:pt x="367" y="457"/>
                  </a:lnTo>
                  <a:lnTo>
                    <a:pt x="367" y="457"/>
                  </a:lnTo>
                  <a:lnTo>
                    <a:pt x="334" y="447"/>
                  </a:lnTo>
                  <a:lnTo>
                    <a:pt x="334" y="447"/>
                  </a:lnTo>
                  <a:lnTo>
                    <a:pt x="331" y="443"/>
                  </a:lnTo>
                  <a:lnTo>
                    <a:pt x="329" y="440"/>
                  </a:lnTo>
                  <a:lnTo>
                    <a:pt x="323" y="436"/>
                  </a:lnTo>
                  <a:lnTo>
                    <a:pt x="315" y="435"/>
                  </a:lnTo>
                  <a:lnTo>
                    <a:pt x="308" y="433"/>
                  </a:lnTo>
                  <a:lnTo>
                    <a:pt x="308" y="433"/>
                  </a:lnTo>
                  <a:lnTo>
                    <a:pt x="305" y="432"/>
                  </a:lnTo>
                  <a:lnTo>
                    <a:pt x="302" y="433"/>
                  </a:lnTo>
                  <a:lnTo>
                    <a:pt x="297" y="437"/>
                  </a:lnTo>
                  <a:lnTo>
                    <a:pt x="283" y="446"/>
                  </a:lnTo>
                  <a:lnTo>
                    <a:pt x="283" y="446"/>
                  </a:lnTo>
                  <a:lnTo>
                    <a:pt x="284" y="454"/>
                  </a:lnTo>
                  <a:lnTo>
                    <a:pt x="286" y="458"/>
                  </a:lnTo>
                  <a:lnTo>
                    <a:pt x="287" y="462"/>
                  </a:lnTo>
                  <a:lnTo>
                    <a:pt x="287" y="462"/>
                  </a:lnTo>
                  <a:lnTo>
                    <a:pt x="288" y="465"/>
                  </a:lnTo>
                  <a:lnTo>
                    <a:pt x="291" y="469"/>
                  </a:lnTo>
                  <a:lnTo>
                    <a:pt x="293" y="471"/>
                  </a:lnTo>
                  <a:lnTo>
                    <a:pt x="295" y="471"/>
                  </a:lnTo>
                  <a:lnTo>
                    <a:pt x="298" y="471"/>
                  </a:lnTo>
                  <a:lnTo>
                    <a:pt x="302" y="469"/>
                  </a:lnTo>
                  <a:lnTo>
                    <a:pt x="302" y="469"/>
                  </a:lnTo>
                  <a:lnTo>
                    <a:pt x="305" y="476"/>
                  </a:lnTo>
                  <a:lnTo>
                    <a:pt x="311" y="480"/>
                  </a:lnTo>
                  <a:lnTo>
                    <a:pt x="311" y="480"/>
                  </a:lnTo>
                  <a:lnTo>
                    <a:pt x="315" y="483"/>
                  </a:lnTo>
                  <a:lnTo>
                    <a:pt x="320" y="483"/>
                  </a:lnTo>
                  <a:lnTo>
                    <a:pt x="320" y="483"/>
                  </a:lnTo>
                  <a:lnTo>
                    <a:pt x="318" y="478"/>
                  </a:lnTo>
                  <a:lnTo>
                    <a:pt x="315" y="472"/>
                  </a:lnTo>
                  <a:lnTo>
                    <a:pt x="313" y="469"/>
                  </a:lnTo>
                  <a:lnTo>
                    <a:pt x="309" y="469"/>
                  </a:lnTo>
                  <a:lnTo>
                    <a:pt x="306" y="469"/>
                  </a:lnTo>
                  <a:lnTo>
                    <a:pt x="301" y="471"/>
                  </a:lnTo>
                  <a:lnTo>
                    <a:pt x="301" y="471"/>
                  </a:lnTo>
                  <a:close/>
                  <a:moveTo>
                    <a:pt x="607" y="329"/>
                  </a:moveTo>
                  <a:lnTo>
                    <a:pt x="607" y="329"/>
                  </a:lnTo>
                  <a:lnTo>
                    <a:pt x="612" y="325"/>
                  </a:lnTo>
                  <a:lnTo>
                    <a:pt x="618" y="324"/>
                  </a:lnTo>
                  <a:lnTo>
                    <a:pt x="622" y="325"/>
                  </a:lnTo>
                  <a:lnTo>
                    <a:pt x="629" y="329"/>
                  </a:lnTo>
                  <a:lnTo>
                    <a:pt x="629" y="329"/>
                  </a:lnTo>
                  <a:lnTo>
                    <a:pt x="630" y="331"/>
                  </a:lnTo>
                  <a:lnTo>
                    <a:pt x="633" y="331"/>
                  </a:lnTo>
                  <a:lnTo>
                    <a:pt x="640" y="329"/>
                  </a:lnTo>
                  <a:lnTo>
                    <a:pt x="640" y="329"/>
                  </a:lnTo>
                  <a:lnTo>
                    <a:pt x="639" y="325"/>
                  </a:lnTo>
                  <a:lnTo>
                    <a:pt x="637" y="322"/>
                  </a:lnTo>
                  <a:lnTo>
                    <a:pt x="636" y="321"/>
                  </a:lnTo>
                  <a:lnTo>
                    <a:pt x="636" y="321"/>
                  </a:lnTo>
                  <a:lnTo>
                    <a:pt x="628" y="317"/>
                  </a:lnTo>
                  <a:lnTo>
                    <a:pt x="618" y="311"/>
                  </a:lnTo>
                  <a:lnTo>
                    <a:pt x="610" y="309"/>
                  </a:lnTo>
                  <a:lnTo>
                    <a:pt x="604" y="309"/>
                  </a:lnTo>
                  <a:lnTo>
                    <a:pt x="599" y="309"/>
                  </a:lnTo>
                  <a:lnTo>
                    <a:pt x="599" y="309"/>
                  </a:lnTo>
                  <a:lnTo>
                    <a:pt x="575" y="311"/>
                  </a:lnTo>
                  <a:lnTo>
                    <a:pt x="575" y="311"/>
                  </a:lnTo>
                  <a:lnTo>
                    <a:pt x="575" y="329"/>
                  </a:lnTo>
                  <a:lnTo>
                    <a:pt x="575" y="329"/>
                  </a:lnTo>
                  <a:lnTo>
                    <a:pt x="552" y="340"/>
                  </a:lnTo>
                  <a:lnTo>
                    <a:pt x="552" y="340"/>
                  </a:lnTo>
                  <a:lnTo>
                    <a:pt x="563" y="350"/>
                  </a:lnTo>
                  <a:lnTo>
                    <a:pt x="563" y="350"/>
                  </a:lnTo>
                  <a:lnTo>
                    <a:pt x="547" y="349"/>
                  </a:lnTo>
                  <a:lnTo>
                    <a:pt x="547" y="349"/>
                  </a:lnTo>
                  <a:lnTo>
                    <a:pt x="547" y="353"/>
                  </a:lnTo>
                  <a:lnTo>
                    <a:pt x="547" y="353"/>
                  </a:lnTo>
                  <a:lnTo>
                    <a:pt x="563" y="350"/>
                  </a:lnTo>
                  <a:lnTo>
                    <a:pt x="563" y="350"/>
                  </a:lnTo>
                  <a:lnTo>
                    <a:pt x="589" y="328"/>
                  </a:lnTo>
                  <a:lnTo>
                    <a:pt x="589" y="328"/>
                  </a:lnTo>
                  <a:lnTo>
                    <a:pt x="607" y="329"/>
                  </a:lnTo>
                  <a:lnTo>
                    <a:pt x="607" y="329"/>
                  </a:lnTo>
                  <a:lnTo>
                    <a:pt x="610" y="334"/>
                  </a:lnTo>
                  <a:lnTo>
                    <a:pt x="612" y="335"/>
                  </a:lnTo>
                  <a:lnTo>
                    <a:pt x="614" y="334"/>
                  </a:lnTo>
                  <a:lnTo>
                    <a:pt x="617" y="331"/>
                  </a:lnTo>
                  <a:lnTo>
                    <a:pt x="617" y="331"/>
                  </a:lnTo>
                  <a:lnTo>
                    <a:pt x="607" y="329"/>
                  </a:lnTo>
                  <a:lnTo>
                    <a:pt x="607" y="329"/>
                  </a:lnTo>
                  <a:close/>
                  <a:moveTo>
                    <a:pt x="330" y="345"/>
                  </a:moveTo>
                  <a:lnTo>
                    <a:pt x="330" y="345"/>
                  </a:lnTo>
                  <a:lnTo>
                    <a:pt x="329" y="347"/>
                  </a:lnTo>
                  <a:lnTo>
                    <a:pt x="329" y="350"/>
                  </a:lnTo>
                  <a:lnTo>
                    <a:pt x="324" y="352"/>
                  </a:lnTo>
                  <a:lnTo>
                    <a:pt x="320" y="350"/>
                  </a:lnTo>
                  <a:lnTo>
                    <a:pt x="316" y="350"/>
                  </a:lnTo>
                  <a:lnTo>
                    <a:pt x="316" y="350"/>
                  </a:lnTo>
                  <a:lnTo>
                    <a:pt x="312" y="353"/>
                  </a:lnTo>
                  <a:lnTo>
                    <a:pt x="309" y="356"/>
                  </a:lnTo>
                  <a:lnTo>
                    <a:pt x="309" y="356"/>
                  </a:lnTo>
                  <a:lnTo>
                    <a:pt x="312" y="360"/>
                  </a:lnTo>
                  <a:lnTo>
                    <a:pt x="316" y="364"/>
                  </a:lnTo>
                  <a:lnTo>
                    <a:pt x="316" y="364"/>
                  </a:lnTo>
                  <a:lnTo>
                    <a:pt x="320" y="364"/>
                  </a:lnTo>
                  <a:lnTo>
                    <a:pt x="326" y="364"/>
                  </a:lnTo>
                  <a:lnTo>
                    <a:pt x="326" y="364"/>
                  </a:lnTo>
                  <a:lnTo>
                    <a:pt x="331" y="363"/>
                  </a:lnTo>
                  <a:lnTo>
                    <a:pt x="334" y="363"/>
                  </a:lnTo>
                  <a:lnTo>
                    <a:pt x="336" y="361"/>
                  </a:lnTo>
                  <a:lnTo>
                    <a:pt x="336" y="361"/>
                  </a:lnTo>
                  <a:lnTo>
                    <a:pt x="337" y="357"/>
                  </a:lnTo>
                  <a:lnTo>
                    <a:pt x="337" y="352"/>
                  </a:lnTo>
                  <a:lnTo>
                    <a:pt x="337" y="352"/>
                  </a:lnTo>
                  <a:lnTo>
                    <a:pt x="334" y="349"/>
                  </a:lnTo>
                  <a:lnTo>
                    <a:pt x="330" y="346"/>
                  </a:lnTo>
                  <a:lnTo>
                    <a:pt x="330" y="346"/>
                  </a:lnTo>
                  <a:lnTo>
                    <a:pt x="334" y="346"/>
                  </a:lnTo>
                  <a:lnTo>
                    <a:pt x="337" y="347"/>
                  </a:lnTo>
                  <a:lnTo>
                    <a:pt x="337" y="347"/>
                  </a:lnTo>
                  <a:lnTo>
                    <a:pt x="349" y="354"/>
                  </a:lnTo>
                  <a:lnTo>
                    <a:pt x="354" y="357"/>
                  </a:lnTo>
                  <a:lnTo>
                    <a:pt x="359" y="357"/>
                  </a:lnTo>
                  <a:lnTo>
                    <a:pt x="363" y="357"/>
                  </a:lnTo>
                  <a:lnTo>
                    <a:pt x="367" y="356"/>
                  </a:lnTo>
                  <a:lnTo>
                    <a:pt x="381" y="350"/>
                  </a:lnTo>
                  <a:lnTo>
                    <a:pt x="381" y="350"/>
                  </a:lnTo>
                  <a:lnTo>
                    <a:pt x="385" y="349"/>
                  </a:lnTo>
                  <a:lnTo>
                    <a:pt x="385" y="349"/>
                  </a:lnTo>
                  <a:lnTo>
                    <a:pt x="412" y="340"/>
                  </a:lnTo>
                  <a:lnTo>
                    <a:pt x="412" y="340"/>
                  </a:lnTo>
                  <a:lnTo>
                    <a:pt x="408" y="325"/>
                  </a:lnTo>
                  <a:lnTo>
                    <a:pt x="408" y="325"/>
                  </a:lnTo>
                  <a:lnTo>
                    <a:pt x="370" y="335"/>
                  </a:lnTo>
                  <a:lnTo>
                    <a:pt x="351" y="338"/>
                  </a:lnTo>
                  <a:lnTo>
                    <a:pt x="341" y="339"/>
                  </a:lnTo>
                  <a:lnTo>
                    <a:pt x="331" y="339"/>
                  </a:lnTo>
                  <a:lnTo>
                    <a:pt x="331" y="339"/>
                  </a:lnTo>
                  <a:lnTo>
                    <a:pt x="330" y="345"/>
                  </a:lnTo>
                  <a:lnTo>
                    <a:pt x="330" y="345"/>
                  </a:lnTo>
                  <a:close/>
                  <a:moveTo>
                    <a:pt x="954" y="739"/>
                  </a:moveTo>
                  <a:lnTo>
                    <a:pt x="954" y="739"/>
                  </a:lnTo>
                  <a:lnTo>
                    <a:pt x="934" y="742"/>
                  </a:lnTo>
                  <a:lnTo>
                    <a:pt x="934" y="742"/>
                  </a:lnTo>
                  <a:lnTo>
                    <a:pt x="938" y="745"/>
                  </a:lnTo>
                  <a:lnTo>
                    <a:pt x="942" y="746"/>
                  </a:lnTo>
                  <a:lnTo>
                    <a:pt x="945" y="746"/>
                  </a:lnTo>
                  <a:lnTo>
                    <a:pt x="948" y="746"/>
                  </a:lnTo>
                  <a:lnTo>
                    <a:pt x="950" y="742"/>
                  </a:lnTo>
                  <a:lnTo>
                    <a:pt x="954" y="739"/>
                  </a:lnTo>
                  <a:lnTo>
                    <a:pt x="954" y="739"/>
                  </a:lnTo>
                  <a:lnTo>
                    <a:pt x="957" y="735"/>
                  </a:lnTo>
                  <a:lnTo>
                    <a:pt x="959" y="734"/>
                  </a:lnTo>
                  <a:lnTo>
                    <a:pt x="959" y="731"/>
                  </a:lnTo>
                  <a:lnTo>
                    <a:pt x="959" y="731"/>
                  </a:lnTo>
                  <a:lnTo>
                    <a:pt x="959" y="727"/>
                  </a:lnTo>
                  <a:lnTo>
                    <a:pt x="960" y="724"/>
                  </a:lnTo>
                  <a:lnTo>
                    <a:pt x="961" y="723"/>
                  </a:lnTo>
                  <a:lnTo>
                    <a:pt x="964" y="721"/>
                  </a:lnTo>
                  <a:lnTo>
                    <a:pt x="964" y="721"/>
                  </a:lnTo>
                  <a:lnTo>
                    <a:pt x="982" y="735"/>
                  </a:lnTo>
                  <a:lnTo>
                    <a:pt x="982" y="735"/>
                  </a:lnTo>
                  <a:lnTo>
                    <a:pt x="995" y="723"/>
                  </a:lnTo>
                  <a:lnTo>
                    <a:pt x="999" y="716"/>
                  </a:lnTo>
                  <a:lnTo>
                    <a:pt x="1004" y="710"/>
                  </a:lnTo>
                  <a:lnTo>
                    <a:pt x="1004" y="710"/>
                  </a:lnTo>
                  <a:lnTo>
                    <a:pt x="1006" y="707"/>
                  </a:lnTo>
                  <a:lnTo>
                    <a:pt x="1010" y="705"/>
                  </a:lnTo>
                  <a:lnTo>
                    <a:pt x="1018" y="702"/>
                  </a:lnTo>
                  <a:lnTo>
                    <a:pt x="1021" y="700"/>
                  </a:lnTo>
                  <a:lnTo>
                    <a:pt x="1025" y="698"/>
                  </a:lnTo>
                  <a:lnTo>
                    <a:pt x="1026" y="694"/>
                  </a:lnTo>
                  <a:lnTo>
                    <a:pt x="1026" y="689"/>
                  </a:lnTo>
                  <a:lnTo>
                    <a:pt x="1026" y="689"/>
                  </a:lnTo>
                  <a:lnTo>
                    <a:pt x="1014" y="688"/>
                  </a:lnTo>
                  <a:lnTo>
                    <a:pt x="1002" y="689"/>
                  </a:lnTo>
                  <a:lnTo>
                    <a:pt x="1002" y="689"/>
                  </a:lnTo>
                  <a:lnTo>
                    <a:pt x="989" y="688"/>
                  </a:lnTo>
                  <a:lnTo>
                    <a:pt x="984" y="691"/>
                  </a:lnTo>
                  <a:lnTo>
                    <a:pt x="981" y="692"/>
                  </a:lnTo>
                  <a:lnTo>
                    <a:pt x="979" y="696"/>
                  </a:lnTo>
                  <a:lnTo>
                    <a:pt x="979" y="696"/>
                  </a:lnTo>
                  <a:lnTo>
                    <a:pt x="1003" y="705"/>
                  </a:lnTo>
                  <a:lnTo>
                    <a:pt x="1003" y="705"/>
                  </a:lnTo>
                  <a:lnTo>
                    <a:pt x="942" y="717"/>
                  </a:lnTo>
                  <a:lnTo>
                    <a:pt x="942" y="717"/>
                  </a:lnTo>
                  <a:lnTo>
                    <a:pt x="948" y="730"/>
                  </a:lnTo>
                  <a:lnTo>
                    <a:pt x="948" y="730"/>
                  </a:lnTo>
                  <a:lnTo>
                    <a:pt x="954" y="739"/>
                  </a:lnTo>
                  <a:lnTo>
                    <a:pt x="954" y="739"/>
                  </a:lnTo>
                  <a:close/>
                  <a:moveTo>
                    <a:pt x="419" y="264"/>
                  </a:moveTo>
                  <a:lnTo>
                    <a:pt x="419" y="264"/>
                  </a:lnTo>
                  <a:lnTo>
                    <a:pt x="450" y="260"/>
                  </a:lnTo>
                  <a:lnTo>
                    <a:pt x="450" y="260"/>
                  </a:lnTo>
                  <a:lnTo>
                    <a:pt x="452" y="255"/>
                  </a:lnTo>
                  <a:lnTo>
                    <a:pt x="453" y="249"/>
                  </a:lnTo>
                  <a:lnTo>
                    <a:pt x="453" y="246"/>
                  </a:lnTo>
                  <a:lnTo>
                    <a:pt x="452" y="244"/>
                  </a:lnTo>
                  <a:lnTo>
                    <a:pt x="449" y="241"/>
                  </a:lnTo>
                  <a:lnTo>
                    <a:pt x="445" y="238"/>
                  </a:lnTo>
                  <a:lnTo>
                    <a:pt x="445" y="238"/>
                  </a:lnTo>
                  <a:lnTo>
                    <a:pt x="444" y="246"/>
                  </a:lnTo>
                  <a:lnTo>
                    <a:pt x="442" y="249"/>
                  </a:lnTo>
                  <a:lnTo>
                    <a:pt x="441" y="252"/>
                  </a:lnTo>
                  <a:lnTo>
                    <a:pt x="435" y="255"/>
                  </a:lnTo>
                  <a:lnTo>
                    <a:pt x="427" y="256"/>
                  </a:lnTo>
                  <a:lnTo>
                    <a:pt x="427" y="256"/>
                  </a:lnTo>
                  <a:lnTo>
                    <a:pt x="423" y="256"/>
                  </a:lnTo>
                  <a:lnTo>
                    <a:pt x="420" y="259"/>
                  </a:lnTo>
                  <a:lnTo>
                    <a:pt x="419" y="262"/>
                  </a:lnTo>
                  <a:lnTo>
                    <a:pt x="420" y="264"/>
                  </a:lnTo>
                  <a:lnTo>
                    <a:pt x="420" y="264"/>
                  </a:lnTo>
                  <a:lnTo>
                    <a:pt x="403" y="259"/>
                  </a:lnTo>
                  <a:lnTo>
                    <a:pt x="403" y="259"/>
                  </a:lnTo>
                  <a:lnTo>
                    <a:pt x="395" y="262"/>
                  </a:lnTo>
                  <a:lnTo>
                    <a:pt x="387" y="263"/>
                  </a:lnTo>
                  <a:lnTo>
                    <a:pt x="387" y="263"/>
                  </a:lnTo>
                  <a:lnTo>
                    <a:pt x="377" y="262"/>
                  </a:lnTo>
                  <a:lnTo>
                    <a:pt x="369" y="263"/>
                  </a:lnTo>
                  <a:lnTo>
                    <a:pt x="365" y="263"/>
                  </a:lnTo>
                  <a:lnTo>
                    <a:pt x="360" y="266"/>
                  </a:lnTo>
                  <a:lnTo>
                    <a:pt x="358" y="268"/>
                  </a:lnTo>
                  <a:lnTo>
                    <a:pt x="355" y="274"/>
                  </a:lnTo>
                  <a:lnTo>
                    <a:pt x="355" y="274"/>
                  </a:lnTo>
                  <a:lnTo>
                    <a:pt x="354" y="275"/>
                  </a:lnTo>
                  <a:lnTo>
                    <a:pt x="354" y="275"/>
                  </a:lnTo>
                  <a:lnTo>
                    <a:pt x="333" y="278"/>
                  </a:lnTo>
                  <a:lnTo>
                    <a:pt x="333" y="278"/>
                  </a:lnTo>
                  <a:lnTo>
                    <a:pt x="329" y="298"/>
                  </a:lnTo>
                  <a:lnTo>
                    <a:pt x="329" y="298"/>
                  </a:lnTo>
                  <a:lnTo>
                    <a:pt x="344" y="298"/>
                  </a:lnTo>
                  <a:lnTo>
                    <a:pt x="351" y="296"/>
                  </a:lnTo>
                  <a:lnTo>
                    <a:pt x="358" y="296"/>
                  </a:lnTo>
                  <a:lnTo>
                    <a:pt x="358" y="296"/>
                  </a:lnTo>
                  <a:lnTo>
                    <a:pt x="365" y="295"/>
                  </a:lnTo>
                  <a:lnTo>
                    <a:pt x="374" y="293"/>
                  </a:lnTo>
                  <a:lnTo>
                    <a:pt x="377" y="292"/>
                  </a:lnTo>
                  <a:lnTo>
                    <a:pt x="381" y="291"/>
                  </a:lnTo>
                  <a:lnTo>
                    <a:pt x="384" y="288"/>
                  </a:lnTo>
                  <a:lnTo>
                    <a:pt x="385" y="284"/>
                  </a:lnTo>
                  <a:lnTo>
                    <a:pt x="385" y="284"/>
                  </a:lnTo>
                  <a:lnTo>
                    <a:pt x="388" y="277"/>
                  </a:lnTo>
                  <a:lnTo>
                    <a:pt x="392" y="273"/>
                  </a:lnTo>
                  <a:lnTo>
                    <a:pt x="399" y="271"/>
                  </a:lnTo>
                  <a:lnTo>
                    <a:pt x="406" y="271"/>
                  </a:lnTo>
                  <a:lnTo>
                    <a:pt x="406" y="271"/>
                  </a:lnTo>
                  <a:lnTo>
                    <a:pt x="410" y="271"/>
                  </a:lnTo>
                  <a:lnTo>
                    <a:pt x="414" y="270"/>
                  </a:lnTo>
                  <a:lnTo>
                    <a:pt x="417" y="267"/>
                  </a:lnTo>
                  <a:lnTo>
                    <a:pt x="419" y="264"/>
                  </a:lnTo>
                  <a:lnTo>
                    <a:pt x="419" y="264"/>
                  </a:lnTo>
                  <a:close/>
                  <a:moveTo>
                    <a:pt x="524" y="522"/>
                  </a:moveTo>
                  <a:lnTo>
                    <a:pt x="524" y="522"/>
                  </a:lnTo>
                  <a:lnTo>
                    <a:pt x="528" y="527"/>
                  </a:lnTo>
                  <a:lnTo>
                    <a:pt x="535" y="532"/>
                  </a:lnTo>
                  <a:lnTo>
                    <a:pt x="542" y="533"/>
                  </a:lnTo>
                  <a:lnTo>
                    <a:pt x="550" y="533"/>
                  </a:lnTo>
                  <a:lnTo>
                    <a:pt x="550" y="533"/>
                  </a:lnTo>
                  <a:lnTo>
                    <a:pt x="556" y="545"/>
                  </a:lnTo>
                  <a:lnTo>
                    <a:pt x="556" y="545"/>
                  </a:lnTo>
                  <a:lnTo>
                    <a:pt x="567" y="529"/>
                  </a:lnTo>
                  <a:lnTo>
                    <a:pt x="567" y="529"/>
                  </a:lnTo>
                  <a:lnTo>
                    <a:pt x="554" y="525"/>
                  </a:lnTo>
                  <a:lnTo>
                    <a:pt x="554" y="525"/>
                  </a:lnTo>
                  <a:lnTo>
                    <a:pt x="579" y="519"/>
                  </a:lnTo>
                  <a:lnTo>
                    <a:pt x="579" y="519"/>
                  </a:lnTo>
                  <a:lnTo>
                    <a:pt x="614" y="523"/>
                  </a:lnTo>
                  <a:lnTo>
                    <a:pt x="614" y="523"/>
                  </a:lnTo>
                  <a:lnTo>
                    <a:pt x="617" y="509"/>
                  </a:lnTo>
                  <a:lnTo>
                    <a:pt x="618" y="504"/>
                  </a:lnTo>
                  <a:lnTo>
                    <a:pt x="621" y="501"/>
                  </a:lnTo>
                  <a:lnTo>
                    <a:pt x="624" y="498"/>
                  </a:lnTo>
                  <a:lnTo>
                    <a:pt x="629" y="496"/>
                  </a:lnTo>
                  <a:lnTo>
                    <a:pt x="643" y="489"/>
                  </a:lnTo>
                  <a:lnTo>
                    <a:pt x="643" y="489"/>
                  </a:lnTo>
                  <a:lnTo>
                    <a:pt x="651" y="484"/>
                  </a:lnTo>
                  <a:lnTo>
                    <a:pt x="658" y="479"/>
                  </a:lnTo>
                  <a:lnTo>
                    <a:pt x="658" y="479"/>
                  </a:lnTo>
                  <a:lnTo>
                    <a:pt x="653" y="471"/>
                  </a:lnTo>
                  <a:lnTo>
                    <a:pt x="648" y="468"/>
                  </a:lnTo>
                  <a:lnTo>
                    <a:pt x="646" y="468"/>
                  </a:lnTo>
                  <a:lnTo>
                    <a:pt x="644" y="468"/>
                  </a:lnTo>
                  <a:lnTo>
                    <a:pt x="637" y="472"/>
                  </a:lnTo>
                  <a:lnTo>
                    <a:pt x="637" y="472"/>
                  </a:lnTo>
                  <a:lnTo>
                    <a:pt x="630" y="475"/>
                  </a:lnTo>
                  <a:lnTo>
                    <a:pt x="624" y="476"/>
                  </a:lnTo>
                  <a:lnTo>
                    <a:pt x="617" y="476"/>
                  </a:lnTo>
                  <a:lnTo>
                    <a:pt x="608" y="476"/>
                  </a:lnTo>
                  <a:lnTo>
                    <a:pt x="608" y="476"/>
                  </a:lnTo>
                  <a:lnTo>
                    <a:pt x="601" y="475"/>
                  </a:lnTo>
                  <a:lnTo>
                    <a:pt x="596" y="475"/>
                  </a:lnTo>
                  <a:lnTo>
                    <a:pt x="589" y="478"/>
                  </a:lnTo>
                  <a:lnTo>
                    <a:pt x="583" y="483"/>
                  </a:lnTo>
                  <a:lnTo>
                    <a:pt x="583" y="483"/>
                  </a:lnTo>
                  <a:lnTo>
                    <a:pt x="588" y="486"/>
                  </a:lnTo>
                  <a:lnTo>
                    <a:pt x="589" y="490"/>
                  </a:lnTo>
                  <a:lnTo>
                    <a:pt x="589" y="494"/>
                  </a:lnTo>
                  <a:lnTo>
                    <a:pt x="585" y="500"/>
                  </a:lnTo>
                  <a:lnTo>
                    <a:pt x="585" y="500"/>
                  </a:lnTo>
                  <a:lnTo>
                    <a:pt x="581" y="502"/>
                  </a:lnTo>
                  <a:lnTo>
                    <a:pt x="575" y="505"/>
                  </a:lnTo>
                  <a:lnTo>
                    <a:pt x="570" y="505"/>
                  </a:lnTo>
                  <a:lnTo>
                    <a:pt x="564" y="504"/>
                  </a:lnTo>
                  <a:lnTo>
                    <a:pt x="564" y="504"/>
                  </a:lnTo>
                  <a:lnTo>
                    <a:pt x="554" y="501"/>
                  </a:lnTo>
                  <a:lnTo>
                    <a:pt x="546" y="498"/>
                  </a:lnTo>
                  <a:lnTo>
                    <a:pt x="546" y="498"/>
                  </a:lnTo>
                  <a:lnTo>
                    <a:pt x="540" y="496"/>
                  </a:lnTo>
                  <a:lnTo>
                    <a:pt x="536" y="496"/>
                  </a:lnTo>
                  <a:lnTo>
                    <a:pt x="531" y="497"/>
                  </a:lnTo>
                  <a:lnTo>
                    <a:pt x="527" y="500"/>
                  </a:lnTo>
                  <a:lnTo>
                    <a:pt x="527" y="500"/>
                  </a:lnTo>
                  <a:lnTo>
                    <a:pt x="529" y="502"/>
                  </a:lnTo>
                  <a:lnTo>
                    <a:pt x="532" y="504"/>
                  </a:lnTo>
                  <a:lnTo>
                    <a:pt x="540" y="507"/>
                  </a:lnTo>
                  <a:lnTo>
                    <a:pt x="547" y="509"/>
                  </a:lnTo>
                  <a:lnTo>
                    <a:pt x="550" y="512"/>
                  </a:lnTo>
                  <a:lnTo>
                    <a:pt x="553" y="516"/>
                  </a:lnTo>
                  <a:lnTo>
                    <a:pt x="553" y="516"/>
                  </a:lnTo>
                  <a:lnTo>
                    <a:pt x="522" y="522"/>
                  </a:lnTo>
                  <a:lnTo>
                    <a:pt x="522" y="522"/>
                  </a:lnTo>
                  <a:lnTo>
                    <a:pt x="520" y="519"/>
                  </a:lnTo>
                  <a:lnTo>
                    <a:pt x="517" y="516"/>
                  </a:lnTo>
                  <a:lnTo>
                    <a:pt x="514" y="515"/>
                  </a:lnTo>
                  <a:lnTo>
                    <a:pt x="511" y="515"/>
                  </a:lnTo>
                  <a:lnTo>
                    <a:pt x="504" y="515"/>
                  </a:lnTo>
                  <a:lnTo>
                    <a:pt x="498" y="516"/>
                  </a:lnTo>
                  <a:lnTo>
                    <a:pt x="498" y="516"/>
                  </a:lnTo>
                  <a:lnTo>
                    <a:pt x="488" y="537"/>
                  </a:lnTo>
                  <a:lnTo>
                    <a:pt x="488" y="537"/>
                  </a:lnTo>
                  <a:lnTo>
                    <a:pt x="492" y="540"/>
                  </a:lnTo>
                  <a:lnTo>
                    <a:pt x="492" y="540"/>
                  </a:lnTo>
                  <a:lnTo>
                    <a:pt x="507" y="530"/>
                  </a:lnTo>
                  <a:lnTo>
                    <a:pt x="507" y="530"/>
                  </a:lnTo>
                  <a:lnTo>
                    <a:pt x="524" y="522"/>
                  </a:lnTo>
                  <a:lnTo>
                    <a:pt x="524" y="522"/>
                  </a:lnTo>
                  <a:close/>
                  <a:moveTo>
                    <a:pt x="1195" y="615"/>
                  </a:moveTo>
                  <a:lnTo>
                    <a:pt x="1195" y="615"/>
                  </a:lnTo>
                  <a:lnTo>
                    <a:pt x="1177" y="597"/>
                  </a:lnTo>
                  <a:lnTo>
                    <a:pt x="1177" y="597"/>
                  </a:lnTo>
                  <a:lnTo>
                    <a:pt x="1170" y="597"/>
                  </a:lnTo>
                  <a:lnTo>
                    <a:pt x="1164" y="599"/>
                  </a:lnTo>
                  <a:lnTo>
                    <a:pt x="1159" y="604"/>
                  </a:lnTo>
                  <a:lnTo>
                    <a:pt x="1154" y="609"/>
                  </a:lnTo>
                  <a:lnTo>
                    <a:pt x="1154" y="609"/>
                  </a:lnTo>
                  <a:lnTo>
                    <a:pt x="1162" y="622"/>
                  </a:lnTo>
                  <a:lnTo>
                    <a:pt x="1162" y="622"/>
                  </a:lnTo>
                  <a:lnTo>
                    <a:pt x="1191" y="619"/>
                  </a:lnTo>
                  <a:lnTo>
                    <a:pt x="1191" y="619"/>
                  </a:lnTo>
                  <a:lnTo>
                    <a:pt x="1194" y="617"/>
                  </a:lnTo>
                  <a:lnTo>
                    <a:pt x="1195" y="615"/>
                  </a:lnTo>
                  <a:lnTo>
                    <a:pt x="1195" y="615"/>
                  </a:lnTo>
                  <a:lnTo>
                    <a:pt x="1200" y="620"/>
                  </a:lnTo>
                  <a:lnTo>
                    <a:pt x="1200" y="620"/>
                  </a:lnTo>
                  <a:lnTo>
                    <a:pt x="1197" y="622"/>
                  </a:lnTo>
                  <a:lnTo>
                    <a:pt x="1194" y="624"/>
                  </a:lnTo>
                  <a:lnTo>
                    <a:pt x="1194" y="627"/>
                  </a:lnTo>
                  <a:lnTo>
                    <a:pt x="1194" y="628"/>
                  </a:lnTo>
                  <a:lnTo>
                    <a:pt x="1195" y="634"/>
                  </a:lnTo>
                  <a:lnTo>
                    <a:pt x="1197" y="640"/>
                  </a:lnTo>
                  <a:lnTo>
                    <a:pt x="1197" y="640"/>
                  </a:lnTo>
                  <a:lnTo>
                    <a:pt x="1201" y="651"/>
                  </a:lnTo>
                  <a:lnTo>
                    <a:pt x="1201" y="651"/>
                  </a:lnTo>
                  <a:lnTo>
                    <a:pt x="1211" y="645"/>
                  </a:lnTo>
                  <a:lnTo>
                    <a:pt x="1213" y="642"/>
                  </a:lnTo>
                  <a:lnTo>
                    <a:pt x="1215" y="640"/>
                  </a:lnTo>
                  <a:lnTo>
                    <a:pt x="1215" y="640"/>
                  </a:lnTo>
                  <a:lnTo>
                    <a:pt x="1215" y="635"/>
                  </a:lnTo>
                  <a:lnTo>
                    <a:pt x="1215" y="633"/>
                  </a:lnTo>
                  <a:lnTo>
                    <a:pt x="1216" y="630"/>
                  </a:lnTo>
                  <a:lnTo>
                    <a:pt x="1219" y="628"/>
                  </a:lnTo>
                  <a:lnTo>
                    <a:pt x="1224" y="624"/>
                  </a:lnTo>
                  <a:lnTo>
                    <a:pt x="1230" y="622"/>
                  </a:lnTo>
                  <a:lnTo>
                    <a:pt x="1230" y="622"/>
                  </a:lnTo>
                  <a:lnTo>
                    <a:pt x="1222" y="612"/>
                  </a:lnTo>
                  <a:lnTo>
                    <a:pt x="1222" y="612"/>
                  </a:lnTo>
                  <a:lnTo>
                    <a:pt x="1237" y="608"/>
                  </a:lnTo>
                  <a:lnTo>
                    <a:pt x="1244" y="606"/>
                  </a:lnTo>
                  <a:lnTo>
                    <a:pt x="1249" y="604"/>
                  </a:lnTo>
                  <a:lnTo>
                    <a:pt x="1249" y="604"/>
                  </a:lnTo>
                  <a:lnTo>
                    <a:pt x="1255" y="599"/>
                  </a:lnTo>
                  <a:lnTo>
                    <a:pt x="1260" y="594"/>
                  </a:lnTo>
                  <a:lnTo>
                    <a:pt x="1270" y="584"/>
                  </a:lnTo>
                  <a:lnTo>
                    <a:pt x="1270" y="584"/>
                  </a:lnTo>
                  <a:lnTo>
                    <a:pt x="1288" y="592"/>
                  </a:lnTo>
                  <a:lnTo>
                    <a:pt x="1288" y="592"/>
                  </a:lnTo>
                  <a:lnTo>
                    <a:pt x="1294" y="588"/>
                  </a:lnTo>
                  <a:lnTo>
                    <a:pt x="1296" y="586"/>
                  </a:lnTo>
                  <a:lnTo>
                    <a:pt x="1298" y="581"/>
                  </a:lnTo>
                  <a:lnTo>
                    <a:pt x="1296" y="577"/>
                  </a:lnTo>
                  <a:lnTo>
                    <a:pt x="1294" y="570"/>
                  </a:lnTo>
                  <a:lnTo>
                    <a:pt x="1291" y="563"/>
                  </a:lnTo>
                  <a:lnTo>
                    <a:pt x="1291" y="563"/>
                  </a:lnTo>
                  <a:lnTo>
                    <a:pt x="1285" y="562"/>
                  </a:lnTo>
                  <a:lnTo>
                    <a:pt x="1280" y="562"/>
                  </a:lnTo>
                  <a:lnTo>
                    <a:pt x="1276" y="565"/>
                  </a:lnTo>
                  <a:lnTo>
                    <a:pt x="1273" y="566"/>
                  </a:lnTo>
                  <a:lnTo>
                    <a:pt x="1267" y="573"/>
                  </a:lnTo>
                  <a:lnTo>
                    <a:pt x="1263" y="580"/>
                  </a:lnTo>
                  <a:lnTo>
                    <a:pt x="1263" y="580"/>
                  </a:lnTo>
                  <a:lnTo>
                    <a:pt x="1254" y="576"/>
                  </a:lnTo>
                  <a:lnTo>
                    <a:pt x="1245" y="570"/>
                  </a:lnTo>
                  <a:lnTo>
                    <a:pt x="1240" y="563"/>
                  </a:lnTo>
                  <a:lnTo>
                    <a:pt x="1237" y="556"/>
                  </a:lnTo>
                  <a:lnTo>
                    <a:pt x="1237" y="556"/>
                  </a:lnTo>
                  <a:lnTo>
                    <a:pt x="1236" y="554"/>
                  </a:lnTo>
                  <a:lnTo>
                    <a:pt x="1233" y="551"/>
                  </a:lnTo>
                  <a:lnTo>
                    <a:pt x="1233" y="551"/>
                  </a:lnTo>
                  <a:lnTo>
                    <a:pt x="1227" y="547"/>
                  </a:lnTo>
                  <a:lnTo>
                    <a:pt x="1224" y="543"/>
                  </a:lnTo>
                  <a:lnTo>
                    <a:pt x="1223" y="537"/>
                  </a:lnTo>
                  <a:lnTo>
                    <a:pt x="1224" y="532"/>
                  </a:lnTo>
                  <a:lnTo>
                    <a:pt x="1224" y="532"/>
                  </a:lnTo>
                  <a:lnTo>
                    <a:pt x="1200" y="530"/>
                  </a:lnTo>
                  <a:lnTo>
                    <a:pt x="1200" y="530"/>
                  </a:lnTo>
                  <a:lnTo>
                    <a:pt x="1198" y="536"/>
                  </a:lnTo>
                  <a:lnTo>
                    <a:pt x="1195" y="541"/>
                  </a:lnTo>
                  <a:lnTo>
                    <a:pt x="1195" y="541"/>
                  </a:lnTo>
                  <a:lnTo>
                    <a:pt x="1191" y="547"/>
                  </a:lnTo>
                  <a:lnTo>
                    <a:pt x="1190" y="551"/>
                  </a:lnTo>
                  <a:lnTo>
                    <a:pt x="1191" y="554"/>
                  </a:lnTo>
                  <a:lnTo>
                    <a:pt x="1191" y="554"/>
                  </a:lnTo>
                  <a:lnTo>
                    <a:pt x="1198" y="558"/>
                  </a:lnTo>
                  <a:lnTo>
                    <a:pt x="1205" y="562"/>
                  </a:lnTo>
                  <a:lnTo>
                    <a:pt x="1205" y="562"/>
                  </a:lnTo>
                  <a:lnTo>
                    <a:pt x="1198" y="573"/>
                  </a:lnTo>
                  <a:lnTo>
                    <a:pt x="1198" y="573"/>
                  </a:lnTo>
                  <a:lnTo>
                    <a:pt x="1230" y="572"/>
                  </a:lnTo>
                  <a:lnTo>
                    <a:pt x="1230" y="572"/>
                  </a:lnTo>
                  <a:lnTo>
                    <a:pt x="1238" y="584"/>
                  </a:lnTo>
                  <a:lnTo>
                    <a:pt x="1238" y="584"/>
                  </a:lnTo>
                  <a:lnTo>
                    <a:pt x="1231" y="586"/>
                  </a:lnTo>
                  <a:lnTo>
                    <a:pt x="1224" y="588"/>
                  </a:lnTo>
                  <a:lnTo>
                    <a:pt x="1219" y="592"/>
                  </a:lnTo>
                  <a:lnTo>
                    <a:pt x="1213" y="597"/>
                  </a:lnTo>
                  <a:lnTo>
                    <a:pt x="1205" y="606"/>
                  </a:lnTo>
                  <a:lnTo>
                    <a:pt x="1195" y="615"/>
                  </a:lnTo>
                  <a:lnTo>
                    <a:pt x="1195" y="615"/>
                  </a:lnTo>
                  <a:close/>
                  <a:moveTo>
                    <a:pt x="1092" y="500"/>
                  </a:moveTo>
                  <a:lnTo>
                    <a:pt x="1092" y="500"/>
                  </a:lnTo>
                  <a:lnTo>
                    <a:pt x="1108" y="514"/>
                  </a:lnTo>
                  <a:lnTo>
                    <a:pt x="1108" y="514"/>
                  </a:lnTo>
                  <a:lnTo>
                    <a:pt x="1096" y="522"/>
                  </a:lnTo>
                  <a:lnTo>
                    <a:pt x="1083" y="530"/>
                  </a:lnTo>
                  <a:lnTo>
                    <a:pt x="1083" y="530"/>
                  </a:lnTo>
                  <a:lnTo>
                    <a:pt x="1078" y="536"/>
                  </a:lnTo>
                  <a:lnTo>
                    <a:pt x="1069" y="538"/>
                  </a:lnTo>
                  <a:lnTo>
                    <a:pt x="1062" y="538"/>
                  </a:lnTo>
                  <a:lnTo>
                    <a:pt x="1054" y="537"/>
                  </a:lnTo>
                  <a:lnTo>
                    <a:pt x="1054" y="537"/>
                  </a:lnTo>
                  <a:lnTo>
                    <a:pt x="1036" y="534"/>
                  </a:lnTo>
                  <a:lnTo>
                    <a:pt x="1036" y="534"/>
                  </a:lnTo>
                  <a:lnTo>
                    <a:pt x="1042" y="518"/>
                  </a:lnTo>
                  <a:lnTo>
                    <a:pt x="1042" y="518"/>
                  </a:lnTo>
                  <a:lnTo>
                    <a:pt x="1080" y="515"/>
                  </a:lnTo>
                  <a:lnTo>
                    <a:pt x="1080" y="515"/>
                  </a:lnTo>
                  <a:lnTo>
                    <a:pt x="1078" y="511"/>
                  </a:lnTo>
                  <a:lnTo>
                    <a:pt x="1075" y="507"/>
                  </a:lnTo>
                  <a:lnTo>
                    <a:pt x="1072" y="505"/>
                  </a:lnTo>
                  <a:lnTo>
                    <a:pt x="1069" y="504"/>
                  </a:lnTo>
                  <a:lnTo>
                    <a:pt x="1062" y="504"/>
                  </a:lnTo>
                  <a:lnTo>
                    <a:pt x="1054" y="504"/>
                  </a:lnTo>
                  <a:lnTo>
                    <a:pt x="1054" y="504"/>
                  </a:lnTo>
                  <a:lnTo>
                    <a:pt x="1047" y="505"/>
                  </a:lnTo>
                  <a:lnTo>
                    <a:pt x="1039" y="505"/>
                  </a:lnTo>
                  <a:lnTo>
                    <a:pt x="1035" y="505"/>
                  </a:lnTo>
                  <a:lnTo>
                    <a:pt x="1031" y="504"/>
                  </a:lnTo>
                  <a:lnTo>
                    <a:pt x="1028" y="501"/>
                  </a:lnTo>
                  <a:lnTo>
                    <a:pt x="1026" y="496"/>
                  </a:lnTo>
                  <a:lnTo>
                    <a:pt x="1026" y="496"/>
                  </a:lnTo>
                  <a:lnTo>
                    <a:pt x="1024" y="494"/>
                  </a:lnTo>
                  <a:lnTo>
                    <a:pt x="1018" y="494"/>
                  </a:lnTo>
                  <a:lnTo>
                    <a:pt x="1018" y="494"/>
                  </a:lnTo>
                  <a:lnTo>
                    <a:pt x="1015" y="491"/>
                  </a:lnTo>
                  <a:lnTo>
                    <a:pt x="1011" y="491"/>
                  </a:lnTo>
                  <a:lnTo>
                    <a:pt x="1004" y="493"/>
                  </a:lnTo>
                  <a:lnTo>
                    <a:pt x="997" y="496"/>
                  </a:lnTo>
                  <a:lnTo>
                    <a:pt x="995" y="497"/>
                  </a:lnTo>
                  <a:lnTo>
                    <a:pt x="990" y="496"/>
                  </a:lnTo>
                  <a:lnTo>
                    <a:pt x="990" y="496"/>
                  </a:lnTo>
                  <a:lnTo>
                    <a:pt x="986" y="491"/>
                  </a:lnTo>
                  <a:lnTo>
                    <a:pt x="979" y="487"/>
                  </a:lnTo>
                  <a:lnTo>
                    <a:pt x="972" y="486"/>
                  </a:lnTo>
                  <a:lnTo>
                    <a:pt x="961" y="487"/>
                  </a:lnTo>
                  <a:lnTo>
                    <a:pt x="961" y="487"/>
                  </a:lnTo>
                  <a:lnTo>
                    <a:pt x="966" y="496"/>
                  </a:lnTo>
                  <a:lnTo>
                    <a:pt x="970" y="505"/>
                  </a:lnTo>
                  <a:lnTo>
                    <a:pt x="972" y="509"/>
                  </a:lnTo>
                  <a:lnTo>
                    <a:pt x="972" y="515"/>
                  </a:lnTo>
                  <a:lnTo>
                    <a:pt x="972" y="519"/>
                  </a:lnTo>
                  <a:lnTo>
                    <a:pt x="971" y="525"/>
                  </a:lnTo>
                  <a:lnTo>
                    <a:pt x="971" y="525"/>
                  </a:lnTo>
                  <a:lnTo>
                    <a:pt x="960" y="529"/>
                  </a:lnTo>
                  <a:lnTo>
                    <a:pt x="948" y="533"/>
                  </a:lnTo>
                  <a:lnTo>
                    <a:pt x="948" y="533"/>
                  </a:lnTo>
                  <a:lnTo>
                    <a:pt x="943" y="534"/>
                  </a:lnTo>
                  <a:lnTo>
                    <a:pt x="938" y="537"/>
                  </a:lnTo>
                  <a:lnTo>
                    <a:pt x="935" y="540"/>
                  </a:lnTo>
                  <a:lnTo>
                    <a:pt x="932" y="543"/>
                  </a:lnTo>
                  <a:lnTo>
                    <a:pt x="928" y="551"/>
                  </a:lnTo>
                  <a:lnTo>
                    <a:pt x="927" y="562"/>
                  </a:lnTo>
                  <a:lnTo>
                    <a:pt x="927" y="562"/>
                  </a:lnTo>
                  <a:lnTo>
                    <a:pt x="954" y="551"/>
                  </a:lnTo>
                  <a:lnTo>
                    <a:pt x="954" y="551"/>
                  </a:lnTo>
                  <a:lnTo>
                    <a:pt x="956" y="538"/>
                  </a:lnTo>
                  <a:lnTo>
                    <a:pt x="956" y="538"/>
                  </a:lnTo>
                  <a:lnTo>
                    <a:pt x="970" y="540"/>
                  </a:lnTo>
                  <a:lnTo>
                    <a:pt x="970" y="540"/>
                  </a:lnTo>
                  <a:lnTo>
                    <a:pt x="981" y="540"/>
                  </a:lnTo>
                  <a:lnTo>
                    <a:pt x="985" y="538"/>
                  </a:lnTo>
                  <a:lnTo>
                    <a:pt x="988" y="536"/>
                  </a:lnTo>
                  <a:lnTo>
                    <a:pt x="990" y="533"/>
                  </a:lnTo>
                  <a:lnTo>
                    <a:pt x="990" y="530"/>
                  </a:lnTo>
                  <a:lnTo>
                    <a:pt x="989" y="519"/>
                  </a:lnTo>
                  <a:lnTo>
                    <a:pt x="989" y="519"/>
                  </a:lnTo>
                  <a:lnTo>
                    <a:pt x="985" y="507"/>
                  </a:lnTo>
                  <a:lnTo>
                    <a:pt x="985" y="507"/>
                  </a:lnTo>
                  <a:lnTo>
                    <a:pt x="1014" y="505"/>
                  </a:lnTo>
                  <a:lnTo>
                    <a:pt x="1014" y="505"/>
                  </a:lnTo>
                  <a:lnTo>
                    <a:pt x="1007" y="530"/>
                  </a:lnTo>
                  <a:lnTo>
                    <a:pt x="1007" y="530"/>
                  </a:lnTo>
                  <a:lnTo>
                    <a:pt x="1038" y="534"/>
                  </a:lnTo>
                  <a:lnTo>
                    <a:pt x="1038" y="534"/>
                  </a:lnTo>
                  <a:lnTo>
                    <a:pt x="1032" y="540"/>
                  </a:lnTo>
                  <a:lnTo>
                    <a:pt x="1029" y="545"/>
                  </a:lnTo>
                  <a:lnTo>
                    <a:pt x="1029" y="552"/>
                  </a:lnTo>
                  <a:lnTo>
                    <a:pt x="1031" y="559"/>
                  </a:lnTo>
                  <a:lnTo>
                    <a:pt x="1031" y="559"/>
                  </a:lnTo>
                  <a:lnTo>
                    <a:pt x="1049" y="562"/>
                  </a:lnTo>
                  <a:lnTo>
                    <a:pt x="1049" y="562"/>
                  </a:lnTo>
                  <a:lnTo>
                    <a:pt x="1057" y="548"/>
                  </a:lnTo>
                  <a:lnTo>
                    <a:pt x="1057" y="548"/>
                  </a:lnTo>
                  <a:lnTo>
                    <a:pt x="1068" y="556"/>
                  </a:lnTo>
                  <a:lnTo>
                    <a:pt x="1068" y="556"/>
                  </a:lnTo>
                  <a:lnTo>
                    <a:pt x="1064" y="559"/>
                  </a:lnTo>
                  <a:lnTo>
                    <a:pt x="1061" y="562"/>
                  </a:lnTo>
                  <a:lnTo>
                    <a:pt x="1061" y="562"/>
                  </a:lnTo>
                  <a:lnTo>
                    <a:pt x="1060" y="565"/>
                  </a:lnTo>
                  <a:lnTo>
                    <a:pt x="1058" y="569"/>
                  </a:lnTo>
                  <a:lnTo>
                    <a:pt x="1058" y="569"/>
                  </a:lnTo>
                  <a:lnTo>
                    <a:pt x="1069" y="573"/>
                  </a:lnTo>
                  <a:lnTo>
                    <a:pt x="1074" y="573"/>
                  </a:lnTo>
                  <a:lnTo>
                    <a:pt x="1076" y="573"/>
                  </a:lnTo>
                  <a:lnTo>
                    <a:pt x="1079" y="572"/>
                  </a:lnTo>
                  <a:lnTo>
                    <a:pt x="1082" y="570"/>
                  </a:lnTo>
                  <a:lnTo>
                    <a:pt x="1085" y="562"/>
                  </a:lnTo>
                  <a:lnTo>
                    <a:pt x="1085" y="562"/>
                  </a:lnTo>
                  <a:lnTo>
                    <a:pt x="1089" y="554"/>
                  </a:lnTo>
                  <a:lnTo>
                    <a:pt x="1093" y="548"/>
                  </a:lnTo>
                  <a:lnTo>
                    <a:pt x="1100" y="543"/>
                  </a:lnTo>
                  <a:lnTo>
                    <a:pt x="1107" y="540"/>
                  </a:lnTo>
                  <a:lnTo>
                    <a:pt x="1107" y="540"/>
                  </a:lnTo>
                  <a:lnTo>
                    <a:pt x="1121" y="536"/>
                  </a:lnTo>
                  <a:lnTo>
                    <a:pt x="1136" y="532"/>
                  </a:lnTo>
                  <a:lnTo>
                    <a:pt x="1136" y="532"/>
                  </a:lnTo>
                  <a:lnTo>
                    <a:pt x="1140" y="532"/>
                  </a:lnTo>
                  <a:lnTo>
                    <a:pt x="1144" y="529"/>
                  </a:lnTo>
                  <a:lnTo>
                    <a:pt x="1147" y="526"/>
                  </a:lnTo>
                  <a:lnTo>
                    <a:pt x="1147" y="520"/>
                  </a:lnTo>
                  <a:lnTo>
                    <a:pt x="1147" y="520"/>
                  </a:lnTo>
                  <a:lnTo>
                    <a:pt x="1118" y="520"/>
                  </a:lnTo>
                  <a:lnTo>
                    <a:pt x="1118" y="520"/>
                  </a:lnTo>
                  <a:lnTo>
                    <a:pt x="1123" y="516"/>
                  </a:lnTo>
                  <a:lnTo>
                    <a:pt x="1129" y="514"/>
                  </a:lnTo>
                  <a:lnTo>
                    <a:pt x="1133" y="512"/>
                  </a:lnTo>
                  <a:lnTo>
                    <a:pt x="1139" y="511"/>
                  </a:lnTo>
                  <a:lnTo>
                    <a:pt x="1150" y="512"/>
                  </a:lnTo>
                  <a:lnTo>
                    <a:pt x="1161" y="515"/>
                  </a:lnTo>
                  <a:lnTo>
                    <a:pt x="1161" y="515"/>
                  </a:lnTo>
                  <a:lnTo>
                    <a:pt x="1164" y="511"/>
                  </a:lnTo>
                  <a:lnTo>
                    <a:pt x="1165" y="508"/>
                  </a:lnTo>
                  <a:lnTo>
                    <a:pt x="1166" y="507"/>
                  </a:lnTo>
                  <a:lnTo>
                    <a:pt x="1166" y="507"/>
                  </a:lnTo>
                  <a:lnTo>
                    <a:pt x="1166" y="501"/>
                  </a:lnTo>
                  <a:lnTo>
                    <a:pt x="1166" y="497"/>
                  </a:lnTo>
                  <a:lnTo>
                    <a:pt x="1168" y="491"/>
                  </a:lnTo>
                  <a:lnTo>
                    <a:pt x="1173" y="487"/>
                  </a:lnTo>
                  <a:lnTo>
                    <a:pt x="1173" y="487"/>
                  </a:lnTo>
                  <a:lnTo>
                    <a:pt x="1175" y="486"/>
                  </a:lnTo>
                  <a:lnTo>
                    <a:pt x="1175" y="480"/>
                  </a:lnTo>
                  <a:lnTo>
                    <a:pt x="1173" y="476"/>
                  </a:lnTo>
                  <a:lnTo>
                    <a:pt x="1170" y="472"/>
                  </a:lnTo>
                  <a:lnTo>
                    <a:pt x="1170" y="472"/>
                  </a:lnTo>
                  <a:lnTo>
                    <a:pt x="1166" y="469"/>
                  </a:lnTo>
                  <a:lnTo>
                    <a:pt x="1162" y="468"/>
                  </a:lnTo>
                  <a:lnTo>
                    <a:pt x="1157" y="471"/>
                  </a:lnTo>
                  <a:lnTo>
                    <a:pt x="1152" y="473"/>
                  </a:lnTo>
                  <a:lnTo>
                    <a:pt x="1152" y="473"/>
                  </a:lnTo>
                  <a:lnTo>
                    <a:pt x="1146" y="478"/>
                  </a:lnTo>
                  <a:lnTo>
                    <a:pt x="1146" y="478"/>
                  </a:lnTo>
                  <a:lnTo>
                    <a:pt x="1151" y="486"/>
                  </a:lnTo>
                  <a:lnTo>
                    <a:pt x="1151" y="486"/>
                  </a:lnTo>
                  <a:lnTo>
                    <a:pt x="1134" y="504"/>
                  </a:lnTo>
                  <a:lnTo>
                    <a:pt x="1134" y="504"/>
                  </a:lnTo>
                  <a:lnTo>
                    <a:pt x="1134" y="493"/>
                  </a:lnTo>
                  <a:lnTo>
                    <a:pt x="1139" y="482"/>
                  </a:lnTo>
                  <a:lnTo>
                    <a:pt x="1139" y="482"/>
                  </a:lnTo>
                  <a:lnTo>
                    <a:pt x="1139" y="479"/>
                  </a:lnTo>
                  <a:lnTo>
                    <a:pt x="1139" y="476"/>
                  </a:lnTo>
                  <a:lnTo>
                    <a:pt x="1136" y="473"/>
                  </a:lnTo>
                  <a:lnTo>
                    <a:pt x="1133" y="473"/>
                  </a:lnTo>
                  <a:lnTo>
                    <a:pt x="1133" y="473"/>
                  </a:lnTo>
                  <a:lnTo>
                    <a:pt x="1130" y="473"/>
                  </a:lnTo>
                  <a:lnTo>
                    <a:pt x="1128" y="476"/>
                  </a:lnTo>
                  <a:lnTo>
                    <a:pt x="1125" y="479"/>
                  </a:lnTo>
                  <a:lnTo>
                    <a:pt x="1125" y="479"/>
                  </a:lnTo>
                  <a:lnTo>
                    <a:pt x="1126" y="483"/>
                  </a:lnTo>
                  <a:lnTo>
                    <a:pt x="1123" y="486"/>
                  </a:lnTo>
                  <a:lnTo>
                    <a:pt x="1121" y="487"/>
                  </a:lnTo>
                  <a:lnTo>
                    <a:pt x="1118" y="490"/>
                  </a:lnTo>
                  <a:lnTo>
                    <a:pt x="1118" y="490"/>
                  </a:lnTo>
                  <a:lnTo>
                    <a:pt x="1092" y="500"/>
                  </a:lnTo>
                  <a:lnTo>
                    <a:pt x="1092" y="500"/>
                  </a:lnTo>
                  <a:lnTo>
                    <a:pt x="1094" y="491"/>
                  </a:lnTo>
                  <a:lnTo>
                    <a:pt x="1096" y="482"/>
                  </a:lnTo>
                  <a:lnTo>
                    <a:pt x="1097" y="478"/>
                  </a:lnTo>
                  <a:lnTo>
                    <a:pt x="1100" y="473"/>
                  </a:lnTo>
                  <a:lnTo>
                    <a:pt x="1104" y="471"/>
                  </a:lnTo>
                  <a:lnTo>
                    <a:pt x="1110" y="468"/>
                  </a:lnTo>
                  <a:lnTo>
                    <a:pt x="1110" y="468"/>
                  </a:lnTo>
                  <a:lnTo>
                    <a:pt x="1093" y="450"/>
                  </a:lnTo>
                  <a:lnTo>
                    <a:pt x="1093" y="450"/>
                  </a:lnTo>
                  <a:lnTo>
                    <a:pt x="1090" y="453"/>
                  </a:lnTo>
                  <a:lnTo>
                    <a:pt x="1087" y="455"/>
                  </a:lnTo>
                  <a:lnTo>
                    <a:pt x="1083" y="462"/>
                  </a:lnTo>
                  <a:lnTo>
                    <a:pt x="1080" y="465"/>
                  </a:lnTo>
                  <a:lnTo>
                    <a:pt x="1078" y="466"/>
                  </a:lnTo>
                  <a:lnTo>
                    <a:pt x="1074" y="468"/>
                  </a:lnTo>
                  <a:lnTo>
                    <a:pt x="1069" y="468"/>
                  </a:lnTo>
                  <a:lnTo>
                    <a:pt x="1069" y="468"/>
                  </a:lnTo>
                  <a:lnTo>
                    <a:pt x="1062" y="468"/>
                  </a:lnTo>
                  <a:lnTo>
                    <a:pt x="1056" y="465"/>
                  </a:lnTo>
                  <a:lnTo>
                    <a:pt x="1050" y="462"/>
                  </a:lnTo>
                  <a:lnTo>
                    <a:pt x="1047" y="460"/>
                  </a:lnTo>
                  <a:lnTo>
                    <a:pt x="1046" y="455"/>
                  </a:lnTo>
                  <a:lnTo>
                    <a:pt x="1046" y="455"/>
                  </a:lnTo>
                  <a:lnTo>
                    <a:pt x="1008" y="479"/>
                  </a:lnTo>
                  <a:lnTo>
                    <a:pt x="1008" y="479"/>
                  </a:lnTo>
                  <a:lnTo>
                    <a:pt x="1010" y="483"/>
                  </a:lnTo>
                  <a:lnTo>
                    <a:pt x="1010" y="483"/>
                  </a:lnTo>
                  <a:lnTo>
                    <a:pt x="1028" y="487"/>
                  </a:lnTo>
                  <a:lnTo>
                    <a:pt x="1047" y="489"/>
                  </a:lnTo>
                  <a:lnTo>
                    <a:pt x="1047" y="489"/>
                  </a:lnTo>
                  <a:lnTo>
                    <a:pt x="1049" y="489"/>
                  </a:lnTo>
                  <a:lnTo>
                    <a:pt x="1050" y="486"/>
                  </a:lnTo>
                  <a:lnTo>
                    <a:pt x="1051" y="482"/>
                  </a:lnTo>
                  <a:lnTo>
                    <a:pt x="1051" y="482"/>
                  </a:lnTo>
                  <a:lnTo>
                    <a:pt x="1051" y="480"/>
                  </a:lnTo>
                  <a:lnTo>
                    <a:pt x="1049" y="480"/>
                  </a:lnTo>
                  <a:lnTo>
                    <a:pt x="1044" y="480"/>
                  </a:lnTo>
                  <a:lnTo>
                    <a:pt x="1043" y="479"/>
                  </a:lnTo>
                  <a:lnTo>
                    <a:pt x="1042" y="479"/>
                  </a:lnTo>
                  <a:lnTo>
                    <a:pt x="1043" y="476"/>
                  </a:lnTo>
                  <a:lnTo>
                    <a:pt x="1044" y="472"/>
                  </a:lnTo>
                  <a:lnTo>
                    <a:pt x="1044" y="472"/>
                  </a:lnTo>
                  <a:lnTo>
                    <a:pt x="1069" y="480"/>
                  </a:lnTo>
                  <a:lnTo>
                    <a:pt x="1069" y="480"/>
                  </a:lnTo>
                  <a:lnTo>
                    <a:pt x="1060" y="489"/>
                  </a:lnTo>
                  <a:lnTo>
                    <a:pt x="1060" y="489"/>
                  </a:lnTo>
                  <a:lnTo>
                    <a:pt x="1064" y="490"/>
                  </a:lnTo>
                  <a:lnTo>
                    <a:pt x="1069" y="491"/>
                  </a:lnTo>
                  <a:lnTo>
                    <a:pt x="1078" y="491"/>
                  </a:lnTo>
                  <a:lnTo>
                    <a:pt x="1082" y="491"/>
                  </a:lnTo>
                  <a:lnTo>
                    <a:pt x="1086" y="493"/>
                  </a:lnTo>
                  <a:lnTo>
                    <a:pt x="1089" y="496"/>
                  </a:lnTo>
                  <a:lnTo>
                    <a:pt x="1092" y="500"/>
                  </a:lnTo>
                  <a:lnTo>
                    <a:pt x="1092" y="500"/>
                  </a:lnTo>
                  <a:close/>
                  <a:moveTo>
                    <a:pt x="1056" y="610"/>
                  </a:moveTo>
                  <a:lnTo>
                    <a:pt x="1056" y="609"/>
                  </a:lnTo>
                  <a:lnTo>
                    <a:pt x="1056" y="609"/>
                  </a:lnTo>
                  <a:lnTo>
                    <a:pt x="1051" y="610"/>
                  </a:lnTo>
                  <a:lnTo>
                    <a:pt x="1049" y="609"/>
                  </a:lnTo>
                  <a:lnTo>
                    <a:pt x="1046" y="608"/>
                  </a:lnTo>
                  <a:lnTo>
                    <a:pt x="1044" y="606"/>
                  </a:lnTo>
                  <a:lnTo>
                    <a:pt x="1042" y="601"/>
                  </a:lnTo>
                  <a:lnTo>
                    <a:pt x="1036" y="597"/>
                  </a:lnTo>
                  <a:lnTo>
                    <a:pt x="1036" y="597"/>
                  </a:lnTo>
                  <a:lnTo>
                    <a:pt x="1026" y="604"/>
                  </a:lnTo>
                  <a:lnTo>
                    <a:pt x="1026" y="604"/>
                  </a:lnTo>
                  <a:lnTo>
                    <a:pt x="1029" y="623"/>
                  </a:lnTo>
                  <a:lnTo>
                    <a:pt x="1029" y="623"/>
                  </a:lnTo>
                  <a:lnTo>
                    <a:pt x="1024" y="624"/>
                  </a:lnTo>
                  <a:lnTo>
                    <a:pt x="1018" y="624"/>
                  </a:lnTo>
                  <a:lnTo>
                    <a:pt x="1007" y="622"/>
                  </a:lnTo>
                  <a:lnTo>
                    <a:pt x="1002" y="620"/>
                  </a:lnTo>
                  <a:lnTo>
                    <a:pt x="996" y="619"/>
                  </a:lnTo>
                  <a:lnTo>
                    <a:pt x="990" y="620"/>
                  </a:lnTo>
                  <a:lnTo>
                    <a:pt x="984" y="623"/>
                  </a:lnTo>
                  <a:lnTo>
                    <a:pt x="984" y="623"/>
                  </a:lnTo>
                  <a:lnTo>
                    <a:pt x="996" y="642"/>
                  </a:lnTo>
                  <a:lnTo>
                    <a:pt x="996" y="642"/>
                  </a:lnTo>
                  <a:lnTo>
                    <a:pt x="979" y="653"/>
                  </a:lnTo>
                  <a:lnTo>
                    <a:pt x="979" y="653"/>
                  </a:lnTo>
                  <a:lnTo>
                    <a:pt x="977" y="634"/>
                  </a:lnTo>
                  <a:lnTo>
                    <a:pt x="977" y="634"/>
                  </a:lnTo>
                  <a:lnTo>
                    <a:pt x="954" y="641"/>
                  </a:lnTo>
                  <a:lnTo>
                    <a:pt x="954" y="641"/>
                  </a:lnTo>
                  <a:lnTo>
                    <a:pt x="948" y="644"/>
                  </a:lnTo>
                  <a:lnTo>
                    <a:pt x="943" y="642"/>
                  </a:lnTo>
                  <a:lnTo>
                    <a:pt x="942" y="640"/>
                  </a:lnTo>
                  <a:lnTo>
                    <a:pt x="941" y="634"/>
                  </a:lnTo>
                  <a:lnTo>
                    <a:pt x="941" y="634"/>
                  </a:lnTo>
                  <a:lnTo>
                    <a:pt x="942" y="623"/>
                  </a:lnTo>
                  <a:lnTo>
                    <a:pt x="942" y="623"/>
                  </a:lnTo>
                  <a:lnTo>
                    <a:pt x="957" y="616"/>
                  </a:lnTo>
                  <a:lnTo>
                    <a:pt x="957" y="616"/>
                  </a:lnTo>
                  <a:lnTo>
                    <a:pt x="934" y="605"/>
                  </a:lnTo>
                  <a:lnTo>
                    <a:pt x="934" y="605"/>
                  </a:lnTo>
                  <a:lnTo>
                    <a:pt x="934" y="598"/>
                  </a:lnTo>
                  <a:lnTo>
                    <a:pt x="935" y="594"/>
                  </a:lnTo>
                  <a:lnTo>
                    <a:pt x="939" y="591"/>
                  </a:lnTo>
                  <a:lnTo>
                    <a:pt x="948" y="590"/>
                  </a:lnTo>
                  <a:lnTo>
                    <a:pt x="948" y="590"/>
                  </a:lnTo>
                  <a:lnTo>
                    <a:pt x="949" y="595"/>
                  </a:lnTo>
                  <a:lnTo>
                    <a:pt x="952" y="601"/>
                  </a:lnTo>
                  <a:lnTo>
                    <a:pt x="956" y="604"/>
                  </a:lnTo>
                  <a:lnTo>
                    <a:pt x="961" y="606"/>
                  </a:lnTo>
                  <a:lnTo>
                    <a:pt x="961" y="606"/>
                  </a:lnTo>
                  <a:lnTo>
                    <a:pt x="967" y="608"/>
                  </a:lnTo>
                  <a:lnTo>
                    <a:pt x="972" y="606"/>
                  </a:lnTo>
                  <a:lnTo>
                    <a:pt x="975" y="604"/>
                  </a:lnTo>
                  <a:lnTo>
                    <a:pt x="978" y="598"/>
                  </a:lnTo>
                  <a:lnTo>
                    <a:pt x="978" y="598"/>
                  </a:lnTo>
                  <a:lnTo>
                    <a:pt x="974" y="595"/>
                  </a:lnTo>
                  <a:lnTo>
                    <a:pt x="970" y="591"/>
                  </a:lnTo>
                  <a:lnTo>
                    <a:pt x="970" y="590"/>
                  </a:lnTo>
                  <a:lnTo>
                    <a:pt x="970" y="587"/>
                  </a:lnTo>
                  <a:lnTo>
                    <a:pt x="971" y="586"/>
                  </a:lnTo>
                  <a:lnTo>
                    <a:pt x="972" y="583"/>
                  </a:lnTo>
                  <a:lnTo>
                    <a:pt x="972" y="583"/>
                  </a:lnTo>
                  <a:lnTo>
                    <a:pt x="978" y="580"/>
                  </a:lnTo>
                  <a:lnTo>
                    <a:pt x="984" y="580"/>
                  </a:lnTo>
                  <a:lnTo>
                    <a:pt x="989" y="581"/>
                  </a:lnTo>
                  <a:lnTo>
                    <a:pt x="993" y="587"/>
                  </a:lnTo>
                  <a:lnTo>
                    <a:pt x="993" y="587"/>
                  </a:lnTo>
                  <a:lnTo>
                    <a:pt x="999" y="590"/>
                  </a:lnTo>
                  <a:lnTo>
                    <a:pt x="1004" y="591"/>
                  </a:lnTo>
                  <a:lnTo>
                    <a:pt x="1013" y="592"/>
                  </a:lnTo>
                  <a:lnTo>
                    <a:pt x="1018" y="591"/>
                  </a:lnTo>
                  <a:lnTo>
                    <a:pt x="1018" y="591"/>
                  </a:lnTo>
                  <a:lnTo>
                    <a:pt x="1031" y="588"/>
                  </a:lnTo>
                  <a:lnTo>
                    <a:pt x="1043" y="588"/>
                  </a:lnTo>
                  <a:lnTo>
                    <a:pt x="1043" y="588"/>
                  </a:lnTo>
                  <a:lnTo>
                    <a:pt x="1049" y="588"/>
                  </a:lnTo>
                  <a:lnTo>
                    <a:pt x="1053" y="587"/>
                  </a:lnTo>
                  <a:lnTo>
                    <a:pt x="1057" y="583"/>
                  </a:lnTo>
                  <a:lnTo>
                    <a:pt x="1058" y="580"/>
                  </a:lnTo>
                  <a:lnTo>
                    <a:pt x="1060" y="577"/>
                  </a:lnTo>
                  <a:lnTo>
                    <a:pt x="1060" y="577"/>
                  </a:lnTo>
                  <a:lnTo>
                    <a:pt x="1050" y="574"/>
                  </a:lnTo>
                  <a:lnTo>
                    <a:pt x="1044" y="574"/>
                  </a:lnTo>
                  <a:lnTo>
                    <a:pt x="1042" y="574"/>
                  </a:lnTo>
                  <a:lnTo>
                    <a:pt x="1042" y="574"/>
                  </a:lnTo>
                  <a:lnTo>
                    <a:pt x="1032" y="577"/>
                  </a:lnTo>
                  <a:lnTo>
                    <a:pt x="1024" y="576"/>
                  </a:lnTo>
                  <a:lnTo>
                    <a:pt x="1017" y="573"/>
                  </a:lnTo>
                  <a:lnTo>
                    <a:pt x="1010" y="569"/>
                  </a:lnTo>
                  <a:lnTo>
                    <a:pt x="1010" y="569"/>
                  </a:lnTo>
                  <a:lnTo>
                    <a:pt x="1010" y="556"/>
                  </a:lnTo>
                  <a:lnTo>
                    <a:pt x="1010" y="556"/>
                  </a:lnTo>
                  <a:lnTo>
                    <a:pt x="997" y="559"/>
                  </a:lnTo>
                  <a:lnTo>
                    <a:pt x="992" y="561"/>
                  </a:lnTo>
                  <a:lnTo>
                    <a:pt x="988" y="561"/>
                  </a:lnTo>
                  <a:lnTo>
                    <a:pt x="988" y="561"/>
                  </a:lnTo>
                  <a:lnTo>
                    <a:pt x="981" y="559"/>
                  </a:lnTo>
                  <a:lnTo>
                    <a:pt x="977" y="559"/>
                  </a:lnTo>
                  <a:lnTo>
                    <a:pt x="971" y="562"/>
                  </a:lnTo>
                  <a:lnTo>
                    <a:pt x="968" y="566"/>
                  </a:lnTo>
                  <a:lnTo>
                    <a:pt x="968" y="566"/>
                  </a:lnTo>
                  <a:lnTo>
                    <a:pt x="964" y="569"/>
                  </a:lnTo>
                  <a:lnTo>
                    <a:pt x="960" y="570"/>
                  </a:lnTo>
                  <a:lnTo>
                    <a:pt x="954" y="570"/>
                  </a:lnTo>
                  <a:lnTo>
                    <a:pt x="952" y="569"/>
                  </a:lnTo>
                  <a:lnTo>
                    <a:pt x="952" y="569"/>
                  </a:lnTo>
                  <a:lnTo>
                    <a:pt x="949" y="565"/>
                  </a:lnTo>
                  <a:lnTo>
                    <a:pt x="946" y="563"/>
                  </a:lnTo>
                  <a:lnTo>
                    <a:pt x="943" y="562"/>
                  </a:lnTo>
                  <a:lnTo>
                    <a:pt x="941" y="562"/>
                  </a:lnTo>
                  <a:lnTo>
                    <a:pt x="925" y="563"/>
                  </a:lnTo>
                  <a:lnTo>
                    <a:pt x="925" y="563"/>
                  </a:lnTo>
                  <a:lnTo>
                    <a:pt x="935" y="581"/>
                  </a:lnTo>
                  <a:lnTo>
                    <a:pt x="935" y="581"/>
                  </a:lnTo>
                  <a:lnTo>
                    <a:pt x="920" y="591"/>
                  </a:lnTo>
                  <a:lnTo>
                    <a:pt x="914" y="594"/>
                  </a:lnTo>
                  <a:lnTo>
                    <a:pt x="910" y="597"/>
                  </a:lnTo>
                  <a:lnTo>
                    <a:pt x="906" y="597"/>
                  </a:lnTo>
                  <a:lnTo>
                    <a:pt x="902" y="595"/>
                  </a:lnTo>
                  <a:lnTo>
                    <a:pt x="891" y="591"/>
                  </a:lnTo>
                  <a:lnTo>
                    <a:pt x="891" y="591"/>
                  </a:lnTo>
                  <a:lnTo>
                    <a:pt x="873" y="615"/>
                  </a:lnTo>
                  <a:lnTo>
                    <a:pt x="873" y="615"/>
                  </a:lnTo>
                  <a:lnTo>
                    <a:pt x="862" y="617"/>
                  </a:lnTo>
                  <a:lnTo>
                    <a:pt x="852" y="620"/>
                  </a:lnTo>
                  <a:lnTo>
                    <a:pt x="840" y="623"/>
                  </a:lnTo>
                  <a:lnTo>
                    <a:pt x="833" y="624"/>
                  </a:lnTo>
                  <a:lnTo>
                    <a:pt x="826" y="624"/>
                  </a:lnTo>
                  <a:lnTo>
                    <a:pt x="826" y="624"/>
                  </a:lnTo>
                  <a:lnTo>
                    <a:pt x="801" y="619"/>
                  </a:lnTo>
                  <a:lnTo>
                    <a:pt x="776" y="612"/>
                  </a:lnTo>
                  <a:lnTo>
                    <a:pt x="776" y="612"/>
                  </a:lnTo>
                  <a:lnTo>
                    <a:pt x="783" y="601"/>
                  </a:lnTo>
                  <a:lnTo>
                    <a:pt x="783" y="601"/>
                  </a:lnTo>
                  <a:lnTo>
                    <a:pt x="798" y="604"/>
                  </a:lnTo>
                  <a:lnTo>
                    <a:pt x="812" y="606"/>
                  </a:lnTo>
                  <a:lnTo>
                    <a:pt x="824" y="608"/>
                  </a:lnTo>
                  <a:lnTo>
                    <a:pt x="831" y="608"/>
                  </a:lnTo>
                  <a:lnTo>
                    <a:pt x="838" y="606"/>
                  </a:lnTo>
                  <a:lnTo>
                    <a:pt x="838" y="606"/>
                  </a:lnTo>
                  <a:lnTo>
                    <a:pt x="830" y="587"/>
                  </a:lnTo>
                  <a:lnTo>
                    <a:pt x="830" y="587"/>
                  </a:lnTo>
                  <a:lnTo>
                    <a:pt x="884" y="587"/>
                  </a:lnTo>
                  <a:lnTo>
                    <a:pt x="884" y="587"/>
                  </a:lnTo>
                  <a:lnTo>
                    <a:pt x="878" y="573"/>
                  </a:lnTo>
                  <a:lnTo>
                    <a:pt x="878" y="573"/>
                  </a:lnTo>
                  <a:lnTo>
                    <a:pt x="884" y="573"/>
                  </a:lnTo>
                  <a:lnTo>
                    <a:pt x="887" y="572"/>
                  </a:lnTo>
                  <a:lnTo>
                    <a:pt x="888" y="569"/>
                  </a:lnTo>
                  <a:lnTo>
                    <a:pt x="889" y="566"/>
                  </a:lnTo>
                  <a:lnTo>
                    <a:pt x="889" y="559"/>
                  </a:lnTo>
                  <a:lnTo>
                    <a:pt x="889" y="556"/>
                  </a:lnTo>
                  <a:lnTo>
                    <a:pt x="891" y="555"/>
                  </a:lnTo>
                  <a:lnTo>
                    <a:pt x="891" y="555"/>
                  </a:lnTo>
                  <a:lnTo>
                    <a:pt x="909" y="554"/>
                  </a:lnTo>
                  <a:lnTo>
                    <a:pt x="914" y="554"/>
                  </a:lnTo>
                  <a:lnTo>
                    <a:pt x="918" y="552"/>
                  </a:lnTo>
                  <a:lnTo>
                    <a:pt x="920" y="550"/>
                  </a:lnTo>
                  <a:lnTo>
                    <a:pt x="921" y="547"/>
                  </a:lnTo>
                  <a:lnTo>
                    <a:pt x="920" y="538"/>
                  </a:lnTo>
                  <a:lnTo>
                    <a:pt x="920" y="538"/>
                  </a:lnTo>
                  <a:lnTo>
                    <a:pt x="913" y="537"/>
                  </a:lnTo>
                  <a:lnTo>
                    <a:pt x="907" y="537"/>
                  </a:lnTo>
                  <a:lnTo>
                    <a:pt x="903" y="538"/>
                  </a:lnTo>
                  <a:lnTo>
                    <a:pt x="898" y="541"/>
                  </a:lnTo>
                  <a:lnTo>
                    <a:pt x="888" y="547"/>
                  </a:lnTo>
                  <a:lnTo>
                    <a:pt x="884" y="548"/>
                  </a:lnTo>
                  <a:lnTo>
                    <a:pt x="878" y="550"/>
                  </a:lnTo>
                  <a:lnTo>
                    <a:pt x="878" y="550"/>
                  </a:lnTo>
                  <a:lnTo>
                    <a:pt x="878" y="543"/>
                  </a:lnTo>
                  <a:lnTo>
                    <a:pt x="881" y="537"/>
                  </a:lnTo>
                  <a:lnTo>
                    <a:pt x="884" y="536"/>
                  </a:lnTo>
                  <a:lnTo>
                    <a:pt x="887" y="534"/>
                  </a:lnTo>
                  <a:lnTo>
                    <a:pt x="895" y="534"/>
                  </a:lnTo>
                  <a:lnTo>
                    <a:pt x="895" y="534"/>
                  </a:lnTo>
                  <a:lnTo>
                    <a:pt x="900" y="536"/>
                  </a:lnTo>
                  <a:lnTo>
                    <a:pt x="905" y="534"/>
                  </a:lnTo>
                  <a:lnTo>
                    <a:pt x="907" y="533"/>
                  </a:lnTo>
                  <a:lnTo>
                    <a:pt x="909" y="532"/>
                  </a:lnTo>
                  <a:lnTo>
                    <a:pt x="910" y="529"/>
                  </a:lnTo>
                  <a:lnTo>
                    <a:pt x="910" y="526"/>
                  </a:lnTo>
                  <a:lnTo>
                    <a:pt x="910" y="526"/>
                  </a:lnTo>
                  <a:lnTo>
                    <a:pt x="914" y="523"/>
                  </a:lnTo>
                  <a:lnTo>
                    <a:pt x="921" y="522"/>
                  </a:lnTo>
                  <a:lnTo>
                    <a:pt x="921" y="522"/>
                  </a:lnTo>
                  <a:lnTo>
                    <a:pt x="927" y="519"/>
                  </a:lnTo>
                  <a:lnTo>
                    <a:pt x="927" y="519"/>
                  </a:lnTo>
                  <a:lnTo>
                    <a:pt x="924" y="502"/>
                  </a:lnTo>
                  <a:lnTo>
                    <a:pt x="924" y="502"/>
                  </a:lnTo>
                  <a:lnTo>
                    <a:pt x="961" y="502"/>
                  </a:lnTo>
                  <a:lnTo>
                    <a:pt x="961" y="502"/>
                  </a:lnTo>
                  <a:lnTo>
                    <a:pt x="957" y="498"/>
                  </a:lnTo>
                  <a:lnTo>
                    <a:pt x="954" y="494"/>
                  </a:lnTo>
                  <a:lnTo>
                    <a:pt x="953" y="490"/>
                  </a:lnTo>
                  <a:lnTo>
                    <a:pt x="953" y="487"/>
                  </a:lnTo>
                  <a:lnTo>
                    <a:pt x="954" y="480"/>
                  </a:lnTo>
                  <a:lnTo>
                    <a:pt x="956" y="475"/>
                  </a:lnTo>
                  <a:lnTo>
                    <a:pt x="956" y="475"/>
                  </a:lnTo>
                  <a:lnTo>
                    <a:pt x="938" y="469"/>
                  </a:lnTo>
                  <a:lnTo>
                    <a:pt x="938" y="469"/>
                  </a:lnTo>
                  <a:lnTo>
                    <a:pt x="946" y="464"/>
                  </a:lnTo>
                  <a:lnTo>
                    <a:pt x="954" y="460"/>
                  </a:lnTo>
                  <a:lnTo>
                    <a:pt x="963" y="457"/>
                  </a:lnTo>
                  <a:lnTo>
                    <a:pt x="972" y="455"/>
                  </a:lnTo>
                  <a:lnTo>
                    <a:pt x="972" y="455"/>
                  </a:lnTo>
                  <a:lnTo>
                    <a:pt x="979" y="454"/>
                  </a:lnTo>
                  <a:lnTo>
                    <a:pt x="988" y="451"/>
                  </a:lnTo>
                  <a:lnTo>
                    <a:pt x="996" y="448"/>
                  </a:lnTo>
                  <a:lnTo>
                    <a:pt x="1004" y="447"/>
                  </a:lnTo>
                  <a:lnTo>
                    <a:pt x="1004" y="447"/>
                  </a:lnTo>
                  <a:lnTo>
                    <a:pt x="1025" y="448"/>
                  </a:lnTo>
                  <a:lnTo>
                    <a:pt x="1036" y="447"/>
                  </a:lnTo>
                  <a:lnTo>
                    <a:pt x="1047" y="444"/>
                  </a:lnTo>
                  <a:lnTo>
                    <a:pt x="1047" y="444"/>
                  </a:lnTo>
                  <a:lnTo>
                    <a:pt x="1054" y="443"/>
                  </a:lnTo>
                  <a:lnTo>
                    <a:pt x="1061" y="443"/>
                  </a:lnTo>
                  <a:lnTo>
                    <a:pt x="1061" y="443"/>
                  </a:lnTo>
                  <a:lnTo>
                    <a:pt x="1080" y="442"/>
                  </a:lnTo>
                  <a:lnTo>
                    <a:pt x="1090" y="442"/>
                  </a:lnTo>
                  <a:lnTo>
                    <a:pt x="1098" y="440"/>
                  </a:lnTo>
                  <a:lnTo>
                    <a:pt x="1098" y="440"/>
                  </a:lnTo>
                  <a:lnTo>
                    <a:pt x="1103" y="437"/>
                  </a:lnTo>
                  <a:lnTo>
                    <a:pt x="1107" y="435"/>
                  </a:lnTo>
                  <a:lnTo>
                    <a:pt x="1114" y="428"/>
                  </a:lnTo>
                  <a:lnTo>
                    <a:pt x="1114" y="428"/>
                  </a:lnTo>
                  <a:lnTo>
                    <a:pt x="1114" y="425"/>
                  </a:lnTo>
                  <a:lnTo>
                    <a:pt x="1111" y="422"/>
                  </a:lnTo>
                  <a:lnTo>
                    <a:pt x="1107" y="418"/>
                  </a:lnTo>
                  <a:lnTo>
                    <a:pt x="1107" y="418"/>
                  </a:lnTo>
                  <a:lnTo>
                    <a:pt x="1101" y="418"/>
                  </a:lnTo>
                  <a:lnTo>
                    <a:pt x="1094" y="418"/>
                  </a:lnTo>
                  <a:lnTo>
                    <a:pt x="1092" y="418"/>
                  </a:lnTo>
                  <a:lnTo>
                    <a:pt x="1089" y="418"/>
                  </a:lnTo>
                  <a:lnTo>
                    <a:pt x="1086" y="421"/>
                  </a:lnTo>
                  <a:lnTo>
                    <a:pt x="1085" y="425"/>
                  </a:lnTo>
                  <a:lnTo>
                    <a:pt x="1085" y="425"/>
                  </a:lnTo>
                  <a:lnTo>
                    <a:pt x="1092" y="428"/>
                  </a:lnTo>
                  <a:lnTo>
                    <a:pt x="1092" y="428"/>
                  </a:lnTo>
                  <a:lnTo>
                    <a:pt x="1100" y="433"/>
                  </a:lnTo>
                  <a:lnTo>
                    <a:pt x="1100" y="433"/>
                  </a:lnTo>
                  <a:lnTo>
                    <a:pt x="1085" y="433"/>
                  </a:lnTo>
                  <a:lnTo>
                    <a:pt x="1069" y="432"/>
                  </a:lnTo>
                  <a:lnTo>
                    <a:pt x="1057" y="432"/>
                  </a:lnTo>
                  <a:lnTo>
                    <a:pt x="1050" y="433"/>
                  </a:lnTo>
                  <a:lnTo>
                    <a:pt x="1044" y="436"/>
                  </a:lnTo>
                  <a:lnTo>
                    <a:pt x="1044" y="436"/>
                  </a:lnTo>
                  <a:lnTo>
                    <a:pt x="1040" y="430"/>
                  </a:lnTo>
                  <a:lnTo>
                    <a:pt x="1040" y="426"/>
                  </a:lnTo>
                  <a:lnTo>
                    <a:pt x="1042" y="425"/>
                  </a:lnTo>
                  <a:lnTo>
                    <a:pt x="1044" y="422"/>
                  </a:lnTo>
                  <a:lnTo>
                    <a:pt x="1053" y="419"/>
                  </a:lnTo>
                  <a:lnTo>
                    <a:pt x="1056" y="417"/>
                  </a:lnTo>
                  <a:lnTo>
                    <a:pt x="1057" y="414"/>
                  </a:lnTo>
                  <a:lnTo>
                    <a:pt x="1057" y="414"/>
                  </a:lnTo>
                  <a:lnTo>
                    <a:pt x="1039" y="408"/>
                  </a:lnTo>
                  <a:lnTo>
                    <a:pt x="1039" y="408"/>
                  </a:lnTo>
                  <a:lnTo>
                    <a:pt x="1036" y="401"/>
                  </a:lnTo>
                  <a:lnTo>
                    <a:pt x="1035" y="399"/>
                  </a:lnTo>
                  <a:lnTo>
                    <a:pt x="1033" y="396"/>
                  </a:lnTo>
                  <a:lnTo>
                    <a:pt x="1033" y="396"/>
                  </a:lnTo>
                  <a:lnTo>
                    <a:pt x="1026" y="392"/>
                  </a:lnTo>
                  <a:lnTo>
                    <a:pt x="1024" y="386"/>
                  </a:lnTo>
                  <a:lnTo>
                    <a:pt x="1021" y="379"/>
                  </a:lnTo>
                  <a:lnTo>
                    <a:pt x="1021" y="374"/>
                  </a:lnTo>
                  <a:lnTo>
                    <a:pt x="1021" y="374"/>
                  </a:lnTo>
                  <a:lnTo>
                    <a:pt x="1033" y="374"/>
                  </a:lnTo>
                  <a:lnTo>
                    <a:pt x="1044" y="375"/>
                  </a:lnTo>
                  <a:lnTo>
                    <a:pt x="1050" y="376"/>
                  </a:lnTo>
                  <a:lnTo>
                    <a:pt x="1056" y="378"/>
                  </a:lnTo>
                  <a:lnTo>
                    <a:pt x="1061" y="381"/>
                  </a:lnTo>
                  <a:lnTo>
                    <a:pt x="1065" y="385"/>
                  </a:lnTo>
                  <a:lnTo>
                    <a:pt x="1065" y="385"/>
                  </a:lnTo>
                  <a:lnTo>
                    <a:pt x="1058" y="403"/>
                  </a:lnTo>
                  <a:lnTo>
                    <a:pt x="1058" y="403"/>
                  </a:lnTo>
                  <a:lnTo>
                    <a:pt x="1074" y="403"/>
                  </a:lnTo>
                  <a:lnTo>
                    <a:pt x="1080" y="404"/>
                  </a:lnTo>
                  <a:lnTo>
                    <a:pt x="1085" y="406"/>
                  </a:lnTo>
                  <a:lnTo>
                    <a:pt x="1085" y="406"/>
                  </a:lnTo>
                  <a:lnTo>
                    <a:pt x="1089" y="410"/>
                  </a:lnTo>
                  <a:lnTo>
                    <a:pt x="1093" y="412"/>
                  </a:lnTo>
                  <a:lnTo>
                    <a:pt x="1096" y="412"/>
                  </a:lnTo>
                  <a:lnTo>
                    <a:pt x="1100" y="412"/>
                  </a:lnTo>
                  <a:lnTo>
                    <a:pt x="1107" y="408"/>
                  </a:lnTo>
                  <a:lnTo>
                    <a:pt x="1114" y="403"/>
                  </a:lnTo>
                  <a:lnTo>
                    <a:pt x="1114" y="403"/>
                  </a:lnTo>
                  <a:lnTo>
                    <a:pt x="1115" y="408"/>
                  </a:lnTo>
                  <a:lnTo>
                    <a:pt x="1116" y="411"/>
                  </a:lnTo>
                  <a:lnTo>
                    <a:pt x="1119" y="411"/>
                  </a:lnTo>
                  <a:lnTo>
                    <a:pt x="1122" y="411"/>
                  </a:lnTo>
                  <a:lnTo>
                    <a:pt x="1130" y="411"/>
                  </a:lnTo>
                  <a:lnTo>
                    <a:pt x="1133" y="411"/>
                  </a:lnTo>
                  <a:lnTo>
                    <a:pt x="1136" y="412"/>
                  </a:lnTo>
                  <a:lnTo>
                    <a:pt x="1136" y="412"/>
                  </a:lnTo>
                  <a:lnTo>
                    <a:pt x="1129" y="417"/>
                  </a:lnTo>
                  <a:lnTo>
                    <a:pt x="1123" y="421"/>
                  </a:lnTo>
                  <a:lnTo>
                    <a:pt x="1121" y="424"/>
                  </a:lnTo>
                  <a:lnTo>
                    <a:pt x="1121" y="426"/>
                  </a:lnTo>
                  <a:lnTo>
                    <a:pt x="1121" y="430"/>
                  </a:lnTo>
                  <a:lnTo>
                    <a:pt x="1123" y="435"/>
                  </a:lnTo>
                  <a:lnTo>
                    <a:pt x="1123" y="435"/>
                  </a:lnTo>
                  <a:lnTo>
                    <a:pt x="1121" y="437"/>
                  </a:lnTo>
                  <a:lnTo>
                    <a:pt x="1116" y="442"/>
                  </a:lnTo>
                  <a:lnTo>
                    <a:pt x="1116" y="442"/>
                  </a:lnTo>
                  <a:lnTo>
                    <a:pt x="1115" y="444"/>
                  </a:lnTo>
                  <a:lnTo>
                    <a:pt x="1114" y="447"/>
                  </a:lnTo>
                  <a:lnTo>
                    <a:pt x="1114" y="451"/>
                  </a:lnTo>
                  <a:lnTo>
                    <a:pt x="1115" y="454"/>
                  </a:lnTo>
                  <a:lnTo>
                    <a:pt x="1116" y="457"/>
                  </a:lnTo>
                  <a:lnTo>
                    <a:pt x="1119" y="458"/>
                  </a:lnTo>
                  <a:lnTo>
                    <a:pt x="1122" y="461"/>
                  </a:lnTo>
                  <a:lnTo>
                    <a:pt x="1126" y="461"/>
                  </a:lnTo>
                  <a:lnTo>
                    <a:pt x="1126" y="461"/>
                  </a:lnTo>
                  <a:lnTo>
                    <a:pt x="1134" y="462"/>
                  </a:lnTo>
                  <a:lnTo>
                    <a:pt x="1143" y="460"/>
                  </a:lnTo>
                  <a:lnTo>
                    <a:pt x="1148" y="457"/>
                  </a:lnTo>
                  <a:lnTo>
                    <a:pt x="1154" y="451"/>
                  </a:lnTo>
                  <a:lnTo>
                    <a:pt x="1154" y="451"/>
                  </a:lnTo>
                  <a:lnTo>
                    <a:pt x="1172" y="460"/>
                  </a:lnTo>
                  <a:lnTo>
                    <a:pt x="1172" y="460"/>
                  </a:lnTo>
                  <a:lnTo>
                    <a:pt x="1164" y="439"/>
                  </a:lnTo>
                  <a:lnTo>
                    <a:pt x="1164" y="439"/>
                  </a:lnTo>
                  <a:lnTo>
                    <a:pt x="1179" y="421"/>
                  </a:lnTo>
                  <a:lnTo>
                    <a:pt x="1179" y="421"/>
                  </a:lnTo>
                  <a:lnTo>
                    <a:pt x="1177" y="417"/>
                  </a:lnTo>
                  <a:lnTo>
                    <a:pt x="1177" y="417"/>
                  </a:lnTo>
                  <a:lnTo>
                    <a:pt x="1162" y="415"/>
                  </a:lnTo>
                  <a:lnTo>
                    <a:pt x="1155" y="414"/>
                  </a:lnTo>
                  <a:lnTo>
                    <a:pt x="1150" y="412"/>
                  </a:lnTo>
                  <a:lnTo>
                    <a:pt x="1150" y="412"/>
                  </a:lnTo>
                  <a:lnTo>
                    <a:pt x="1144" y="410"/>
                  </a:lnTo>
                  <a:lnTo>
                    <a:pt x="1140" y="406"/>
                  </a:lnTo>
                  <a:lnTo>
                    <a:pt x="1130" y="399"/>
                  </a:lnTo>
                  <a:lnTo>
                    <a:pt x="1130" y="399"/>
                  </a:lnTo>
                  <a:lnTo>
                    <a:pt x="1166" y="381"/>
                  </a:lnTo>
                  <a:lnTo>
                    <a:pt x="1166" y="381"/>
                  </a:lnTo>
                  <a:lnTo>
                    <a:pt x="1146" y="364"/>
                  </a:lnTo>
                  <a:lnTo>
                    <a:pt x="1146" y="364"/>
                  </a:lnTo>
                  <a:lnTo>
                    <a:pt x="1170" y="360"/>
                  </a:lnTo>
                  <a:lnTo>
                    <a:pt x="1170" y="360"/>
                  </a:lnTo>
                  <a:lnTo>
                    <a:pt x="1183" y="372"/>
                  </a:lnTo>
                  <a:lnTo>
                    <a:pt x="1183" y="372"/>
                  </a:lnTo>
                  <a:lnTo>
                    <a:pt x="1205" y="357"/>
                  </a:lnTo>
                  <a:lnTo>
                    <a:pt x="1205" y="357"/>
                  </a:lnTo>
                  <a:lnTo>
                    <a:pt x="1197" y="347"/>
                  </a:lnTo>
                  <a:lnTo>
                    <a:pt x="1187" y="340"/>
                  </a:lnTo>
                  <a:lnTo>
                    <a:pt x="1176" y="336"/>
                  </a:lnTo>
                  <a:lnTo>
                    <a:pt x="1164" y="335"/>
                  </a:lnTo>
                  <a:lnTo>
                    <a:pt x="1164" y="335"/>
                  </a:lnTo>
                  <a:lnTo>
                    <a:pt x="1157" y="335"/>
                  </a:lnTo>
                  <a:lnTo>
                    <a:pt x="1151" y="332"/>
                  </a:lnTo>
                  <a:lnTo>
                    <a:pt x="1146" y="329"/>
                  </a:lnTo>
                  <a:lnTo>
                    <a:pt x="1140" y="324"/>
                  </a:lnTo>
                  <a:lnTo>
                    <a:pt x="1140" y="324"/>
                  </a:lnTo>
                  <a:lnTo>
                    <a:pt x="1183" y="318"/>
                  </a:lnTo>
                  <a:lnTo>
                    <a:pt x="1183" y="318"/>
                  </a:lnTo>
                  <a:lnTo>
                    <a:pt x="1162" y="304"/>
                  </a:lnTo>
                  <a:lnTo>
                    <a:pt x="1162" y="304"/>
                  </a:lnTo>
                  <a:lnTo>
                    <a:pt x="1166" y="296"/>
                  </a:lnTo>
                  <a:lnTo>
                    <a:pt x="1168" y="293"/>
                  </a:lnTo>
                  <a:lnTo>
                    <a:pt x="1168" y="292"/>
                  </a:lnTo>
                  <a:lnTo>
                    <a:pt x="1168" y="292"/>
                  </a:lnTo>
                  <a:lnTo>
                    <a:pt x="1165" y="289"/>
                  </a:lnTo>
                  <a:lnTo>
                    <a:pt x="1164" y="286"/>
                  </a:lnTo>
                  <a:lnTo>
                    <a:pt x="1164" y="285"/>
                  </a:lnTo>
                  <a:lnTo>
                    <a:pt x="1164" y="282"/>
                  </a:lnTo>
                  <a:lnTo>
                    <a:pt x="1166" y="277"/>
                  </a:lnTo>
                  <a:lnTo>
                    <a:pt x="1170" y="273"/>
                  </a:lnTo>
                  <a:lnTo>
                    <a:pt x="1170" y="273"/>
                  </a:lnTo>
                  <a:lnTo>
                    <a:pt x="1165" y="273"/>
                  </a:lnTo>
                  <a:lnTo>
                    <a:pt x="1159" y="273"/>
                  </a:lnTo>
                  <a:lnTo>
                    <a:pt x="1155" y="275"/>
                  </a:lnTo>
                  <a:lnTo>
                    <a:pt x="1154" y="280"/>
                  </a:lnTo>
                  <a:lnTo>
                    <a:pt x="1154" y="280"/>
                  </a:lnTo>
                  <a:lnTo>
                    <a:pt x="1148" y="286"/>
                  </a:lnTo>
                  <a:lnTo>
                    <a:pt x="1144" y="295"/>
                  </a:lnTo>
                  <a:lnTo>
                    <a:pt x="1144" y="295"/>
                  </a:lnTo>
                  <a:lnTo>
                    <a:pt x="1143" y="302"/>
                  </a:lnTo>
                  <a:lnTo>
                    <a:pt x="1141" y="309"/>
                  </a:lnTo>
                  <a:lnTo>
                    <a:pt x="1141" y="309"/>
                  </a:lnTo>
                  <a:lnTo>
                    <a:pt x="1128" y="309"/>
                  </a:lnTo>
                  <a:lnTo>
                    <a:pt x="1128" y="309"/>
                  </a:lnTo>
                  <a:lnTo>
                    <a:pt x="1114" y="307"/>
                  </a:lnTo>
                  <a:lnTo>
                    <a:pt x="1114" y="307"/>
                  </a:lnTo>
                  <a:lnTo>
                    <a:pt x="1115" y="304"/>
                  </a:lnTo>
                  <a:lnTo>
                    <a:pt x="1115" y="304"/>
                  </a:lnTo>
                  <a:lnTo>
                    <a:pt x="1134" y="300"/>
                  </a:lnTo>
                  <a:lnTo>
                    <a:pt x="1134" y="300"/>
                  </a:lnTo>
                  <a:lnTo>
                    <a:pt x="1130" y="296"/>
                  </a:lnTo>
                  <a:lnTo>
                    <a:pt x="1129" y="292"/>
                  </a:lnTo>
                  <a:lnTo>
                    <a:pt x="1128" y="289"/>
                  </a:lnTo>
                  <a:lnTo>
                    <a:pt x="1126" y="285"/>
                  </a:lnTo>
                  <a:lnTo>
                    <a:pt x="1128" y="277"/>
                  </a:lnTo>
                  <a:lnTo>
                    <a:pt x="1130" y="267"/>
                  </a:lnTo>
                  <a:lnTo>
                    <a:pt x="1130" y="267"/>
                  </a:lnTo>
                  <a:lnTo>
                    <a:pt x="1114" y="273"/>
                  </a:lnTo>
                  <a:lnTo>
                    <a:pt x="1100" y="277"/>
                  </a:lnTo>
                  <a:lnTo>
                    <a:pt x="1100" y="277"/>
                  </a:lnTo>
                  <a:lnTo>
                    <a:pt x="1093" y="278"/>
                  </a:lnTo>
                  <a:lnTo>
                    <a:pt x="1086" y="278"/>
                  </a:lnTo>
                  <a:lnTo>
                    <a:pt x="1080" y="274"/>
                  </a:lnTo>
                  <a:lnTo>
                    <a:pt x="1075" y="268"/>
                  </a:lnTo>
                  <a:lnTo>
                    <a:pt x="1075" y="268"/>
                  </a:lnTo>
                  <a:lnTo>
                    <a:pt x="1110" y="266"/>
                  </a:lnTo>
                  <a:lnTo>
                    <a:pt x="1110" y="266"/>
                  </a:lnTo>
                  <a:lnTo>
                    <a:pt x="1104" y="259"/>
                  </a:lnTo>
                  <a:lnTo>
                    <a:pt x="1104" y="259"/>
                  </a:lnTo>
                  <a:lnTo>
                    <a:pt x="1098" y="259"/>
                  </a:lnTo>
                  <a:lnTo>
                    <a:pt x="1094" y="259"/>
                  </a:lnTo>
                  <a:lnTo>
                    <a:pt x="1087" y="257"/>
                  </a:lnTo>
                  <a:lnTo>
                    <a:pt x="1080" y="253"/>
                  </a:lnTo>
                  <a:lnTo>
                    <a:pt x="1074" y="249"/>
                  </a:lnTo>
                  <a:lnTo>
                    <a:pt x="1074" y="249"/>
                  </a:lnTo>
                  <a:lnTo>
                    <a:pt x="1071" y="246"/>
                  </a:lnTo>
                  <a:lnTo>
                    <a:pt x="1067" y="246"/>
                  </a:lnTo>
                  <a:lnTo>
                    <a:pt x="1067" y="246"/>
                  </a:lnTo>
                  <a:lnTo>
                    <a:pt x="1060" y="246"/>
                  </a:lnTo>
                  <a:lnTo>
                    <a:pt x="1051" y="246"/>
                  </a:lnTo>
                  <a:lnTo>
                    <a:pt x="1038" y="242"/>
                  </a:lnTo>
                  <a:lnTo>
                    <a:pt x="1038" y="242"/>
                  </a:lnTo>
                  <a:lnTo>
                    <a:pt x="1011" y="237"/>
                  </a:lnTo>
                  <a:lnTo>
                    <a:pt x="999" y="234"/>
                  </a:lnTo>
                  <a:lnTo>
                    <a:pt x="988" y="230"/>
                  </a:lnTo>
                  <a:lnTo>
                    <a:pt x="988" y="230"/>
                  </a:lnTo>
                  <a:lnTo>
                    <a:pt x="975" y="224"/>
                  </a:lnTo>
                  <a:lnTo>
                    <a:pt x="963" y="221"/>
                  </a:lnTo>
                  <a:lnTo>
                    <a:pt x="952" y="217"/>
                  </a:lnTo>
                  <a:lnTo>
                    <a:pt x="946" y="213"/>
                  </a:lnTo>
                  <a:lnTo>
                    <a:pt x="941" y="209"/>
                  </a:lnTo>
                  <a:lnTo>
                    <a:pt x="941" y="209"/>
                  </a:lnTo>
                  <a:lnTo>
                    <a:pt x="939" y="209"/>
                  </a:lnTo>
                  <a:lnTo>
                    <a:pt x="935" y="209"/>
                  </a:lnTo>
                  <a:lnTo>
                    <a:pt x="927" y="209"/>
                  </a:lnTo>
                  <a:lnTo>
                    <a:pt x="927" y="209"/>
                  </a:lnTo>
                  <a:lnTo>
                    <a:pt x="931" y="214"/>
                  </a:lnTo>
                  <a:lnTo>
                    <a:pt x="931" y="219"/>
                  </a:lnTo>
                  <a:lnTo>
                    <a:pt x="930" y="221"/>
                  </a:lnTo>
                  <a:lnTo>
                    <a:pt x="928" y="224"/>
                  </a:lnTo>
                  <a:lnTo>
                    <a:pt x="921" y="227"/>
                  </a:lnTo>
                  <a:lnTo>
                    <a:pt x="920" y="230"/>
                  </a:lnTo>
                  <a:lnTo>
                    <a:pt x="918" y="231"/>
                  </a:lnTo>
                  <a:lnTo>
                    <a:pt x="918" y="231"/>
                  </a:lnTo>
                  <a:lnTo>
                    <a:pt x="907" y="230"/>
                  </a:lnTo>
                  <a:lnTo>
                    <a:pt x="903" y="230"/>
                  </a:lnTo>
                  <a:lnTo>
                    <a:pt x="898" y="230"/>
                  </a:lnTo>
                  <a:lnTo>
                    <a:pt x="898" y="230"/>
                  </a:lnTo>
                  <a:lnTo>
                    <a:pt x="876" y="232"/>
                  </a:lnTo>
                  <a:lnTo>
                    <a:pt x="853" y="238"/>
                  </a:lnTo>
                  <a:lnTo>
                    <a:pt x="853" y="238"/>
                  </a:lnTo>
                  <a:lnTo>
                    <a:pt x="824" y="244"/>
                  </a:lnTo>
                  <a:lnTo>
                    <a:pt x="824" y="244"/>
                  </a:lnTo>
                  <a:lnTo>
                    <a:pt x="822" y="241"/>
                  </a:lnTo>
                  <a:lnTo>
                    <a:pt x="822" y="241"/>
                  </a:lnTo>
                  <a:lnTo>
                    <a:pt x="833" y="237"/>
                  </a:lnTo>
                  <a:lnTo>
                    <a:pt x="833" y="237"/>
                  </a:lnTo>
                  <a:lnTo>
                    <a:pt x="831" y="217"/>
                  </a:lnTo>
                  <a:lnTo>
                    <a:pt x="831" y="217"/>
                  </a:lnTo>
                  <a:lnTo>
                    <a:pt x="826" y="216"/>
                  </a:lnTo>
                  <a:lnTo>
                    <a:pt x="820" y="217"/>
                  </a:lnTo>
                  <a:lnTo>
                    <a:pt x="810" y="220"/>
                  </a:lnTo>
                  <a:lnTo>
                    <a:pt x="805" y="220"/>
                  </a:lnTo>
                  <a:lnTo>
                    <a:pt x="801" y="220"/>
                  </a:lnTo>
                  <a:lnTo>
                    <a:pt x="795" y="217"/>
                  </a:lnTo>
                  <a:lnTo>
                    <a:pt x="791" y="212"/>
                  </a:lnTo>
                  <a:lnTo>
                    <a:pt x="791" y="212"/>
                  </a:lnTo>
                  <a:lnTo>
                    <a:pt x="787" y="216"/>
                  </a:lnTo>
                  <a:lnTo>
                    <a:pt x="783" y="219"/>
                  </a:lnTo>
                  <a:lnTo>
                    <a:pt x="779" y="220"/>
                  </a:lnTo>
                  <a:lnTo>
                    <a:pt x="774" y="220"/>
                  </a:lnTo>
                  <a:lnTo>
                    <a:pt x="766" y="219"/>
                  </a:lnTo>
                  <a:lnTo>
                    <a:pt x="759" y="216"/>
                  </a:lnTo>
                  <a:lnTo>
                    <a:pt x="759" y="216"/>
                  </a:lnTo>
                  <a:lnTo>
                    <a:pt x="765" y="199"/>
                  </a:lnTo>
                  <a:lnTo>
                    <a:pt x="765" y="199"/>
                  </a:lnTo>
                  <a:lnTo>
                    <a:pt x="788" y="209"/>
                  </a:lnTo>
                  <a:lnTo>
                    <a:pt x="788" y="209"/>
                  </a:lnTo>
                  <a:lnTo>
                    <a:pt x="791" y="202"/>
                  </a:lnTo>
                  <a:lnTo>
                    <a:pt x="791" y="202"/>
                  </a:lnTo>
                  <a:lnTo>
                    <a:pt x="810" y="198"/>
                  </a:lnTo>
                  <a:lnTo>
                    <a:pt x="830" y="196"/>
                  </a:lnTo>
                  <a:lnTo>
                    <a:pt x="830" y="196"/>
                  </a:lnTo>
                  <a:lnTo>
                    <a:pt x="851" y="195"/>
                  </a:lnTo>
                  <a:lnTo>
                    <a:pt x="873" y="195"/>
                  </a:lnTo>
                  <a:lnTo>
                    <a:pt x="873" y="195"/>
                  </a:lnTo>
                  <a:lnTo>
                    <a:pt x="863" y="213"/>
                  </a:lnTo>
                  <a:lnTo>
                    <a:pt x="863" y="213"/>
                  </a:lnTo>
                  <a:lnTo>
                    <a:pt x="869" y="212"/>
                  </a:lnTo>
                  <a:lnTo>
                    <a:pt x="874" y="209"/>
                  </a:lnTo>
                  <a:lnTo>
                    <a:pt x="878" y="205"/>
                  </a:lnTo>
                  <a:lnTo>
                    <a:pt x="881" y="202"/>
                  </a:lnTo>
                  <a:lnTo>
                    <a:pt x="887" y="192"/>
                  </a:lnTo>
                  <a:lnTo>
                    <a:pt x="889" y="190"/>
                  </a:lnTo>
                  <a:lnTo>
                    <a:pt x="892" y="185"/>
                  </a:lnTo>
                  <a:lnTo>
                    <a:pt x="892" y="185"/>
                  </a:lnTo>
                  <a:lnTo>
                    <a:pt x="900" y="188"/>
                  </a:lnTo>
                  <a:lnTo>
                    <a:pt x="907" y="190"/>
                  </a:lnTo>
                  <a:lnTo>
                    <a:pt x="907" y="190"/>
                  </a:lnTo>
                  <a:lnTo>
                    <a:pt x="913" y="191"/>
                  </a:lnTo>
                  <a:lnTo>
                    <a:pt x="917" y="192"/>
                  </a:lnTo>
                  <a:lnTo>
                    <a:pt x="927" y="195"/>
                  </a:lnTo>
                  <a:lnTo>
                    <a:pt x="932" y="196"/>
                  </a:lnTo>
                  <a:lnTo>
                    <a:pt x="936" y="196"/>
                  </a:lnTo>
                  <a:lnTo>
                    <a:pt x="942" y="195"/>
                  </a:lnTo>
                  <a:lnTo>
                    <a:pt x="946" y="191"/>
                  </a:lnTo>
                  <a:lnTo>
                    <a:pt x="946" y="191"/>
                  </a:lnTo>
                  <a:lnTo>
                    <a:pt x="949" y="194"/>
                  </a:lnTo>
                  <a:lnTo>
                    <a:pt x="952" y="194"/>
                  </a:lnTo>
                  <a:lnTo>
                    <a:pt x="960" y="194"/>
                  </a:lnTo>
                  <a:lnTo>
                    <a:pt x="964" y="194"/>
                  </a:lnTo>
                  <a:lnTo>
                    <a:pt x="967" y="194"/>
                  </a:lnTo>
                  <a:lnTo>
                    <a:pt x="970" y="196"/>
                  </a:lnTo>
                  <a:lnTo>
                    <a:pt x="970" y="202"/>
                  </a:lnTo>
                  <a:lnTo>
                    <a:pt x="970" y="202"/>
                  </a:lnTo>
                  <a:lnTo>
                    <a:pt x="972" y="203"/>
                  </a:lnTo>
                  <a:lnTo>
                    <a:pt x="975" y="205"/>
                  </a:lnTo>
                  <a:lnTo>
                    <a:pt x="985" y="206"/>
                  </a:lnTo>
                  <a:lnTo>
                    <a:pt x="985" y="206"/>
                  </a:lnTo>
                  <a:lnTo>
                    <a:pt x="1002" y="205"/>
                  </a:lnTo>
                  <a:lnTo>
                    <a:pt x="1018" y="202"/>
                  </a:lnTo>
                  <a:lnTo>
                    <a:pt x="1018" y="202"/>
                  </a:lnTo>
                  <a:lnTo>
                    <a:pt x="1025" y="223"/>
                  </a:lnTo>
                  <a:lnTo>
                    <a:pt x="1025" y="223"/>
                  </a:lnTo>
                  <a:lnTo>
                    <a:pt x="1051" y="208"/>
                  </a:lnTo>
                  <a:lnTo>
                    <a:pt x="1051" y="208"/>
                  </a:lnTo>
                  <a:lnTo>
                    <a:pt x="1040" y="201"/>
                  </a:lnTo>
                  <a:lnTo>
                    <a:pt x="1031" y="195"/>
                  </a:lnTo>
                  <a:lnTo>
                    <a:pt x="1031" y="195"/>
                  </a:lnTo>
                  <a:lnTo>
                    <a:pt x="1025" y="194"/>
                  </a:lnTo>
                  <a:lnTo>
                    <a:pt x="1020" y="194"/>
                  </a:lnTo>
                  <a:lnTo>
                    <a:pt x="1014" y="192"/>
                  </a:lnTo>
                  <a:lnTo>
                    <a:pt x="1011" y="191"/>
                  </a:lnTo>
                  <a:lnTo>
                    <a:pt x="1010" y="188"/>
                  </a:lnTo>
                  <a:lnTo>
                    <a:pt x="1010" y="188"/>
                  </a:lnTo>
                  <a:lnTo>
                    <a:pt x="1031" y="177"/>
                  </a:lnTo>
                  <a:lnTo>
                    <a:pt x="1031" y="177"/>
                  </a:lnTo>
                  <a:lnTo>
                    <a:pt x="1024" y="170"/>
                  </a:lnTo>
                  <a:lnTo>
                    <a:pt x="1018" y="169"/>
                  </a:lnTo>
                  <a:lnTo>
                    <a:pt x="1018" y="169"/>
                  </a:lnTo>
                  <a:lnTo>
                    <a:pt x="1011" y="167"/>
                  </a:lnTo>
                  <a:lnTo>
                    <a:pt x="1007" y="167"/>
                  </a:lnTo>
                  <a:lnTo>
                    <a:pt x="1006" y="166"/>
                  </a:lnTo>
                  <a:lnTo>
                    <a:pt x="1006" y="166"/>
                  </a:lnTo>
                  <a:lnTo>
                    <a:pt x="997" y="158"/>
                  </a:lnTo>
                  <a:lnTo>
                    <a:pt x="989" y="151"/>
                  </a:lnTo>
                  <a:lnTo>
                    <a:pt x="978" y="147"/>
                  </a:lnTo>
                  <a:lnTo>
                    <a:pt x="964" y="144"/>
                  </a:lnTo>
                  <a:lnTo>
                    <a:pt x="964" y="144"/>
                  </a:lnTo>
                  <a:lnTo>
                    <a:pt x="972" y="129"/>
                  </a:lnTo>
                  <a:lnTo>
                    <a:pt x="972" y="129"/>
                  </a:lnTo>
                  <a:lnTo>
                    <a:pt x="957" y="123"/>
                  </a:lnTo>
                  <a:lnTo>
                    <a:pt x="950" y="122"/>
                  </a:lnTo>
                  <a:lnTo>
                    <a:pt x="946" y="120"/>
                  </a:lnTo>
                  <a:lnTo>
                    <a:pt x="942" y="122"/>
                  </a:lnTo>
                  <a:lnTo>
                    <a:pt x="939" y="124"/>
                  </a:lnTo>
                  <a:lnTo>
                    <a:pt x="931" y="134"/>
                  </a:lnTo>
                  <a:lnTo>
                    <a:pt x="931" y="134"/>
                  </a:lnTo>
                  <a:lnTo>
                    <a:pt x="889" y="126"/>
                  </a:lnTo>
                  <a:lnTo>
                    <a:pt x="889" y="126"/>
                  </a:lnTo>
                  <a:lnTo>
                    <a:pt x="885" y="101"/>
                  </a:lnTo>
                  <a:lnTo>
                    <a:pt x="885" y="101"/>
                  </a:lnTo>
                  <a:lnTo>
                    <a:pt x="856" y="113"/>
                  </a:lnTo>
                  <a:lnTo>
                    <a:pt x="856" y="113"/>
                  </a:lnTo>
                  <a:lnTo>
                    <a:pt x="849" y="95"/>
                  </a:lnTo>
                  <a:lnTo>
                    <a:pt x="849" y="95"/>
                  </a:lnTo>
                  <a:lnTo>
                    <a:pt x="826" y="109"/>
                  </a:lnTo>
                  <a:lnTo>
                    <a:pt x="826" y="109"/>
                  </a:lnTo>
                  <a:lnTo>
                    <a:pt x="869" y="130"/>
                  </a:lnTo>
                  <a:lnTo>
                    <a:pt x="869" y="130"/>
                  </a:lnTo>
                  <a:lnTo>
                    <a:pt x="830" y="149"/>
                  </a:lnTo>
                  <a:lnTo>
                    <a:pt x="830" y="149"/>
                  </a:lnTo>
                  <a:lnTo>
                    <a:pt x="833" y="138"/>
                  </a:lnTo>
                  <a:lnTo>
                    <a:pt x="833" y="138"/>
                  </a:lnTo>
                  <a:lnTo>
                    <a:pt x="820" y="138"/>
                  </a:lnTo>
                  <a:lnTo>
                    <a:pt x="816" y="138"/>
                  </a:lnTo>
                  <a:lnTo>
                    <a:pt x="813" y="137"/>
                  </a:lnTo>
                  <a:lnTo>
                    <a:pt x="813" y="134"/>
                  </a:lnTo>
                  <a:lnTo>
                    <a:pt x="813" y="130"/>
                  </a:lnTo>
                  <a:lnTo>
                    <a:pt x="815" y="119"/>
                  </a:lnTo>
                  <a:lnTo>
                    <a:pt x="815" y="119"/>
                  </a:lnTo>
                  <a:lnTo>
                    <a:pt x="808" y="116"/>
                  </a:lnTo>
                  <a:lnTo>
                    <a:pt x="801" y="116"/>
                  </a:lnTo>
                  <a:lnTo>
                    <a:pt x="795" y="119"/>
                  </a:lnTo>
                  <a:lnTo>
                    <a:pt x="788" y="123"/>
                  </a:lnTo>
                  <a:lnTo>
                    <a:pt x="788" y="123"/>
                  </a:lnTo>
                  <a:lnTo>
                    <a:pt x="783" y="129"/>
                  </a:lnTo>
                  <a:lnTo>
                    <a:pt x="774" y="133"/>
                  </a:lnTo>
                  <a:lnTo>
                    <a:pt x="774" y="133"/>
                  </a:lnTo>
                  <a:lnTo>
                    <a:pt x="769" y="136"/>
                  </a:lnTo>
                  <a:lnTo>
                    <a:pt x="768" y="140"/>
                  </a:lnTo>
                  <a:lnTo>
                    <a:pt x="765" y="144"/>
                  </a:lnTo>
                  <a:lnTo>
                    <a:pt x="765" y="149"/>
                  </a:lnTo>
                  <a:lnTo>
                    <a:pt x="765" y="149"/>
                  </a:lnTo>
                  <a:lnTo>
                    <a:pt x="777" y="151"/>
                  </a:lnTo>
                  <a:lnTo>
                    <a:pt x="777" y="151"/>
                  </a:lnTo>
                  <a:lnTo>
                    <a:pt x="781" y="140"/>
                  </a:lnTo>
                  <a:lnTo>
                    <a:pt x="781" y="140"/>
                  </a:lnTo>
                  <a:lnTo>
                    <a:pt x="786" y="140"/>
                  </a:lnTo>
                  <a:lnTo>
                    <a:pt x="786" y="140"/>
                  </a:lnTo>
                  <a:lnTo>
                    <a:pt x="792" y="159"/>
                  </a:lnTo>
                  <a:lnTo>
                    <a:pt x="792" y="159"/>
                  </a:lnTo>
                  <a:lnTo>
                    <a:pt x="781" y="159"/>
                  </a:lnTo>
                  <a:lnTo>
                    <a:pt x="773" y="160"/>
                  </a:lnTo>
                  <a:lnTo>
                    <a:pt x="773" y="160"/>
                  </a:lnTo>
                  <a:lnTo>
                    <a:pt x="761" y="165"/>
                  </a:lnTo>
                  <a:lnTo>
                    <a:pt x="747" y="172"/>
                  </a:lnTo>
                  <a:lnTo>
                    <a:pt x="747" y="172"/>
                  </a:lnTo>
                  <a:lnTo>
                    <a:pt x="762" y="176"/>
                  </a:lnTo>
                  <a:lnTo>
                    <a:pt x="762" y="176"/>
                  </a:lnTo>
                  <a:lnTo>
                    <a:pt x="759" y="180"/>
                  </a:lnTo>
                  <a:lnTo>
                    <a:pt x="759" y="180"/>
                  </a:lnTo>
                  <a:lnTo>
                    <a:pt x="751" y="181"/>
                  </a:lnTo>
                  <a:lnTo>
                    <a:pt x="743" y="183"/>
                  </a:lnTo>
                  <a:lnTo>
                    <a:pt x="738" y="184"/>
                  </a:lnTo>
                  <a:lnTo>
                    <a:pt x="734" y="183"/>
                  </a:lnTo>
                  <a:lnTo>
                    <a:pt x="730" y="181"/>
                  </a:lnTo>
                  <a:lnTo>
                    <a:pt x="726" y="178"/>
                  </a:lnTo>
                  <a:lnTo>
                    <a:pt x="726" y="178"/>
                  </a:lnTo>
                  <a:lnTo>
                    <a:pt x="748" y="160"/>
                  </a:lnTo>
                  <a:lnTo>
                    <a:pt x="748" y="160"/>
                  </a:lnTo>
                  <a:lnTo>
                    <a:pt x="736" y="152"/>
                  </a:lnTo>
                  <a:lnTo>
                    <a:pt x="736" y="152"/>
                  </a:lnTo>
                  <a:lnTo>
                    <a:pt x="725" y="155"/>
                  </a:lnTo>
                  <a:lnTo>
                    <a:pt x="720" y="156"/>
                  </a:lnTo>
                  <a:lnTo>
                    <a:pt x="718" y="156"/>
                  </a:lnTo>
                  <a:lnTo>
                    <a:pt x="718" y="156"/>
                  </a:lnTo>
                  <a:lnTo>
                    <a:pt x="712" y="155"/>
                  </a:lnTo>
                  <a:lnTo>
                    <a:pt x="708" y="155"/>
                  </a:lnTo>
                  <a:lnTo>
                    <a:pt x="700" y="159"/>
                  </a:lnTo>
                  <a:lnTo>
                    <a:pt x="700" y="159"/>
                  </a:lnTo>
                  <a:lnTo>
                    <a:pt x="687" y="165"/>
                  </a:lnTo>
                  <a:lnTo>
                    <a:pt x="675" y="172"/>
                  </a:lnTo>
                  <a:lnTo>
                    <a:pt x="675" y="172"/>
                  </a:lnTo>
                  <a:lnTo>
                    <a:pt x="682" y="176"/>
                  </a:lnTo>
                  <a:lnTo>
                    <a:pt x="687" y="181"/>
                  </a:lnTo>
                  <a:lnTo>
                    <a:pt x="693" y="185"/>
                  </a:lnTo>
                  <a:lnTo>
                    <a:pt x="694" y="191"/>
                  </a:lnTo>
                  <a:lnTo>
                    <a:pt x="696" y="196"/>
                  </a:lnTo>
                  <a:lnTo>
                    <a:pt x="694" y="201"/>
                  </a:lnTo>
                  <a:lnTo>
                    <a:pt x="691" y="205"/>
                  </a:lnTo>
                  <a:lnTo>
                    <a:pt x="687" y="209"/>
                  </a:lnTo>
                  <a:lnTo>
                    <a:pt x="687" y="209"/>
                  </a:lnTo>
                  <a:lnTo>
                    <a:pt x="682" y="201"/>
                  </a:lnTo>
                  <a:lnTo>
                    <a:pt x="675" y="192"/>
                  </a:lnTo>
                  <a:lnTo>
                    <a:pt x="668" y="185"/>
                  </a:lnTo>
                  <a:lnTo>
                    <a:pt x="657" y="178"/>
                  </a:lnTo>
                  <a:lnTo>
                    <a:pt x="657" y="178"/>
                  </a:lnTo>
                  <a:lnTo>
                    <a:pt x="651" y="190"/>
                  </a:lnTo>
                  <a:lnTo>
                    <a:pt x="651" y="190"/>
                  </a:lnTo>
                  <a:lnTo>
                    <a:pt x="648" y="202"/>
                  </a:lnTo>
                  <a:lnTo>
                    <a:pt x="647" y="208"/>
                  </a:lnTo>
                  <a:lnTo>
                    <a:pt x="644" y="213"/>
                  </a:lnTo>
                  <a:lnTo>
                    <a:pt x="644" y="213"/>
                  </a:lnTo>
                  <a:lnTo>
                    <a:pt x="642" y="217"/>
                  </a:lnTo>
                  <a:lnTo>
                    <a:pt x="637" y="219"/>
                  </a:lnTo>
                  <a:lnTo>
                    <a:pt x="632" y="219"/>
                  </a:lnTo>
                  <a:lnTo>
                    <a:pt x="626" y="216"/>
                  </a:lnTo>
                  <a:lnTo>
                    <a:pt x="626" y="216"/>
                  </a:lnTo>
                  <a:lnTo>
                    <a:pt x="630" y="206"/>
                  </a:lnTo>
                  <a:lnTo>
                    <a:pt x="630" y="206"/>
                  </a:lnTo>
                  <a:lnTo>
                    <a:pt x="625" y="202"/>
                  </a:lnTo>
                  <a:lnTo>
                    <a:pt x="619" y="199"/>
                  </a:lnTo>
                  <a:lnTo>
                    <a:pt x="615" y="198"/>
                  </a:lnTo>
                  <a:lnTo>
                    <a:pt x="612" y="199"/>
                  </a:lnTo>
                  <a:lnTo>
                    <a:pt x="610" y="201"/>
                  </a:lnTo>
                  <a:lnTo>
                    <a:pt x="606" y="203"/>
                  </a:lnTo>
                  <a:lnTo>
                    <a:pt x="606" y="203"/>
                  </a:lnTo>
                  <a:lnTo>
                    <a:pt x="597" y="196"/>
                  </a:lnTo>
                  <a:lnTo>
                    <a:pt x="589" y="192"/>
                  </a:lnTo>
                  <a:lnTo>
                    <a:pt x="582" y="188"/>
                  </a:lnTo>
                  <a:lnTo>
                    <a:pt x="575" y="187"/>
                  </a:lnTo>
                  <a:lnTo>
                    <a:pt x="567" y="188"/>
                  </a:lnTo>
                  <a:lnTo>
                    <a:pt x="560" y="190"/>
                  </a:lnTo>
                  <a:lnTo>
                    <a:pt x="553" y="194"/>
                  </a:lnTo>
                  <a:lnTo>
                    <a:pt x="546" y="198"/>
                  </a:lnTo>
                  <a:lnTo>
                    <a:pt x="546" y="198"/>
                  </a:lnTo>
                  <a:lnTo>
                    <a:pt x="563" y="196"/>
                  </a:lnTo>
                  <a:lnTo>
                    <a:pt x="563" y="196"/>
                  </a:lnTo>
                  <a:lnTo>
                    <a:pt x="564" y="206"/>
                  </a:lnTo>
                  <a:lnTo>
                    <a:pt x="564" y="210"/>
                  </a:lnTo>
                  <a:lnTo>
                    <a:pt x="567" y="212"/>
                  </a:lnTo>
                  <a:lnTo>
                    <a:pt x="568" y="214"/>
                  </a:lnTo>
                  <a:lnTo>
                    <a:pt x="572" y="214"/>
                  </a:lnTo>
                  <a:lnTo>
                    <a:pt x="582" y="217"/>
                  </a:lnTo>
                  <a:lnTo>
                    <a:pt x="582" y="217"/>
                  </a:lnTo>
                  <a:lnTo>
                    <a:pt x="597" y="220"/>
                  </a:lnTo>
                  <a:lnTo>
                    <a:pt x="597" y="220"/>
                  </a:lnTo>
                  <a:lnTo>
                    <a:pt x="604" y="221"/>
                  </a:lnTo>
                  <a:lnTo>
                    <a:pt x="611" y="224"/>
                  </a:lnTo>
                  <a:lnTo>
                    <a:pt x="617" y="227"/>
                  </a:lnTo>
                  <a:lnTo>
                    <a:pt x="621" y="231"/>
                  </a:lnTo>
                  <a:lnTo>
                    <a:pt x="629" y="239"/>
                  </a:lnTo>
                  <a:lnTo>
                    <a:pt x="637" y="249"/>
                  </a:lnTo>
                  <a:lnTo>
                    <a:pt x="637" y="249"/>
                  </a:lnTo>
                  <a:lnTo>
                    <a:pt x="624" y="248"/>
                  </a:lnTo>
                  <a:lnTo>
                    <a:pt x="614" y="248"/>
                  </a:lnTo>
                  <a:lnTo>
                    <a:pt x="611" y="249"/>
                  </a:lnTo>
                  <a:lnTo>
                    <a:pt x="608" y="252"/>
                  </a:lnTo>
                  <a:lnTo>
                    <a:pt x="603" y="259"/>
                  </a:lnTo>
                  <a:lnTo>
                    <a:pt x="603" y="259"/>
                  </a:lnTo>
                  <a:lnTo>
                    <a:pt x="612" y="262"/>
                  </a:lnTo>
                  <a:lnTo>
                    <a:pt x="618" y="263"/>
                  </a:lnTo>
                  <a:lnTo>
                    <a:pt x="621" y="262"/>
                  </a:lnTo>
                  <a:lnTo>
                    <a:pt x="625" y="260"/>
                  </a:lnTo>
                  <a:lnTo>
                    <a:pt x="629" y="257"/>
                  </a:lnTo>
                  <a:lnTo>
                    <a:pt x="636" y="249"/>
                  </a:lnTo>
                  <a:lnTo>
                    <a:pt x="636" y="249"/>
                  </a:lnTo>
                  <a:lnTo>
                    <a:pt x="642" y="249"/>
                  </a:lnTo>
                  <a:lnTo>
                    <a:pt x="643" y="249"/>
                  </a:lnTo>
                  <a:lnTo>
                    <a:pt x="644" y="246"/>
                  </a:lnTo>
                  <a:lnTo>
                    <a:pt x="646" y="244"/>
                  </a:lnTo>
                  <a:lnTo>
                    <a:pt x="647" y="239"/>
                  </a:lnTo>
                  <a:lnTo>
                    <a:pt x="648" y="238"/>
                  </a:lnTo>
                  <a:lnTo>
                    <a:pt x="651" y="237"/>
                  </a:lnTo>
                  <a:lnTo>
                    <a:pt x="651" y="237"/>
                  </a:lnTo>
                  <a:lnTo>
                    <a:pt x="676" y="234"/>
                  </a:lnTo>
                  <a:lnTo>
                    <a:pt x="701" y="230"/>
                  </a:lnTo>
                  <a:lnTo>
                    <a:pt x="701" y="230"/>
                  </a:lnTo>
                  <a:lnTo>
                    <a:pt x="709" y="227"/>
                  </a:lnTo>
                  <a:lnTo>
                    <a:pt x="711" y="224"/>
                  </a:lnTo>
                  <a:lnTo>
                    <a:pt x="712" y="221"/>
                  </a:lnTo>
                  <a:lnTo>
                    <a:pt x="712" y="219"/>
                  </a:lnTo>
                  <a:lnTo>
                    <a:pt x="711" y="214"/>
                  </a:lnTo>
                  <a:lnTo>
                    <a:pt x="707" y="206"/>
                  </a:lnTo>
                  <a:lnTo>
                    <a:pt x="707" y="206"/>
                  </a:lnTo>
                  <a:lnTo>
                    <a:pt x="723" y="201"/>
                  </a:lnTo>
                  <a:lnTo>
                    <a:pt x="723" y="201"/>
                  </a:lnTo>
                  <a:lnTo>
                    <a:pt x="720" y="209"/>
                  </a:lnTo>
                  <a:lnTo>
                    <a:pt x="719" y="212"/>
                  </a:lnTo>
                  <a:lnTo>
                    <a:pt x="719" y="214"/>
                  </a:lnTo>
                  <a:lnTo>
                    <a:pt x="719" y="214"/>
                  </a:lnTo>
                  <a:lnTo>
                    <a:pt x="723" y="216"/>
                  </a:lnTo>
                  <a:lnTo>
                    <a:pt x="726" y="217"/>
                  </a:lnTo>
                  <a:lnTo>
                    <a:pt x="727" y="216"/>
                  </a:lnTo>
                  <a:lnTo>
                    <a:pt x="730" y="214"/>
                  </a:lnTo>
                  <a:lnTo>
                    <a:pt x="734" y="210"/>
                  </a:lnTo>
                  <a:lnTo>
                    <a:pt x="736" y="209"/>
                  </a:lnTo>
                  <a:lnTo>
                    <a:pt x="738" y="208"/>
                  </a:lnTo>
                  <a:lnTo>
                    <a:pt x="738" y="208"/>
                  </a:lnTo>
                  <a:lnTo>
                    <a:pt x="743" y="209"/>
                  </a:lnTo>
                  <a:lnTo>
                    <a:pt x="745" y="212"/>
                  </a:lnTo>
                  <a:lnTo>
                    <a:pt x="745" y="214"/>
                  </a:lnTo>
                  <a:lnTo>
                    <a:pt x="747" y="217"/>
                  </a:lnTo>
                  <a:lnTo>
                    <a:pt x="745" y="221"/>
                  </a:lnTo>
                  <a:lnTo>
                    <a:pt x="745" y="227"/>
                  </a:lnTo>
                  <a:lnTo>
                    <a:pt x="745" y="227"/>
                  </a:lnTo>
                  <a:lnTo>
                    <a:pt x="745" y="234"/>
                  </a:lnTo>
                  <a:lnTo>
                    <a:pt x="744" y="238"/>
                  </a:lnTo>
                  <a:lnTo>
                    <a:pt x="740" y="239"/>
                  </a:lnTo>
                  <a:lnTo>
                    <a:pt x="733" y="239"/>
                  </a:lnTo>
                  <a:lnTo>
                    <a:pt x="733" y="239"/>
                  </a:lnTo>
                  <a:lnTo>
                    <a:pt x="726" y="238"/>
                  </a:lnTo>
                  <a:lnTo>
                    <a:pt x="719" y="239"/>
                  </a:lnTo>
                  <a:lnTo>
                    <a:pt x="715" y="241"/>
                  </a:lnTo>
                  <a:lnTo>
                    <a:pt x="709" y="244"/>
                  </a:lnTo>
                  <a:lnTo>
                    <a:pt x="701" y="249"/>
                  </a:lnTo>
                  <a:lnTo>
                    <a:pt x="693" y="256"/>
                  </a:lnTo>
                  <a:lnTo>
                    <a:pt x="693" y="256"/>
                  </a:lnTo>
                  <a:lnTo>
                    <a:pt x="686" y="253"/>
                  </a:lnTo>
                  <a:lnTo>
                    <a:pt x="679" y="252"/>
                  </a:lnTo>
                  <a:lnTo>
                    <a:pt x="673" y="252"/>
                  </a:lnTo>
                  <a:lnTo>
                    <a:pt x="666" y="253"/>
                  </a:lnTo>
                  <a:lnTo>
                    <a:pt x="654" y="255"/>
                  </a:lnTo>
                  <a:lnTo>
                    <a:pt x="642" y="257"/>
                  </a:lnTo>
                  <a:lnTo>
                    <a:pt x="642" y="257"/>
                  </a:lnTo>
                  <a:lnTo>
                    <a:pt x="646" y="270"/>
                  </a:lnTo>
                  <a:lnTo>
                    <a:pt x="646" y="270"/>
                  </a:lnTo>
                  <a:lnTo>
                    <a:pt x="640" y="274"/>
                  </a:lnTo>
                  <a:lnTo>
                    <a:pt x="633" y="274"/>
                  </a:lnTo>
                  <a:lnTo>
                    <a:pt x="626" y="274"/>
                  </a:lnTo>
                  <a:lnTo>
                    <a:pt x="621" y="274"/>
                  </a:lnTo>
                  <a:lnTo>
                    <a:pt x="608" y="273"/>
                  </a:lnTo>
                  <a:lnTo>
                    <a:pt x="603" y="273"/>
                  </a:lnTo>
                  <a:lnTo>
                    <a:pt x="596" y="275"/>
                  </a:lnTo>
                  <a:lnTo>
                    <a:pt x="596" y="275"/>
                  </a:lnTo>
                  <a:lnTo>
                    <a:pt x="582" y="257"/>
                  </a:lnTo>
                  <a:lnTo>
                    <a:pt x="582" y="257"/>
                  </a:lnTo>
                  <a:lnTo>
                    <a:pt x="606" y="239"/>
                  </a:lnTo>
                  <a:lnTo>
                    <a:pt x="606" y="239"/>
                  </a:lnTo>
                  <a:lnTo>
                    <a:pt x="601" y="231"/>
                  </a:lnTo>
                  <a:lnTo>
                    <a:pt x="601" y="231"/>
                  </a:lnTo>
                  <a:lnTo>
                    <a:pt x="561" y="250"/>
                  </a:lnTo>
                  <a:lnTo>
                    <a:pt x="561" y="250"/>
                  </a:lnTo>
                  <a:lnTo>
                    <a:pt x="560" y="245"/>
                  </a:lnTo>
                  <a:lnTo>
                    <a:pt x="557" y="239"/>
                  </a:lnTo>
                  <a:lnTo>
                    <a:pt x="550" y="231"/>
                  </a:lnTo>
                  <a:lnTo>
                    <a:pt x="543" y="224"/>
                  </a:lnTo>
                  <a:lnTo>
                    <a:pt x="534" y="217"/>
                  </a:lnTo>
                  <a:lnTo>
                    <a:pt x="534" y="217"/>
                  </a:lnTo>
                  <a:lnTo>
                    <a:pt x="542" y="203"/>
                  </a:lnTo>
                  <a:lnTo>
                    <a:pt x="542" y="203"/>
                  </a:lnTo>
                  <a:lnTo>
                    <a:pt x="524" y="203"/>
                  </a:lnTo>
                  <a:lnTo>
                    <a:pt x="509" y="205"/>
                  </a:lnTo>
                  <a:lnTo>
                    <a:pt x="509" y="205"/>
                  </a:lnTo>
                  <a:lnTo>
                    <a:pt x="486" y="208"/>
                  </a:lnTo>
                  <a:lnTo>
                    <a:pt x="475" y="210"/>
                  </a:lnTo>
                  <a:lnTo>
                    <a:pt x="471" y="213"/>
                  </a:lnTo>
                  <a:lnTo>
                    <a:pt x="466" y="217"/>
                  </a:lnTo>
                  <a:lnTo>
                    <a:pt x="466" y="217"/>
                  </a:lnTo>
                  <a:lnTo>
                    <a:pt x="474" y="227"/>
                  </a:lnTo>
                  <a:lnTo>
                    <a:pt x="474" y="227"/>
                  </a:lnTo>
                  <a:lnTo>
                    <a:pt x="496" y="214"/>
                  </a:lnTo>
                  <a:lnTo>
                    <a:pt x="496" y="214"/>
                  </a:lnTo>
                  <a:lnTo>
                    <a:pt x="513" y="238"/>
                  </a:lnTo>
                  <a:lnTo>
                    <a:pt x="513" y="238"/>
                  </a:lnTo>
                  <a:lnTo>
                    <a:pt x="531" y="227"/>
                  </a:lnTo>
                  <a:lnTo>
                    <a:pt x="531" y="227"/>
                  </a:lnTo>
                  <a:lnTo>
                    <a:pt x="528" y="232"/>
                  </a:lnTo>
                  <a:lnTo>
                    <a:pt x="529" y="237"/>
                  </a:lnTo>
                  <a:lnTo>
                    <a:pt x="532" y="239"/>
                  </a:lnTo>
                  <a:lnTo>
                    <a:pt x="536" y="242"/>
                  </a:lnTo>
                  <a:lnTo>
                    <a:pt x="546" y="246"/>
                  </a:lnTo>
                  <a:lnTo>
                    <a:pt x="550" y="249"/>
                  </a:lnTo>
                  <a:lnTo>
                    <a:pt x="553" y="253"/>
                  </a:lnTo>
                  <a:lnTo>
                    <a:pt x="553" y="253"/>
                  </a:lnTo>
                  <a:lnTo>
                    <a:pt x="531" y="255"/>
                  </a:lnTo>
                  <a:lnTo>
                    <a:pt x="531" y="255"/>
                  </a:lnTo>
                  <a:lnTo>
                    <a:pt x="531" y="259"/>
                  </a:lnTo>
                  <a:lnTo>
                    <a:pt x="531" y="259"/>
                  </a:lnTo>
                  <a:lnTo>
                    <a:pt x="563" y="266"/>
                  </a:lnTo>
                  <a:lnTo>
                    <a:pt x="563" y="266"/>
                  </a:lnTo>
                  <a:lnTo>
                    <a:pt x="570" y="278"/>
                  </a:lnTo>
                  <a:lnTo>
                    <a:pt x="570" y="278"/>
                  </a:lnTo>
                  <a:lnTo>
                    <a:pt x="560" y="286"/>
                  </a:lnTo>
                  <a:lnTo>
                    <a:pt x="560" y="286"/>
                  </a:lnTo>
                  <a:lnTo>
                    <a:pt x="563" y="291"/>
                  </a:lnTo>
                  <a:lnTo>
                    <a:pt x="563" y="291"/>
                  </a:lnTo>
                  <a:lnTo>
                    <a:pt x="597" y="282"/>
                  </a:lnTo>
                  <a:lnTo>
                    <a:pt x="597" y="282"/>
                  </a:lnTo>
                  <a:lnTo>
                    <a:pt x="599" y="293"/>
                  </a:lnTo>
                  <a:lnTo>
                    <a:pt x="599" y="293"/>
                  </a:lnTo>
                  <a:lnTo>
                    <a:pt x="612" y="288"/>
                  </a:lnTo>
                  <a:lnTo>
                    <a:pt x="612" y="288"/>
                  </a:lnTo>
                  <a:lnTo>
                    <a:pt x="612" y="288"/>
                  </a:lnTo>
                  <a:lnTo>
                    <a:pt x="615" y="291"/>
                  </a:lnTo>
                  <a:lnTo>
                    <a:pt x="615" y="291"/>
                  </a:lnTo>
                  <a:lnTo>
                    <a:pt x="618" y="298"/>
                  </a:lnTo>
                  <a:lnTo>
                    <a:pt x="624" y="302"/>
                  </a:lnTo>
                  <a:lnTo>
                    <a:pt x="629" y="304"/>
                  </a:lnTo>
                  <a:lnTo>
                    <a:pt x="637" y="304"/>
                  </a:lnTo>
                  <a:lnTo>
                    <a:pt x="637" y="304"/>
                  </a:lnTo>
                  <a:lnTo>
                    <a:pt x="644" y="303"/>
                  </a:lnTo>
                  <a:lnTo>
                    <a:pt x="648" y="300"/>
                  </a:lnTo>
                  <a:lnTo>
                    <a:pt x="653" y="296"/>
                  </a:lnTo>
                  <a:lnTo>
                    <a:pt x="655" y="289"/>
                  </a:lnTo>
                  <a:lnTo>
                    <a:pt x="655" y="289"/>
                  </a:lnTo>
                  <a:lnTo>
                    <a:pt x="661" y="274"/>
                  </a:lnTo>
                  <a:lnTo>
                    <a:pt x="668" y="259"/>
                  </a:lnTo>
                  <a:lnTo>
                    <a:pt x="668" y="259"/>
                  </a:lnTo>
                  <a:lnTo>
                    <a:pt x="698" y="266"/>
                  </a:lnTo>
                  <a:lnTo>
                    <a:pt x="698" y="266"/>
                  </a:lnTo>
                  <a:lnTo>
                    <a:pt x="707" y="282"/>
                  </a:lnTo>
                  <a:lnTo>
                    <a:pt x="707" y="282"/>
                  </a:lnTo>
                  <a:lnTo>
                    <a:pt x="726" y="273"/>
                  </a:lnTo>
                  <a:lnTo>
                    <a:pt x="726" y="273"/>
                  </a:lnTo>
                  <a:lnTo>
                    <a:pt x="722" y="255"/>
                  </a:lnTo>
                  <a:lnTo>
                    <a:pt x="722" y="255"/>
                  </a:lnTo>
                  <a:lnTo>
                    <a:pt x="740" y="256"/>
                  </a:lnTo>
                  <a:lnTo>
                    <a:pt x="748" y="255"/>
                  </a:lnTo>
                  <a:lnTo>
                    <a:pt x="755" y="250"/>
                  </a:lnTo>
                  <a:lnTo>
                    <a:pt x="755" y="250"/>
                  </a:lnTo>
                  <a:lnTo>
                    <a:pt x="761" y="246"/>
                  </a:lnTo>
                  <a:lnTo>
                    <a:pt x="763" y="239"/>
                  </a:lnTo>
                  <a:lnTo>
                    <a:pt x="766" y="227"/>
                  </a:lnTo>
                  <a:lnTo>
                    <a:pt x="766" y="227"/>
                  </a:lnTo>
                  <a:lnTo>
                    <a:pt x="809" y="235"/>
                  </a:lnTo>
                  <a:lnTo>
                    <a:pt x="809" y="235"/>
                  </a:lnTo>
                  <a:lnTo>
                    <a:pt x="808" y="255"/>
                  </a:lnTo>
                  <a:lnTo>
                    <a:pt x="808" y="255"/>
                  </a:lnTo>
                  <a:lnTo>
                    <a:pt x="798" y="252"/>
                  </a:lnTo>
                  <a:lnTo>
                    <a:pt x="790" y="252"/>
                  </a:lnTo>
                  <a:lnTo>
                    <a:pt x="783" y="255"/>
                  </a:lnTo>
                  <a:lnTo>
                    <a:pt x="776" y="257"/>
                  </a:lnTo>
                  <a:lnTo>
                    <a:pt x="762" y="263"/>
                  </a:lnTo>
                  <a:lnTo>
                    <a:pt x="755" y="264"/>
                  </a:lnTo>
                  <a:lnTo>
                    <a:pt x="748" y="266"/>
                  </a:lnTo>
                  <a:lnTo>
                    <a:pt x="748" y="266"/>
                  </a:lnTo>
                  <a:lnTo>
                    <a:pt x="740" y="284"/>
                  </a:lnTo>
                  <a:lnTo>
                    <a:pt x="740" y="284"/>
                  </a:lnTo>
                  <a:lnTo>
                    <a:pt x="761" y="288"/>
                  </a:lnTo>
                  <a:lnTo>
                    <a:pt x="761" y="288"/>
                  </a:lnTo>
                  <a:lnTo>
                    <a:pt x="763" y="282"/>
                  </a:lnTo>
                  <a:lnTo>
                    <a:pt x="766" y="280"/>
                  </a:lnTo>
                  <a:lnTo>
                    <a:pt x="770" y="278"/>
                  </a:lnTo>
                  <a:lnTo>
                    <a:pt x="776" y="277"/>
                  </a:lnTo>
                  <a:lnTo>
                    <a:pt x="776" y="277"/>
                  </a:lnTo>
                  <a:lnTo>
                    <a:pt x="776" y="280"/>
                  </a:lnTo>
                  <a:lnTo>
                    <a:pt x="776" y="282"/>
                  </a:lnTo>
                  <a:lnTo>
                    <a:pt x="774" y="289"/>
                  </a:lnTo>
                  <a:lnTo>
                    <a:pt x="773" y="292"/>
                  </a:lnTo>
                  <a:lnTo>
                    <a:pt x="774" y="295"/>
                  </a:lnTo>
                  <a:lnTo>
                    <a:pt x="776" y="298"/>
                  </a:lnTo>
                  <a:lnTo>
                    <a:pt x="780" y="299"/>
                  </a:lnTo>
                  <a:lnTo>
                    <a:pt x="780" y="299"/>
                  </a:lnTo>
                  <a:lnTo>
                    <a:pt x="784" y="298"/>
                  </a:lnTo>
                  <a:lnTo>
                    <a:pt x="786" y="295"/>
                  </a:lnTo>
                  <a:lnTo>
                    <a:pt x="788" y="288"/>
                  </a:lnTo>
                  <a:lnTo>
                    <a:pt x="788" y="282"/>
                  </a:lnTo>
                  <a:lnTo>
                    <a:pt x="788" y="275"/>
                  </a:lnTo>
                  <a:lnTo>
                    <a:pt x="788" y="275"/>
                  </a:lnTo>
                  <a:lnTo>
                    <a:pt x="809" y="275"/>
                  </a:lnTo>
                  <a:lnTo>
                    <a:pt x="809" y="275"/>
                  </a:lnTo>
                  <a:lnTo>
                    <a:pt x="810" y="282"/>
                  </a:lnTo>
                  <a:lnTo>
                    <a:pt x="810" y="288"/>
                  </a:lnTo>
                  <a:lnTo>
                    <a:pt x="808" y="293"/>
                  </a:lnTo>
                  <a:lnTo>
                    <a:pt x="802" y="298"/>
                  </a:lnTo>
                  <a:lnTo>
                    <a:pt x="802" y="298"/>
                  </a:lnTo>
                  <a:lnTo>
                    <a:pt x="812" y="302"/>
                  </a:lnTo>
                  <a:lnTo>
                    <a:pt x="822" y="303"/>
                  </a:lnTo>
                  <a:lnTo>
                    <a:pt x="833" y="302"/>
                  </a:lnTo>
                  <a:lnTo>
                    <a:pt x="844" y="298"/>
                  </a:lnTo>
                  <a:lnTo>
                    <a:pt x="844" y="298"/>
                  </a:lnTo>
                  <a:lnTo>
                    <a:pt x="819" y="281"/>
                  </a:lnTo>
                  <a:lnTo>
                    <a:pt x="819" y="281"/>
                  </a:lnTo>
                  <a:lnTo>
                    <a:pt x="830" y="277"/>
                  </a:lnTo>
                  <a:lnTo>
                    <a:pt x="833" y="277"/>
                  </a:lnTo>
                  <a:lnTo>
                    <a:pt x="837" y="278"/>
                  </a:lnTo>
                  <a:lnTo>
                    <a:pt x="837" y="278"/>
                  </a:lnTo>
                  <a:lnTo>
                    <a:pt x="855" y="284"/>
                  </a:lnTo>
                  <a:lnTo>
                    <a:pt x="855" y="284"/>
                  </a:lnTo>
                  <a:lnTo>
                    <a:pt x="866" y="285"/>
                  </a:lnTo>
                  <a:lnTo>
                    <a:pt x="877" y="285"/>
                  </a:lnTo>
                  <a:lnTo>
                    <a:pt x="888" y="288"/>
                  </a:lnTo>
                  <a:lnTo>
                    <a:pt x="894" y="291"/>
                  </a:lnTo>
                  <a:lnTo>
                    <a:pt x="898" y="295"/>
                  </a:lnTo>
                  <a:lnTo>
                    <a:pt x="898" y="295"/>
                  </a:lnTo>
                  <a:lnTo>
                    <a:pt x="900" y="295"/>
                  </a:lnTo>
                  <a:lnTo>
                    <a:pt x="902" y="295"/>
                  </a:lnTo>
                  <a:lnTo>
                    <a:pt x="902" y="295"/>
                  </a:lnTo>
                  <a:lnTo>
                    <a:pt x="907" y="293"/>
                  </a:lnTo>
                  <a:lnTo>
                    <a:pt x="912" y="293"/>
                  </a:lnTo>
                  <a:lnTo>
                    <a:pt x="916" y="295"/>
                  </a:lnTo>
                  <a:lnTo>
                    <a:pt x="918" y="296"/>
                  </a:lnTo>
                  <a:lnTo>
                    <a:pt x="925" y="300"/>
                  </a:lnTo>
                  <a:lnTo>
                    <a:pt x="934" y="304"/>
                  </a:lnTo>
                  <a:lnTo>
                    <a:pt x="934" y="304"/>
                  </a:lnTo>
                  <a:lnTo>
                    <a:pt x="921" y="324"/>
                  </a:lnTo>
                  <a:lnTo>
                    <a:pt x="921" y="324"/>
                  </a:lnTo>
                  <a:lnTo>
                    <a:pt x="909" y="322"/>
                  </a:lnTo>
                  <a:lnTo>
                    <a:pt x="903" y="321"/>
                  </a:lnTo>
                  <a:lnTo>
                    <a:pt x="898" y="318"/>
                  </a:lnTo>
                  <a:lnTo>
                    <a:pt x="898" y="318"/>
                  </a:lnTo>
                  <a:lnTo>
                    <a:pt x="896" y="314"/>
                  </a:lnTo>
                  <a:lnTo>
                    <a:pt x="895" y="309"/>
                  </a:lnTo>
                  <a:lnTo>
                    <a:pt x="895" y="296"/>
                  </a:lnTo>
                  <a:lnTo>
                    <a:pt x="895" y="296"/>
                  </a:lnTo>
                  <a:lnTo>
                    <a:pt x="885" y="296"/>
                  </a:lnTo>
                  <a:lnTo>
                    <a:pt x="876" y="296"/>
                  </a:lnTo>
                  <a:lnTo>
                    <a:pt x="867" y="298"/>
                  </a:lnTo>
                  <a:lnTo>
                    <a:pt x="858" y="303"/>
                  </a:lnTo>
                  <a:lnTo>
                    <a:pt x="858" y="303"/>
                  </a:lnTo>
                  <a:lnTo>
                    <a:pt x="860" y="306"/>
                  </a:lnTo>
                  <a:lnTo>
                    <a:pt x="863" y="307"/>
                  </a:lnTo>
                  <a:lnTo>
                    <a:pt x="864" y="314"/>
                  </a:lnTo>
                  <a:lnTo>
                    <a:pt x="866" y="317"/>
                  </a:lnTo>
                  <a:lnTo>
                    <a:pt x="869" y="318"/>
                  </a:lnTo>
                  <a:lnTo>
                    <a:pt x="871" y="321"/>
                  </a:lnTo>
                  <a:lnTo>
                    <a:pt x="877" y="322"/>
                  </a:lnTo>
                  <a:lnTo>
                    <a:pt x="877" y="322"/>
                  </a:lnTo>
                  <a:lnTo>
                    <a:pt x="884" y="324"/>
                  </a:lnTo>
                  <a:lnTo>
                    <a:pt x="891" y="327"/>
                  </a:lnTo>
                  <a:lnTo>
                    <a:pt x="906" y="336"/>
                  </a:lnTo>
                  <a:lnTo>
                    <a:pt x="906" y="336"/>
                  </a:lnTo>
                  <a:lnTo>
                    <a:pt x="877" y="354"/>
                  </a:lnTo>
                  <a:lnTo>
                    <a:pt x="877" y="354"/>
                  </a:lnTo>
                  <a:lnTo>
                    <a:pt x="884" y="357"/>
                  </a:lnTo>
                  <a:lnTo>
                    <a:pt x="891" y="360"/>
                  </a:lnTo>
                  <a:lnTo>
                    <a:pt x="894" y="361"/>
                  </a:lnTo>
                  <a:lnTo>
                    <a:pt x="896" y="364"/>
                  </a:lnTo>
                  <a:lnTo>
                    <a:pt x="898" y="368"/>
                  </a:lnTo>
                  <a:lnTo>
                    <a:pt x="898" y="374"/>
                  </a:lnTo>
                  <a:lnTo>
                    <a:pt x="898" y="374"/>
                  </a:lnTo>
                  <a:lnTo>
                    <a:pt x="941" y="353"/>
                  </a:lnTo>
                  <a:lnTo>
                    <a:pt x="941" y="353"/>
                  </a:lnTo>
                  <a:lnTo>
                    <a:pt x="941" y="349"/>
                  </a:lnTo>
                  <a:lnTo>
                    <a:pt x="939" y="345"/>
                  </a:lnTo>
                  <a:lnTo>
                    <a:pt x="935" y="342"/>
                  </a:lnTo>
                  <a:lnTo>
                    <a:pt x="932" y="339"/>
                  </a:lnTo>
                  <a:lnTo>
                    <a:pt x="924" y="336"/>
                  </a:lnTo>
                  <a:lnTo>
                    <a:pt x="920" y="334"/>
                  </a:lnTo>
                  <a:lnTo>
                    <a:pt x="917" y="331"/>
                  </a:lnTo>
                  <a:lnTo>
                    <a:pt x="917" y="331"/>
                  </a:lnTo>
                  <a:lnTo>
                    <a:pt x="921" y="329"/>
                  </a:lnTo>
                  <a:lnTo>
                    <a:pt x="924" y="328"/>
                  </a:lnTo>
                  <a:lnTo>
                    <a:pt x="924" y="328"/>
                  </a:lnTo>
                  <a:lnTo>
                    <a:pt x="935" y="331"/>
                  </a:lnTo>
                  <a:lnTo>
                    <a:pt x="946" y="332"/>
                  </a:lnTo>
                  <a:lnTo>
                    <a:pt x="968" y="329"/>
                  </a:lnTo>
                  <a:lnTo>
                    <a:pt x="968" y="329"/>
                  </a:lnTo>
                  <a:lnTo>
                    <a:pt x="982" y="331"/>
                  </a:lnTo>
                  <a:lnTo>
                    <a:pt x="995" y="331"/>
                  </a:lnTo>
                  <a:lnTo>
                    <a:pt x="1002" y="331"/>
                  </a:lnTo>
                  <a:lnTo>
                    <a:pt x="1007" y="329"/>
                  </a:lnTo>
                  <a:lnTo>
                    <a:pt x="1014" y="327"/>
                  </a:lnTo>
                  <a:lnTo>
                    <a:pt x="1020" y="322"/>
                  </a:lnTo>
                  <a:lnTo>
                    <a:pt x="1020" y="322"/>
                  </a:lnTo>
                  <a:lnTo>
                    <a:pt x="1021" y="322"/>
                  </a:lnTo>
                  <a:lnTo>
                    <a:pt x="1024" y="322"/>
                  </a:lnTo>
                  <a:lnTo>
                    <a:pt x="1031" y="324"/>
                  </a:lnTo>
                  <a:lnTo>
                    <a:pt x="1031" y="324"/>
                  </a:lnTo>
                  <a:lnTo>
                    <a:pt x="1031" y="324"/>
                  </a:lnTo>
                  <a:lnTo>
                    <a:pt x="1028" y="325"/>
                  </a:lnTo>
                  <a:lnTo>
                    <a:pt x="1026" y="328"/>
                  </a:lnTo>
                  <a:lnTo>
                    <a:pt x="1028" y="329"/>
                  </a:lnTo>
                  <a:lnTo>
                    <a:pt x="1031" y="332"/>
                  </a:lnTo>
                  <a:lnTo>
                    <a:pt x="1031" y="332"/>
                  </a:lnTo>
                  <a:lnTo>
                    <a:pt x="1036" y="335"/>
                  </a:lnTo>
                  <a:lnTo>
                    <a:pt x="1039" y="338"/>
                  </a:lnTo>
                  <a:lnTo>
                    <a:pt x="1038" y="343"/>
                  </a:lnTo>
                  <a:lnTo>
                    <a:pt x="1036" y="347"/>
                  </a:lnTo>
                  <a:lnTo>
                    <a:pt x="1036" y="347"/>
                  </a:lnTo>
                  <a:lnTo>
                    <a:pt x="1014" y="343"/>
                  </a:lnTo>
                  <a:lnTo>
                    <a:pt x="1014" y="343"/>
                  </a:lnTo>
                  <a:lnTo>
                    <a:pt x="1014" y="350"/>
                  </a:lnTo>
                  <a:lnTo>
                    <a:pt x="1015" y="353"/>
                  </a:lnTo>
                  <a:lnTo>
                    <a:pt x="1017" y="354"/>
                  </a:lnTo>
                  <a:lnTo>
                    <a:pt x="1017" y="354"/>
                  </a:lnTo>
                  <a:lnTo>
                    <a:pt x="1020" y="357"/>
                  </a:lnTo>
                  <a:lnTo>
                    <a:pt x="1022" y="358"/>
                  </a:lnTo>
                  <a:lnTo>
                    <a:pt x="1024" y="361"/>
                  </a:lnTo>
                  <a:lnTo>
                    <a:pt x="1024" y="364"/>
                  </a:lnTo>
                  <a:lnTo>
                    <a:pt x="1022" y="368"/>
                  </a:lnTo>
                  <a:lnTo>
                    <a:pt x="1021" y="374"/>
                  </a:lnTo>
                  <a:lnTo>
                    <a:pt x="1021" y="374"/>
                  </a:lnTo>
                  <a:lnTo>
                    <a:pt x="990" y="350"/>
                  </a:lnTo>
                  <a:lnTo>
                    <a:pt x="990" y="350"/>
                  </a:lnTo>
                  <a:lnTo>
                    <a:pt x="982" y="345"/>
                  </a:lnTo>
                  <a:lnTo>
                    <a:pt x="978" y="343"/>
                  </a:lnTo>
                  <a:lnTo>
                    <a:pt x="974" y="343"/>
                  </a:lnTo>
                  <a:lnTo>
                    <a:pt x="971" y="345"/>
                  </a:lnTo>
                  <a:lnTo>
                    <a:pt x="967" y="346"/>
                  </a:lnTo>
                  <a:lnTo>
                    <a:pt x="960" y="353"/>
                  </a:lnTo>
                  <a:lnTo>
                    <a:pt x="960" y="353"/>
                  </a:lnTo>
                  <a:lnTo>
                    <a:pt x="967" y="356"/>
                  </a:lnTo>
                  <a:lnTo>
                    <a:pt x="974" y="357"/>
                  </a:lnTo>
                  <a:lnTo>
                    <a:pt x="981" y="358"/>
                  </a:lnTo>
                  <a:lnTo>
                    <a:pt x="985" y="360"/>
                  </a:lnTo>
                  <a:lnTo>
                    <a:pt x="988" y="363"/>
                  </a:lnTo>
                  <a:lnTo>
                    <a:pt x="988" y="363"/>
                  </a:lnTo>
                  <a:lnTo>
                    <a:pt x="992" y="370"/>
                  </a:lnTo>
                  <a:lnTo>
                    <a:pt x="993" y="375"/>
                  </a:lnTo>
                  <a:lnTo>
                    <a:pt x="993" y="382"/>
                  </a:lnTo>
                  <a:lnTo>
                    <a:pt x="993" y="388"/>
                  </a:lnTo>
                  <a:lnTo>
                    <a:pt x="993" y="388"/>
                  </a:lnTo>
                  <a:lnTo>
                    <a:pt x="984" y="388"/>
                  </a:lnTo>
                  <a:lnTo>
                    <a:pt x="974" y="388"/>
                  </a:lnTo>
                  <a:lnTo>
                    <a:pt x="966" y="390"/>
                  </a:lnTo>
                  <a:lnTo>
                    <a:pt x="961" y="393"/>
                  </a:lnTo>
                  <a:lnTo>
                    <a:pt x="957" y="396"/>
                  </a:lnTo>
                  <a:lnTo>
                    <a:pt x="957" y="396"/>
                  </a:lnTo>
                  <a:lnTo>
                    <a:pt x="977" y="399"/>
                  </a:lnTo>
                  <a:lnTo>
                    <a:pt x="977" y="399"/>
                  </a:lnTo>
                  <a:lnTo>
                    <a:pt x="963" y="403"/>
                  </a:lnTo>
                  <a:lnTo>
                    <a:pt x="959" y="404"/>
                  </a:lnTo>
                  <a:lnTo>
                    <a:pt x="954" y="404"/>
                  </a:lnTo>
                  <a:lnTo>
                    <a:pt x="953" y="403"/>
                  </a:lnTo>
                  <a:lnTo>
                    <a:pt x="950" y="400"/>
                  </a:lnTo>
                  <a:lnTo>
                    <a:pt x="949" y="390"/>
                  </a:lnTo>
                  <a:lnTo>
                    <a:pt x="949" y="390"/>
                  </a:lnTo>
                  <a:lnTo>
                    <a:pt x="948" y="388"/>
                  </a:lnTo>
                  <a:lnTo>
                    <a:pt x="945" y="386"/>
                  </a:lnTo>
                  <a:lnTo>
                    <a:pt x="939" y="381"/>
                  </a:lnTo>
                  <a:lnTo>
                    <a:pt x="939" y="381"/>
                  </a:lnTo>
                  <a:lnTo>
                    <a:pt x="959" y="371"/>
                  </a:lnTo>
                  <a:lnTo>
                    <a:pt x="959" y="371"/>
                  </a:lnTo>
                  <a:lnTo>
                    <a:pt x="932" y="361"/>
                  </a:lnTo>
                  <a:lnTo>
                    <a:pt x="932" y="361"/>
                  </a:lnTo>
                  <a:lnTo>
                    <a:pt x="928" y="365"/>
                  </a:lnTo>
                  <a:lnTo>
                    <a:pt x="928" y="365"/>
                  </a:lnTo>
                  <a:lnTo>
                    <a:pt x="925" y="376"/>
                  </a:lnTo>
                  <a:lnTo>
                    <a:pt x="924" y="381"/>
                  </a:lnTo>
                  <a:lnTo>
                    <a:pt x="921" y="385"/>
                  </a:lnTo>
                  <a:lnTo>
                    <a:pt x="917" y="388"/>
                  </a:lnTo>
                  <a:lnTo>
                    <a:pt x="913" y="390"/>
                  </a:lnTo>
                  <a:lnTo>
                    <a:pt x="907" y="393"/>
                  </a:lnTo>
                  <a:lnTo>
                    <a:pt x="900" y="394"/>
                  </a:lnTo>
                  <a:lnTo>
                    <a:pt x="900" y="394"/>
                  </a:lnTo>
                  <a:lnTo>
                    <a:pt x="891" y="396"/>
                  </a:lnTo>
                  <a:lnTo>
                    <a:pt x="882" y="399"/>
                  </a:lnTo>
                  <a:lnTo>
                    <a:pt x="882" y="399"/>
                  </a:lnTo>
                  <a:lnTo>
                    <a:pt x="877" y="403"/>
                  </a:lnTo>
                  <a:lnTo>
                    <a:pt x="873" y="408"/>
                  </a:lnTo>
                  <a:lnTo>
                    <a:pt x="873" y="408"/>
                  </a:lnTo>
                  <a:lnTo>
                    <a:pt x="873" y="411"/>
                  </a:lnTo>
                  <a:lnTo>
                    <a:pt x="873" y="412"/>
                  </a:lnTo>
                  <a:lnTo>
                    <a:pt x="874" y="415"/>
                  </a:lnTo>
                  <a:lnTo>
                    <a:pt x="874" y="415"/>
                  </a:lnTo>
                  <a:lnTo>
                    <a:pt x="860" y="422"/>
                  </a:lnTo>
                  <a:lnTo>
                    <a:pt x="855" y="426"/>
                  </a:lnTo>
                  <a:lnTo>
                    <a:pt x="851" y="429"/>
                  </a:lnTo>
                  <a:lnTo>
                    <a:pt x="851" y="429"/>
                  </a:lnTo>
                  <a:lnTo>
                    <a:pt x="846" y="440"/>
                  </a:lnTo>
                  <a:lnTo>
                    <a:pt x="840" y="450"/>
                  </a:lnTo>
                  <a:lnTo>
                    <a:pt x="831" y="458"/>
                  </a:lnTo>
                  <a:lnTo>
                    <a:pt x="822" y="465"/>
                  </a:lnTo>
                  <a:lnTo>
                    <a:pt x="822" y="465"/>
                  </a:lnTo>
                  <a:lnTo>
                    <a:pt x="828" y="478"/>
                  </a:lnTo>
                  <a:lnTo>
                    <a:pt x="828" y="478"/>
                  </a:lnTo>
                  <a:lnTo>
                    <a:pt x="809" y="479"/>
                  </a:lnTo>
                  <a:lnTo>
                    <a:pt x="809" y="479"/>
                  </a:lnTo>
                  <a:lnTo>
                    <a:pt x="809" y="486"/>
                  </a:lnTo>
                  <a:lnTo>
                    <a:pt x="808" y="490"/>
                  </a:lnTo>
                  <a:lnTo>
                    <a:pt x="806" y="491"/>
                  </a:lnTo>
                  <a:lnTo>
                    <a:pt x="802" y="494"/>
                  </a:lnTo>
                  <a:lnTo>
                    <a:pt x="802" y="494"/>
                  </a:lnTo>
                  <a:lnTo>
                    <a:pt x="794" y="497"/>
                  </a:lnTo>
                  <a:lnTo>
                    <a:pt x="787" y="500"/>
                  </a:lnTo>
                  <a:lnTo>
                    <a:pt x="787" y="500"/>
                  </a:lnTo>
                  <a:lnTo>
                    <a:pt x="774" y="505"/>
                  </a:lnTo>
                  <a:lnTo>
                    <a:pt x="769" y="508"/>
                  </a:lnTo>
                  <a:lnTo>
                    <a:pt x="765" y="512"/>
                  </a:lnTo>
                  <a:lnTo>
                    <a:pt x="761" y="516"/>
                  </a:lnTo>
                  <a:lnTo>
                    <a:pt x="758" y="520"/>
                  </a:lnTo>
                  <a:lnTo>
                    <a:pt x="754" y="532"/>
                  </a:lnTo>
                  <a:lnTo>
                    <a:pt x="754" y="532"/>
                  </a:lnTo>
                  <a:lnTo>
                    <a:pt x="741" y="532"/>
                  </a:lnTo>
                  <a:lnTo>
                    <a:pt x="732" y="532"/>
                  </a:lnTo>
                  <a:lnTo>
                    <a:pt x="732" y="532"/>
                  </a:lnTo>
                  <a:lnTo>
                    <a:pt x="719" y="530"/>
                  </a:lnTo>
                  <a:lnTo>
                    <a:pt x="707" y="530"/>
                  </a:lnTo>
                  <a:lnTo>
                    <a:pt x="696" y="530"/>
                  </a:lnTo>
                  <a:lnTo>
                    <a:pt x="689" y="527"/>
                  </a:lnTo>
                  <a:lnTo>
                    <a:pt x="683" y="526"/>
                  </a:lnTo>
                  <a:lnTo>
                    <a:pt x="683" y="526"/>
                  </a:lnTo>
                  <a:lnTo>
                    <a:pt x="676" y="523"/>
                  </a:lnTo>
                  <a:lnTo>
                    <a:pt x="668" y="523"/>
                  </a:lnTo>
                  <a:lnTo>
                    <a:pt x="660" y="525"/>
                  </a:lnTo>
                  <a:lnTo>
                    <a:pt x="651" y="530"/>
                  </a:lnTo>
                  <a:lnTo>
                    <a:pt x="651" y="530"/>
                  </a:lnTo>
                  <a:lnTo>
                    <a:pt x="662" y="536"/>
                  </a:lnTo>
                  <a:lnTo>
                    <a:pt x="672" y="540"/>
                  </a:lnTo>
                  <a:lnTo>
                    <a:pt x="683" y="543"/>
                  </a:lnTo>
                  <a:lnTo>
                    <a:pt x="696" y="544"/>
                  </a:lnTo>
                  <a:lnTo>
                    <a:pt x="696" y="544"/>
                  </a:lnTo>
                  <a:lnTo>
                    <a:pt x="702" y="545"/>
                  </a:lnTo>
                  <a:lnTo>
                    <a:pt x="708" y="548"/>
                  </a:lnTo>
                  <a:lnTo>
                    <a:pt x="711" y="552"/>
                  </a:lnTo>
                  <a:lnTo>
                    <a:pt x="714" y="556"/>
                  </a:lnTo>
                  <a:lnTo>
                    <a:pt x="714" y="556"/>
                  </a:lnTo>
                  <a:lnTo>
                    <a:pt x="701" y="562"/>
                  </a:lnTo>
                  <a:lnTo>
                    <a:pt x="689" y="565"/>
                  </a:lnTo>
                  <a:lnTo>
                    <a:pt x="689" y="565"/>
                  </a:lnTo>
                  <a:lnTo>
                    <a:pt x="680" y="566"/>
                  </a:lnTo>
                  <a:lnTo>
                    <a:pt x="673" y="565"/>
                  </a:lnTo>
                  <a:lnTo>
                    <a:pt x="673" y="565"/>
                  </a:lnTo>
                  <a:lnTo>
                    <a:pt x="664" y="562"/>
                  </a:lnTo>
                  <a:lnTo>
                    <a:pt x="657" y="562"/>
                  </a:lnTo>
                  <a:lnTo>
                    <a:pt x="651" y="565"/>
                  </a:lnTo>
                  <a:lnTo>
                    <a:pt x="644" y="573"/>
                  </a:lnTo>
                  <a:lnTo>
                    <a:pt x="644" y="573"/>
                  </a:lnTo>
                  <a:lnTo>
                    <a:pt x="689" y="591"/>
                  </a:lnTo>
                  <a:lnTo>
                    <a:pt x="689" y="591"/>
                  </a:lnTo>
                  <a:lnTo>
                    <a:pt x="666" y="605"/>
                  </a:lnTo>
                  <a:lnTo>
                    <a:pt x="666" y="605"/>
                  </a:lnTo>
                  <a:lnTo>
                    <a:pt x="661" y="598"/>
                  </a:lnTo>
                  <a:lnTo>
                    <a:pt x="658" y="597"/>
                  </a:lnTo>
                  <a:lnTo>
                    <a:pt x="655" y="595"/>
                  </a:lnTo>
                  <a:lnTo>
                    <a:pt x="651" y="595"/>
                  </a:lnTo>
                  <a:lnTo>
                    <a:pt x="647" y="598"/>
                  </a:lnTo>
                  <a:lnTo>
                    <a:pt x="635" y="604"/>
                  </a:lnTo>
                  <a:lnTo>
                    <a:pt x="635" y="604"/>
                  </a:lnTo>
                  <a:lnTo>
                    <a:pt x="640" y="613"/>
                  </a:lnTo>
                  <a:lnTo>
                    <a:pt x="640" y="613"/>
                  </a:lnTo>
                  <a:lnTo>
                    <a:pt x="628" y="610"/>
                  </a:lnTo>
                  <a:lnTo>
                    <a:pt x="629" y="610"/>
                  </a:lnTo>
                  <a:lnTo>
                    <a:pt x="629" y="610"/>
                  </a:lnTo>
                  <a:lnTo>
                    <a:pt x="621" y="598"/>
                  </a:lnTo>
                  <a:lnTo>
                    <a:pt x="621" y="598"/>
                  </a:lnTo>
                  <a:lnTo>
                    <a:pt x="637" y="590"/>
                  </a:lnTo>
                  <a:lnTo>
                    <a:pt x="637" y="590"/>
                  </a:lnTo>
                  <a:lnTo>
                    <a:pt x="633" y="586"/>
                  </a:lnTo>
                  <a:lnTo>
                    <a:pt x="628" y="584"/>
                  </a:lnTo>
                  <a:lnTo>
                    <a:pt x="618" y="584"/>
                  </a:lnTo>
                  <a:lnTo>
                    <a:pt x="607" y="583"/>
                  </a:lnTo>
                  <a:lnTo>
                    <a:pt x="603" y="581"/>
                  </a:lnTo>
                  <a:lnTo>
                    <a:pt x="599" y="579"/>
                  </a:lnTo>
                  <a:lnTo>
                    <a:pt x="599" y="579"/>
                  </a:lnTo>
                  <a:lnTo>
                    <a:pt x="608" y="568"/>
                  </a:lnTo>
                  <a:lnTo>
                    <a:pt x="608" y="568"/>
                  </a:lnTo>
                  <a:lnTo>
                    <a:pt x="594" y="569"/>
                  </a:lnTo>
                  <a:lnTo>
                    <a:pt x="590" y="570"/>
                  </a:lnTo>
                  <a:lnTo>
                    <a:pt x="586" y="573"/>
                  </a:lnTo>
                  <a:lnTo>
                    <a:pt x="583" y="576"/>
                  </a:lnTo>
                  <a:lnTo>
                    <a:pt x="582" y="581"/>
                  </a:lnTo>
                  <a:lnTo>
                    <a:pt x="581" y="594"/>
                  </a:lnTo>
                  <a:lnTo>
                    <a:pt x="581" y="594"/>
                  </a:lnTo>
                  <a:lnTo>
                    <a:pt x="565" y="598"/>
                  </a:lnTo>
                  <a:lnTo>
                    <a:pt x="565" y="598"/>
                  </a:lnTo>
                  <a:lnTo>
                    <a:pt x="558" y="587"/>
                  </a:lnTo>
                  <a:lnTo>
                    <a:pt x="558" y="587"/>
                  </a:lnTo>
                  <a:lnTo>
                    <a:pt x="547" y="587"/>
                  </a:lnTo>
                  <a:lnTo>
                    <a:pt x="542" y="587"/>
                  </a:lnTo>
                  <a:lnTo>
                    <a:pt x="538" y="587"/>
                  </a:lnTo>
                  <a:lnTo>
                    <a:pt x="538" y="587"/>
                  </a:lnTo>
                  <a:lnTo>
                    <a:pt x="535" y="588"/>
                  </a:lnTo>
                  <a:lnTo>
                    <a:pt x="534" y="591"/>
                  </a:lnTo>
                  <a:lnTo>
                    <a:pt x="534" y="592"/>
                  </a:lnTo>
                  <a:lnTo>
                    <a:pt x="535" y="595"/>
                  </a:lnTo>
                  <a:lnTo>
                    <a:pt x="536" y="599"/>
                  </a:lnTo>
                  <a:lnTo>
                    <a:pt x="536" y="602"/>
                  </a:lnTo>
                  <a:lnTo>
                    <a:pt x="536" y="605"/>
                  </a:lnTo>
                  <a:lnTo>
                    <a:pt x="536" y="605"/>
                  </a:lnTo>
                  <a:lnTo>
                    <a:pt x="520" y="598"/>
                  </a:lnTo>
                  <a:lnTo>
                    <a:pt x="520" y="598"/>
                  </a:lnTo>
                  <a:lnTo>
                    <a:pt x="506" y="591"/>
                  </a:lnTo>
                  <a:lnTo>
                    <a:pt x="500" y="588"/>
                  </a:lnTo>
                  <a:lnTo>
                    <a:pt x="493" y="587"/>
                  </a:lnTo>
                  <a:lnTo>
                    <a:pt x="493" y="587"/>
                  </a:lnTo>
                  <a:lnTo>
                    <a:pt x="485" y="586"/>
                  </a:lnTo>
                  <a:lnTo>
                    <a:pt x="480" y="583"/>
                  </a:lnTo>
                  <a:lnTo>
                    <a:pt x="474" y="579"/>
                  </a:lnTo>
                  <a:lnTo>
                    <a:pt x="468" y="572"/>
                  </a:lnTo>
                  <a:lnTo>
                    <a:pt x="468" y="572"/>
                  </a:lnTo>
                  <a:lnTo>
                    <a:pt x="464" y="576"/>
                  </a:lnTo>
                  <a:lnTo>
                    <a:pt x="459" y="580"/>
                  </a:lnTo>
                  <a:lnTo>
                    <a:pt x="456" y="586"/>
                  </a:lnTo>
                  <a:lnTo>
                    <a:pt x="455" y="588"/>
                  </a:lnTo>
                  <a:lnTo>
                    <a:pt x="455" y="591"/>
                  </a:lnTo>
                  <a:lnTo>
                    <a:pt x="455" y="591"/>
                  </a:lnTo>
                  <a:lnTo>
                    <a:pt x="464" y="592"/>
                  </a:lnTo>
                  <a:lnTo>
                    <a:pt x="471" y="595"/>
                  </a:lnTo>
                  <a:lnTo>
                    <a:pt x="477" y="599"/>
                  </a:lnTo>
                  <a:lnTo>
                    <a:pt x="478" y="604"/>
                  </a:lnTo>
                  <a:lnTo>
                    <a:pt x="480" y="610"/>
                  </a:lnTo>
                  <a:lnTo>
                    <a:pt x="480" y="616"/>
                  </a:lnTo>
                  <a:lnTo>
                    <a:pt x="480" y="628"/>
                  </a:lnTo>
                  <a:lnTo>
                    <a:pt x="480" y="628"/>
                  </a:lnTo>
                  <a:lnTo>
                    <a:pt x="491" y="630"/>
                  </a:lnTo>
                  <a:lnTo>
                    <a:pt x="496" y="631"/>
                  </a:lnTo>
                  <a:lnTo>
                    <a:pt x="499" y="637"/>
                  </a:lnTo>
                  <a:lnTo>
                    <a:pt x="500" y="645"/>
                  </a:lnTo>
                  <a:lnTo>
                    <a:pt x="500" y="645"/>
                  </a:lnTo>
                  <a:lnTo>
                    <a:pt x="502" y="648"/>
                  </a:lnTo>
                  <a:lnTo>
                    <a:pt x="504" y="651"/>
                  </a:lnTo>
                  <a:lnTo>
                    <a:pt x="504" y="651"/>
                  </a:lnTo>
                  <a:lnTo>
                    <a:pt x="514" y="655"/>
                  </a:lnTo>
                  <a:lnTo>
                    <a:pt x="521" y="660"/>
                  </a:lnTo>
                  <a:lnTo>
                    <a:pt x="534" y="673"/>
                  </a:lnTo>
                  <a:lnTo>
                    <a:pt x="534" y="673"/>
                  </a:lnTo>
                  <a:lnTo>
                    <a:pt x="532" y="682"/>
                  </a:lnTo>
                  <a:lnTo>
                    <a:pt x="532" y="685"/>
                  </a:lnTo>
                  <a:lnTo>
                    <a:pt x="534" y="688"/>
                  </a:lnTo>
                  <a:lnTo>
                    <a:pt x="534" y="688"/>
                  </a:lnTo>
                  <a:lnTo>
                    <a:pt x="536" y="689"/>
                  </a:lnTo>
                  <a:lnTo>
                    <a:pt x="538" y="692"/>
                  </a:lnTo>
                  <a:lnTo>
                    <a:pt x="539" y="696"/>
                  </a:lnTo>
                  <a:lnTo>
                    <a:pt x="540" y="702"/>
                  </a:lnTo>
                  <a:lnTo>
                    <a:pt x="542" y="703"/>
                  </a:lnTo>
                  <a:lnTo>
                    <a:pt x="545" y="705"/>
                  </a:lnTo>
                  <a:lnTo>
                    <a:pt x="545" y="705"/>
                  </a:lnTo>
                  <a:lnTo>
                    <a:pt x="556" y="709"/>
                  </a:lnTo>
                  <a:lnTo>
                    <a:pt x="570" y="713"/>
                  </a:lnTo>
                  <a:lnTo>
                    <a:pt x="570" y="713"/>
                  </a:lnTo>
                  <a:lnTo>
                    <a:pt x="579" y="717"/>
                  </a:lnTo>
                  <a:lnTo>
                    <a:pt x="585" y="718"/>
                  </a:lnTo>
                  <a:lnTo>
                    <a:pt x="588" y="718"/>
                  </a:lnTo>
                  <a:lnTo>
                    <a:pt x="588" y="718"/>
                  </a:lnTo>
                  <a:lnTo>
                    <a:pt x="593" y="717"/>
                  </a:lnTo>
                  <a:lnTo>
                    <a:pt x="597" y="717"/>
                  </a:lnTo>
                  <a:lnTo>
                    <a:pt x="606" y="717"/>
                  </a:lnTo>
                  <a:lnTo>
                    <a:pt x="612" y="720"/>
                  </a:lnTo>
                  <a:lnTo>
                    <a:pt x="621" y="721"/>
                  </a:lnTo>
                  <a:lnTo>
                    <a:pt x="621" y="721"/>
                  </a:lnTo>
                  <a:lnTo>
                    <a:pt x="628" y="723"/>
                  </a:lnTo>
                  <a:lnTo>
                    <a:pt x="633" y="724"/>
                  </a:lnTo>
                  <a:lnTo>
                    <a:pt x="637" y="728"/>
                  </a:lnTo>
                  <a:lnTo>
                    <a:pt x="640" y="735"/>
                  </a:lnTo>
                  <a:lnTo>
                    <a:pt x="640" y="735"/>
                  </a:lnTo>
                  <a:lnTo>
                    <a:pt x="666" y="712"/>
                  </a:lnTo>
                  <a:lnTo>
                    <a:pt x="666" y="712"/>
                  </a:lnTo>
                  <a:lnTo>
                    <a:pt x="653" y="707"/>
                  </a:lnTo>
                  <a:lnTo>
                    <a:pt x="653" y="707"/>
                  </a:lnTo>
                  <a:lnTo>
                    <a:pt x="662" y="699"/>
                  </a:lnTo>
                  <a:lnTo>
                    <a:pt x="666" y="696"/>
                  </a:lnTo>
                  <a:lnTo>
                    <a:pt x="672" y="695"/>
                  </a:lnTo>
                  <a:lnTo>
                    <a:pt x="676" y="695"/>
                  </a:lnTo>
                  <a:lnTo>
                    <a:pt x="682" y="695"/>
                  </a:lnTo>
                  <a:lnTo>
                    <a:pt x="694" y="699"/>
                  </a:lnTo>
                  <a:lnTo>
                    <a:pt x="694" y="699"/>
                  </a:lnTo>
                  <a:lnTo>
                    <a:pt x="673" y="703"/>
                  </a:lnTo>
                  <a:lnTo>
                    <a:pt x="673" y="703"/>
                  </a:lnTo>
                  <a:lnTo>
                    <a:pt x="675" y="709"/>
                  </a:lnTo>
                  <a:lnTo>
                    <a:pt x="678" y="712"/>
                  </a:lnTo>
                  <a:lnTo>
                    <a:pt x="680" y="712"/>
                  </a:lnTo>
                  <a:lnTo>
                    <a:pt x="686" y="712"/>
                  </a:lnTo>
                  <a:lnTo>
                    <a:pt x="686" y="712"/>
                  </a:lnTo>
                  <a:lnTo>
                    <a:pt x="707" y="710"/>
                  </a:lnTo>
                  <a:lnTo>
                    <a:pt x="707" y="710"/>
                  </a:lnTo>
                  <a:lnTo>
                    <a:pt x="702" y="716"/>
                  </a:lnTo>
                  <a:lnTo>
                    <a:pt x="701" y="721"/>
                  </a:lnTo>
                  <a:lnTo>
                    <a:pt x="702" y="725"/>
                  </a:lnTo>
                  <a:lnTo>
                    <a:pt x="704" y="728"/>
                  </a:lnTo>
                  <a:lnTo>
                    <a:pt x="712" y="734"/>
                  </a:lnTo>
                  <a:lnTo>
                    <a:pt x="719" y="739"/>
                  </a:lnTo>
                  <a:lnTo>
                    <a:pt x="719" y="739"/>
                  </a:lnTo>
                  <a:lnTo>
                    <a:pt x="719" y="727"/>
                  </a:lnTo>
                  <a:lnTo>
                    <a:pt x="720" y="721"/>
                  </a:lnTo>
                  <a:lnTo>
                    <a:pt x="723" y="717"/>
                  </a:lnTo>
                  <a:lnTo>
                    <a:pt x="726" y="714"/>
                  </a:lnTo>
                  <a:lnTo>
                    <a:pt x="730" y="712"/>
                  </a:lnTo>
                  <a:lnTo>
                    <a:pt x="736" y="710"/>
                  </a:lnTo>
                  <a:lnTo>
                    <a:pt x="741" y="710"/>
                  </a:lnTo>
                  <a:lnTo>
                    <a:pt x="741" y="710"/>
                  </a:lnTo>
                  <a:lnTo>
                    <a:pt x="741" y="712"/>
                  </a:lnTo>
                  <a:lnTo>
                    <a:pt x="740" y="713"/>
                  </a:lnTo>
                  <a:lnTo>
                    <a:pt x="736" y="717"/>
                  </a:lnTo>
                  <a:lnTo>
                    <a:pt x="734" y="718"/>
                  </a:lnTo>
                  <a:lnTo>
                    <a:pt x="734" y="720"/>
                  </a:lnTo>
                  <a:lnTo>
                    <a:pt x="736" y="723"/>
                  </a:lnTo>
                  <a:lnTo>
                    <a:pt x="738" y="724"/>
                  </a:lnTo>
                  <a:lnTo>
                    <a:pt x="738" y="724"/>
                  </a:lnTo>
                  <a:lnTo>
                    <a:pt x="741" y="723"/>
                  </a:lnTo>
                  <a:lnTo>
                    <a:pt x="743" y="721"/>
                  </a:lnTo>
                  <a:lnTo>
                    <a:pt x="743" y="717"/>
                  </a:lnTo>
                  <a:lnTo>
                    <a:pt x="741" y="709"/>
                  </a:lnTo>
                  <a:lnTo>
                    <a:pt x="741" y="709"/>
                  </a:lnTo>
                  <a:lnTo>
                    <a:pt x="750" y="712"/>
                  </a:lnTo>
                  <a:lnTo>
                    <a:pt x="758" y="712"/>
                  </a:lnTo>
                  <a:lnTo>
                    <a:pt x="774" y="712"/>
                  </a:lnTo>
                  <a:lnTo>
                    <a:pt x="792" y="713"/>
                  </a:lnTo>
                  <a:lnTo>
                    <a:pt x="801" y="713"/>
                  </a:lnTo>
                  <a:lnTo>
                    <a:pt x="809" y="716"/>
                  </a:lnTo>
                  <a:lnTo>
                    <a:pt x="809" y="716"/>
                  </a:lnTo>
                  <a:lnTo>
                    <a:pt x="809" y="692"/>
                  </a:lnTo>
                  <a:lnTo>
                    <a:pt x="809" y="692"/>
                  </a:lnTo>
                  <a:lnTo>
                    <a:pt x="834" y="684"/>
                  </a:lnTo>
                  <a:lnTo>
                    <a:pt x="834" y="684"/>
                  </a:lnTo>
                  <a:lnTo>
                    <a:pt x="841" y="682"/>
                  </a:lnTo>
                  <a:lnTo>
                    <a:pt x="844" y="681"/>
                  </a:lnTo>
                  <a:lnTo>
                    <a:pt x="845" y="680"/>
                  </a:lnTo>
                  <a:lnTo>
                    <a:pt x="845" y="680"/>
                  </a:lnTo>
                  <a:lnTo>
                    <a:pt x="846" y="676"/>
                  </a:lnTo>
                  <a:lnTo>
                    <a:pt x="849" y="673"/>
                  </a:lnTo>
                  <a:lnTo>
                    <a:pt x="855" y="670"/>
                  </a:lnTo>
                  <a:lnTo>
                    <a:pt x="862" y="669"/>
                  </a:lnTo>
                  <a:lnTo>
                    <a:pt x="869" y="669"/>
                  </a:lnTo>
                  <a:lnTo>
                    <a:pt x="869" y="669"/>
                  </a:lnTo>
                  <a:lnTo>
                    <a:pt x="878" y="670"/>
                  </a:lnTo>
                  <a:lnTo>
                    <a:pt x="885" y="667"/>
                  </a:lnTo>
                  <a:lnTo>
                    <a:pt x="892" y="663"/>
                  </a:lnTo>
                  <a:lnTo>
                    <a:pt x="896" y="656"/>
                  </a:lnTo>
                  <a:lnTo>
                    <a:pt x="896" y="656"/>
                  </a:lnTo>
                  <a:lnTo>
                    <a:pt x="881" y="648"/>
                  </a:lnTo>
                  <a:lnTo>
                    <a:pt x="881" y="648"/>
                  </a:lnTo>
                  <a:lnTo>
                    <a:pt x="888" y="631"/>
                  </a:lnTo>
                  <a:lnTo>
                    <a:pt x="888" y="631"/>
                  </a:lnTo>
                  <a:lnTo>
                    <a:pt x="892" y="633"/>
                  </a:lnTo>
                  <a:lnTo>
                    <a:pt x="895" y="634"/>
                  </a:lnTo>
                  <a:lnTo>
                    <a:pt x="898" y="640"/>
                  </a:lnTo>
                  <a:lnTo>
                    <a:pt x="899" y="642"/>
                  </a:lnTo>
                  <a:lnTo>
                    <a:pt x="902" y="644"/>
                  </a:lnTo>
                  <a:lnTo>
                    <a:pt x="905" y="644"/>
                  </a:lnTo>
                  <a:lnTo>
                    <a:pt x="907" y="644"/>
                  </a:lnTo>
                  <a:lnTo>
                    <a:pt x="907" y="644"/>
                  </a:lnTo>
                  <a:lnTo>
                    <a:pt x="916" y="642"/>
                  </a:lnTo>
                  <a:lnTo>
                    <a:pt x="924" y="644"/>
                  </a:lnTo>
                  <a:lnTo>
                    <a:pt x="931" y="648"/>
                  </a:lnTo>
                  <a:lnTo>
                    <a:pt x="936" y="652"/>
                  </a:lnTo>
                  <a:lnTo>
                    <a:pt x="936" y="652"/>
                  </a:lnTo>
                  <a:lnTo>
                    <a:pt x="941" y="653"/>
                  </a:lnTo>
                  <a:lnTo>
                    <a:pt x="943" y="655"/>
                  </a:lnTo>
                  <a:lnTo>
                    <a:pt x="952" y="656"/>
                  </a:lnTo>
                  <a:lnTo>
                    <a:pt x="952" y="656"/>
                  </a:lnTo>
                  <a:lnTo>
                    <a:pt x="949" y="663"/>
                  </a:lnTo>
                  <a:lnTo>
                    <a:pt x="946" y="670"/>
                  </a:lnTo>
                  <a:lnTo>
                    <a:pt x="943" y="673"/>
                  </a:lnTo>
                  <a:lnTo>
                    <a:pt x="941" y="676"/>
                  </a:lnTo>
                  <a:lnTo>
                    <a:pt x="936" y="677"/>
                  </a:lnTo>
                  <a:lnTo>
                    <a:pt x="932" y="677"/>
                  </a:lnTo>
                  <a:lnTo>
                    <a:pt x="932" y="677"/>
                  </a:lnTo>
                  <a:lnTo>
                    <a:pt x="920" y="678"/>
                  </a:lnTo>
                  <a:lnTo>
                    <a:pt x="907" y="681"/>
                  </a:lnTo>
                  <a:lnTo>
                    <a:pt x="896" y="684"/>
                  </a:lnTo>
                  <a:lnTo>
                    <a:pt x="889" y="684"/>
                  </a:lnTo>
                  <a:lnTo>
                    <a:pt x="884" y="684"/>
                  </a:lnTo>
                  <a:lnTo>
                    <a:pt x="884" y="684"/>
                  </a:lnTo>
                  <a:lnTo>
                    <a:pt x="880" y="684"/>
                  </a:lnTo>
                  <a:lnTo>
                    <a:pt x="877" y="687"/>
                  </a:lnTo>
                  <a:lnTo>
                    <a:pt x="869" y="692"/>
                  </a:lnTo>
                  <a:lnTo>
                    <a:pt x="869" y="692"/>
                  </a:lnTo>
                  <a:lnTo>
                    <a:pt x="887" y="702"/>
                  </a:lnTo>
                  <a:lnTo>
                    <a:pt x="887" y="702"/>
                  </a:lnTo>
                  <a:lnTo>
                    <a:pt x="907" y="694"/>
                  </a:lnTo>
                  <a:lnTo>
                    <a:pt x="907" y="694"/>
                  </a:lnTo>
                  <a:lnTo>
                    <a:pt x="902" y="717"/>
                  </a:lnTo>
                  <a:lnTo>
                    <a:pt x="902" y="717"/>
                  </a:lnTo>
                  <a:lnTo>
                    <a:pt x="899" y="718"/>
                  </a:lnTo>
                  <a:lnTo>
                    <a:pt x="895" y="717"/>
                  </a:lnTo>
                  <a:lnTo>
                    <a:pt x="889" y="714"/>
                  </a:lnTo>
                  <a:lnTo>
                    <a:pt x="885" y="713"/>
                  </a:lnTo>
                  <a:lnTo>
                    <a:pt x="882" y="712"/>
                  </a:lnTo>
                  <a:lnTo>
                    <a:pt x="878" y="713"/>
                  </a:lnTo>
                  <a:lnTo>
                    <a:pt x="876" y="716"/>
                  </a:lnTo>
                  <a:lnTo>
                    <a:pt x="876" y="716"/>
                  </a:lnTo>
                  <a:lnTo>
                    <a:pt x="877" y="724"/>
                  </a:lnTo>
                  <a:lnTo>
                    <a:pt x="877" y="724"/>
                  </a:lnTo>
                  <a:lnTo>
                    <a:pt x="862" y="736"/>
                  </a:lnTo>
                  <a:lnTo>
                    <a:pt x="862" y="736"/>
                  </a:lnTo>
                  <a:lnTo>
                    <a:pt x="874" y="738"/>
                  </a:lnTo>
                  <a:lnTo>
                    <a:pt x="878" y="738"/>
                  </a:lnTo>
                  <a:lnTo>
                    <a:pt x="882" y="738"/>
                  </a:lnTo>
                  <a:lnTo>
                    <a:pt x="882" y="738"/>
                  </a:lnTo>
                  <a:lnTo>
                    <a:pt x="910" y="727"/>
                  </a:lnTo>
                  <a:lnTo>
                    <a:pt x="939" y="714"/>
                  </a:lnTo>
                  <a:lnTo>
                    <a:pt x="939" y="714"/>
                  </a:lnTo>
                  <a:lnTo>
                    <a:pt x="930" y="696"/>
                  </a:lnTo>
                  <a:lnTo>
                    <a:pt x="930" y="696"/>
                  </a:lnTo>
                  <a:lnTo>
                    <a:pt x="936" y="687"/>
                  </a:lnTo>
                  <a:lnTo>
                    <a:pt x="942" y="682"/>
                  </a:lnTo>
                  <a:lnTo>
                    <a:pt x="948" y="680"/>
                  </a:lnTo>
                  <a:lnTo>
                    <a:pt x="953" y="678"/>
                  </a:lnTo>
                  <a:lnTo>
                    <a:pt x="960" y="678"/>
                  </a:lnTo>
                  <a:lnTo>
                    <a:pt x="968" y="680"/>
                  </a:lnTo>
                  <a:lnTo>
                    <a:pt x="977" y="682"/>
                  </a:lnTo>
                  <a:lnTo>
                    <a:pt x="977" y="682"/>
                  </a:lnTo>
                  <a:lnTo>
                    <a:pt x="967" y="652"/>
                  </a:lnTo>
                  <a:lnTo>
                    <a:pt x="967" y="652"/>
                  </a:lnTo>
                  <a:lnTo>
                    <a:pt x="981" y="653"/>
                  </a:lnTo>
                  <a:lnTo>
                    <a:pt x="981" y="653"/>
                  </a:lnTo>
                  <a:lnTo>
                    <a:pt x="990" y="669"/>
                  </a:lnTo>
                  <a:lnTo>
                    <a:pt x="990" y="669"/>
                  </a:lnTo>
                  <a:lnTo>
                    <a:pt x="997" y="667"/>
                  </a:lnTo>
                  <a:lnTo>
                    <a:pt x="1006" y="667"/>
                  </a:lnTo>
                  <a:lnTo>
                    <a:pt x="1013" y="670"/>
                  </a:lnTo>
                  <a:lnTo>
                    <a:pt x="1015" y="673"/>
                  </a:lnTo>
                  <a:lnTo>
                    <a:pt x="1018" y="676"/>
                  </a:lnTo>
                  <a:lnTo>
                    <a:pt x="1018" y="676"/>
                  </a:lnTo>
                  <a:lnTo>
                    <a:pt x="1021" y="676"/>
                  </a:lnTo>
                  <a:lnTo>
                    <a:pt x="1025" y="676"/>
                  </a:lnTo>
                  <a:lnTo>
                    <a:pt x="1035" y="676"/>
                  </a:lnTo>
                  <a:lnTo>
                    <a:pt x="1035" y="676"/>
                  </a:lnTo>
                  <a:lnTo>
                    <a:pt x="1035" y="671"/>
                  </a:lnTo>
                  <a:lnTo>
                    <a:pt x="1033" y="669"/>
                  </a:lnTo>
                  <a:lnTo>
                    <a:pt x="1032" y="666"/>
                  </a:lnTo>
                  <a:lnTo>
                    <a:pt x="1029" y="666"/>
                  </a:lnTo>
                  <a:lnTo>
                    <a:pt x="1022" y="664"/>
                  </a:lnTo>
                  <a:lnTo>
                    <a:pt x="1020" y="663"/>
                  </a:lnTo>
                  <a:lnTo>
                    <a:pt x="1018" y="662"/>
                  </a:lnTo>
                  <a:lnTo>
                    <a:pt x="1018" y="662"/>
                  </a:lnTo>
                  <a:lnTo>
                    <a:pt x="1020" y="656"/>
                  </a:lnTo>
                  <a:lnTo>
                    <a:pt x="1020" y="652"/>
                  </a:lnTo>
                  <a:lnTo>
                    <a:pt x="1020" y="652"/>
                  </a:lnTo>
                  <a:lnTo>
                    <a:pt x="1017" y="646"/>
                  </a:lnTo>
                  <a:lnTo>
                    <a:pt x="1013" y="642"/>
                  </a:lnTo>
                  <a:lnTo>
                    <a:pt x="1013" y="642"/>
                  </a:lnTo>
                  <a:lnTo>
                    <a:pt x="1021" y="637"/>
                  </a:lnTo>
                  <a:lnTo>
                    <a:pt x="1029" y="633"/>
                  </a:lnTo>
                  <a:lnTo>
                    <a:pt x="1038" y="630"/>
                  </a:lnTo>
                  <a:lnTo>
                    <a:pt x="1046" y="628"/>
                  </a:lnTo>
                  <a:lnTo>
                    <a:pt x="1054" y="628"/>
                  </a:lnTo>
                  <a:lnTo>
                    <a:pt x="1064" y="628"/>
                  </a:lnTo>
                  <a:lnTo>
                    <a:pt x="1074" y="631"/>
                  </a:lnTo>
                  <a:lnTo>
                    <a:pt x="1083" y="634"/>
                  </a:lnTo>
                  <a:lnTo>
                    <a:pt x="1083" y="634"/>
                  </a:lnTo>
                  <a:lnTo>
                    <a:pt x="1056" y="658"/>
                  </a:lnTo>
                  <a:lnTo>
                    <a:pt x="1056" y="658"/>
                  </a:lnTo>
                  <a:lnTo>
                    <a:pt x="1064" y="660"/>
                  </a:lnTo>
                  <a:lnTo>
                    <a:pt x="1067" y="660"/>
                  </a:lnTo>
                  <a:lnTo>
                    <a:pt x="1067" y="660"/>
                  </a:lnTo>
                  <a:lnTo>
                    <a:pt x="1072" y="658"/>
                  </a:lnTo>
                  <a:lnTo>
                    <a:pt x="1078" y="656"/>
                  </a:lnTo>
                  <a:lnTo>
                    <a:pt x="1089" y="653"/>
                  </a:lnTo>
                  <a:lnTo>
                    <a:pt x="1094" y="652"/>
                  </a:lnTo>
                  <a:lnTo>
                    <a:pt x="1100" y="651"/>
                  </a:lnTo>
                  <a:lnTo>
                    <a:pt x="1105" y="648"/>
                  </a:lnTo>
                  <a:lnTo>
                    <a:pt x="1110" y="642"/>
                  </a:lnTo>
                  <a:lnTo>
                    <a:pt x="1110" y="642"/>
                  </a:lnTo>
                  <a:lnTo>
                    <a:pt x="1114" y="642"/>
                  </a:lnTo>
                  <a:lnTo>
                    <a:pt x="1118" y="640"/>
                  </a:lnTo>
                  <a:lnTo>
                    <a:pt x="1121" y="637"/>
                  </a:lnTo>
                  <a:lnTo>
                    <a:pt x="1122" y="634"/>
                  </a:lnTo>
                  <a:lnTo>
                    <a:pt x="1123" y="627"/>
                  </a:lnTo>
                  <a:lnTo>
                    <a:pt x="1126" y="624"/>
                  </a:lnTo>
                  <a:lnTo>
                    <a:pt x="1128" y="622"/>
                  </a:lnTo>
                  <a:lnTo>
                    <a:pt x="1128" y="622"/>
                  </a:lnTo>
                  <a:lnTo>
                    <a:pt x="1125" y="620"/>
                  </a:lnTo>
                  <a:lnTo>
                    <a:pt x="1125" y="620"/>
                  </a:lnTo>
                  <a:lnTo>
                    <a:pt x="1104" y="637"/>
                  </a:lnTo>
                  <a:lnTo>
                    <a:pt x="1104" y="637"/>
                  </a:lnTo>
                  <a:lnTo>
                    <a:pt x="1094" y="630"/>
                  </a:lnTo>
                  <a:lnTo>
                    <a:pt x="1085" y="624"/>
                  </a:lnTo>
                  <a:lnTo>
                    <a:pt x="1085" y="624"/>
                  </a:lnTo>
                  <a:lnTo>
                    <a:pt x="1078" y="622"/>
                  </a:lnTo>
                  <a:lnTo>
                    <a:pt x="1074" y="617"/>
                  </a:lnTo>
                  <a:lnTo>
                    <a:pt x="1075" y="613"/>
                  </a:lnTo>
                  <a:lnTo>
                    <a:pt x="1078" y="606"/>
                  </a:lnTo>
                  <a:lnTo>
                    <a:pt x="1078" y="606"/>
                  </a:lnTo>
                  <a:lnTo>
                    <a:pt x="1085" y="609"/>
                  </a:lnTo>
                  <a:lnTo>
                    <a:pt x="1092" y="610"/>
                  </a:lnTo>
                  <a:lnTo>
                    <a:pt x="1097" y="612"/>
                  </a:lnTo>
                  <a:lnTo>
                    <a:pt x="1103" y="610"/>
                  </a:lnTo>
                  <a:lnTo>
                    <a:pt x="1108" y="609"/>
                  </a:lnTo>
                  <a:lnTo>
                    <a:pt x="1114" y="608"/>
                  </a:lnTo>
                  <a:lnTo>
                    <a:pt x="1118" y="604"/>
                  </a:lnTo>
                  <a:lnTo>
                    <a:pt x="1123" y="599"/>
                  </a:lnTo>
                  <a:lnTo>
                    <a:pt x="1123" y="599"/>
                  </a:lnTo>
                  <a:lnTo>
                    <a:pt x="1116" y="587"/>
                  </a:lnTo>
                  <a:lnTo>
                    <a:pt x="1114" y="581"/>
                  </a:lnTo>
                  <a:lnTo>
                    <a:pt x="1112" y="579"/>
                  </a:lnTo>
                  <a:lnTo>
                    <a:pt x="1114" y="576"/>
                  </a:lnTo>
                  <a:lnTo>
                    <a:pt x="1114" y="576"/>
                  </a:lnTo>
                  <a:lnTo>
                    <a:pt x="1114" y="572"/>
                  </a:lnTo>
                  <a:lnTo>
                    <a:pt x="1114" y="569"/>
                  </a:lnTo>
                  <a:lnTo>
                    <a:pt x="1114" y="568"/>
                  </a:lnTo>
                  <a:lnTo>
                    <a:pt x="1111" y="566"/>
                  </a:lnTo>
                  <a:lnTo>
                    <a:pt x="1100" y="563"/>
                  </a:lnTo>
                  <a:lnTo>
                    <a:pt x="1100" y="563"/>
                  </a:lnTo>
                  <a:lnTo>
                    <a:pt x="1103" y="590"/>
                  </a:lnTo>
                  <a:lnTo>
                    <a:pt x="1103" y="590"/>
                  </a:lnTo>
                  <a:lnTo>
                    <a:pt x="1067" y="598"/>
                  </a:lnTo>
                  <a:lnTo>
                    <a:pt x="1067" y="598"/>
                  </a:lnTo>
                  <a:lnTo>
                    <a:pt x="1058" y="591"/>
                  </a:lnTo>
                  <a:lnTo>
                    <a:pt x="1058" y="591"/>
                  </a:lnTo>
                  <a:lnTo>
                    <a:pt x="1056" y="610"/>
                  </a:lnTo>
                  <a:lnTo>
                    <a:pt x="1056" y="610"/>
                  </a:lnTo>
                  <a:close/>
                  <a:moveTo>
                    <a:pt x="150" y="850"/>
                  </a:moveTo>
                  <a:lnTo>
                    <a:pt x="150" y="850"/>
                  </a:lnTo>
                  <a:lnTo>
                    <a:pt x="133" y="854"/>
                  </a:lnTo>
                  <a:lnTo>
                    <a:pt x="133" y="854"/>
                  </a:lnTo>
                  <a:lnTo>
                    <a:pt x="128" y="857"/>
                  </a:lnTo>
                  <a:lnTo>
                    <a:pt x="125" y="860"/>
                  </a:lnTo>
                  <a:lnTo>
                    <a:pt x="125" y="864"/>
                  </a:lnTo>
                  <a:lnTo>
                    <a:pt x="125" y="867"/>
                  </a:lnTo>
                  <a:lnTo>
                    <a:pt x="125" y="867"/>
                  </a:lnTo>
                  <a:lnTo>
                    <a:pt x="168" y="867"/>
                  </a:lnTo>
                  <a:lnTo>
                    <a:pt x="168" y="867"/>
                  </a:lnTo>
                  <a:lnTo>
                    <a:pt x="151" y="851"/>
                  </a:lnTo>
                  <a:lnTo>
                    <a:pt x="151" y="851"/>
                  </a:lnTo>
                  <a:lnTo>
                    <a:pt x="165" y="856"/>
                  </a:lnTo>
                  <a:lnTo>
                    <a:pt x="165" y="856"/>
                  </a:lnTo>
                  <a:lnTo>
                    <a:pt x="174" y="860"/>
                  </a:lnTo>
                  <a:lnTo>
                    <a:pt x="178" y="861"/>
                  </a:lnTo>
                  <a:lnTo>
                    <a:pt x="182" y="862"/>
                  </a:lnTo>
                  <a:lnTo>
                    <a:pt x="182" y="862"/>
                  </a:lnTo>
                  <a:lnTo>
                    <a:pt x="185" y="862"/>
                  </a:lnTo>
                  <a:lnTo>
                    <a:pt x="187" y="861"/>
                  </a:lnTo>
                  <a:lnTo>
                    <a:pt x="189" y="860"/>
                  </a:lnTo>
                  <a:lnTo>
                    <a:pt x="189" y="858"/>
                  </a:lnTo>
                  <a:lnTo>
                    <a:pt x="187" y="850"/>
                  </a:lnTo>
                  <a:lnTo>
                    <a:pt x="187" y="850"/>
                  </a:lnTo>
                  <a:lnTo>
                    <a:pt x="189" y="849"/>
                  </a:lnTo>
                  <a:lnTo>
                    <a:pt x="189" y="849"/>
                  </a:lnTo>
                  <a:lnTo>
                    <a:pt x="201" y="849"/>
                  </a:lnTo>
                  <a:lnTo>
                    <a:pt x="201" y="849"/>
                  </a:lnTo>
                  <a:lnTo>
                    <a:pt x="203" y="860"/>
                  </a:lnTo>
                  <a:lnTo>
                    <a:pt x="203" y="860"/>
                  </a:lnTo>
                  <a:lnTo>
                    <a:pt x="214" y="860"/>
                  </a:lnTo>
                  <a:lnTo>
                    <a:pt x="223" y="860"/>
                  </a:lnTo>
                  <a:lnTo>
                    <a:pt x="232" y="857"/>
                  </a:lnTo>
                  <a:lnTo>
                    <a:pt x="240" y="854"/>
                  </a:lnTo>
                  <a:lnTo>
                    <a:pt x="258" y="846"/>
                  </a:lnTo>
                  <a:lnTo>
                    <a:pt x="266" y="843"/>
                  </a:lnTo>
                  <a:lnTo>
                    <a:pt x="276" y="840"/>
                  </a:lnTo>
                  <a:lnTo>
                    <a:pt x="276" y="840"/>
                  </a:lnTo>
                  <a:lnTo>
                    <a:pt x="275" y="833"/>
                  </a:lnTo>
                  <a:lnTo>
                    <a:pt x="273" y="828"/>
                  </a:lnTo>
                  <a:lnTo>
                    <a:pt x="272" y="825"/>
                  </a:lnTo>
                  <a:lnTo>
                    <a:pt x="270" y="822"/>
                  </a:lnTo>
                  <a:lnTo>
                    <a:pt x="268" y="821"/>
                  </a:lnTo>
                  <a:lnTo>
                    <a:pt x="262" y="820"/>
                  </a:lnTo>
                  <a:lnTo>
                    <a:pt x="262" y="820"/>
                  </a:lnTo>
                  <a:lnTo>
                    <a:pt x="262" y="824"/>
                  </a:lnTo>
                  <a:lnTo>
                    <a:pt x="261" y="828"/>
                  </a:lnTo>
                  <a:lnTo>
                    <a:pt x="258" y="831"/>
                  </a:lnTo>
                  <a:lnTo>
                    <a:pt x="255" y="832"/>
                  </a:lnTo>
                  <a:lnTo>
                    <a:pt x="248" y="835"/>
                  </a:lnTo>
                  <a:lnTo>
                    <a:pt x="240" y="838"/>
                  </a:lnTo>
                  <a:lnTo>
                    <a:pt x="240" y="838"/>
                  </a:lnTo>
                  <a:lnTo>
                    <a:pt x="237" y="839"/>
                  </a:lnTo>
                  <a:lnTo>
                    <a:pt x="233" y="839"/>
                  </a:lnTo>
                  <a:lnTo>
                    <a:pt x="229" y="839"/>
                  </a:lnTo>
                  <a:lnTo>
                    <a:pt x="225" y="838"/>
                  </a:lnTo>
                  <a:lnTo>
                    <a:pt x="225" y="838"/>
                  </a:lnTo>
                  <a:lnTo>
                    <a:pt x="223" y="835"/>
                  </a:lnTo>
                  <a:lnTo>
                    <a:pt x="222" y="833"/>
                  </a:lnTo>
                  <a:lnTo>
                    <a:pt x="225" y="831"/>
                  </a:lnTo>
                  <a:lnTo>
                    <a:pt x="229" y="828"/>
                  </a:lnTo>
                  <a:lnTo>
                    <a:pt x="230" y="825"/>
                  </a:lnTo>
                  <a:lnTo>
                    <a:pt x="230" y="824"/>
                  </a:lnTo>
                  <a:lnTo>
                    <a:pt x="230" y="824"/>
                  </a:lnTo>
                  <a:lnTo>
                    <a:pt x="219" y="815"/>
                  </a:lnTo>
                  <a:lnTo>
                    <a:pt x="219" y="815"/>
                  </a:lnTo>
                  <a:lnTo>
                    <a:pt x="204" y="828"/>
                  </a:lnTo>
                  <a:lnTo>
                    <a:pt x="204" y="828"/>
                  </a:lnTo>
                  <a:lnTo>
                    <a:pt x="197" y="817"/>
                  </a:lnTo>
                  <a:lnTo>
                    <a:pt x="193" y="813"/>
                  </a:lnTo>
                  <a:lnTo>
                    <a:pt x="192" y="811"/>
                  </a:lnTo>
                  <a:lnTo>
                    <a:pt x="187" y="811"/>
                  </a:lnTo>
                  <a:lnTo>
                    <a:pt x="176" y="813"/>
                  </a:lnTo>
                  <a:lnTo>
                    <a:pt x="176" y="813"/>
                  </a:lnTo>
                  <a:lnTo>
                    <a:pt x="178" y="803"/>
                  </a:lnTo>
                  <a:lnTo>
                    <a:pt x="178" y="803"/>
                  </a:lnTo>
                  <a:lnTo>
                    <a:pt x="194" y="803"/>
                  </a:lnTo>
                  <a:lnTo>
                    <a:pt x="201" y="804"/>
                  </a:lnTo>
                  <a:lnTo>
                    <a:pt x="208" y="806"/>
                  </a:lnTo>
                  <a:lnTo>
                    <a:pt x="208" y="806"/>
                  </a:lnTo>
                  <a:lnTo>
                    <a:pt x="216" y="808"/>
                  </a:lnTo>
                  <a:lnTo>
                    <a:pt x="221" y="810"/>
                  </a:lnTo>
                  <a:lnTo>
                    <a:pt x="225" y="807"/>
                  </a:lnTo>
                  <a:lnTo>
                    <a:pt x="225" y="807"/>
                  </a:lnTo>
                  <a:lnTo>
                    <a:pt x="226" y="804"/>
                  </a:lnTo>
                  <a:lnTo>
                    <a:pt x="226" y="802"/>
                  </a:lnTo>
                  <a:lnTo>
                    <a:pt x="226" y="802"/>
                  </a:lnTo>
                  <a:lnTo>
                    <a:pt x="219" y="797"/>
                  </a:lnTo>
                  <a:lnTo>
                    <a:pt x="212" y="796"/>
                  </a:lnTo>
                  <a:lnTo>
                    <a:pt x="212" y="796"/>
                  </a:lnTo>
                  <a:lnTo>
                    <a:pt x="189" y="796"/>
                  </a:lnTo>
                  <a:lnTo>
                    <a:pt x="167" y="796"/>
                  </a:lnTo>
                  <a:lnTo>
                    <a:pt x="167" y="796"/>
                  </a:lnTo>
                  <a:lnTo>
                    <a:pt x="151" y="775"/>
                  </a:lnTo>
                  <a:lnTo>
                    <a:pt x="151" y="775"/>
                  </a:lnTo>
                  <a:lnTo>
                    <a:pt x="129" y="799"/>
                  </a:lnTo>
                  <a:lnTo>
                    <a:pt x="129" y="799"/>
                  </a:lnTo>
                  <a:lnTo>
                    <a:pt x="117" y="796"/>
                  </a:lnTo>
                  <a:lnTo>
                    <a:pt x="106" y="793"/>
                  </a:lnTo>
                  <a:lnTo>
                    <a:pt x="100" y="792"/>
                  </a:lnTo>
                  <a:lnTo>
                    <a:pt x="95" y="789"/>
                  </a:lnTo>
                  <a:lnTo>
                    <a:pt x="90" y="784"/>
                  </a:lnTo>
                  <a:lnTo>
                    <a:pt x="86" y="778"/>
                  </a:lnTo>
                  <a:lnTo>
                    <a:pt x="86" y="778"/>
                  </a:lnTo>
                  <a:lnTo>
                    <a:pt x="82" y="792"/>
                  </a:lnTo>
                  <a:lnTo>
                    <a:pt x="82" y="792"/>
                  </a:lnTo>
                  <a:lnTo>
                    <a:pt x="68" y="795"/>
                  </a:lnTo>
                  <a:lnTo>
                    <a:pt x="68" y="795"/>
                  </a:lnTo>
                  <a:lnTo>
                    <a:pt x="68" y="810"/>
                  </a:lnTo>
                  <a:lnTo>
                    <a:pt x="68" y="810"/>
                  </a:lnTo>
                  <a:lnTo>
                    <a:pt x="82" y="810"/>
                  </a:lnTo>
                  <a:lnTo>
                    <a:pt x="95" y="808"/>
                  </a:lnTo>
                  <a:lnTo>
                    <a:pt x="95" y="808"/>
                  </a:lnTo>
                  <a:lnTo>
                    <a:pt x="102" y="807"/>
                  </a:lnTo>
                  <a:lnTo>
                    <a:pt x="107" y="807"/>
                  </a:lnTo>
                  <a:lnTo>
                    <a:pt x="114" y="808"/>
                  </a:lnTo>
                  <a:lnTo>
                    <a:pt x="120" y="811"/>
                  </a:lnTo>
                  <a:lnTo>
                    <a:pt x="120" y="811"/>
                  </a:lnTo>
                  <a:lnTo>
                    <a:pt x="122" y="811"/>
                  </a:lnTo>
                  <a:lnTo>
                    <a:pt x="125" y="810"/>
                  </a:lnTo>
                  <a:lnTo>
                    <a:pt x="125" y="810"/>
                  </a:lnTo>
                  <a:lnTo>
                    <a:pt x="128" y="808"/>
                  </a:lnTo>
                  <a:lnTo>
                    <a:pt x="131" y="807"/>
                  </a:lnTo>
                  <a:lnTo>
                    <a:pt x="133" y="807"/>
                  </a:lnTo>
                  <a:lnTo>
                    <a:pt x="135" y="808"/>
                  </a:lnTo>
                  <a:lnTo>
                    <a:pt x="139" y="811"/>
                  </a:lnTo>
                  <a:lnTo>
                    <a:pt x="140" y="814"/>
                  </a:lnTo>
                  <a:lnTo>
                    <a:pt x="140" y="814"/>
                  </a:lnTo>
                  <a:lnTo>
                    <a:pt x="140" y="820"/>
                  </a:lnTo>
                  <a:lnTo>
                    <a:pt x="140" y="825"/>
                  </a:lnTo>
                  <a:lnTo>
                    <a:pt x="139" y="836"/>
                  </a:lnTo>
                  <a:lnTo>
                    <a:pt x="139" y="836"/>
                  </a:lnTo>
                  <a:lnTo>
                    <a:pt x="186" y="836"/>
                  </a:lnTo>
                  <a:lnTo>
                    <a:pt x="186" y="836"/>
                  </a:lnTo>
                  <a:lnTo>
                    <a:pt x="172" y="843"/>
                  </a:lnTo>
                  <a:lnTo>
                    <a:pt x="169" y="843"/>
                  </a:lnTo>
                  <a:lnTo>
                    <a:pt x="165" y="844"/>
                  </a:lnTo>
                  <a:lnTo>
                    <a:pt x="161" y="843"/>
                  </a:lnTo>
                  <a:lnTo>
                    <a:pt x="157" y="840"/>
                  </a:lnTo>
                  <a:lnTo>
                    <a:pt x="157" y="840"/>
                  </a:lnTo>
                  <a:lnTo>
                    <a:pt x="154" y="840"/>
                  </a:lnTo>
                  <a:lnTo>
                    <a:pt x="153" y="840"/>
                  </a:lnTo>
                  <a:lnTo>
                    <a:pt x="150" y="842"/>
                  </a:lnTo>
                  <a:lnTo>
                    <a:pt x="149" y="846"/>
                  </a:lnTo>
                  <a:lnTo>
                    <a:pt x="150" y="850"/>
                  </a:lnTo>
                  <a:lnTo>
                    <a:pt x="150" y="850"/>
                  </a:lnTo>
                  <a:close/>
                  <a:moveTo>
                    <a:pt x="334" y="399"/>
                  </a:moveTo>
                  <a:lnTo>
                    <a:pt x="334" y="399"/>
                  </a:lnTo>
                  <a:lnTo>
                    <a:pt x="333" y="403"/>
                  </a:lnTo>
                  <a:lnTo>
                    <a:pt x="330" y="404"/>
                  </a:lnTo>
                  <a:lnTo>
                    <a:pt x="327" y="404"/>
                  </a:lnTo>
                  <a:lnTo>
                    <a:pt x="323" y="404"/>
                  </a:lnTo>
                  <a:lnTo>
                    <a:pt x="323" y="404"/>
                  </a:lnTo>
                  <a:lnTo>
                    <a:pt x="316" y="403"/>
                  </a:lnTo>
                  <a:lnTo>
                    <a:pt x="311" y="403"/>
                  </a:lnTo>
                  <a:lnTo>
                    <a:pt x="308" y="404"/>
                  </a:lnTo>
                  <a:lnTo>
                    <a:pt x="306" y="406"/>
                  </a:lnTo>
                  <a:lnTo>
                    <a:pt x="304" y="408"/>
                  </a:lnTo>
                  <a:lnTo>
                    <a:pt x="302" y="412"/>
                  </a:lnTo>
                  <a:lnTo>
                    <a:pt x="302" y="412"/>
                  </a:lnTo>
                  <a:lnTo>
                    <a:pt x="324" y="414"/>
                  </a:lnTo>
                  <a:lnTo>
                    <a:pt x="324" y="414"/>
                  </a:lnTo>
                  <a:lnTo>
                    <a:pt x="322" y="418"/>
                  </a:lnTo>
                  <a:lnTo>
                    <a:pt x="322" y="421"/>
                  </a:lnTo>
                  <a:lnTo>
                    <a:pt x="323" y="424"/>
                  </a:lnTo>
                  <a:lnTo>
                    <a:pt x="326" y="425"/>
                  </a:lnTo>
                  <a:lnTo>
                    <a:pt x="331" y="429"/>
                  </a:lnTo>
                  <a:lnTo>
                    <a:pt x="333" y="432"/>
                  </a:lnTo>
                  <a:lnTo>
                    <a:pt x="334" y="435"/>
                  </a:lnTo>
                  <a:lnTo>
                    <a:pt x="334" y="435"/>
                  </a:lnTo>
                  <a:lnTo>
                    <a:pt x="352" y="435"/>
                  </a:lnTo>
                  <a:lnTo>
                    <a:pt x="352" y="435"/>
                  </a:lnTo>
                  <a:lnTo>
                    <a:pt x="360" y="435"/>
                  </a:lnTo>
                  <a:lnTo>
                    <a:pt x="369" y="433"/>
                  </a:lnTo>
                  <a:lnTo>
                    <a:pt x="376" y="430"/>
                  </a:lnTo>
                  <a:lnTo>
                    <a:pt x="378" y="428"/>
                  </a:lnTo>
                  <a:lnTo>
                    <a:pt x="380" y="425"/>
                  </a:lnTo>
                  <a:lnTo>
                    <a:pt x="380" y="425"/>
                  </a:lnTo>
                  <a:lnTo>
                    <a:pt x="383" y="421"/>
                  </a:lnTo>
                  <a:lnTo>
                    <a:pt x="385" y="418"/>
                  </a:lnTo>
                  <a:lnTo>
                    <a:pt x="394" y="412"/>
                  </a:lnTo>
                  <a:lnTo>
                    <a:pt x="402" y="410"/>
                  </a:lnTo>
                  <a:lnTo>
                    <a:pt x="410" y="408"/>
                  </a:lnTo>
                  <a:lnTo>
                    <a:pt x="410" y="408"/>
                  </a:lnTo>
                  <a:lnTo>
                    <a:pt x="419" y="406"/>
                  </a:lnTo>
                  <a:lnTo>
                    <a:pt x="426" y="403"/>
                  </a:lnTo>
                  <a:lnTo>
                    <a:pt x="431" y="397"/>
                  </a:lnTo>
                  <a:lnTo>
                    <a:pt x="434" y="390"/>
                  </a:lnTo>
                  <a:lnTo>
                    <a:pt x="434" y="390"/>
                  </a:lnTo>
                  <a:lnTo>
                    <a:pt x="446" y="393"/>
                  </a:lnTo>
                  <a:lnTo>
                    <a:pt x="446" y="393"/>
                  </a:lnTo>
                  <a:lnTo>
                    <a:pt x="453" y="393"/>
                  </a:lnTo>
                  <a:lnTo>
                    <a:pt x="459" y="392"/>
                  </a:lnTo>
                  <a:lnTo>
                    <a:pt x="459" y="392"/>
                  </a:lnTo>
                  <a:lnTo>
                    <a:pt x="464" y="403"/>
                  </a:lnTo>
                  <a:lnTo>
                    <a:pt x="464" y="403"/>
                  </a:lnTo>
                  <a:lnTo>
                    <a:pt x="474" y="399"/>
                  </a:lnTo>
                  <a:lnTo>
                    <a:pt x="484" y="394"/>
                  </a:lnTo>
                  <a:lnTo>
                    <a:pt x="484" y="394"/>
                  </a:lnTo>
                  <a:lnTo>
                    <a:pt x="491" y="393"/>
                  </a:lnTo>
                  <a:lnTo>
                    <a:pt x="499" y="393"/>
                  </a:lnTo>
                  <a:lnTo>
                    <a:pt x="499" y="393"/>
                  </a:lnTo>
                  <a:lnTo>
                    <a:pt x="506" y="394"/>
                  </a:lnTo>
                  <a:lnTo>
                    <a:pt x="511" y="397"/>
                  </a:lnTo>
                  <a:lnTo>
                    <a:pt x="511" y="397"/>
                  </a:lnTo>
                  <a:lnTo>
                    <a:pt x="507" y="404"/>
                  </a:lnTo>
                  <a:lnTo>
                    <a:pt x="506" y="407"/>
                  </a:lnTo>
                  <a:lnTo>
                    <a:pt x="503" y="408"/>
                  </a:lnTo>
                  <a:lnTo>
                    <a:pt x="503" y="408"/>
                  </a:lnTo>
                  <a:lnTo>
                    <a:pt x="499" y="410"/>
                  </a:lnTo>
                  <a:lnTo>
                    <a:pt x="493" y="410"/>
                  </a:lnTo>
                  <a:lnTo>
                    <a:pt x="484" y="410"/>
                  </a:lnTo>
                  <a:lnTo>
                    <a:pt x="484" y="410"/>
                  </a:lnTo>
                  <a:lnTo>
                    <a:pt x="482" y="432"/>
                  </a:lnTo>
                  <a:lnTo>
                    <a:pt x="482" y="432"/>
                  </a:lnTo>
                  <a:lnTo>
                    <a:pt x="468" y="425"/>
                  </a:lnTo>
                  <a:lnTo>
                    <a:pt x="457" y="421"/>
                  </a:lnTo>
                  <a:lnTo>
                    <a:pt x="457" y="421"/>
                  </a:lnTo>
                  <a:lnTo>
                    <a:pt x="446" y="417"/>
                  </a:lnTo>
                  <a:lnTo>
                    <a:pt x="435" y="415"/>
                  </a:lnTo>
                  <a:lnTo>
                    <a:pt x="435" y="415"/>
                  </a:lnTo>
                  <a:lnTo>
                    <a:pt x="431" y="415"/>
                  </a:lnTo>
                  <a:lnTo>
                    <a:pt x="427" y="417"/>
                  </a:lnTo>
                  <a:lnTo>
                    <a:pt x="423" y="419"/>
                  </a:lnTo>
                  <a:lnTo>
                    <a:pt x="420" y="422"/>
                  </a:lnTo>
                  <a:lnTo>
                    <a:pt x="420" y="422"/>
                  </a:lnTo>
                  <a:lnTo>
                    <a:pt x="420" y="424"/>
                  </a:lnTo>
                  <a:lnTo>
                    <a:pt x="420" y="428"/>
                  </a:lnTo>
                  <a:lnTo>
                    <a:pt x="424" y="435"/>
                  </a:lnTo>
                  <a:lnTo>
                    <a:pt x="424" y="435"/>
                  </a:lnTo>
                  <a:lnTo>
                    <a:pt x="427" y="437"/>
                  </a:lnTo>
                  <a:lnTo>
                    <a:pt x="432" y="443"/>
                  </a:lnTo>
                  <a:lnTo>
                    <a:pt x="432" y="443"/>
                  </a:lnTo>
                  <a:lnTo>
                    <a:pt x="419" y="451"/>
                  </a:lnTo>
                  <a:lnTo>
                    <a:pt x="413" y="454"/>
                  </a:lnTo>
                  <a:lnTo>
                    <a:pt x="409" y="454"/>
                  </a:lnTo>
                  <a:lnTo>
                    <a:pt x="409" y="454"/>
                  </a:lnTo>
                  <a:lnTo>
                    <a:pt x="405" y="453"/>
                  </a:lnTo>
                  <a:lnTo>
                    <a:pt x="401" y="453"/>
                  </a:lnTo>
                  <a:lnTo>
                    <a:pt x="396" y="453"/>
                  </a:lnTo>
                  <a:lnTo>
                    <a:pt x="395" y="454"/>
                  </a:lnTo>
                  <a:lnTo>
                    <a:pt x="391" y="460"/>
                  </a:lnTo>
                  <a:lnTo>
                    <a:pt x="385" y="462"/>
                  </a:lnTo>
                  <a:lnTo>
                    <a:pt x="385" y="462"/>
                  </a:lnTo>
                  <a:lnTo>
                    <a:pt x="390" y="482"/>
                  </a:lnTo>
                  <a:lnTo>
                    <a:pt x="390" y="482"/>
                  </a:lnTo>
                  <a:lnTo>
                    <a:pt x="380" y="480"/>
                  </a:lnTo>
                  <a:lnTo>
                    <a:pt x="372" y="479"/>
                  </a:lnTo>
                  <a:lnTo>
                    <a:pt x="367" y="479"/>
                  </a:lnTo>
                  <a:lnTo>
                    <a:pt x="365" y="480"/>
                  </a:lnTo>
                  <a:lnTo>
                    <a:pt x="362" y="483"/>
                  </a:lnTo>
                  <a:lnTo>
                    <a:pt x="359" y="487"/>
                  </a:lnTo>
                  <a:lnTo>
                    <a:pt x="359" y="487"/>
                  </a:lnTo>
                  <a:lnTo>
                    <a:pt x="365" y="493"/>
                  </a:lnTo>
                  <a:lnTo>
                    <a:pt x="370" y="497"/>
                  </a:lnTo>
                  <a:lnTo>
                    <a:pt x="377" y="500"/>
                  </a:lnTo>
                  <a:lnTo>
                    <a:pt x="385" y="502"/>
                  </a:lnTo>
                  <a:lnTo>
                    <a:pt x="401" y="505"/>
                  </a:lnTo>
                  <a:lnTo>
                    <a:pt x="416" y="508"/>
                  </a:lnTo>
                  <a:lnTo>
                    <a:pt x="416" y="508"/>
                  </a:lnTo>
                  <a:lnTo>
                    <a:pt x="419" y="505"/>
                  </a:lnTo>
                  <a:lnTo>
                    <a:pt x="421" y="504"/>
                  </a:lnTo>
                  <a:lnTo>
                    <a:pt x="424" y="504"/>
                  </a:lnTo>
                  <a:lnTo>
                    <a:pt x="427" y="504"/>
                  </a:lnTo>
                  <a:lnTo>
                    <a:pt x="434" y="507"/>
                  </a:lnTo>
                  <a:lnTo>
                    <a:pt x="439" y="508"/>
                  </a:lnTo>
                  <a:lnTo>
                    <a:pt x="439" y="508"/>
                  </a:lnTo>
                  <a:lnTo>
                    <a:pt x="444" y="507"/>
                  </a:lnTo>
                  <a:lnTo>
                    <a:pt x="444" y="507"/>
                  </a:lnTo>
                  <a:lnTo>
                    <a:pt x="444" y="494"/>
                  </a:lnTo>
                  <a:lnTo>
                    <a:pt x="444" y="494"/>
                  </a:lnTo>
                  <a:lnTo>
                    <a:pt x="430" y="497"/>
                  </a:lnTo>
                  <a:lnTo>
                    <a:pt x="430" y="497"/>
                  </a:lnTo>
                  <a:lnTo>
                    <a:pt x="424" y="473"/>
                  </a:lnTo>
                  <a:lnTo>
                    <a:pt x="424" y="473"/>
                  </a:lnTo>
                  <a:lnTo>
                    <a:pt x="434" y="468"/>
                  </a:lnTo>
                  <a:lnTo>
                    <a:pt x="434" y="468"/>
                  </a:lnTo>
                  <a:lnTo>
                    <a:pt x="430" y="462"/>
                  </a:lnTo>
                  <a:lnTo>
                    <a:pt x="428" y="458"/>
                  </a:lnTo>
                  <a:lnTo>
                    <a:pt x="428" y="455"/>
                  </a:lnTo>
                  <a:lnTo>
                    <a:pt x="430" y="454"/>
                  </a:lnTo>
                  <a:lnTo>
                    <a:pt x="435" y="450"/>
                  </a:lnTo>
                  <a:lnTo>
                    <a:pt x="435" y="450"/>
                  </a:lnTo>
                  <a:lnTo>
                    <a:pt x="441" y="448"/>
                  </a:lnTo>
                  <a:lnTo>
                    <a:pt x="445" y="446"/>
                  </a:lnTo>
                  <a:lnTo>
                    <a:pt x="449" y="442"/>
                  </a:lnTo>
                  <a:lnTo>
                    <a:pt x="452" y="437"/>
                  </a:lnTo>
                  <a:lnTo>
                    <a:pt x="452" y="437"/>
                  </a:lnTo>
                  <a:lnTo>
                    <a:pt x="453" y="436"/>
                  </a:lnTo>
                  <a:lnTo>
                    <a:pt x="456" y="435"/>
                  </a:lnTo>
                  <a:lnTo>
                    <a:pt x="464" y="430"/>
                  </a:lnTo>
                  <a:lnTo>
                    <a:pt x="464" y="430"/>
                  </a:lnTo>
                  <a:lnTo>
                    <a:pt x="471" y="444"/>
                  </a:lnTo>
                  <a:lnTo>
                    <a:pt x="471" y="444"/>
                  </a:lnTo>
                  <a:lnTo>
                    <a:pt x="482" y="439"/>
                  </a:lnTo>
                  <a:lnTo>
                    <a:pt x="492" y="432"/>
                  </a:lnTo>
                  <a:lnTo>
                    <a:pt x="509" y="419"/>
                  </a:lnTo>
                  <a:lnTo>
                    <a:pt x="525" y="406"/>
                  </a:lnTo>
                  <a:lnTo>
                    <a:pt x="542" y="393"/>
                  </a:lnTo>
                  <a:lnTo>
                    <a:pt x="542" y="393"/>
                  </a:lnTo>
                  <a:lnTo>
                    <a:pt x="560" y="410"/>
                  </a:lnTo>
                  <a:lnTo>
                    <a:pt x="560" y="410"/>
                  </a:lnTo>
                  <a:lnTo>
                    <a:pt x="568" y="400"/>
                  </a:lnTo>
                  <a:lnTo>
                    <a:pt x="572" y="397"/>
                  </a:lnTo>
                  <a:lnTo>
                    <a:pt x="576" y="394"/>
                  </a:lnTo>
                  <a:lnTo>
                    <a:pt x="576" y="394"/>
                  </a:lnTo>
                  <a:lnTo>
                    <a:pt x="588" y="392"/>
                  </a:lnTo>
                  <a:lnTo>
                    <a:pt x="596" y="389"/>
                  </a:lnTo>
                  <a:lnTo>
                    <a:pt x="603" y="383"/>
                  </a:lnTo>
                  <a:lnTo>
                    <a:pt x="608" y="375"/>
                  </a:lnTo>
                  <a:lnTo>
                    <a:pt x="608" y="375"/>
                  </a:lnTo>
                  <a:lnTo>
                    <a:pt x="611" y="374"/>
                  </a:lnTo>
                  <a:lnTo>
                    <a:pt x="614" y="371"/>
                  </a:lnTo>
                  <a:lnTo>
                    <a:pt x="621" y="370"/>
                  </a:lnTo>
                  <a:lnTo>
                    <a:pt x="621" y="370"/>
                  </a:lnTo>
                  <a:lnTo>
                    <a:pt x="628" y="368"/>
                  </a:lnTo>
                  <a:lnTo>
                    <a:pt x="636" y="368"/>
                  </a:lnTo>
                  <a:lnTo>
                    <a:pt x="636" y="368"/>
                  </a:lnTo>
                  <a:lnTo>
                    <a:pt x="632" y="364"/>
                  </a:lnTo>
                  <a:lnTo>
                    <a:pt x="626" y="360"/>
                  </a:lnTo>
                  <a:lnTo>
                    <a:pt x="621" y="358"/>
                  </a:lnTo>
                  <a:lnTo>
                    <a:pt x="617" y="356"/>
                  </a:lnTo>
                  <a:lnTo>
                    <a:pt x="617" y="356"/>
                  </a:lnTo>
                  <a:lnTo>
                    <a:pt x="608" y="360"/>
                  </a:lnTo>
                  <a:lnTo>
                    <a:pt x="606" y="363"/>
                  </a:lnTo>
                  <a:lnTo>
                    <a:pt x="603" y="365"/>
                  </a:lnTo>
                  <a:lnTo>
                    <a:pt x="603" y="365"/>
                  </a:lnTo>
                  <a:lnTo>
                    <a:pt x="599" y="371"/>
                  </a:lnTo>
                  <a:lnTo>
                    <a:pt x="594" y="374"/>
                  </a:lnTo>
                  <a:lnTo>
                    <a:pt x="589" y="375"/>
                  </a:lnTo>
                  <a:lnTo>
                    <a:pt x="581" y="375"/>
                  </a:lnTo>
                  <a:lnTo>
                    <a:pt x="581" y="375"/>
                  </a:lnTo>
                  <a:lnTo>
                    <a:pt x="576" y="375"/>
                  </a:lnTo>
                  <a:lnTo>
                    <a:pt x="574" y="376"/>
                  </a:lnTo>
                  <a:lnTo>
                    <a:pt x="565" y="379"/>
                  </a:lnTo>
                  <a:lnTo>
                    <a:pt x="565" y="379"/>
                  </a:lnTo>
                  <a:lnTo>
                    <a:pt x="524" y="385"/>
                  </a:lnTo>
                  <a:lnTo>
                    <a:pt x="524" y="385"/>
                  </a:lnTo>
                  <a:lnTo>
                    <a:pt x="521" y="382"/>
                  </a:lnTo>
                  <a:lnTo>
                    <a:pt x="521" y="382"/>
                  </a:lnTo>
                  <a:lnTo>
                    <a:pt x="535" y="371"/>
                  </a:lnTo>
                  <a:lnTo>
                    <a:pt x="535" y="371"/>
                  </a:lnTo>
                  <a:lnTo>
                    <a:pt x="509" y="364"/>
                  </a:lnTo>
                  <a:lnTo>
                    <a:pt x="509" y="364"/>
                  </a:lnTo>
                  <a:lnTo>
                    <a:pt x="499" y="363"/>
                  </a:lnTo>
                  <a:lnTo>
                    <a:pt x="496" y="364"/>
                  </a:lnTo>
                  <a:lnTo>
                    <a:pt x="493" y="365"/>
                  </a:lnTo>
                  <a:lnTo>
                    <a:pt x="491" y="368"/>
                  </a:lnTo>
                  <a:lnTo>
                    <a:pt x="489" y="371"/>
                  </a:lnTo>
                  <a:lnTo>
                    <a:pt x="489" y="379"/>
                  </a:lnTo>
                  <a:lnTo>
                    <a:pt x="489" y="379"/>
                  </a:lnTo>
                  <a:lnTo>
                    <a:pt x="489" y="389"/>
                  </a:lnTo>
                  <a:lnTo>
                    <a:pt x="489" y="389"/>
                  </a:lnTo>
                  <a:lnTo>
                    <a:pt x="453" y="376"/>
                  </a:lnTo>
                  <a:lnTo>
                    <a:pt x="453" y="376"/>
                  </a:lnTo>
                  <a:lnTo>
                    <a:pt x="446" y="381"/>
                  </a:lnTo>
                  <a:lnTo>
                    <a:pt x="438" y="382"/>
                  </a:lnTo>
                  <a:lnTo>
                    <a:pt x="434" y="382"/>
                  </a:lnTo>
                  <a:lnTo>
                    <a:pt x="430" y="381"/>
                  </a:lnTo>
                  <a:lnTo>
                    <a:pt x="419" y="375"/>
                  </a:lnTo>
                  <a:lnTo>
                    <a:pt x="419" y="375"/>
                  </a:lnTo>
                  <a:lnTo>
                    <a:pt x="410" y="392"/>
                  </a:lnTo>
                  <a:lnTo>
                    <a:pt x="410" y="392"/>
                  </a:lnTo>
                  <a:lnTo>
                    <a:pt x="390" y="390"/>
                  </a:lnTo>
                  <a:lnTo>
                    <a:pt x="390" y="390"/>
                  </a:lnTo>
                  <a:lnTo>
                    <a:pt x="387" y="401"/>
                  </a:lnTo>
                  <a:lnTo>
                    <a:pt x="387" y="401"/>
                  </a:lnTo>
                  <a:lnTo>
                    <a:pt x="377" y="400"/>
                  </a:lnTo>
                  <a:lnTo>
                    <a:pt x="373" y="400"/>
                  </a:lnTo>
                  <a:lnTo>
                    <a:pt x="370" y="401"/>
                  </a:lnTo>
                  <a:lnTo>
                    <a:pt x="370" y="401"/>
                  </a:lnTo>
                  <a:lnTo>
                    <a:pt x="363" y="403"/>
                  </a:lnTo>
                  <a:lnTo>
                    <a:pt x="356" y="404"/>
                  </a:lnTo>
                  <a:lnTo>
                    <a:pt x="351" y="403"/>
                  </a:lnTo>
                  <a:lnTo>
                    <a:pt x="344" y="400"/>
                  </a:lnTo>
                  <a:lnTo>
                    <a:pt x="344" y="400"/>
                  </a:lnTo>
                  <a:lnTo>
                    <a:pt x="340" y="400"/>
                  </a:lnTo>
                  <a:lnTo>
                    <a:pt x="334" y="400"/>
                  </a:lnTo>
                  <a:lnTo>
                    <a:pt x="334" y="400"/>
                  </a:lnTo>
                  <a:lnTo>
                    <a:pt x="326" y="379"/>
                  </a:lnTo>
                  <a:lnTo>
                    <a:pt x="326" y="379"/>
                  </a:lnTo>
                  <a:lnTo>
                    <a:pt x="315" y="383"/>
                  </a:lnTo>
                  <a:lnTo>
                    <a:pt x="302" y="389"/>
                  </a:lnTo>
                  <a:lnTo>
                    <a:pt x="297" y="390"/>
                  </a:lnTo>
                  <a:lnTo>
                    <a:pt x="291" y="390"/>
                  </a:lnTo>
                  <a:lnTo>
                    <a:pt x="286" y="388"/>
                  </a:lnTo>
                  <a:lnTo>
                    <a:pt x="279" y="385"/>
                  </a:lnTo>
                  <a:lnTo>
                    <a:pt x="279" y="385"/>
                  </a:lnTo>
                  <a:lnTo>
                    <a:pt x="273" y="392"/>
                  </a:lnTo>
                  <a:lnTo>
                    <a:pt x="270" y="399"/>
                  </a:lnTo>
                  <a:lnTo>
                    <a:pt x="268" y="406"/>
                  </a:lnTo>
                  <a:lnTo>
                    <a:pt x="268" y="414"/>
                  </a:lnTo>
                  <a:lnTo>
                    <a:pt x="268" y="414"/>
                  </a:lnTo>
                  <a:lnTo>
                    <a:pt x="283" y="406"/>
                  </a:lnTo>
                  <a:lnTo>
                    <a:pt x="291" y="401"/>
                  </a:lnTo>
                  <a:lnTo>
                    <a:pt x="300" y="399"/>
                  </a:lnTo>
                  <a:lnTo>
                    <a:pt x="308" y="397"/>
                  </a:lnTo>
                  <a:lnTo>
                    <a:pt x="316" y="396"/>
                  </a:lnTo>
                  <a:lnTo>
                    <a:pt x="326" y="397"/>
                  </a:lnTo>
                  <a:lnTo>
                    <a:pt x="334" y="399"/>
                  </a:lnTo>
                  <a:lnTo>
                    <a:pt x="334" y="399"/>
                  </a:lnTo>
                  <a:close/>
                  <a:moveTo>
                    <a:pt x="387" y="214"/>
                  </a:moveTo>
                  <a:lnTo>
                    <a:pt x="387" y="214"/>
                  </a:lnTo>
                  <a:lnTo>
                    <a:pt x="385" y="220"/>
                  </a:lnTo>
                  <a:lnTo>
                    <a:pt x="383" y="223"/>
                  </a:lnTo>
                  <a:lnTo>
                    <a:pt x="383" y="223"/>
                  </a:lnTo>
                  <a:lnTo>
                    <a:pt x="362" y="242"/>
                  </a:lnTo>
                  <a:lnTo>
                    <a:pt x="362" y="242"/>
                  </a:lnTo>
                  <a:lnTo>
                    <a:pt x="365" y="246"/>
                  </a:lnTo>
                  <a:lnTo>
                    <a:pt x="365" y="246"/>
                  </a:lnTo>
                  <a:lnTo>
                    <a:pt x="376" y="244"/>
                  </a:lnTo>
                  <a:lnTo>
                    <a:pt x="388" y="241"/>
                  </a:lnTo>
                  <a:lnTo>
                    <a:pt x="388" y="241"/>
                  </a:lnTo>
                  <a:lnTo>
                    <a:pt x="399" y="241"/>
                  </a:lnTo>
                  <a:lnTo>
                    <a:pt x="408" y="241"/>
                  </a:lnTo>
                  <a:lnTo>
                    <a:pt x="408" y="241"/>
                  </a:lnTo>
                  <a:lnTo>
                    <a:pt x="446" y="226"/>
                  </a:lnTo>
                  <a:lnTo>
                    <a:pt x="446" y="226"/>
                  </a:lnTo>
                  <a:lnTo>
                    <a:pt x="444" y="217"/>
                  </a:lnTo>
                  <a:lnTo>
                    <a:pt x="444" y="217"/>
                  </a:lnTo>
                  <a:lnTo>
                    <a:pt x="455" y="210"/>
                  </a:lnTo>
                  <a:lnTo>
                    <a:pt x="463" y="203"/>
                  </a:lnTo>
                  <a:lnTo>
                    <a:pt x="463" y="203"/>
                  </a:lnTo>
                  <a:lnTo>
                    <a:pt x="470" y="195"/>
                  </a:lnTo>
                  <a:lnTo>
                    <a:pt x="475" y="188"/>
                  </a:lnTo>
                  <a:lnTo>
                    <a:pt x="475" y="188"/>
                  </a:lnTo>
                  <a:lnTo>
                    <a:pt x="489" y="187"/>
                  </a:lnTo>
                  <a:lnTo>
                    <a:pt x="500" y="184"/>
                  </a:lnTo>
                  <a:lnTo>
                    <a:pt x="500" y="184"/>
                  </a:lnTo>
                  <a:lnTo>
                    <a:pt x="506" y="181"/>
                  </a:lnTo>
                  <a:lnTo>
                    <a:pt x="509" y="177"/>
                  </a:lnTo>
                  <a:lnTo>
                    <a:pt x="510" y="172"/>
                  </a:lnTo>
                  <a:lnTo>
                    <a:pt x="510" y="166"/>
                  </a:lnTo>
                  <a:lnTo>
                    <a:pt x="510" y="166"/>
                  </a:lnTo>
                  <a:lnTo>
                    <a:pt x="572" y="159"/>
                  </a:lnTo>
                  <a:lnTo>
                    <a:pt x="572" y="159"/>
                  </a:lnTo>
                  <a:lnTo>
                    <a:pt x="570" y="155"/>
                  </a:lnTo>
                  <a:lnTo>
                    <a:pt x="567" y="152"/>
                  </a:lnTo>
                  <a:lnTo>
                    <a:pt x="564" y="152"/>
                  </a:lnTo>
                  <a:lnTo>
                    <a:pt x="560" y="152"/>
                  </a:lnTo>
                  <a:lnTo>
                    <a:pt x="553" y="152"/>
                  </a:lnTo>
                  <a:lnTo>
                    <a:pt x="549" y="152"/>
                  </a:lnTo>
                  <a:lnTo>
                    <a:pt x="545" y="151"/>
                  </a:lnTo>
                  <a:lnTo>
                    <a:pt x="545" y="151"/>
                  </a:lnTo>
                  <a:lnTo>
                    <a:pt x="550" y="149"/>
                  </a:lnTo>
                  <a:lnTo>
                    <a:pt x="553" y="148"/>
                  </a:lnTo>
                  <a:lnTo>
                    <a:pt x="558" y="141"/>
                  </a:lnTo>
                  <a:lnTo>
                    <a:pt x="564" y="136"/>
                  </a:lnTo>
                  <a:lnTo>
                    <a:pt x="567" y="133"/>
                  </a:lnTo>
                  <a:lnTo>
                    <a:pt x="572" y="133"/>
                  </a:lnTo>
                  <a:lnTo>
                    <a:pt x="572" y="133"/>
                  </a:lnTo>
                  <a:lnTo>
                    <a:pt x="581" y="133"/>
                  </a:lnTo>
                  <a:lnTo>
                    <a:pt x="589" y="134"/>
                  </a:lnTo>
                  <a:lnTo>
                    <a:pt x="596" y="137"/>
                  </a:lnTo>
                  <a:lnTo>
                    <a:pt x="599" y="140"/>
                  </a:lnTo>
                  <a:lnTo>
                    <a:pt x="603" y="144"/>
                  </a:lnTo>
                  <a:lnTo>
                    <a:pt x="603" y="144"/>
                  </a:lnTo>
                  <a:lnTo>
                    <a:pt x="604" y="134"/>
                  </a:lnTo>
                  <a:lnTo>
                    <a:pt x="607" y="127"/>
                  </a:lnTo>
                  <a:lnTo>
                    <a:pt x="612" y="124"/>
                  </a:lnTo>
                  <a:lnTo>
                    <a:pt x="622" y="120"/>
                  </a:lnTo>
                  <a:lnTo>
                    <a:pt x="622" y="120"/>
                  </a:lnTo>
                  <a:lnTo>
                    <a:pt x="643" y="115"/>
                  </a:lnTo>
                  <a:lnTo>
                    <a:pt x="666" y="109"/>
                  </a:lnTo>
                  <a:lnTo>
                    <a:pt x="666" y="109"/>
                  </a:lnTo>
                  <a:lnTo>
                    <a:pt x="635" y="90"/>
                  </a:lnTo>
                  <a:lnTo>
                    <a:pt x="635" y="90"/>
                  </a:lnTo>
                  <a:lnTo>
                    <a:pt x="626" y="95"/>
                  </a:lnTo>
                  <a:lnTo>
                    <a:pt x="618" y="98"/>
                  </a:lnTo>
                  <a:lnTo>
                    <a:pt x="618" y="98"/>
                  </a:lnTo>
                  <a:lnTo>
                    <a:pt x="604" y="102"/>
                  </a:lnTo>
                  <a:lnTo>
                    <a:pt x="597" y="104"/>
                  </a:lnTo>
                  <a:lnTo>
                    <a:pt x="592" y="104"/>
                  </a:lnTo>
                  <a:lnTo>
                    <a:pt x="592" y="104"/>
                  </a:lnTo>
                  <a:lnTo>
                    <a:pt x="585" y="102"/>
                  </a:lnTo>
                  <a:lnTo>
                    <a:pt x="578" y="102"/>
                  </a:lnTo>
                  <a:lnTo>
                    <a:pt x="572" y="104"/>
                  </a:lnTo>
                  <a:lnTo>
                    <a:pt x="567" y="108"/>
                  </a:lnTo>
                  <a:lnTo>
                    <a:pt x="567" y="108"/>
                  </a:lnTo>
                  <a:lnTo>
                    <a:pt x="558" y="112"/>
                  </a:lnTo>
                  <a:lnTo>
                    <a:pt x="549" y="115"/>
                  </a:lnTo>
                  <a:lnTo>
                    <a:pt x="549" y="115"/>
                  </a:lnTo>
                  <a:lnTo>
                    <a:pt x="535" y="119"/>
                  </a:lnTo>
                  <a:lnTo>
                    <a:pt x="529" y="120"/>
                  </a:lnTo>
                  <a:lnTo>
                    <a:pt x="525" y="123"/>
                  </a:lnTo>
                  <a:lnTo>
                    <a:pt x="525" y="123"/>
                  </a:lnTo>
                  <a:lnTo>
                    <a:pt x="521" y="127"/>
                  </a:lnTo>
                  <a:lnTo>
                    <a:pt x="516" y="130"/>
                  </a:lnTo>
                  <a:lnTo>
                    <a:pt x="511" y="131"/>
                  </a:lnTo>
                  <a:lnTo>
                    <a:pt x="506" y="133"/>
                  </a:lnTo>
                  <a:lnTo>
                    <a:pt x="495" y="131"/>
                  </a:lnTo>
                  <a:lnTo>
                    <a:pt x="485" y="130"/>
                  </a:lnTo>
                  <a:lnTo>
                    <a:pt x="485" y="130"/>
                  </a:lnTo>
                  <a:lnTo>
                    <a:pt x="470" y="127"/>
                  </a:lnTo>
                  <a:lnTo>
                    <a:pt x="466" y="127"/>
                  </a:lnTo>
                  <a:lnTo>
                    <a:pt x="463" y="129"/>
                  </a:lnTo>
                  <a:lnTo>
                    <a:pt x="460" y="131"/>
                  </a:lnTo>
                  <a:lnTo>
                    <a:pt x="459" y="134"/>
                  </a:lnTo>
                  <a:lnTo>
                    <a:pt x="453" y="145"/>
                  </a:lnTo>
                  <a:lnTo>
                    <a:pt x="453" y="145"/>
                  </a:lnTo>
                  <a:lnTo>
                    <a:pt x="453" y="148"/>
                  </a:lnTo>
                  <a:lnTo>
                    <a:pt x="452" y="152"/>
                  </a:lnTo>
                  <a:lnTo>
                    <a:pt x="452" y="152"/>
                  </a:lnTo>
                  <a:lnTo>
                    <a:pt x="448" y="160"/>
                  </a:lnTo>
                  <a:lnTo>
                    <a:pt x="442" y="167"/>
                  </a:lnTo>
                  <a:lnTo>
                    <a:pt x="438" y="172"/>
                  </a:lnTo>
                  <a:lnTo>
                    <a:pt x="434" y="174"/>
                  </a:lnTo>
                  <a:lnTo>
                    <a:pt x="430" y="177"/>
                  </a:lnTo>
                  <a:lnTo>
                    <a:pt x="423" y="178"/>
                  </a:lnTo>
                  <a:lnTo>
                    <a:pt x="423" y="178"/>
                  </a:lnTo>
                  <a:lnTo>
                    <a:pt x="416" y="180"/>
                  </a:lnTo>
                  <a:lnTo>
                    <a:pt x="409" y="181"/>
                  </a:lnTo>
                  <a:lnTo>
                    <a:pt x="402" y="185"/>
                  </a:lnTo>
                  <a:lnTo>
                    <a:pt x="399" y="188"/>
                  </a:lnTo>
                  <a:lnTo>
                    <a:pt x="398" y="191"/>
                  </a:lnTo>
                  <a:lnTo>
                    <a:pt x="398" y="191"/>
                  </a:lnTo>
                  <a:lnTo>
                    <a:pt x="395" y="192"/>
                  </a:lnTo>
                  <a:lnTo>
                    <a:pt x="394" y="192"/>
                  </a:lnTo>
                  <a:lnTo>
                    <a:pt x="394" y="192"/>
                  </a:lnTo>
                  <a:lnTo>
                    <a:pt x="385" y="194"/>
                  </a:lnTo>
                  <a:lnTo>
                    <a:pt x="381" y="195"/>
                  </a:lnTo>
                  <a:lnTo>
                    <a:pt x="378" y="196"/>
                  </a:lnTo>
                  <a:lnTo>
                    <a:pt x="378" y="196"/>
                  </a:lnTo>
                  <a:lnTo>
                    <a:pt x="376" y="198"/>
                  </a:lnTo>
                  <a:lnTo>
                    <a:pt x="374" y="202"/>
                  </a:lnTo>
                  <a:lnTo>
                    <a:pt x="372" y="209"/>
                  </a:lnTo>
                  <a:lnTo>
                    <a:pt x="372" y="209"/>
                  </a:lnTo>
                  <a:lnTo>
                    <a:pt x="373" y="213"/>
                  </a:lnTo>
                  <a:lnTo>
                    <a:pt x="374" y="219"/>
                  </a:lnTo>
                  <a:lnTo>
                    <a:pt x="374" y="219"/>
                  </a:lnTo>
                  <a:lnTo>
                    <a:pt x="387" y="214"/>
                  </a:lnTo>
                  <a:lnTo>
                    <a:pt x="387" y="214"/>
                  </a:lnTo>
                  <a:close/>
                  <a:moveTo>
                    <a:pt x="662" y="454"/>
                  </a:moveTo>
                  <a:lnTo>
                    <a:pt x="662" y="454"/>
                  </a:lnTo>
                  <a:lnTo>
                    <a:pt x="660" y="458"/>
                  </a:lnTo>
                  <a:lnTo>
                    <a:pt x="660" y="462"/>
                  </a:lnTo>
                  <a:lnTo>
                    <a:pt x="660" y="466"/>
                  </a:lnTo>
                  <a:lnTo>
                    <a:pt x="661" y="471"/>
                  </a:lnTo>
                  <a:lnTo>
                    <a:pt x="664" y="479"/>
                  </a:lnTo>
                  <a:lnTo>
                    <a:pt x="665" y="483"/>
                  </a:lnTo>
                  <a:lnTo>
                    <a:pt x="665" y="487"/>
                  </a:lnTo>
                  <a:lnTo>
                    <a:pt x="665" y="487"/>
                  </a:lnTo>
                  <a:lnTo>
                    <a:pt x="658" y="497"/>
                  </a:lnTo>
                  <a:lnTo>
                    <a:pt x="650" y="505"/>
                  </a:lnTo>
                  <a:lnTo>
                    <a:pt x="639" y="511"/>
                  </a:lnTo>
                  <a:lnTo>
                    <a:pt x="625" y="515"/>
                  </a:lnTo>
                  <a:lnTo>
                    <a:pt x="625" y="515"/>
                  </a:lnTo>
                  <a:lnTo>
                    <a:pt x="630" y="518"/>
                  </a:lnTo>
                  <a:lnTo>
                    <a:pt x="635" y="519"/>
                  </a:lnTo>
                  <a:lnTo>
                    <a:pt x="639" y="519"/>
                  </a:lnTo>
                  <a:lnTo>
                    <a:pt x="643" y="519"/>
                  </a:lnTo>
                  <a:lnTo>
                    <a:pt x="651" y="516"/>
                  </a:lnTo>
                  <a:lnTo>
                    <a:pt x="658" y="512"/>
                  </a:lnTo>
                  <a:lnTo>
                    <a:pt x="658" y="512"/>
                  </a:lnTo>
                  <a:lnTo>
                    <a:pt x="662" y="509"/>
                  </a:lnTo>
                  <a:lnTo>
                    <a:pt x="665" y="509"/>
                  </a:lnTo>
                  <a:lnTo>
                    <a:pt x="665" y="509"/>
                  </a:lnTo>
                  <a:lnTo>
                    <a:pt x="672" y="509"/>
                  </a:lnTo>
                  <a:lnTo>
                    <a:pt x="680" y="509"/>
                  </a:lnTo>
                  <a:lnTo>
                    <a:pt x="683" y="509"/>
                  </a:lnTo>
                  <a:lnTo>
                    <a:pt x="687" y="511"/>
                  </a:lnTo>
                  <a:lnTo>
                    <a:pt x="690" y="512"/>
                  </a:lnTo>
                  <a:lnTo>
                    <a:pt x="693" y="516"/>
                  </a:lnTo>
                  <a:lnTo>
                    <a:pt x="693" y="516"/>
                  </a:lnTo>
                  <a:lnTo>
                    <a:pt x="696" y="518"/>
                  </a:lnTo>
                  <a:lnTo>
                    <a:pt x="700" y="519"/>
                  </a:lnTo>
                  <a:lnTo>
                    <a:pt x="712" y="519"/>
                  </a:lnTo>
                  <a:lnTo>
                    <a:pt x="726" y="518"/>
                  </a:lnTo>
                  <a:lnTo>
                    <a:pt x="740" y="514"/>
                  </a:lnTo>
                  <a:lnTo>
                    <a:pt x="740" y="514"/>
                  </a:lnTo>
                  <a:lnTo>
                    <a:pt x="736" y="511"/>
                  </a:lnTo>
                  <a:lnTo>
                    <a:pt x="732" y="509"/>
                  </a:lnTo>
                  <a:lnTo>
                    <a:pt x="722" y="505"/>
                  </a:lnTo>
                  <a:lnTo>
                    <a:pt x="719" y="502"/>
                  </a:lnTo>
                  <a:lnTo>
                    <a:pt x="716" y="500"/>
                  </a:lnTo>
                  <a:lnTo>
                    <a:pt x="718" y="494"/>
                  </a:lnTo>
                  <a:lnTo>
                    <a:pt x="722" y="489"/>
                  </a:lnTo>
                  <a:lnTo>
                    <a:pt x="722" y="489"/>
                  </a:lnTo>
                  <a:lnTo>
                    <a:pt x="730" y="487"/>
                  </a:lnTo>
                  <a:lnTo>
                    <a:pt x="737" y="487"/>
                  </a:lnTo>
                  <a:lnTo>
                    <a:pt x="741" y="489"/>
                  </a:lnTo>
                  <a:lnTo>
                    <a:pt x="744" y="491"/>
                  </a:lnTo>
                  <a:lnTo>
                    <a:pt x="751" y="500"/>
                  </a:lnTo>
                  <a:lnTo>
                    <a:pt x="751" y="500"/>
                  </a:lnTo>
                  <a:lnTo>
                    <a:pt x="754" y="493"/>
                  </a:lnTo>
                  <a:lnTo>
                    <a:pt x="758" y="487"/>
                  </a:lnTo>
                  <a:lnTo>
                    <a:pt x="763" y="484"/>
                  </a:lnTo>
                  <a:lnTo>
                    <a:pt x="770" y="482"/>
                  </a:lnTo>
                  <a:lnTo>
                    <a:pt x="770" y="482"/>
                  </a:lnTo>
                  <a:lnTo>
                    <a:pt x="773" y="480"/>
                  </a:lnTo>
                  <a:lnTo>
                    <a:pt x="774" y="478"/>
                  </a:lnTo>
                  <a:lnTo>
                    <a:pt x="777" y="471"/>
                  </a:lnTo>
                  <a:lnTo>
                    <a:pt x="777" y="471"/>
                  </a:lnTo>
                  <a:lnTo>
                    <a:pt x="776" y="466"/>
                  </a:lnTo>
                  <a:lnTo>
                    <a:pt x="773" y="465"/>
                  </a:lnTo>
                  <a:lnTo>
                    <a:pt x="765" y="464"/>
                  </a:lnTo>
                  <a:lnTo>
                    <a:pt x="765" y="465"/>
                  </a:lnTo>
                  <a:lnTo>
                    <a:pt x="765" y="465"/>
                  </a:lnTo>
                  <a:lnTo>
                    <a:pt x="766" y="461"/>
                  </a:lnTo>
                  <a:lnTo>
                    <a:pt x="769" y="460"/>
                  </a:lnTo>
                  <a:lnTo>
                    <a:pt x="769" y="460"/>
                  </a:lnTo>
                  <a:lnTo>
                    <a:pt x="802" y="451"/>
                  </a:lnTo>
                  <a:lnTo>
                    <a:pt x="802" y="451"/>
                  </a:lnTo>
                  <a:lnTo>
                    <a:pt x="801" y="448"/>
                  </a:lnTo>
                  <a:lnTo>
                    <a:pt x="799" y="444"/>
                  </a:lnTo>
                  <a:lnTo>
                    <a:pt x="795" y="439"/>
                  </a:lnTo>
                  <a:lnTo>
                    <a:pt x="794" y="436"/>
                  </a:lnTo>
                  <a:lnTo>
                    <a:pt x="792" y="432"/>
                  </a:lnTo>
                  <a:lnTo>
                    <a:pt x="792" y="429"/>
                  </a:lnTo>
                  <a:lnTo>
                    <a:pt x="794" y="425"/>
                  </a:lnTo>
                  <a:lnTo>
                    <a:pt x="794" y="425"/>
                  </a:lnTo>
                  <a:lnTo>
                    <a:pt x="834" y="425"/>
                  </a:lnTo>
                  <a:lnTo>
                    <a:pt x="834" y="425"/>
                  </a:lnTo>
                  <a:lnTo>
                    <a:pt x="841" y="394"/>
                  </a:lnTo>
                  <a:lnTo>
                    <a:pt x="841" y="394"/>
                  </a:lnTo>
                  <a:lnTo>
                    <a:pt x="802" y="397"/>
                  </a:lnTo>
                  <a:lnTo>
                    <a:pt x="802" y="397"/>
                  </a:lnTo>
                  <a:lnTo>
                    <a:pt x="823" y="371"/>
                  </a:lnTo>
                  <a:lnTo>
                    <a:pt x="823" y="371"/>
                  </a:lnTo>
                  <a:lnTo>
                    <a:pt x="806" y="371"/>
                  </a:lnTo>
                  <a:lnTo>
                    <a:pt x="806" y="371"/>
                  </a:lnTo>
                  <a:lnTo>
                    <a:pt x="801" y="375"/>
                  </a:lnTo>
                  <a:lnTo>
                    <a:pt x="797" y="379"/>
                  </a:lnTo>
                  <a:lnTo>
                    <a:pt x="795" y="385"/>
                  </a:lnTo>
                  <a:lnTo>
                    <a:pt x="794" y="390"/>
                  </a:lnTo>
                  <a:lnTo>
                    <a:pt x="791" y="400"/>
                  </a:lnTo>
                  <a:lnTo>
                    <a:pt x="788" y="404"/>
                  </a:lnTo>
                  <a:lnTo>
                    <a:pt x="786" y="407"/>
                  </a:lnTo>
                  <a:lnTo>
                    <a:pt x="786" y="407"/>
                  </a:lnTo>
                  <a:lnTo>
                    <a:pt x="734" y="399"/>
                  </a:lnTo>
                  <a:lnTo>
                    <a:pt x="734" y="399"/>
                  </a:lnTo>
                  <a:lnTo>
                    <a:pt x="727" y="415"/>
                  </a:lnTo>
                  <a:lnTo>
                    <a:pt x="727" y="415"/>
                  </a:lnTo>
                  <a:lnTo>
                    <a:pt x="687" y="412"/>
                  </a:lnTo>
                  <a:lnTo>
                    <a:pt x="687" y="412"/>
                  </a:lnTo>
                  <a:lnTo>
                    <a:pt x="689" y="418"/>
                  </a:lnTo>
                  <a:lnTo>
                    <a:pt x="689" y="421"/>
                  </a:lnTo>
                  <a:lnTo>
                    <a:pt x="687" y="425"/>
                  </a:lnTo>
                  <a:lnTo>
                    <a:pt x="684" y="428"/>
                  </a:lnTo>
                  <a:lnTo>
                    <a:pt x="679" y="432"/>
                  </a:lnTo>
                  <a:lnTo>
                    <a:pt x="672" y="436"/>
                  </a:lnTo>
                  <a:lnTo>
                    <a:pt x="672" y="436"/>
                  </a:lnTo>
                  <a:lnTo>
                    <a:pt x="680" y="450"/>
                  </a:lnTo>
                  <a:lnTo>
                    <a:pt x="680" y="450"/>
                  </a:lnTo>
                  <a:lnTo>
                    <a:pt x="662" y="454"/>
                  </a:lnTo>
                  <a:lnTo>
                    <a:pt x="662" y="454"/>
                  </a:lnTo>
                  <a:lnTo>
                    <a:pt x="662" y="448"/>
                  </a:lnTo>
                  <a:lnTo>
                    <a:pt x="661" y="443"/>
                  </a:lnTo>
                  <a:lnTo>
                    <a:pt x="655" y="436"/>
                  </a:lnTo>
                  <a:lnTo>
                    <a:pt x="655" y="436"/>
                  </a:lnTo>
                  <a:lnTo>
                    <a:pt x="608" y="454"/>
                  </a:lnTo>
                  <a:lnTo>
                    <a:pt x="608" y="454"/>
                  </a:lnTo>
                  <a:lnTo>
                    <a:pt x="610" y="457"/>
                  </a:lnTo>
                  <a:lnTo>
                    <a:pt x="610" y="457"/>
                  </a:lnTo>
                  <a:lnTo>
                    <a:pt x="662" y="454"/>
                  </a:lnTo>
                  <a:lnTo>
                    <a:pt x="662" y="454"/>
                  </a:lnTo>
                  <a:close/>
                  <a:moveTo>
                    <a:pt x="423" y="731"/>
                  </a:moveTo>
                  <a:lnTo>
                    <a:pt x="423" y="731"/>
                  </a:lnTo>
                  <a:lnTo>
                    <a:pt x="420" y="721"/>
                  </a:lnTo>
                  <a:lnTo>
                    <a:pt x="420" y="721"/>
                  </a:lnTo>
                  <a:lnTo>
                    <a:pt x="421" y="720"/>
                  </a:lnTo>
                  <a:lnTo>
                    <a:pt x="424" y="718"/>
                  </a:lnTo>
                  <a:lnTo>
                    <a:pt x="430" y="718"/>
                  </a:lnTo>
                  <a:lnTo>
                    <a:pt x="432" y="718"/>
                  </a:lnTo>
                  <a:lnTo>
                    <a:pt x="435" y="717"/>
                  </a:lnTo>
                  <a:lnTo>
                    <a:pt x="435" y="714"/>
                  </a:lnTo>
                  <a:lnTo>
                    <a:pt x="435" y="709"/>
                  </a:lnTo>
                  <a:lnTo>
                    <a:pt x="435" y="709"/>
                  </a:lnTo>
                  <a:lnTo>
                    <a:pt x="403" y="713"/>
                  </a:lnTo>
                  <a:lnTo>
                    <a:pt x="403" y="713"/>
                  </a:lnTo>
                  <a:lnTo>
                    <a:pt x="403" y="709"/>
                  </a:lnTo>
                  <a:lnTo>
                    <a:pt x="401" y="705"/>
                  </a:lnTo>
                  <a:lnTo>
                    <a:pt x="398" y="703"/>
                  </a:lnTo>
                  <a:lnTo>
                    <a:pt x="394" y="702"/>
                  </a:lnTo>
                  <a:lnTo>
                    <a:pt x="384" y="699"/>
                  </a:lnTo>
                  <a:lnTo>
                    <a:pt x="380" y="696"/>
                  </a:lnTo>
                  <a:lnTo>
                    <a:pt x="377" y="694"/>
                  </a:lnTo>
                  <a:lnTo>
                    <a:pt x="377" y="694"/>
                  </a:lnTo>
                  <a:lnTo>
                    <a:pt x="392" y="689"/>
                  </a:lnTo>
                  <a:lnTo>
                    <a:pt x="406" y="685"/>
                  </a:lnTo>
                  <a:lnTo>
                    <a:pt x="406" y="685"/>
                  </a:lnTo>
                  <a:lnTo>
                    <a:pt x="414" y="684"/>
                  </a:lnTo>
                  <a:lnTo>
                    <a:pt x="423" y="682"/>
                  </a:lnTo>
                  <a:lnTo>
                    <a:pt x="426" y="681"/>
                  </a:lnTo>
                  <a:lnTo>
                    <a:pt x="428" y="680"/>
                  </a:lnTo>
                  <a:lnTo>
                    <a:pt x="430" y="676"/>
                  </a:lnTo>
                  <a:lnTo>
                    <a:pt x="430" y="670"/>
                  </a:lnTo>
                  <a:lnTo>
                    <a:pt x="430" y="670"/>
                  </a:lnTo>
                  <a:lnTo>
                    <a:pt x="372" y="673"/>
                  </a:lnTo>
                  <a:lnTo>
                    <a:pt x="372" y="673"/>
                  </a:lnTo>
                  <a:lnTo>
                    <a:pt x="360" y="702"/>
                  </a:lnTo>
                  <a:lnTo>
                    <a:pt x="360" y="702"/>
                  </a:lnTo>
                  <a:lnTo>
                    <a:pt x="347" y="695"/>
                  </a:lnTo>
                  <a:lnTo>
                    <a:pt x="347" y="695"/>
                  </a:lnTo>
                  <a:lnTo>
                    <a:pt x="355" y="692"/>
                  </a:lnTo>
                  <a:lnTo>
                    <a:pt x="359" y="688"/>
                  </a:lnTo>
                  <a:lnTo>
                    <a:pt x="360" y="684"/>
                  </a:lnTo>
                  <a:lnTo>
                    <a:pt x="360" y="678"/>
                  </a:lnTo>
                  <a:lnTo>
                    <a:pt x="359" y="669"/>
                  </a:lnTo>
                  <a:lnTo>
                    <a:pt x="359" y="663"/>
                  </a:lnTo>
                  <a:lnTo>
                    <a:pt x="362" y="658"/>
                  </a:lnTo>
                  <a:lnTo>
                    <a:pt x="362" y="658"/>
                  </a:lnTo>
                  <a:lnTo>
                    <a:pt x="324" y="669"/>
                  </a:lnTo>
                  <a:lnTo>
                    <a:pt x="324" y="669"/>
                  </a:lnTo>
                  <a:lnTo>
                    <a:pt x="330" y="662"/>
                  </a:lnTo>
                  <a:lnTo>
                    <a:pt x="337" y="656"/>
                  </a:lnTo>
                  <a:lnTo>
                    <a:pt x="345" y="653"/>
                  </a:lnTo>
                  <a:lnTo>
                    <a:pt x="354" y="653"/>
                  </a:lnTo>
                  <a:lnTo>
                    <a:pt x="354" y="653"/>
                  </a:lnTo>
                  <a:lnTo>
                    <a:pt x="362" y="653"/>
                  </a:lnTo>
                  <a:lnTo>
                    <a:pt x="366" y="653"/>
                  </a:lnTo>
                  <a:lnTo>
                    <a:pt x="367" y="652"/>
                  </a:lnTo>
                  <a:lnTo>
                    <a:pt x="367" y="652"/>
                  </a:lnTo>
                  <a:lnTo>
                    <a:pt x="370" y="649"/>
                  </a:lnTo>
                  <a:lnTo>
                    <a:pt x="374" y="648"/>
                  </a:lnTo>
                  <a:lnTo>
                    <a:pt x="381" y="646"/>
                  </a:lnTo>
                  <a:lnTo>
                    <a:pt x="388" y="645"/>
                  </a:lnTo>
                  <a:lnTo>
                    <a:pt x="396" y="645"/>
                  </a:lnTo>
                  <a:lnTo>
                    <a:pt x="396" y="645"/>
                  </a:lnTo>
                  <a:lnTo>
                    <a:pt x="396" y="628"/>
                  </a:lnTo>
                  <a:lnTo>
                    <a:pt x="396" y="628"/>
                  </a:lnTo>
                  <a:lnTo>
                    <a:pt x="354" y="617"/>
                  </a:lnTo>
                  <a:lnTo>
                    <a:pt x="354" y="617"/>
                  </a:lnTo>
                  <a:lnTo>
                    <a:pt x="358" y="606"/>
                  </a:lnTo>
                  <a:lnTo>
                    <a:pt x="358" y="606"/>
                  </a:lnTo>
                  <a:lnTo>
                    <a:pt x="369" y="608"/>
                  </a:lnTo>
                  <a:lnTo>
                    <a:pt x="376" y="606"/>
                  </a:lnTo>
                  <a:lnTo>
                    <a:pt x="381" y="605"/>
                  </a:lnTo>
                  <a:lnTo>
                    <a:pt x="387" y="599"/>
                  </a:lnTo>
                  <a:lnTo>
                    <a:pt x="387" y="599"/>
                  </a:lnTo>
                  <a:lnTo>
                    <a:pt x="358" y="580"/>
                  </a:lnTo>
                  <a:lnTo>
                    <a:pt x="358" y="580"/>
                  </a:lnTo>
                  <a:lnTo>
                    <a:pt x="363" y="576"/>
                  </a:lnTo>
                  <a:lnTo>
                    <a:pt x="369" y="576"/>
                  </a:lnTo>
                  <a:lnTo>
                    <a:pt x="374" y="576"/>
                  </a:lnTo>
                  <a:lnTo>
                    <a:pt x="380" y="577"/>
                  </a:lnTo>
                  <a:lnTo>
                    <a:pt x="390" y="580"/>
                  </a:lnTo>
                  <a:lnTo>
                    <a:pt x="394" y="581"/>
                  </a:lnTo>
                  <a:lnTo>
                    <a:pt x="399" y="581"/>
                  </a:lnTo>
                  <a:lnTo>
                    <a:pt x="399" y="581"/>
                  </a:lnTo>
                  <a:lnTo>
                    <a:pt x="405" y="576"/>
                  </a:lnTo>
                  <a:lnTo>
                    <a:pt x="405" y="569"/>
                  </a:lnTo>
                  <a:lnTo>
                    <a:pt x="403" y="563"/>
                  </a:lnTo>
                  <a:lnTo>
                    <a:pt x="399" y="558"/>
                  </a:lnTo>
                  <a:lnTo>
                    <a:pt x="399" y="558"/>
                  </a:lnTo>
                  <a:lnTo>
                    <a:pt x="412" y="548"/>
                  </a:lnTo>
                  <a:lnTo>
                    <a:pt x="412" y="548"/>
                  </a:lnTo>
                  <a:lnTo>
                    <a:pt x="396" y="543"/>
                  </a:lnTo>
                  <a:lnTo>
                    <a:pt x="396" y="543"/>
                  </a:lnTo>
                  <a:lnTo>
                    <a:pt x="384" y="554"/>
                  </a:lnTo>
                  <a:lnTo>
                    <a:pt x="384" y="554"/>
                  </a:lnTo>
                  <a:lnTo>
                    <a:pt x="381" y="552"/>
                  </a:lnTo>
                  <a:lnTo>
                    <a:pt x="381" y="552"/>
                  </a:lnTo>
                  <a:lnTo>
                    <a:pt x="391" y="516"/>
                  </a:lnTo>
                  <a:lnTo>
                    <a:pt x="391" y="516"/>
                  </a:lnTo>
                  <a:lnTo>
                    <a:pt x="376" y="502"/>
                  </a:lnTo>
                  <a:lnTo>
                    <a:pt x="376" y="502"/>
                  </a:lnTo>
                  <a:lnTo>
                    <a:pt x="369" y="508"/>
                  </a:lnTo>
                  <a:lnTo>
                    <a:pt x="362" y="511"/>
                  </a:lnTo>
                  <a:lnTo>
                    <a:pt x="359" y="512"/>
                  </a:lnTo>
                  <a:lnTo>
                    <a:pt x="355" y="512"/>
                  </a:lnTo>
                  <a:lnTo>
                    <a:pt x="352" y="511"/>
                  </a:lnTo>
                  <a:lnTo>
                    <a:pt x="348" y="508"/>
                  </a:lnTo>
                  <a:lnTo>
                    <a:pt x="348" y="508"/>
                  </a:lnTo>
                  <a:lnTo>
                    <a:pt x="347" y="497"/>
                  </a:lnTo>
                  <a:lnTo>
                    <a:pt x="347" y="497"/>
                  </a:lnTo>
                  <a:lnTo>
                    <a:pt x="268" y="484"/>
                  </a:lnTo>
                  <a:lnTo>
                    <a:pt x="268" y="484"/>
                  </a:lnTo>
                  <a:lnTo>
                    <a:pt x="270" y="473"/>
                  </a:lnTo>
                  <a:lnTo>
                    <a:pt x="270" y="469"/>
                  </a:lnTo>
                  <a:lnTo>
                    <a:pt x="269" y="466"/>
                  </a:lnTo>
                  <a:lnTo>
                    <a:pt x="268" y="464"/>
                  </a:lnTo>
                  <a:lnTo>
                    <a:pt x="264" y="462"/>
                  </a:lnTo>
                  <a:lnTo>
                    <a:pt x="254" y="460"/>
                  </a:lnTo>
                  <a:lnTo>
                    <a:pt x="254" y="460"/>
                  </a:lnTo>
                  <a:lnTo>
                    <a:pt x="255" y="482"/>
                  </a:lnTo>
                  <a:lnTo>
                    <a:pt x="255" y="482"/>
                  </a:lnTo>
                  <a:lnTo>
                    <a:pt x="258" y="505"/>
                  </a:lnTo>
                  <a:lnTo>
                    <a:pt x="258" y="505"/>
                  </a:lnTo>
                  <a:lnTo>
                    <a:pt x="261" y="507"/>
                  </a:lnTo>
                  <a:lnTo>
                    <a:pt x="264" y="509"/>
                  </a:lnTo>
                  <a:lnTo>
                    <a:pt x="264" y="509"/>
                  </a:lnTo>
                  <a:lnTo>
                    <a:pt x="277" y="504"/>
                  </a:lnTo>
                  <a:lnTo>
                    <a:pt x="277" y="504"/>
                  </a:lnTo>
                  <a:lnTo>
                    <a:pt x="294" y="508"/>
                  </a:lnTo>
                  <a:lnTo>
                    <a:pt x="311" y="512"/>
                  </a:lnTo>
                  <a:lnTo>
                    <a:pt x="311" y="512"/>
                  </a:lnTo>
                  <a:lnTo>
                    <a:pt x="330" y="515"/>
                  </a:lnTo>
                  <a:lnTo>
                    <a:pt x="351" y="518"/>
                  </a:lnTo>
                  <a:lnTo>
                    <a:pt x="351" y="518"/>
                  </a:lnTo>
                  <a:lnTo>
                    <a:pt x="338" y="541"/>
                  </a:lnTo>
                  <a:lnTo>
                    <a:pt x="338" y="541"/>
                  </a:lnTo>
                  <a:lnTo>
                    <a:pt x="326" y="543"/>
                  </a:lnTo>
                  <a:lnTo>
                    <a:pt x="320" y="543"/>
                  </a:lnTo>
                  <a:lnTo>
                    <a:pt x="315" y="541"/>
                  </a:lnTo>
                  <a:lnTo>
                    <a:pt x="311" y="538"/>
                  </a:lnTo>
                  <a:lnTo>
                    <a:pt x="306" y="536"/>
                  </a:lnTo>
                  <a:lnTo>
                    <a:pt x="304" y="530"/>
                  </a:lnTo>
                  <a:lnTo>
                    <a:pt x="302" y="523"/>
                  </a:lnTo>
                  <a:lnTo>
                    <a:pt x="302" y="523"/>
                  </a:lnTo>
                  <a:lnTo>
                    <a:pt x="301" y="520"/>
                  </a:lnTo>
                  <a:lnTo>
                    <a:pt x="295" y="518"/>
                  </a:lnTo>
                  <a:lnTo>
                    <a:pt x="284" y="514"/>
                  </a:lnTo>
                  <a:lnTo>
                    <a:pt x="284" y="514"/>
                  </a:lnTo>
                  <a:lnTo>
                    <a:pt x="280" y="514"/>
                  </a:lnTo>
                  <a:lnTo>
                    <a:pt x="276" y="515"/>
                  </a:lnTo>
                  <a:lnTo>
                    <a:pt x="268" y="519"/>
                  </a:lnTo>
                  <a:lnTo>
                    <a:pt x="268" y="519"/>
                  </a:lnTo>
                  <a:lnTo>
                    <a:pt x="266" y="525"/>
                  </a:lnTo>
                  <a:lnTo>
                    <a:pt x="266" y="525"/>
                  </a:lnTo>
                  <a:lnTo>
                    <a:pt x="282" y="529"/>
                  </a:lnTo>
                  <a:lnTo>
                    <a:pt x="282" y="529"/>
                  </a:lnTo>
                  <a:lnTo>
                    <a:pt x="272" y="534"/>
                  </a:lnTo>
                  <a:lnTo>
                    <a:pt x="262" y="538"/>
                  </a:lnTo>
                  <a:lnTo>
                    <a:pt x="254" y="540"/>
                  </a:lnTo>
                  <a:lnTo>
                    <a:pt x="250" y="540"/>
                  </a:lnTo>
                  <a:lnTo>
                    <a:pt x="244" y="538"/>
                  </a:lnTo>
                  <a:lnTo>
                    <a:pt x="244" y="538"/>
                  </a:lnTo>
                  <a:lnTo>
                    <a:pt x="237" y="536"/>
                  </a:lnTo>
                  <a:lnTo>
                    <a:pt x="232" y="536"/>
                  </a:lnTo>
                  <a:lnTo>
                    <a:pt x="226" y="536"/>
                  </a:lnTo>
                  <a:lnTo>
                    <a:pt x="221" y="537"/>
                  </a:lnTo>
                  <a:lnTo>
                    <a:pt x="211" y="541"/>
                  </a:lnTo>
                  <a:lnTo>
                    <a:pt x="200" y="548"/>
                  </a:lnTo>
                  <a:lnTo>
                    <a:pt x="200" y="548"/>
                  </a:lnTo>
                  <a:lnTo>
                    <a:pt x="205" y="554"/>
                  </a:lnTo>
                  <a:lnTo>
                    <a:pt x="211" y="556"/>
                  </a:lnTo>
                  <a:lnTo>
                    <a:pt x="215" y="556"/>
                  </a:lnTo>
                  <a:lnTo>
                    <a:pt x="221" y="555"/>
                  </a:lnTo>
                  <a:lnTo>
                    <a:pt x="232" y="551"/>
                  </a:lnTo>
                  <a:lnTo>
                    <a:pt x="237" y="550"/>
                  </a:lnTo>
                  <a:lnTo>
                    <a:pt x="243" y="550"/>
                  </a:lnTo>
                  <a:lnTo>
                    <a:pt x="243" y="550"/>
                  </a:lnTo>
                  <a:lnTo>
                    <a:pt x="244" y="555"/>
                  </a:lnTo>
                  <a:lnTo>
                    <a:pt x="243" y="561"/>
                  </a:lnTo>
                  <a:lnTo>
                    <a:pt x="243" y="561"/>
                  </a:lnTo>
                  <a:lnTo>
                    <a:pt x="241" y="566"/>
                  </a:lnTo>
                  <a:lnTo>
                    <a:pt x="237" y="572"/>
                  </a:lnTo>
                  <a:lnTo>
                    <a:pt x="237" y="572"/>
                  </a:lnTo>
                  <a:lnTo>
                    <a:pt x="251" y="579"/>
                  </a:lnTo>
                  <a:lnTo>
                    <a:pt x="251" y="579"/>
                  </a:lnTo>
                  <a:lnTo>
                    <a:pt x="257" y="551"/>
                  </a:lnTo>
                  <a:lnTo>
                    <a:pt x="257" y="551"/>
                  </a:lnTo>
                  <a:lnTo>
                    <a:pt x="264" y="548"/>
                  </a:lnTo>
                  <a:lnTo>
                    <a:pt x="272" y="545"/>
                  </a:lnTo>
                  <a:lnTo>
                    <a:pt x="279" y="545"/>
                  </a:lnTo>
                  <a:lnTo>
                    <a:pt x="287" y="544"/>
                  </a:lnTo>
                  <a:lnTo>
                    <a:pt x="302" y="547"/>
                  </a:lnTo>
                  <a:lnTo>
                    <a:pt x="318" y="550"/>
                  </a:lnTo>
                  <a:lnTo>
                    <a:pt x="318" y="550"/>
                  </a:lnTo>
                  <a:lnTo>
                    <a:pt x="326" y="551"/>
                  </a:lnTo>
                  <a:lnTo>
                    <a:pt x="331" y="550"/>
                  </a:lnTo>
                  <a:lnTo>
                    <a:pt x="336" y="547"/>
                  </a:lnTo>
                  <a:lnTo>
                    <a:pt x="338" y="541"/>
                  </a:lnTo>
                  <a:lnTo>
                    <a:pt x="338" y="541"/>
                  </a:lnTo>
                  <a:lnTo>
                    <a:pt x="341" y="543"/>
                  </a:lnTo>
                  <a:lnTo>
                    <a:pt x="342" y="545"/>
                  </a:lnTo>
                  <a:lnTo>
                    <a:pt x="342" y="545"/>
                  </a:lnTo>
                  <a:lnTo>
                    <a:pt x="341" y="559"/>
                  </a:lnTo>
                  <a:lnTo>
                    <a:pt x="341" y="574"/>
                  </a:lnTo>
                  <a:lnTo>
                    <a:pt x="341" y="574"/>
                  </a:lnTo>
                  <a:lnTo>
                    <a:pt x="340" y="576"/>
                  </a:lnTo>
                  <a:lnTo>
                    <a:pt x="337" y="577"/>
                  </a:lnTo>
                  <a:lnTo>
                    <a:pt x="330" y="580"/>
                  </a:lnTo>
                  <a:lnTo>
                    <a:pt x="330" y="580"/>
                  </a:lnTo>
                  <a:lnTo>
                    <a:pt x="327" y="580"/>
                  </a:lnTo>
                  <a:lnTo>
                    <a:pt x="324" y="579"/>
                  </a:lnTo>
                  <a:lnTo>
                    <a:pt x="319" y="574"/>
                  </a:lnTo>
                  <a:lnTo>
                    <a:pt x="319" y="574"/>
                  </a:lnTo>
                  <a:lnTo>
                    <a:pt x="330" y="559"/>
                  </a:lnTo>
                  <a:lnTo>
                    <a:pt x="330" y="559"/>
                  </a:lnTo>
                  <a:lnTo>
                    <a:pt x="322" y="559"/>
                  </a:lnTo>
                  <a:lnTo>
                    <a:pt x="315" y="561"/>
                  </a:lnTo>
                  <a:lnTo>
                    <a:pt x="302" y="565"/>
                  </a:lnTo>
                  <a:lnTo>
                    <a:pt x="291" y="572"/>
                  </a:lnTo>
                  <a:lnTo>
                    <a:pt x="280" y="577"/>
                  </a:lnTo>
                  <a:lnTo>
                    <a:pt x="280" y="577"/>
                  </a:lnTo>
                  <a:lnTo>
                    <a:pt x="280" y="576"/>
                  </a:lnTo>
                  <a:lnTo>
                    <a:pt x="280" y="573"/>
                  </a:lnTo>
                  <a:lnTo>
                    <a:pt x="282" y="569"/>
                  </a:lnTo>
                  <a:lnTo>
                    <a:pt x="283" y="566"/>
                  </a:lnTo>
                  <a:lnTo>
                    <a:pt x="283" y="565"/>
                  </a:lnTo>
                  <a:lnTo>
                    <a:pt x="282" y="563"/>
                  </a:lnTo>
                  <a:lnTo>
                    <a:pt x="279" y="562"/>
                  </a:lnTo>
                  <a:lnTo>
                    <a:pt x="279" y="562"/>
                  </a:lnTo>
                  <a:lnTo>
                    <a:pt x="255" y="580"/>
                  </a:lnTo>
                  <a:lnTo>
                    <a:pt x="255" y="580"/>
                  </a:lnTo>
                  <a:lnTo>
                    <a:pt x="277" y="592"/>
                  </a:lnTo>
                  <a:lnTo>
                    <a:pt x="277" y="592"/>
                  </a:lnTo>
                  <a:lnTo>
                    <a:pt x="290" y="586"/>
                  </a:lnTo>
                  <a:lnTo>
                    <a:pt x="290" y="586"/>
                  </a:lnTo>
                  <a:lnTo>
                    <a:pt x="326" y="609"/>
                  </a:lnTo>
                  <a:lnTo>
                    <a:pt x="326" y="609"/>
                  </a:lnTo>
                  <a:lnTo>
                    <a:pt x="320" y="623"/>
                  </a:lnTo>
                  <a:lnTo>
                    <a:pt x="318" y="628"/>
                  </a:lnTo>
                  <a:lnTo>
                    <a:pt x="312" y="634"/>
                  </a:lnTo>
                  <a:lnTo>
                    <a:pt x="312" y="634"/>
                  </a:lnTo>
                  <a:lnTo>
                    <a:pt x="309" y="637"/>
                  </a:lnTo>
                  <a:lnTo>
                    <a:pt x="308" y="640"/>
                  </a:lnTo>
                  <a:lnTo>
                    <a:pt x="308" y="642"/>
                  </a:lnTo>
                  <a:lnTo>
                    <a:pt x="308" y="645"/>
                  </a:lnTo>
                  <a:lnTo>
                    <a:pt x="313" y="649"/>
                  </a:lnTo>
                  <a:lnTo>
                    <a:pt x="319" y="652"/>
                  </a:lnTo>
                  <a:lnTo>
                    <a:pt x="319" y="652"/>
                  </a:lnTo>
                  <a:lnTo>
                    <a:pt x="311" y="658"/>
                  </a:lnTo>
                  <a:lnTo>
                    <a:pt x="306" y="659"/>
                  </a:lnTo>
                  <a:lnTo>
                    <a:pt x="302" y="660"/>
                  </a:lnTo>
                  <a:lnTo>
                    <a:pt x="302" y="660"/>
                  </a:lnTo>
                  <a:lnTo>
                    <a:pt x="283" y="656"/>
                  </a:lnTo>
                  <a:lnTo>
                    <a:pt x="262" y="651"/>
                  </a:lnTo>
                  <a:lnTo>
                    <a:pt x="262" y="651"/>
                  </a:lnTo>
                  <a:lnTo>
                    <a:pt x="262" y="655"/>
                  </a:lnTo>
                  <a:lnTo>
                    <a:pt x="262" y="659"/>
                  </a:lnTo>
                  <a:lnTo>
                    <a:pt x="264" y="663"/>
                  </a:lnTo>
                  <a:lnTo>
                    <a:pt x="265" y="666"/>
                  </a:lnTo>
                  <a:lnTo>
                    <a:pt x="269" y="667"/>
                  </a:lnTo>
                  <a:lnTo>
                    <a:pt x="272" y="669"/>
                  </a:lnTo>
                  <a:lnTo>
                    <a:pt x="284" y="667"/>
                  </a:lnTo>
                  <a:lnTo>
                    <a:pt x="284" y="667"/>
                  </a:lnTo>
                  <a:lnTo>
                    <a:pt x="293" y="667"/>
                  </a:lnTo>
                  <a:lnTo>
                    <a:pt x="300" y="669"/>
                  </a:lnTo>
                  <a:lnTo>
                    <a:pt x="305" y="671"/>
                  </a:lnTo>
                  <a:lnTo>
                    <a:pt x="311" y="677"/>
                  </a:lnTo>
                  <a:lnTo>
                    <a:pt x="311" y="677"/>
                  </a:lnTo>
                  <a:lnTo>
                    <a:pt x="318" y="684"/>
                  </a:lnTo>
                  <a:lnTo>
                    <a:pt x="322" y="692"/>
                  </a:lnTo>
                  <a:lnTo>
                    <a:pt x="322" y="692"/>
                  </a:lnTo>
                  <a:lnTo>
                    <a:pt x="326" y="694"/>
                  </a:lnTo>
                  <a:lnTo>
                    <a:pt x="326" y="694"/>
                  </a:lnTo>
                  <a:lnTo>
                    <a:pt x="338" y="687"/>
                  </a:lnTo>
                  <a:lnTo>
                    <a:pt x="338" y="687"/>
                  </a:lnTo>
                  <a:lnTo>
                    <a:pt x="341" y="689"/>
                  </a:lnTo>
                  <a:lnTo>
                    <a:pt x="341" y="689"/>
                  </a:lnTo>
                  <a:lnTo>
                    <a:pt x="334" y="706"/>
                  </a:lnTo>
                  <a:lnTo>
                    <a:pt x="334" y="706"/>
                  </a:lnTo>
                  <a:lnTo>
                    <a:pt x="363" y="710"/>
                  </a:lnTo>
                  <a:lnTo>
                    <a:pt x="363" y="710"/>
                  </a:lnTo>
                  <a:lnTo>
                    <a:pt x="356" y="738"/>
                  </a:lnTo>
                  <a:lnTo>
                    <a:pt x="356" y="738"/>
                  </a:lnTo>
                  <a:lnTo>
                    <a:pt x="402" y="766"/>
                  </a:lnTo>
                  <a:lnTo>
                    <a:pt x="402" y="766"/>
                  </a:lnTo>
                  <a:lnTo>
                    <a:pt x="405" y="766"/>
                  </a:lnTo>
                  <a:lnTo>
                    <a:pt x="409" y="764"/>
                  </a:lnTo>
                  <a:lnTo>
                    <a:pt x="409" y="764"/>
                  </a:lnTo>
                  <a:lnTo>
                    <a:pt x="412" y="761"/>
                  </a:lnTo>
                  <a:lnTo>
                    <a:pt x="416" y="760"/>
                  </a:lnTo>
                  <a:lnTo>
                    <a:pt x="419" y="753"/>
                  </a:lnTo>
                  <a:lnTo>
                    <a:pt x="419" y="750"/>
                  </a:lnTo>
                  <a:lnTo>
                    <a:pt x="419" y="748"/>
                  </a:lnTo>
                  <a:lnTo>
                    <a:pt x="417" y="745"/>
                  </a:lnTo>
                  <a:lnTo>
                    <a:pt x="414" y="743"/>
                  </a:lnTo>
                  <a:lnTo>
                    <a:pt x="414" y="743"/>
                  </a:lnTo>
                  <a:lnTo>
                    <a:pt x="405" y="739"/>
                  </a:lnTo>
                  <a:lnTo>
                    <a:pt x="399" y="738"/>
                  </a:lnTo>
                  <a:lnTo>
                    <a:pt x="395" y="739"/>
                  </a:lnTo>
                  <a:lnTo>
                    <a:pt x="395" y="739"/>
                  </a:lnTo>
                  <a:lnTo>
                    <a:pt x="391" y="739"/>
                  </a:lnTo>
                  <a:lnTo>
                    <a:pt x="387" y="741"/>
                  </a:lnTo>
                  <a:lnTo>
                    <a:pt x="380" y="738"/>
                  </a:lnTo>
                  <a:lnTo>
                    <a:pt x="373" y="735"/>
                  </a:lnTo>
                  <a:lnTo>
                    <a:pt x="367" y="731"/>
                  </a:lnTo>
                  <a:lnTo>
                    <a:pt x="367" y="731"/>
                  </a:lnTo>
                  <a:lnTo>
                    <a:pt x="370" y="717"/>
                  </a:lnTo>
                  <a:lnTo>
                    <a:pt x="370" y="717"/>
                  </a:lnTo>
                  <a:lnTo>
                    <a:pt x="381" y="720"/>
                  </a:lnTo>
                  <a:lnTo>
                    <a:pt x="385" y="721"/>
                  </a:lnTo>
                  <a:lnTo>
                    <a:pt x="388" y="724"/>
                  </a:lnTo>
                  <a:lnTo>
                    <a:pt x="388" y="724"/>
                  </a:lnTo>
                  <a:lnTo>
                    <a:pt x="392" y="728"/>
                  </a:lnTo>
                  <a:lnTo>
                    <a:pt x="396" y="731"/>
                  </a:lnTo>
                  <a:lnTo>
                    <a:pt x="401" y="732"/>
                  </a:lnTo>
                  <a:lnTo>
                    <a:pt x="405" y="732"/>
                  </a:lnTo>
                  <a:lnTo>
                    <a:pt x="414" y="732"/>
                  </a:lnTo>
                  <a:lnTo>
                    <a:pt x="424" y="731"/>
                  </a:lnTo>
                  <a:lnTo>
                    <a:pt x="424" y="731"/>
                  </a:lnTo>
                  <a:lnTo>
                    <a:pt x="424" y="734"/>
                  </a:lnTo>
                  <a:lnTo>
                    <a:pt x="426" y="738"/>
                  </a:lnTo>
                  <a:lnTo>
                    <a:pt x="426" y="738"/>
                  </a:lnTo>
                  <a:lnTo>
                    <a:pt x="427" y="741"/>
                  </a:lnTo>
                  <a:lnTo>
                    <a:pt x="430" y="743"/>
                  </a:lnTo>
                  <a:lnTo>
                    <a:pt x="437" y="745"/>
                  </a:lnTo>
                  <a:lnTo>
                    <a:pt x="450" y="746"/>
                  </a:lnTo>
                  <a:lnTo>
                    <a:pt x="450" y="746"/>
                  </a:lnTo>
                  <a:lnTo>
                    <a:pt x="459" y="746"/>
                  </a:lnTo>
                  <a:lnTo>
                    <a:pt x="467" y="745"/>
                  </a:lnTo>
                  <a:lnTo>
                    <a:pt x="474" y="739"/>
                  </a:lnTo>
                  <a:lnTo>
                    <a:pt x="480" y="732"/>
                  </a:lnTo>
                  <a:lnTo>
                    <a:pt x="480" y="732"/>
                  </a:lnTo>
                  <a:lnTo>
                    <a:pt x="464" y="731"/>
                  </a:lnTo>
                  <a:lnTo>
                    <a:pt x="450" y="728"/>
                  </a:lnTo>
                  <a:lnTo>
                    <a:pt x="437" y="728"/>
                  </a:lnTo>
                  <a:lnTo>
                    <a:pt x="430" y="730"/>
                  </a:lnTo>
                  <a:lnTo>
                    <a:pt x="423" y="731"/>
                  </a:lnTo>
                  <a:lnTo>
                    <a:pt x="423" y="731"/>
                  </a:lnTo>
                  <a:close/>
                  <a:moveTo>
                    <a:pt x="521" y="858"/>
                  </a:moveTo>
                  <a:lnTo>
                    <a:pt x="521" y="858"/>
                  </a:lnTo>
                  <a:lnTo>
                    <a:pt x="534" y="858"/>
                  </a:lnTo>
                  <a:lnTo>
                    <a:pt x="543" y="861"/>
                  </a:lnTo>
                  <a:lnTo>
                    <a:pt x="553" y="865"/>
                  </a:lnTo>
                  <a:lnTo>
                    <a:pt x="563" y="872"/>
                  </a:lnTo>
                  <a:lnTo>
                    <a:pt x="563" y="872"/>
                  </a:lnTo>
                  <a:lnTo>
                    <a:pt x="570" y="865"/>
                  </a:lnTo>
                  <a:lnTo>
                    <a:pt x="574" y="862"/>
                  </a:lnTo>
                  <a:lnTo>
                    <a:pt x="579" y="862"/>
                  </a:lnTo>
                  <a:lnTo>
                    <a:pt x="594" y="864"/>
                  </a:lnTo>
                  <a:lnTo>
                    <a:pt x="624" y="868"/>
                  </a:lnTo>
                  <a:lnTo>
                    <a:pt x="624" y="868"/>
                  </a:lnTo>
                  <a:lnTo>
                    <a:pt x="624" y="880"/>
                  </a:lnTo>
                  <a:lnTo>
                    <a:pt x="624" y="880"/>
                  </a:lnTo>
                  <a:lnTo>
                    <a:pt x="632" y="865"/>
                  </a:lnTo>
                  <a:lnTo>
                    <a:pt x="632" y="865"/>
                  </a:lnTo>
                  <a:lnTo>
                    <a:pt x="642" y="880"/>
                  </a:lnTo>
                  <a:lnTo>
                    <a:pt x="642" y="880"/>
                  </a:lnTo>
                  <a:lnTo>
                    <a:pt x="647" y="874"/>
                  </a:lnTo>
                  <a:lnTo>
                    <a:pt x="650" y="871"/>
                  </a:lnTo>
                  <a:lnTo>
                    <a:pt x="653" y="869"/>
                  </a:lnTo>
                  <a:lnTo>
                    <a:pt x="653" y="869"/>
                  </a:lnTo>
                  <a:lnTo>
                    <a:pt x="662" y="869"/>
                  </a:lnTo>
                  <a:lnTo>
                    <a:pt x="666" y="867"/>
                  </a:lnTo>
                  <a:lnTo>
                    <a:pt x="668" y="865"/>
                  </a:lnTo>
                  <a:lnTo>
                    <a:pt x="669" y="862"/>
                  </a:lnTo>
                  <a:lnTo>
                    <a:pt x="669" y="862"/>
                  </a:lnTo>
                  <a:lnTo>
                    <a:pt x="672" y="862"/>
                  </a:lnTo>
                  <a:lnTo>
                    <a:pt x="675" y="862"/>
                  </a:lnTo>
                  <a:lnTo>
                    <a:pt x="675" y="862"/>
                  </a:lnTo>
                  <a:lnTo>
                    <a:pt x="680" y="867"/>
                  </a:lnTo>
                  <a:lnTo>
                    <a:pt x="684" y="867"/>
                  </a:lnTo>
                  <a:lnTo>
                    <a:pt x="689" y="864"/>
                  </a:lnTo>
                  <a:lnTo>
                    <a:pt x="693" y="861"/>
                  </a:lnTo>
                  <a:lnTo>
                    <a:pt x="693" y="861"/>
                  </a:lnTo>
                  <a:lnTo>
                    <a:pt x="696" y="860"/>
                  </a:lnTo>
                  <a:lnTo>
                    <a:pt x="700" y="860"/>
                  </a:lnTo>
                  <a:lnTo>
                    <a:pt x="705" y="858"/>
                  </a:lnTo>
                  <a:lnTo>
                    <a:pt x="705" y="858"/>
                  </a:lnTo>
                  <a:lnTo>
                    <a:pt x="705" y="850"/>
                  </a:lnTo>
                  <a:lnTo>
                    <a:pt x="705" y="846"/>
                  </a:lnTo>
                  <a:lnTo>
                    <a:pt x="707" y="843"/>
                  </a:lnTo>
                  <a:lnTo>
                    <a:pt x="707" y="843"/>
                  </a:lnTo>
                  <a:lnTo>
                    <a:pt x="709" y="842"/>
                  </a:lnTo>
                  <a:lnTo>
                    <a:pt x="712" y="840"/>
                  </a:lnTo>
                  <a:lnTo>
                    <a:pt x="716" y="840"/>
                  </a:lnTo>
                  <a:lnTo>
                    <a:pt x="722" y="843"/>
                  </a:lnTo>
                  <a:lnTo>
                    <a:pt x="727" y="846"/>
                  </a:lnTo>
                  <a:lnTo>
                    <a:pt x="727" y="846"/>
                  </a:lnTo>
                  <a:lnTo>
                    <a:pt x="725" y="857"/>
                  </a:lnTo>
                  <a:lnTo>
                    <a:pt x="725" y="857"/>
                  </a:lnTo>
                  <a:lnTo>
                    <a:pt x="733" y="854"/>
                  </a:lnTo>
                  <a:lnTo>
                    <a:pt x="737" y="853"/>
                  </a:lnTo>
                  <a:lnTo>
                    <a:pt x="738" y="851"/>
                  </a:lnTo>
                  <a:lnTo>
                    <a:pt x="738" y="851"/>
                  </a:lnTo>
                  <a:lnTo>
                    <a:pt x="740" y="847"/>
                  </a:lnTo>
                  <a:lnTo>
                    <a:pt x="744" y="843"/>
                  </a:lnTo>
                  <a:lnTo>
                    <a:pt x="747" y="840"/>
                  </a:lnTo>
                  <a:lnTo>
                    <a:pt x="751" y="838"/>
                  </a:lnTo>
                  <a:lnTo>
                    <a:pt x="761" y="833"/>
                  </a:lnTo>
                  <a:lnTo>
                    <a:pt x="770" y="832"/>
                  </a:lnTo>
                  <a:lnTo>
                    <a:pt x="770" y="832"/>
                  </a:lnTo>
                  <a:lnTo>
                    <a:pt x="772" y="818"/>
                  </a:lnTo>
                  <a:lnTo>
                    <a:pt x="772" y="818"/>
                  </a:lnTo>
                  <a:lnTo>
                    <a:pt x="801" y="838"/>
                  </a:lnTo>
                  <a:lnTo>
                    <a:pt x="801" y="838"/>
                  </a:lnTo>
                  <a:lnTo>
                    <a:pt x="808" y="828"/>
                  </a:lnTo>
                  <a:lnTo>
                    <a:pt x="809" y="824"/>
                  </a:lnTo>
                  <a:lnTo>
                    <a:pt x="810" y="821"/>
                  </a:lnTo>
                  <a:lnTo>
                    <a:pt x="810" y="821"/>
                  </a:lnTo>
                  <a:lnTo>
                    <a:pt x="808" y="818"/>
                  </a:lnTo>
                  <a:lnTo>
                    <a:pt x="808" y="814"/>
                  </a:lnTo>
                  <a:lnTo>
                    <a:pt x="808" y="811"/>
                  </a:lnTo>
                  <a:lnTo>
                    <a:pt x="809" y="810"/>
                  </a:lnTo>
                  <a:lnTo>
                    <a:pt x="813" y="804"/>
                  </a:lnTo>
                  <a:lnTo>
                    <a:pt x="817" y="800"/>
                  </a:lnTo>
                  <a:lnTo>
                    <a:pt x="817" y="800"/>
                  </a:lnTo>
                  <a:lnTo>
                    <a:pt x="828" y="810"/>
                  </a:lnTo>
                  <a:lnTo>
                    <a:pt x="831" y="811"/>
                  </a:lnTo>
                  <a:lnTo>
                    <a:pt x="837" y="811"/>
                  </a:lnTo>
                  <a:lnTo>
                    <a:pt x="837" y="811"/>
                  </a:lnTo>
                  <a:lnTo>
                    <a:pt x="845" y="814"/>
                  </a:lnTo>
                  <a:lnTo>
                    <a:pt x="855" y="815"/>
                  </a:lnTo>
                  <a:lnTo>
                    <a:pt x="855" y="815"/>
                  </a:lnTo>
                  <a:lnTo>
                    <a:pt x="866" y="815"/>
                  </a:lnTo>
                  <a:lnTo>
                    <a:pt x="876" y="815"/>
                  </a:lnTo>
                  <a:lnTo>
                    <a:pt x="876" y="815"/>
                  </a:lnTo>
                  <a:lnTo>
                    <a:pt x="880" y="813"/>
                  </a:lnTo>
                  <a:lnTo>
                    <a:pt x="882" y="811"/>
                  </a:lnTo>
                  <a:lnTo>
                    <a:pt x="882" y="810"/>
                  </a:lnTo>
                  <a:lnTo>
                    <a:pt x="882" y="810"/>
                  </a:lnTo>
                  <a:lnTo>
                    <a:pt x="881" y="804"/>
                  </a:lnTo>
                  <a:lnTo>
                    <a:pt x="877" y="800"/>
                  </a:lnTo>
                  <a:lnTo>
                    <a:pt x="877" y="800"/>
                  </a:lnTo>
                  <a:lnTo>
                    <a:pt x="871" y="800"/>
                  </a:lnTo>
                  <a:lnTo>
                    <a:pt x="864" y="800"/>
                  </a:lnTo>
                  <a:lnTo>
                    <a:pt x="864" y="800"/>
                  </a:lnTo>
                  <a:lnTo>
                    <a:pt x="858" y="800"/>
                  </a:lnTo>
                  <a:lnTo>
                    <a:pt x="851" y="800"/>
                  </a:lnTo>
                  <a:lnTo>
                    <a:pt x="845" y="797"/>
                  </a:lnTo>
                  <a:lnTo>
                    <a:pt x="838" y="795"/>
                  </a:lnTo>
                  <a:lnTo>
                    <a:pt x="838" y="795"/>
                  </a:lnTo>
                  <a:lnTo>
                    <a:pt x="841" y="790"/>
                  </a:lnTo>
                  <a:lnTo>
                    <a:pt x="844" y="786"/>
                  </a:lnTo>
                  <a:lnTo>
                    <a:pt x="851" y="782"/>
                  </a:lnTo>
                  <a:lnTo>
                    <a:pt x="859" y="781"/>
                  </a:lnTo>
                  <a:lnTo>
                    <a:pt x="867" y="779"/>
                  </a:lnTo>
                  <a:lnTo>
                    <a:pt x="867" y="779"/>
                  </a:lnTo>
                  <a:lnTo>
                    <a:pt x="871" y="779"/>
                  </a:lnTo>
                  <a:lnTo>
                    <a:pt x="877" y="781"/>
                  </a:lnTo>
                  <a:lnTo>
                    <a:pt x="882" y="784"/>
                  </a:lnTo>
                  <a:lnTo>
                    <a:pt x="884" y="786"/>
                  </a:lnTo>
                  <a:lnTo>
                    <a:pt x="884" y="786"/>
                  </a:lnTo>
                  <a:lnTo>
                    <a:pt x="887" y="790"/>
                  </a:lnTo>
                  <a:lnTo>
                    <a:pt x="888" y="793"/>
                  </a:lnTo>
                  <a:lnTo>
                    <a:pt x="891" y="795"/>
                  </a:lnTo>
                  <a:lnTo>
                    <a:pt x="894" y="796"/>
                  </a:lnTo>
                  <a:lnTo>
                    <a:pt x="900" y="796"/>
                  </a:lnTo>
                  <a:lnTo>
                    <a:pt x="906" y="795"/>
                  </a:lnTo>
                  <a:lnTo>
                    <a:pt x="906" y="795"/>
                  </a:lnTo>
                  <a:lnTo>
                    <a:pt x="927" y="792"/>
                  </a:lnTo>
                  <a:lnTo>
                    <a:pt x="927" y="792"/>
                  </a:lnTo>
                  <a:lnTo>
                    <a:pt x="920" y="779"/>
                  </a:lnTo>
                  <a:lnTo>
                    <a:pt x="920" y="779"/>
                  </a:lnTo>
                  <a:lnTo>
                    <a:pt x="935" y="760"/>
                  </a:lnTo>
                  <a:lnTo>
                    <a:pt x="935" y="760"/>
                  </a:lnTo>
                  <a:lnTo>
                    <a:pt x="928" y="741"/>
                  </a:lnTo>
                  <a:lnTo>
                    <a:pt x="928" y="741"/>
                  </a:lnTo>
                  <a:lnTo>
                    <a:pt x="921" y="742"/>
                  </a:lnTo>
                  <a:lnTo>
                    <a:pt x="914" y="745"/>
                  </a:lnTo>
                  <a:lnTo>
                    <a:pt x="910" y="750"/>
                  </a:lnTo>
                  <a:lnTo>
                    <a:pt x="909" y="753"/>
                  </a:lnTo>
                  <a:lnTo>
                    <a:pt x="909" y="757"/>
                  </a:lnTo>
                  <a:lnTo>
                    <a:pt x="909" y="757"/>
                  </a:lnTo>
                  <a:lnTo>
                    <a:pt x="907" y="761"/>
                  </a:lnTo>
                  <a:lnTo>
                    <a:pt x="905" y="766"/>
                  </a:lnTo>
                  <a:lnTo>
                    <a:pt x="899" y="767"/>
                  </a:lnTo>
                  <a:lnTo>
                    <a:pt x="891" y="767"/>
                  </a:lnTo>
                  <a:lnTo>
                    <a:pt x="891" y="767"/>
                  </a:lnTo>
                  <a:lnTo>
                    <a:pt x="892" y="761"/>
                  </a:lnTo>
                  <a:lnTo>
                    <a:pt x="891" y="759"/>
                  </a:lnTo>
                  <a:lnTo>
                    <a:pt x="889" y="757"/>
                  </a:lnTo>
                  <a:lnTo>
                    <a:pt x="885" y="756"/>
                  </a:lnTo>
                  <a:lnTo>
                    <a:pt x="878" y="753"/>
                  </a:lnTo>
                  <a:lnTo>
                    <a:pt x="874" y="752"/>
                  </a:lnTo>
                  <a:lnTo>
                    <a:pt x="873" y="749"/>
                  </a:lnTo>
                  <a:lnTo>
                    <a:pt x="873" y="749"/>
                  </a:lnTo>
                  <a:lnTo>
                    <a:pt x="862" y="761"/>
                  </a:lnTo>
                  <a:lnTo>
                    <a:pt x="862" y="761"/>
                  </a:lnTo>
                  <a:lnTo>
                    <a:pt x="788" y="757"/>
                  </a:lnTo>
                  <a:lnTo>
                    <a:pt x="788" y="757"/>
                  </a:lnTo>
                  <a:lnTo>
                    <a:pt x="780" y="748"/>
                  </a:lnTo>
                  <a:lnTo>
                    <a:pt x="780" y="748"/>
                  </a:lnTo>
                  <a:lnTo>
                    <a:pt x="754" y="756"/>
                  </a:lnTo>
                  <a:lnTo>
                    <a:pt x="754" y="756"/>
                  </a:lnTo>
                  <a:lnTo>
                    <a:pt x="769" y="764"/>
                  </a:lnTo>
                  <a:lnTo>
                    <a:pt x="769" y="764"/>
                  </a:lnTo>
                  <a:lnTo>
                    <a:pt x="763" y="766"/>
                  </a:lnTo>
                  <a:lnTo>
                    <a:pt x="756" y="768"/>
                  </a:lnTo>
                  <a:lnTo>
                    <a:pt x="745" y="768"/>
                  </a:lnTo>
                  <a:lnTo>
                    <a:pt x="734" y="768"/>
                  </a:lnTo>
                  <a:lnTo>
                    <a:pt x="723" y="768"/>
                  </a:lnTo>
                  <a:lnTo>
                    <a:pt x="723" y="768"/>
                  </a:lnTo>
                  <a:lnTo>
                    <a:pt x="712" y="770"/>
                  </a:lnTo>
                  <a:lnTo>
                    <a:pt x="700" y="771"/>
                  </a:lnTo>
                  <a:lnTo>
                    <a:pt x="678" y="777"/>
                  </a:lnTo>
                  <a:lnTo>
                    <a:pt x="678" y="777"/>
                  </a:lnTo>
                  <a:lnTo>
                    <a:pt x="679" y="789"/>
                  </a:lnTo>
                  <a:lnTo>
                    <a:pt x="679" y="789"/>
                  </a:lnTo>
                  <a:lnTo>
                    <a:pt x="661" y="788"/>
                  </a:lnTo>
                  <a:lnTo>
                    <a:pt x="644" y="786"/>
                  </a:lnTo>
                  <a:lnTo>
                    <a:pt x="628" y="785"/>
                  </a:lnTo>
                  <a:lnTo>
                    <a:pt x="619" y="782"/>
                  </a:lnTo>
                  <a:lnTo>
                    <a:pt x="611" y="779"/>
                  </a:lnTo>
                  <a:lnTo>
                    <a:pt x="611" y="779"/>
                  </a:lnTo>
                  <a:lnTo>
                    <a:pt x="618" y="771"/>
                  </a:lnTo>
                  <a:lnTo>
                    <a:pt x="621" y="768"/>
                  </a:lnTo>
                  <a:lnTo>
                    <a:pt x="621" y="766"/>
                  </a:lnTo>
                  <a:lnTo>
                    <a:pt x="619" y="763"/>
                  </a:lnTo>
                  <a:lnTo>
                    <a:pt x="617" y="759"/>
                  </a:lnTo>
                  <a:lnTo>
                    <a:pt x="604" y="749"/>
                  </a:lnTo>
                  <a:lnTo>
                    <a:pt x="604" y="749"/>
                  </a:lnTo>
                  <a:lnTo>
                    <a:pt x="589" y="757"/>
                  </a:lnTo>
                  <a:lnTo>
                    <a:pt x="589" y="757"/>
                  </a:lnTo>
                  <a:lnTo>
                    <a:pt x="589" y="761"/>
                  </a:lnTo>
                  <a:lnTo>
                    <a:pt x="589" y="761"/>
                  </a:lnTo>
                  <a:lnTo>
                    <a:pt x="614" y="767"/>
                  </a:lnTo>
                  <a:lnTo>
                    <a:pt x="614" y="767"/>
                  </a:lnTo>
                  <a:lnTo>
                    <a:pt x="600" y="774"/>
                  </a:lnTo>
                  <a:lnTo>
                    <a:pt x="600" y="774"/>
                  </a:lnTo>
                  <a:lnTo>
                    <a:pt x="611" y="799"/>
                  </a:lnTo>
                  <a:lnTo>
                    <a:pt x="611" y="799"/>
                  </a:lnTo>
                  <a:lnTo>
                    <a:pt x="593" y="800"/>
                  </a:lnTo>
                  <a:lnTo>
                    <a:pt x="593" y="800"/>
                  </a:lnTo>
                  <a:lnTo>
                    <a:pt x="582" y="784"/>
                  </a:lnTo>
                  <a:lnTo>
                    <a:pt x="582" y="784"/>
                  </a:lnTo>
                  <a:lnTo>
                    <a:pt x="574" y="786"/>
                  </a:lnTo>
                  <a:lnTo>
                    <a:pt x="564" y="789"/>
                  </a:lnTo>
                  <a:lnTo>
                    <a:pt x="554" y="788"/>
                  </a:lnTo>
                  <a:lnTo>
                    <a:pt x="545" y="785"/>
                  </a:lnTo>
                  <a:lnTo>
                    <a:pt x="545" y="785"/>
                  </a:lnTo>
                  <a:lnTo>
                    <a:pt x="536" y="795"/>
                  </a:lnTo>
                  <a:lnTo>
                    <a:pt x="536" y="795"/>
                  </a:lnTo>
                  <a:lnTo>
                    <a:pt x="535" y="790"/>
                  </a:lnTo>
                  <a:lnTo>
                    <a:pt x="534" y="788"/>
                  </a:lnTo>
                  <a:lnTo>
                    <a:pt x="531" y="786"/>
                  </a:lnTo>
                  <a:lnTo>
                    <a:pt x="527" y="784"/>
                  </a:lnTo>
                  <a:lnTo>
                    <a:pt x="520" y="784"/>
                  </a:lnTo>
                  <a:lnTo>
                    <a:pt x="511" y="784"/>
                  </a:lnTo>
                  <a:lnTo>
                    <a:pt x="511" y="784"/>
                  </a:lnTo>
                  <a:lnTo>
                    <a:pt x="509" y="784"/>
                  </a:lnTo>
                  <a:lnTo>
                    <a:pt x="506" y="784"/>
                  </a:lnTo>
                  <a:lnTo>
                    <a:pt x="506" y="784"/>
                  </a:lnTo>
                  <a:lnTo>
                    <a:pt x="503" y="768"/>
                  </a:lnTo>
                  <a:lnTo>
                    <a:pt x="503" y="768"/>
                  </a:lnTo>
                  <a:lnTo>
                    <a:pt x="510" y="764"/>
                  </a:lnTo>
                  <a:lnTo>
                    <a:pt x="517" y="761"/>
                  </a:lnTo>
                  <a:lnTo>
                    <a:pt x="521" y="761"/>
                  </a:lnTo>
                  <a:lnTo>
                    <a:pt x="525" y="761"/>
                  </a:lnTo>
                  <a:lnTo>
                    <a:pt x="529" y="763"/>
                  </a:lnTo>
                  <a:lnTo>
                    <a:pt x="535" y="766"/>
                  </a:lnTo>
                  <a:lnTo>
                    <a:pt x="535" y="766"/>
                  </a:lnTo>
                  <a:lnTo>
                    <a:pt x="543" y="741"/>
                  </a:lnTo>
                  <a:lnTo>
                    <a:pt x="543" y="741"/>
                  </a:lnTo>
                  <a:lnTo>
                    <a:pt x="525" y="748"/>
                  </a:lnTo>
                  <a:lnTo>
                    <a:pt x="509" y="752"/>
                  </a:lnTo>
                  <a:lnTo>
                    <a:pt x="491" y="754"/>
                  </a:lnTo>
                  <a:lnTo>
                    <a:pt x="474" y="753"/>
                  </a:lnTo>
                  <a:lnTo>
                    <a:pt x="474" y="753"/>
                  </a:lnTo>
                  <a:lnTo>
                    <a:pt x="491" y="764"/>
                  </a:lnTo>
                  <a:lnTo>
                    <a:pt x="491" y="764"/>
                  </a:lnTo>
                  <a:lnTo>
                    <a:pt x="478" y="767"/>
                  </a:lnTo>
                  <a:lnTo>
                    <a:pt x="467" y="766"/>
                  </a:lnTo>
                  <a:lnTo>
                    <a:pt x="463" y="764"/>
                  </a:lnTo>
                  <a:lnTo>
                    <a:pt x="459" y="763"/>
                  </a:lnTo>
                  <a:lnTo>
                    <a:pt x="453" y="759"/>
                  </a:lnTo>
                  <a:lnTo>
                    <a:pt x="449" y="754"/>
                  </a:lnTo>
                  <a:lnTo>
                    <a:pt x="449" y="754"/>
                  </a:lnTo>
                  <a:lnTo>
                    <a:pt x="402" y="785"/>
                  </a:lnTo>
                  <a:lnTo>
                    <a:pt x="402" y="785"/>
                  </a:lnTo>
                  <a:lnTo>
                    <a:pt x="399" y="782"/>
                  </a:lnTo>
                  <a:lnTo>
                    <a:pt x="395" y="779"/>
                  </a:lnTo>
                  <a:lnTo>
                    <a:pt x="392" y="778"/>
                  </a:lnTo>
                  <a:lnTo>
                    <a:pt x="388" y="778"/>
                  </a:lnTo>
                  <a:lnTo>
                    <a:pt x="370" y="781"/>
                  </a:lnTo>
                  <a:lnTo>
                    <a:pt x="370" y="781"/>
                  </a:lnTo>
                  <a:lnTo>
                    <a:pt x="362" y="784"/>
                  </a:lnTo>
                  <a:lnTo>
                    <a:pt x="356" y="788"/>
                  </a:lnTo>
                  <a:lnTo>
                    <a:pt x="354" y="792"/>
                  </a:lnTo>
                  <a:lnTo>
                    <a:pt x="354" y="799"/>
                  </a:lnTo>
                  <a:lnTo>
                    <a:pt x="354" y="799"/>
                  </a:lnTo>
                  <a:lnTo>
                    <a:pt x="390" y="790"/>
                  </a:lnTo>
                  <a:lnTo>
                    <a:pt x="390" y="790"/>
                  </a:lnTo>
                  <a:lnTo>
                    <a:pt x="388" y="793"/>
                  </a:lnTo>
                  <a:lnTo>
                    <a:pt x="388" y="793"/>
                  </a:lnTo>
                  <a:lnTo>
                    <a:pt x="394" y="797"/>
                  </a:lnTo>
                  <a:lnTo>
                    <a:pt x="396" y="800"/>
                  </a:lnTo>
                  <a:lnTo>
                    <a:pt x="399" y="800"/>
                  </a:lnTo>
                  <a:lnTo>
                    <a:pt x="399" y="800"/>
                  </a:lnTo>
                  <a:lnTo>
                    <a:pt x="409" y="802"/>
                  </a:lnTo>
                  <a:lnTo>
                    <a:pt x="417" y="804"/>
                  </a:lnTo>
                  <a:lnTo>
                    <a:pt x="423" y="808"/>
                  </a:lnTo>
                  <a:lnTo>
                    <a:pt x="428" y="815"/>
                  </a:lnTo>
                  <a:lnTo>
                    <a:pt x="428" y="815"/>
                  </a:lnTo>
                  <a:lnTo>
                    <a:pt x="457" y="795"/>
                  </a:lnTo>
                  <a:lnTo>
                    <a:pt x="457" y="795"/>
                  </a:lnTo>
                  <a:lnTo>
                    <a:pt x="456" y="793"/>
                  </a:lnTo>
                  <a:lnTo>
                    <a:pt x="455" y="793"/>
                  </a:lnTo>
                  <a:lnTo>
                    <a:pt x="452" y="790"/>
                  </a:lnTo>
                  <a:lnTo>
                    <a:pt x="450" y="789"/>
                  </a:lnTo>
                  <a:lnTo>
                    <a:pt x="450" y="788"/>
                  </a:lnTo>
                  <a:lnTo>
                    <a:pt x="450" y="785"/>
                  </a:lnTo>
                  <a:lnTo>
                    <a:pt x="455" y="784"/>
                  </a:lnTo>
                  <a:lnTo>
                    <a:pt x="455" y="784"/>
                  </a:lnTo>
                  <a:lnTo>
                    <a:pt x="462" y="786"/>
                  </a:lnTo>
                  <a:lnTo>
                    <a:pt x="468" y="792"/>
                  </a:lnTo>
                  <a:lnTo>
                    <a:pt x="471" y="795"/>
                  </a:lnTo>
                  <a:lnTo>
                    <a:pt x="473" y="797"/>
                  </a:lnTo>
                  <a:lnTo>
                    <a:pt x="473" y="802"/>
                  </a:lnTo>
                  <a:lnTo>
                    <a:pt x="473" y="806"/>
                  </a:lnTo>
                  <a:lnTo>
                    <a:pt x="473" y="806"/>
                  </a:lnTo>
                  <a:lnTo>
                    <a:pt x="446" y="813"/>
                  </a:lnTo>
                  <a:lnTo>
                    <a:pt x="446" y="813"/>
                  </a:lnTo>
                  <a:lnTo>
                    <a:pt x="446" y="825"/>
                  </a:lnTo>
                  <a:lnTo>
                    <a:pt x="449" y="836"/>
                  </a:lnTo>
                  <a:lnTo>
                    <a:pt x="449" y="836"/>
                  </a:lnTo>
                  <a:lnTo>
                    <a:pt x="453" y="844"/>
                  </a:lnTo>
                  <a:lnTo>
                    <a:pt x="459" y="853"/>
                  </a:lnTo>
                  <a:lnTo>
                    <a:pt x="459" y="853"/>
                  </a:lnTo>
                  <a:lnTo>
                    <a:pt x="464" y="853"/>
                  </a:lnTo>
                  <a:lnTo>
                    <a:pt x="470" y="851"/>
                  </a:lnTo>
                  <a:lnTo>
                    <a:pt x="470" y="851"/>
                  </a:lnTo>
                  <a:lnTo>
                    <a:pt x="473" y="847"/>
                  </a:lnTo>
                  <a:lnTo>
                    <a:pt x="473" y="847"/>
                  </a:lnTo>
                  <a:lnTo>
                    <a:pt x="455" y="840"/>
                  </a:lnTo>
                  <a:lnTo>
                    <a:pt x="455" y="840"/>
                  </a:lnTo>
                  <a:lnTo>
                    <a:pt x="464" y="835"/>
                  </a:lnTo>
                  <a:lnTo>
                    <a:pt x="467" y="833"/>
                  </a:lnTo>
                  <a:lnTo>
                    <a:pt x="468" y="833"/>
                  </a:lnTo>
                  <a:lnTo>
                    <a:pt x="468" y="833"/>
                  </a:lnTo>
                  <a:lnTo>
                    <a:pt x="478" y="836"/>
                  </a:lnTo>
                  <a:lnTo>
                    <a:pt x="486" y="840"/>
                  </a:lnTo>
                  <a:lnTo>
                    <a:pt x="486" y="840"/>
                  </a:lnTo>
                  <a:lnTo>
                    <a:pt x="498" y="833"/>
                  </a:lnTo>
                  <a:lnTo>
                    <a:pt x="498" y="833"/>
                  </a:lnTo>
                  <a:lnTo>
                    <a:pt x="504" y="840"/>
                  </a:lnTo>
                  <a:lnTo>
                    <a:pt x="507" y="843"/>
                  </a:lnTo>
                  <a:lnTo>
                    <a:pt x="509" y="844"/>
                  </a:lnTo>
                  <a:lnTo>
                    <a:pt x="509" y="844"/>
                  </a:lnTo>
                  <a:lnTo>
                    <a:pt x="513" y="844"/>
                  </a:lnTo>
                  <a:lnTo>
                    <a:pt x="517" y="846"/>
                  </a:lnTo>
                  <a:lnTo>
                    <a:pt x="518" y="847"/>
                  </a:lnTo>
                  <a:lnTo>
                    <a:pt x="520" y="849"/>
                  </a:lnTo>
                  <a:lnTo>
                    <a:pt x="521" y="853"/>
                  </a:lnTo>
                  <a:lnTo>
                    <a:pt x="521" y="858"/>
                  </a:lnTo>
                  <a:lnTo>
                    <a:pt x="521" y="858"/>
                  </a:lnTo>
                  <a:close/>
                  <a:moveTo>
                    <a:pt x="441" y="335"/>
                  </a:moveTo>
                  <a:lnTo>
                    <a:pt x="441" y="335"/>
                  </a:lnTo>
                  <a:lnTo>
                    <a:pt x="457" y="342"/>
                  </a:lnTo>
                  <a:lnTo>
                    <a:pt x="457" y="342"/>
                  </a:lnTo>
                  <a:lnTo>
                    <a:pt x="456" y="328"/>
                  </a:lnTo>
                  <a:lnTo>
                    <a:pt x="456" y="328"/>
                  </a:lnTo>
                  <a:lnTo>
                    <a:pt x="485" y="324"/>
                  </a:lnTo>
                  <a:lnTo>
                    <a:pt x="485" y="324"/>
                  </a:lnTo>
                  <a:lnTo>
                    <a:pt x="493" y="302"/>
                  </a:lnTo>
                  <a:lnTo>
                    <a:pt x="493" y="302"/>
                  </a:lnTo>
                  <a:lnTo>
                    <a:pt x="502" y="300"/>
                  </a:lnTo>
                  <a:lnTo>
                    <a:pt x="507" y="300"/>
                  </a:lnTo>
                  <a:lnTo>
                    <a:pt x="513" y="303"/>
                  </a:lnTo>
                  <a:lnTo>
                    <a:pt x="516" y="306"/>
                  </a:lnTo>
                  <a:lnTo>
                    <a:pt x="522" y="316"/>
                  </a:lnTo>
                  <a:lnTo>
                    <a:pt x="525" y="320"/>
                  </a:lnTo>
                  <a:lnTo>
                    <a:pt x="529" y="324"/>
                  </a:lnTo>
                  <a:lnTo>
                    <a:pt x="529" y="324"/>
                  </a:lnTo>
                  <a:lnTo>
                    <a:pt x="521" y="328"/>
                  </a:lnTo>
                  <a:lnTo>
                    <a:pt x="521" y="329"/>
                  </a:lnTo>
                  <a:lnTo>
                    <a:pt x="520" y="331"/>
                  </a:lnTo>
                  <a:lnTo>
                    <a:pt x="521" y="334"/>
                  </a:lnTo>
                  <a:lnTo>
                    <a:pt x="524" y="336"/>
                  </a:lnTo>
                  <a:lnTo>
                    <a:pt x="524" y="336"/>
                  </a:lnTo>
                  <a:lnTo>
                    <a:pt x="531" y="332"/>
                  </a:lnTo>
                  <a:lnTo>
                    <a:pt x="536" y="328"/>
                  </a:lnTo>
                  <a:lnTo>
                    <a:pt x="549" y="318"/>
                  </a:lnTo>
                  <a:lnTo>
                    <a:pt x="553" y="313"/>
                  </a:lnTo>
                  <a:lnTo>
                    <a:pt x="556" y="309"/>
                  </a:lnTo>
                  <a:lnTo>
                    <a:pt x="556" y="304"/>
                  </a:lnTo>
                  <a:lnTo>
                    <a:pt x="556" y="300"/>
                  </a:lnTo>
                  <a:lnTo>
                    <a:pt x="556" y="300"/>
                  </a:lnTo>
                  <a:lnTo>
                    <a:pt x="549" y="299"/>
                  </a:lnTo>
                  <a:lnTo>
                    <a:pt x="549" y="299"/>
                  </a:lnTo>
                  <a:lnTo>
                    <a:pt x="552" y="289"/>
                  </a:lnTo>
                  <a:lnTo>
                    <a:pt x="552" y="289"/>
                  </a:lnTo>
                  <a:lnTo>
                    <a:pt x="540" y="289"/>
                  </a:lnTo>
                  <a:lnTo>
                    <a:pt x="540" y="289"/>
                  </a:lnTo>
                  <a:lnTo>
                    <a:pt x="534" y="291"/>
                  </a:lnTo>
                  <a:lnTo>
                    <a:pt x="528" y="289"/>
                  </a:lnTo>
                  <a:lnTo>
                    <a:pt x="522" y="286"/>
                  </a:lnTo>
                  <a:lnTo>
                    <a:pt x="516" y="280"/>
                  </a:lnTo>
                  <a:lnTo>
                    <a:pt x="516" y="280"/>
                  </a:lnTo>
                  <a:lnTo>
                    <a:pt x="522" y="274"/>
                  </a:lnTo>
                  <a:lnTo>
                    <a:pt x="524" y="271"/>
                  </a:lnTo>
                  <a:lnTo>
                    <a:pt x="524" y="268"/>
                  </a:lnTo>
                  <a:lnTo>
                    <a:pt x="524" y="267"/>
                  </a:lnTo>
                  <a:lnTo>
                    <a:pt x="521" y="264"/>
                  </a:lnTo>
                  <a:lnTo>
                    <a:pt x="514" y="256"/>
                  </a:lnTo>
                  <a:lnTo>
                    <a:pt x="514" y="256"/>
                  </a:lnTo>
                  <a:lnTo>
                    <a:pt x="507" y="262"/>
                  </a:lnTo>
                  <a:lnTo>
                    <a:pt x="500" y="268"/>
                  </a:lnTo>
                  <a:lnTo>
                    <a:pt x="500" y="268"/>
                  </a:lnTo>
                  <a:lnTo>
                    <a:pt x="496" y="277"/>
                  </a:lnTo>
                  <a:lnTo>
                    <a:pt x="493" y="285"/>
                  </a:lnTo>
                  <a:lnTo>
                    <a:pt x="493" y="285"/>
                  </a:lnTo>
                  <a:lnTo>
                    <a:pt x="484" y="275"/>
                  </a:lnTo>
                  <a:lnTo>
                    <a:pt x="484" y="275"/>
                  </a:lnTo>
                  <a:lnTo>
                    <a:pt x="478" y="278"/>
                  </a:lnTo>
                  <a:lnTo>
                    <a:pt x="474" y="284"/>
                  </a:lnTo>
                  <a:lnTo>
                    <a:pt x="467" y="293"/>
                  </a:lnTo>
                  <a:lnTo>
                    <a:pt x="460" y="304"/>
                  </a:lnTo>
                  <a:lnTo>
                    <a:pt x="457" y="310"/>
                  </a:lnTo>
                  <a:lnTo>
                    <a:pt x="452" y="314"/>
                  </a:lnTo>
                  <a:lnTo>
                    <a:pt x="452" y="314"/>
                  </a:lnTo>
                  <a:lnTo>
                    <a:pt x="449" y="316"/>
                  </a:lnTo>
                  <a:lnTo>
                    <a:pt x="446" y="316"/>
                  </a:lnTo>
                  <a:lnTo>
                    <a:pt x="446" y="316"/>
                  </a:lnTo>
                  <a:lnTo>
                    <a:pt x="442" y="314"/>
                  </a:lnTo>
                  <a:lnTo>
                    <a:pt x="437" y="316"/>
                  </a:lnTo>
                  <a:lnTo>
                    <a:pt x="434" y="316"/>
                  </a:lnTo>
                  <a:lnTo>
                    <a:pt x="430" y="318"/>
                  </a:lnTo>
                  <a:lnTo>
                    <a:pt x="424" y="324"/>
                  </a:lnTo>
                  <a:lnTo>
                    <a:pt x="420" y="329"/>
                  </a:lnTo>
                  <a:lnTo>
                    <a:pt x="420" y="329"/>
                  </a:lnTo>
                  <a:lnTo>
                    <a:pt x="417" y="332"/>
                  </a:lnTo>
                  <a:lnTo>
                    <a:pt x="419" y="336"/>
                  </a:lnTo>
                  <a:lnTo>
                    <a:pt x="421" y="339"/>
                  </a:lnTo>
                  <a:lnTo>
                    <a:pt x="426" y="339"/>
                  </a:lnTo>
                  <a:lnTo>
                    <a:pt x="426" y="339"/>
                  </a:lnTo>
                  <a:lnTo>
                    <a:pt x="431" y="340"/>
                  </a:lnTo>
                  <a:lnTo>
                    <a:pt x="435" y="339"/>
                  </a:lnTo>
                  <a:lnTo>
                    <a:pt x="439" y="338"/>
                  </a:lnTo>
                  <a:lnTo>
                    <a:pt x="441" y="335"/>
                  </a:lnTo>
                  <a:lnTo>
                    <a:pt x="441" y="335"/>
                  </a:lnTo>
                  <a:close/>
                  <a:moveTo>
                    <a:pt x="1162" y="713"/>
                  </a:moveTo>
                  <a:lnTo>
                    <a:pt x="1162" y="713"/>
                  </a:lnTo>
                  <a:lnTo>
                    <a:pt x="1173" y="714"/>
                  </a:lnTo>
                  <a:lnTo>
                    <a:pt x="1183" y="714"/>
                  </a:lnTo>
                  <a:lnTo>
                    <a:pt x="1193" y="712"/>
                  </a:lnTo>
                  <a:lnTo>
                    <a:pt x="1201" y="707"/>
                  </a:lnTo>
                  <a:lnTo>
                    <a:pt x="1201" y="707"/>
                  </a:lnTo>
                  <a:lnTo>
                    <a:pt x="1205" y="705"/>
                  </a:lnTo>
                  <a:lnTo>
                    <a:pt x="1208" y="700"/>
                  </a:lnTo>
                  <a:lnTo>
                    <a:pt x="1211" y="695"/>
                  </a:lnTo>
                  <a:lnTo>
                    <a:pt x="1212" y="691"/>
                  </a:lnTo>
                  <a:lnTo>
                    <a:pt x="1212" y="680"/>
                  </a:lnTo>
                  <a:lnTo>
                    <a:pt x="1212" y="669"/>
                  </a:lnTo>
                  <a:lnTo>
                    <a:pt x="1212" y="669"/>
                  </a:lnTo>
                  <a:lnTo>
                    <a:pt x="1204" y="669"/>
                  </a:lnTo>
                  <a:lnTo>
                    <a:pt x="1200" y="670"/>
                  </a:lnTo>
                  <a:lnTo>
                    <a:pt x="1197" y="671"/>
                  </a:lnTo>
                  <a:lnTo>
                    <a:pt x="1197" y="671"/>
                  </a:lnTo>
                  <a:lnTo>
                    <a:pt x="1194" y="674"/>
                  </a:lnTo>
                  <a:lnTo>
                    <a:pt x="1191" y="678"/>
                  </a:lnTo>
                  <a:lnTo>
                    <a:pt x="1187" y="689"/>
                  </a:lnTo>
                  <a:lnTo>
                    <a:pt x="1187" y="689"/>
                  </a:lnTo>
                  <a:lnTo>
                    <a:pt x="1172" y="676"/>
                  </a:lnTo>
                  <a:lnTo>
                    <a:pt x="1172" y="676"/>
                  </a:lnTo>
                  <a:lnTo>
                    <a:pt x="1193" y="642"/>
                  </a:lnTo>
                  <a:lnTo>
                    <a:pt x="1193" y="642"/>
                  </a:lnTo>
                  <a:lnTo>
                    <a:pt x="1184" y="641"/>
                  </a:lnTo>
                  <a:lnTo>
                    <a:pt x="1176" y="642"/>
                  </a:lnTo>
                  <a:lnTo>
                    <a:pt x="1169" y="645"/>
                  </a:lnTo>
                  <a:lnTo>
                    <a:pt x="1164" y="648"/>
                  </a:lnTo>
                  <a:lnTo>
                    <a:pt x="1164" y="648"/>
                  </a:lnTo>
                  <a:lnTo>
                    <a:pt x="1157" y="653"/>
                  </a:lnTo>
                  <a:lnTo>
                    <a:pt x="1152" y="653"/>
                  </a:lnTo>
                  <a:lnTo>
                    <a:pt x="1148" y="652"/>
                  </a:lnTo>
                  <a:lnTo>
                    <a:pt x="1144" y="645"/>
                  </a:lnTo>
                  <a:lnTo>
                    <a:pt x="1144" y="645"/>
                  </a:lnTo>
                  <a:lnTo>
                    <a:pt x="1141" y="644"/>
                  </a:lnTo>
                  <a:lnTo>
                    <a:pt x="1136" y="640"/>
                  </a:lnTo>
                  <a:lnTo>
                    <a:pt x="1136" y="640"/>
                  </a:lnTo>
                  <a:lnTo>
                    <a:pt x="1134" y="646"/>
                  </a:lnTo>
                  <a:lnTo>
                    <a:pt x="1134" y="648"/>
                  </a:lnTo>
                  <a:lnTo>
                    <a:pt x="1134" y="651"/>
                  </a:lnTo>
                  <a:lnTo>
                    <a:pt x="1134" y="651"/>
                  </a:lnTo>
                  <a:lnTo>
                    <a:pt x="1146" y="660"/>
                  </a:lnTo>
                  <a:lnTo>
                    <a:pt x="1157" y="673"/>
                  </a:lnTo>
                  <a:lnTo>
                    <a:pt x="1157" y="673"/>
                  </a:lnTo>
                  <a:lnTo>
                    <a:pt x="1146" y="680"/>
                  </a:lnTo>
                  <a:lnTo>
                    <a:pt x="1146" y="680"/>
                  </a:lnTo>
                  <a:lnTo>
                    <a:pt x="1134" y="688"/>
                  </a:lnTo>
                  <a:lnTo>
                    <a:pt x="1134" y="688"/>
                  </a:lnTo>
                  <a:lnTo>
                    <a:pt x="1170" y="698"/>
                  </a:lnTo>
                  <a:lnTo>
                    <a:pt x="1170" y="698"/>
                  </a:lnTo>
                  <a:lnTo>
                    <a:pt x="1162" y="713"/>
                  </a:lnTo>
                  <a:lnTo>
                    <a:pt x="1162" y="713"/>
                  </a:lnTo>
                  <a:close/>
                  <a:moveTo>
                    <a:pt x="666" y="19"/>
                  </a:moveTo>
                  <a:lnTo>
                    <a:pt x="666" y="19"/>
                  </a:lnTo>
                  <a:lnTo>
                    <a:pt x="654" y="23"/>
                  </a:lnTo>
                  <a:lnTo>
                    <a:pt x="648" y="25"/>
                  </a:lnTo>
                  <a:lnTo>
                    <a:pt x="642" y="26"/>
                  </a:lnTo>
                  <a:lnTo>
                    <a:pt x="642" y="26"/>
                  </a:lnTo>
                  <a:lnTo>
                    <a:pt x="617" y="28"/>
                  </a:lnTo>
                  <a:lnTo>
                    <a:pt x="590" y="28"/>
                  </a:lnTo>
                  <a:lnTo>
                    <a:pt x="590" y="28"/>
                  </a:lnTo>
                  <a:lnTo>
                    <a:pt x="579" y="28"/>
                  </a:lnTo>
                  <a:lnTo>
                    <a:pt x="568" y="32"/>
                  </a:lnTo>
                  <a:lnTo>
                    <a:pt x="549" y="41"/>
                  </a:lnTo>
                  <a:lnTo>
                    <a:pt x="549" y="41"/>
                  </a:lnTo>
                  <a:lnTo>
                    <a:pt x="549" y="46"/>
                  </a:lnTo>
                  <a:lnTo>
                    <a:pt x="549" y="48"/>
                  </a:lnTo>
                  <a:lnTo>
                    <a:pt x="546" y="51"/>
                  </a:lnTo>
                  <a:lnTo>
                    <a:pt x="543" y="52"/>
                  </a:lnTo>
                  <a:lnTo>
                    <a:pt x="538" y="55"/>
                  </a:lnTo>
                  <a:lnTo>
                    <a:pt x="529" y="57"/>
                  </a:lnTo>
                  <a:lnTo>
                    <a:pt x="529" y="57"/>
                  </a:lnTo>
                  <a:lnTo>
                    <a:pt x="517" y="61"/>
                  </a:lnTo>
                  <a:lnTo>
                    <a:pt x="506" y="66"/>
                  </a:lnTo>
                  <a:lnTo>
                    <a:pt x="506" y="66"/>
                  </a:lnTo>
                  <a:lnTo>
                    <a:pt x="506" y="68"/>
                  </a:lnTo>
                  <a:lnTo>
                    <a:pt x="504" y="70"/>
                  </a:lnTo>
                  <a:lnTo>
                    <a:pt x="503" y="77"/>
                  </a:lnTo>
                  <a:lnTo>
                    <a:pt x="503" y="77"/>
                  </a:lnTo>
                  <a:lnTo>
                    <a:pt x="529" y="70"/>
                  </a:lnTo>
                  <a:lnTo>
                    <a:pt x="552" y="65"/>
                  </a:lnTo>
                  <a:lnTo>
                    <a:pt x="552" y="65"/>
                  </a:lnTo>
                  <a:lnTo>
                    <a:pt x="554" y="64"/>
                  </a:lnTo>
                  <a:lnTo>
                    <a:pt x="557" y="59"/>
                  </a:lnTo>
                  <a:lnTo>
                    <a:pt x="560" y="52"/>
                  </a:lnTo>
                  <a:lnTo>
                    <a:pt x="560" y="52"/>
                  </a:lnTo>
                  <a:lnTo>
                    <a:pt x="560" y="48"/>
                  </a:lnTo>
                  <a:lnTo>
                    <a:pt x="560" y="40"/>
                  </a:lnTo>
                  <a:lnTo>
                    <a:pt x="560" y="40"/>
                  </a:lnTo>
                  <a:lnTo>
                    <a:pt x="596" y="55"/>
                  </a:lnTo>
                  <a:lnTo>
                    <a:pt x="596" y="55"/>
                  </a:lnTo>
                  <a:lnTo>
                    <a:pt x="597" y="51"/>
                  </a:lnTo>
                  <a:lnTo>
                    <a:pt x="599" y="48"/>
                  </a:lnTo>
                  <a:lnTo>
                    <a:pt x="601" y="47"/>
                  </a:lnTo>
                  <a:lnTo>
                    <a:pt x="606" y="46"/>
                  </a:lnTo>
                  <a:lnTo>
                    <a:pt x="614" y="47"/>
                  </a:lnTo>
                  <a:lnTo>
                    <a:pt x="622" y="50"/>
                  </a:lnTo>
                  <a:lnTo>
                    <a:pt x="622" y="50"/>
                  </a:lnTo>
                  <a:lnTo>
                    <a:pt x="635" y="34"/>
                  </a:lnTo>
                  <a:lnTo>
                    <a:pt x="635" y="34"/>
                  </a:lnTo>
                  <a:lnTo>
                    <a:pt x="655" y="54"/>
                  </a:lnTo>
                  <a:lnTo>
                    <a:pt x="655" y="54"/>
                  </a:lnTo>
                  <a:lnTo>
                    <a:pt x="666" y="19"/>
                  </a:lnTo>
                  <a:lnTo>
                    <a:pt x="666" y="19"/>
                  </a:lnTo>
                  <a:close/>
                  <a:moveTo>
                    <a:pt x="150" y="893"/>
                  </a:moveTo>
                  <a:lnTo>
                    <a:pt x="150" y="893"/>
                  </a:lnTo>
                  <a:lnTo>
                    <a:pt x="129" y="897"/>
                  </a:lnTo>
                  <a:lnTo>
                    <a:pt x="129" y="897"/>
                  </a:lnTo>
                  <a:lnTo>
                    <a:pt x="129" y="908"/>
                  </a:lnTo>
                  <a:lnTo>
                    <a:pt x="129" y="911"/>
                  </a:lnTo>
                  <a:lnTo>
                    <a:pt x="131" y="914"/>
                  </a:lnTo>
                  <a:lnTo>
                    <a:pt x="133" y="914"/>
                  </a:lnTo>
                  <a:lnTo>
                    <a:pt x="136" y="915"/>
                  </a:lnTo>
                  <a:lnTo>
                    <a:pt x="147" y="914"/>
                  </a:lnTo>
                  <a:lnTo>
                    <a:pt x="147" y="914"/>
                  </a:lnTo>
                  <a:lnTo>
                    <a:pt x="154" y="912"/>
                  </a:lnTo>
                  <a:lnTo>
                    <a:pt x="162" y="912"/>
                  </a:lnTo>
                  <a:lnTo>
                    <a:pt x="162" y="912"/>
                  </a:lnTo>
                  <a:lnTo>
                    <a:pt x="172" y="912"/>
                  </a:lnTo>
                  <a:lnTo>
                    <a:pt x="180" y="910"/>
                  </a:lnTo>
                  <a:lnTo>
                    <a:pt x="189" y="904"/>
                  </a:lnTo>
                  <a:lnTo>
                    <a:pt x="197" y="898"/>
                  </a:lnTo>
                  <a:lnTo>
                    <a:pt x="197" y="898"/>
                  </a:lnTo>
                  <a:lnTo>
                    <a:pt x="189" y="893"/>
                  </a:lnTo>
                  <a:lnTo>
                    <a:pt x="180" y="887"/>
                  </a:lnTo>
                  <a:lnTo>
                    <a:pt x="178" y="885"/>
                  </a:lnTo>
                  <a:lnTo>
                    <a:pt x="175" y="880"/>
                  </a:lnTo>
                  <a:lnTo>
                    <a:pt x="174" y="876"/>
                  </a:lnTo>
                  <a:lnTo>
                    <a:pt x="172" y="871"/>
                  </a:lnTo>
                  <a:lnTo>
                    <a:pt x="172" y="871"/>
                  </a:lnTo>
                  <a:lnTo>
                    <a:pt x="157" y="880"/>
                  </a:lnTo>
                  <a:lnTo>
                    <a:pt x="157" y="880"/>
                  </a:lnTo>
                  <a:lnTo>
                    <a:pt x="147" y="868"/>
                  </a:lnTo>
                  <a:lnTo>
                    <a:pt x="147" y="868"/>
                  </a:lnTo>
                  <a:lnTo>
                    <a:pt x="138" y="879"/>
                  </a:lnTo>
                  <a:lnTo>
                    <a:pt x="138" y="879"/>
                  </a:lnTo>
                  <a:lnTo>
                    <a:pt x="120" y="878"/>
                  </a:lnTo>
                  <a:lnTo>
                    <a:pt x="110" y="879"/>
                  </a:lnTo>
                  <a:lnTo>
                    <a:pt x="103" y="882"/>
                  </a:lnTo>
                  <a:lnTo>
                    <a:pt x="103" y="882"/>
                  </a:lnTo>
                  <a:lnTo>
                    <a:pt x="97" y="885"/>
                  </a:lnTo>
                  <a:lnTo>
                    <a:pt x="92" y="890"/>
                  </a:lnTo>
                  <a:lnTo>
                    <a:pt x="82" y="903"/>
                  </a:lnTo>
                  <a:lnTo>
                    <a:pt x="82" y="903"/>
                  </a:lnTo>
                  <a:lnTo>
                    <a:pt x="88" y="905"/>
                  </a:lnTo>
                  <a:lnTo>
                    <a:pt x="92" y="908"/>
                  </a:lnTo>
                  <a:lnTo>
                    <a:pt x="99" y="915"/>
                  </a:lnTo>
                  <a:lnTo>
                    <a:pt x="103" y="918"/>
                  </a:lnTo>
                  <a:lnTo>
                    <a:pt x="107" y="921"/>
                  </a:lnTo>
                  <a:lnTo>
                    <a:pt x="113" y="921"/>
                  </a:lnTo>
                  <a:lnTo>
                    <a:pt x="120" y="921"/>
                  </a:lnTo>
                  <a:lnTo>
                    <a:pt x="120" y="921"/>
                  </a:lnTo>
                  <a:lnTo>
                    <a:pt x="121" y="916"/>
                  </a:lnTo>
                  <a:lnTo>
                    <a:pt x="121" y="914"/>
                  </a:lnTo>
                  <a:lnTo>
                    <a:pt x="118" y="912"/>
                  </a:lnTo>
                  <a:lnTo>
                    <a:pt x="115" y="912"/>
                  </a:lnTo>
                  <a:lnTo>
                    <a:pt x="110" y="911"/>
                  </a:lnTo>
                  <a:lnTo>
                    <a:pt x="107" y="910"/>
                  </a:lnTo>
                  <a:lnTo>
                    <a:pt x="106" y="907"/>
                  </a:lnTo>
                  <a:lnTo>
                    <a:pt x="106" y="907"/>
                  </a:lnTo>
                  <a:lnTo>
                    <a:pt x="113" y="885"/>
                  </a:lnTo>
                  <a:lnTo>
                    <a:pt x="113" y="885"/>
                  </a:lnTo>
                  <a:lnTo>
                    <a:pt x="151" y="889"/>
                  </a:lnTo>
                  <a:lnTo>
                    <a:pt x="151" y="889"/>
                  </a:lnTo>
                  <a:lnTo>
                    <a:pt x="158" y="890"/>
                  </a:lnTo>
                  <a:lnTo>
                    <a:pt x="162" y="892"/>
                  </a:lnTo>
                  <a:lnTo>
                    <a:pt x="162" y="896"/>
                  </a:lnTo>
                  <a:lnTo>
                    <a:pt x="161" y="904"/>
                  </a:lnTo>
                  <a:lnTo>
                    <a:pt x="161" y="904"/>
                  </a:lnTo>
                  <a:lnTo>
                    <a:pt x="158" y="904"/>
                  </a:lnTo>
                  <a:lnTo>
                    <a:pt x="156" y="904"/>
                  </a:lnTo>
                  <a:lnTo>
                    <a:pt x="154" y="903"/>
                  </a:lnTo>
                  <a:lnTo>
                    <a:pt x="153" y="900"/>
                  </a:lnTo>
                  <a:lnTo>
                    <a:pt x="153" y="896"/>
                  </a:lnTo>
                  <a:lnTo>
                    <a:pt x="151" y="894"/>
                  </a:lnTo>
                  <a:lnTo>
                    <a:pt x="150" y="893"/>
                  </a:lnTo>
                  <a:lnTo>
                    <a:pt x="150" y="893"/>
                  </a:lnTo>
                  <a:close/>
                  <a:moveTo>
                    <a:pt x="229" y="915"/>
                  </a:moveTo>
                  <a:lnTo>
                    <a:pt x="229" y="915"/>
                  </a:lnTo>
                  <a:lnTo>
                    <a:pt x="237" y="915"/>
                  </a:lnTo>
                  <a:lnTo>
                    <a:pt x="246" y="915"/>
                  </a:lnTo>
                  <a:lnTo>
                    <a:pt x="251" y="914"/>
                  </a:lnTo>
                  <a:lnTo>
                    <a:pt x="254" y="912"/>
                  </a:lnTo>
                  <a:lnTo>
                    <a:pt x="257" y="910"/>
                  </a:lnTo>
                  <a:lnTo>
                    <a:pt x="257" y="910"/>
                  </a:lnTo>
                  <a:lnTo>
                    <a:pt x="261" y="905"/>
                  </a:lnTo>
                  <a:lnTo>
                    <a:pt x="264" y="904"/>
                  </a:lnTo>
                  <a:lnTo>
                    <a:pt x="268" y="903"/>
                  </a:lnTo>
                  <a:lnTo>
                    <a:pt x="272" y="904"/>
                  </a:lnTo>
                  <a:lnTo>
                    <a:pt x="272" y="904"/>
                  </a:lnTo>
                  <a:lnTo>
                    <a:pt x="282" y="904"/>
                  </a:lnTo>
                  <a:lnTo>
                    <a:pt x="291" y="904"/>
                  </a:lnTo>
                  <a:lnTo>
                    <a:pt x="301" y="903"/>
                  </a:lnTo>
                  <a:lnTo>
                    <a:pt x="309" y="903"/>
                  </a:lnTo>
                  <a:lnTo>
                    <a:pt x="309" y="903"/>
                  </a:lnTo>
                  <a:lnTo>
                    <a:pt x="319" y="901"/>
                  </a:lnTo>
                  <a:lnTo>
                    <a:pt x="326" y="898"/>
                  </a:lnTo>
                  <a:lnTo>
                    <a:pt x="333" y="894"/>
                  </a:lnTo>
                  <a:lnTo>
                    <a:pt x="340" y="889"/>
                  </a:lnTo>
                  <a:lnTo>
                    <a:pt x="340" y="889"/>
                  </a:lnTo>
                  <a:lnTo>
                    <a:pt x="313" y="887"/>
                  </a:lnTo>
                  <a:lnTo>
                    <a:pt x="301" y="887"/>
                  </a:lnTo>
                  <a:lnTo>
                    <a:pt x="295" y="887"/>
                  </a:lnTo>
                  <a:lnTo>
                    <a:pt x="291" y="890"/>
                  </a:lnTo>
                  <a:lnTo>
                    <a:pt x="291" y="890"/>
                  </a:lnTo>
                  <a:lnTo>
                    <a:pt x="282" y="893"/>
                  </a:lnTo>
                  <a:lnTo>
                    <a:pt x="272" y="892"/>
                  </a:lnTo>
                  <a:lnTo>
                    <a:pt x="252" y="887"/>
                  </a:lnTo>
                  <a:lnTo>
                    <a:pt x="252" y="887"/>
                  </a:lnTo>
                  <a:lnTo>
                    <a:pt x="272" y="879"/>
                  </a:lnTo>
                  <a:lnTo>
                    <a:pt x="272" y="879"/>
                  </a:lnTo>
                  <a:lnTo>
                    <a:pt x="268" y="865"/>
                  </a:lnTo>
                  <a:lnTo>
                    <a:pt x="268" y="865"/>
                  </a:lnTo>
                  <a:lnTo>
                    <a:pt x="230" y="871"/>
                  </a:lnTo>
                  <a:lnTo>
                    <a:pt x="230" y="871"/>
                  </a:lnTo>
                  <a:lnTo>
                    <a:pt x="226" y="876"/>
                  </a:lnTo>
                  <a:lnTo>
                    <a:pt x="223" y="880"/>
                  </a:lnTo>
                  <a:lnTo>
                    <a:pt x="222" y="886"/>
                  </a:lnTo>
                  <a:lnTo>
                    <a:pt x="222" y="892"/>
                  </a:lnTo>
                  <a:lnTo>
                    <a:pt x="225" y="903"/>
                  </a:lnTo>
                  <a:lnTo>
                    <a:pt x="229" y="915"/>
                  </a:lnTo>
                  <a:lnTo>
                    <a:pt x="229" y="915"/>
                  </a:lnTo>
                  <a:close/>
                  <a:moveTo>
                    <a:pt x="804" y="75"/>
                  </a:moveTo>
                  <a:lnTo>
                    <a:pt x="804" y="75"/>
                  </a:lnTo>
                  <a:lnTo>
                    <a:pt x="805" y="77"/>
                  </a:lnTo>
                  <a:lnTo>
                    <a:pt x="805" y="82"/>
                  </a:lnTo>
                  <a:lnTo>
                    <a:pt x="808" y="84"/>
                  </a:lnTo>
                  <a:lnTo>
                    <a:pt x="810" y="84"/>
                  </a:lnTo>
                  <a:lnTo>
                    <a:pt x="813" y="84"/>
                  </a:lnTo>
                  <a:lnTo>
                    <a:pt x="813" y="84"/>
                  </a:lnTo>
                  <a:lnTo>
                    <a:pt x="842" y="54"/>
                  </a:lnTo>
                  <a:lnTo>
                    <a:pt x="842" y="54"/>
                  </a:lnTo>
                  <a:lnTo>
                    <a:pt x="835" y="47"/>
                  </a:lnTo>
                  <a:lnTo>
                    <a:pt x="831" y="44"/>
                  </a:lnTo>
                  <a:lnTo>
                    <a:pt x="828" y="44"/>
                  </a:lnTo>
                  <a:lnTo>
                    <a:pt x="826" y="46"/>
                  </a:lnTo>
                  <a:lnTo>
                    <a:pt x="822" y="47"/>
                  </a:lnTo>
                  <a:lnTo>
                    <a:pt x="810" y="54"/>
                  </a:lnTo>
                  <a:lnTo>
                    <a:pt x="810" y="54"/>
                  </a:lnTo>
                  <a:lnTo>
                    <a:pt x="774" y="57"/>
                  </a:lnTo>
                  <a:lnTo>
                    <a:pt x="774" y="57"/>
                  </a:lnTo>
                  <a:lnTo>
                    <a:pt x="754" y="40"/>
                  </a:lnTo>
                  <a:lnTo>
                    <a:pt x="754" y="40"/>
                  </a:lnTo>
                  <a:lnTo>
                    <a:pt x="755" y="47"/>
                  </a:lnTo>
                  <a:lnTo>
                    <a:pt x="754" y="52"/>
                  </a:lnTo>
                  <a:lnTo>
                    <a:pt x="750" y="55"/>
                  </a:lnTo>
                  <a:lnTo>
                    <a:pt x="745" y="57"/>
                  </a:lnTo>
                  <a:lnTo>
                    <a:pt x="736" y="61"/>
                  </a:lnTo>
                  <a:lnTo>
                    <a:pt x="733" y="64"/>
                  </a:lnTo>
                  <a:lnTo>
                    <a:pt x="730" y="68"/>
                  </a:lnTo>
                  <a:lnTo>
                    <a:pt x="730" y="68"/>
                  </a:lnTo>
                  <a:lnTo>
                    <a:pt x="804" y="75"/>
                  </a:lnTo>
                  <a:lnTo>
                    <a:pt x="804" y="75"/>
                  </a:lnTo>
                  <a:close/>
                  <a:moveTo>
                    <a:pt x="1165" y="238"/>
                  </a:moveTo>
                  <a:lnTo>
                    <a:pt x="1165" y="238"/>
                  </a:lnTo>
                  <a:lnTo>
                    <a:pt x="1170" y="234"/>
                  </a:lnTo>
                  <a:lnTo>
                    <a:pt x="1175" y="230"/>
                  </a:lnTo>
                  <a:lnTo>
                    <a:pt x="1177" y="226"/>
                  </a:lnTo>
                  <a:lnTo>
                    <a:pt x="1179" y="221"/>
                  </a:lnTo>
                  <a:lnTo>
                    <a:pt x="1180" y="217"/>
                  </a:lnTo>
                  <a:lnTo>
                    <a:pt x="1180" y="213"/>
                  </a:lnTo>
                  <a:lnTo>
                    <a:pt x="1177" y="203"/>
                  </a:lnTo>
                  <a:lnTo>
                    <a:pt x="1177" y="203"/>
                  </a:lnTo>
                  <a:lnTo>
                    <a:pt x="1176" y="201"/>
                  </a:lnTo>
                  <a:lnTo>
                    <a:pt x="1175" y="199"/>
                  </a:lnTo>
                  <a:lnTo>
                    <a:pt x="1168" y="198"/>
                  </a:lnTo>
                  <a:lnTo>
                    <a:pt x="1162" y="199"/>
                  </a:lnTo>
                  <a:lnTo>
                    <a:pt x="1155" y="203"/>
                  </a:lnTo>
                  <a:lnTo>
                    <a:pt x="1155" y="203"/>
                  </a:lnTo>
                  <a:lnTo>
                    <a:pt x="1152" y="245"/>
                  </a:lnTo>
                  <a:lnTo>
                    <a:pt x="1152" y="245"/>
                  </a:lnTo>
                  <a:lnTo>
                    <a:pt x="1139" y="239"/>
                  </a:lnTo>
                  <a:lnTo>
                    <a:pt x="1139" y="239"/>
                  </a:lnTo>
                  <a:lnTo>
                    <a:pt x="1108" y="248"/>
                  </a:lnTo>
                  <a:lnTo>
                    <a:pt x="1108" y="248"/>
                  </a:lnTo>
                  <a:lnTo>
                    <a:pt x="1112" y="255"/>
                  </a:lnTo>
                  <a:lnTo>
                    <a:pt x="1118" y="259"/>
                  </a:lnTo>
                  <a:lnTo>
                    <a:pt x="1125" y="260"/>
                  </a:lnTo>
                  <a:lnTo>
                    <a:pt x="1133" y="259"/>
                  </a:lnTo>
                  <a:lnTo>
                    <a:pt x="1133" y="259"/>
                  </a:lnTo>
                  <a:lnTo>
                    <a:pt x="1165" y="252"/>
                  </a:lnTo>
                  <a:lnTo>
                    <a:pt x="1182" y="249"/>
                  </a:lnTo>
                  <a:lnTo>
                    <a:pt x="1198" y="248"/>
                  </a:lnTo>
                  <a:lnTo>
                    <a:pt x="1198" y="248"/>
                  </a:lnTo>
                  <a:lnTo>
                    <a:pt x="1204" y="246"/>
                  </a:lnTo>
                  <a:lnTo>
                    <a:pt x="1208" y="244"/>
                  </a:lnTo>
                  <a:lnTo>
                    <a:pt x="1208" y="244"/>
                  </a:lnTo>
                  <a:lnTo>
                    <a:pt x="1208" y="239"/>
                  </a:lnTo>
                  <a:lnTo>
                    <a:pt x="1208" y="239"/>
                  </a:lnTo>
                  <a:lnTo>
                    <a:pt x="1165" y="238"/>
                  </a:lnTo>
                  <a:lnTo>
                    <a:pt x="1165" y="238"/>
                  </a:lnTo>
                  <a:close/>
                  <a:moveTo>
                    <a:pt x="197" y="789"/>
                  </a:moveTo>
                  <a:lnTo>
                    <a:pt x="197" y="789"/>
                  </a:lnTo>
                  <a:lnTo>
                    <a:pt x="197" y="782"/>
                  </a:lnTo>
                  <a:lnTo>
                    <a:pt x="198" y="778"/>
                  </a:lnTo>
                  <a:lnTo>
                    <a:pt x="201" y="772"/>
                  </a:lnTo>
                  <a:lnTo>
                    <a:pt x="205" y="768"/>
                  </a:lnTo>
                  <a:lnTo>
                    <a:pt x="210" y="766"/>
                  </a:lnTo>
                  <a:lnTo>
                    <a:pt x="212" y="761"/>
                  </a:lnTo>
                  <a:lnTo>
                    <a:pt x="214" y="756"/>
                  </a:lnTo>
                  <a:lnTo>
                    <a:pt x="212" y="750"/>
                  </a:lnTo>
                  <a:lnTo>
                    <a:pt x="212" y="750"/>
                  </a:lnTo>
                  <a:lnTo>
                    <a:pt x="243" y="721"/>
                  </a:lnTo>
                  <a:lnTo>
                    <a:pt x="243" y="721"/>
                  </a:lnTo>
                  <a:lnTo>
                    <a:pt x="234" y="716"/>
                  </a:lnTo>
                  <a:lnTo>
                    <a:pt x="232" y="714"/>
                  </a:lnTo>
                  <a:lnTo>
                    <a:pt x="229" y="714"/>
                  </a:lnTo>
                  <a:lnTo>
                    <a:pt x="226" y="714"/>
                  </a:lnTo>
                  <a:lnTo>
                    <a:pt x="223" y="717"/>
                  </a:lnTo>
                  <a:lnTo>
                    <a:pt x="215" y="724"/>
                  </a:lnTo>
                  <a:lnTo>
                    <a:pt x="215" y="724"/>
                  </a:lnTo>
                  <a:lnTo>
                    <a:pt x="221" y="732"/>
                  </a:lnTo>
                  <a:lnTo>
                    <a:pt x="221" y="732"/>
                  </a:lnTo>
                  <a:lnTo>
                    <a:pt x="165" y="748"/>
                  </a:lnTo>
                  <a:lnTo>
                    <a:pt x="165" y="748"/>
                  </a:lnTo>
                  <a:lnTo>
                    <a:pt x="169" y="754"/>
                  </a:lnTo>
                  <a:lnTo>
                    <a:pt x="175" y="761"/>
                  </a:lnTo>
                  <a:lnTo>
                    <a:pt x="180" y="770"/>
                  </a:lnTo>
                  <a:lnTo>
                    <a:pt x="182" y="774"/>
                  </a:lnTo>
                  <a:lnTo>
                    <a:pt x="182" y="779"/>
                  </a:lnTo>
                  <a:lnTo>
                    <a:pt x="182" y="779"/>
                  </a:lnTo>
                  <a:lnTo>
                    <a:pt x="183" y="781"/>
                  </a:lnTo>
                  <a:lnTo>
                    <a:pt x="186" y="784"/>
                  </a:lnTo>
                  <a:lnTo>
                    <a:pt x="197" y="789"/>
                  </a:lnTo>
                  <a:lnTo>
                    <a:pt x="197" y="789"/>
                  </a:lnTo>
                  <a:close/>
                  <a:moveTo>
                    <a:pt x="1064" y="176"/>
                  </a:moveTo>
                  <a:lnTo>
                    <a:pt x="1064" y="176"/>
                  </a:lnTo>
                  <a:lnTo>
                    <a:pt x="1071" y="178"/>
                  </a:lnTo>
                  <a:lnTo>
                    <a:pt x="1074" y="180"/>
                  </a:lnTo>
                  <a:lnTo>
                    <a:pt x="1076" y="180"/>
                  </a:lnTo>
                  <a:lnTo>
                    <a:pt x="1076" y="180"/>
                  </a:lnTo>
                  <a:lnTo>
                    <a:pt x="1090" y="180"/>
                  </a:lnTo>
                  <a:lnTo>
                    <a:pt x="1104" y="178"/>
                  </a:lnTo>
                  <a:lnTo>
                    <a:pt x="1116" y="176"/>
                  </a:lnTo>
                  <a:lnTo>
                    <a:pt x="1122" y="173"/>
                  </a:lnTo>
                  <a:lnTo>
                    <a:pt x="1128" y="169"/>
                  </a:lnTo>
                  <a:lnTo>
                    <a:pt x="1128" y="169"/>
                  </a:lnTo>
                  <a:lnTo>
                    <a:pt x="1130" y="178"/>
                  </a:lnTo>
                  <a:lnTo>
                    <a:pt x="1130" y="181"/>
                  </a:lnTo>
                  <a:lnTo>
                    <a:pt x="1130" y="183"/>
                  </a:lnTo>
                  <a:lnTo>
                    <a:pt x="1129" y="185"/>
                  </a:lnTo>
                  <a:lnTo>
                    <a:pt x="1126" y="187"/>
                  </a:lnTo>
                  <a:lnTo>
                    <a:pt x="1116" y="191"/>
                  </a:lnTo>
                  <a:lnTo>
                    <a:pt x="1116" y="191"/>
                  </a:lnTo>
                  <a:lnTo>
                    <a:pt x="1122" y="196"/>
                  </a:lnTo>
                  <a:lnTo>
                    <a:pt x="1122" y="196"/>
                  </a:lnTo>
                  <a:lnTo>
                    <a:pt x="1128" y="202"/>
                  </a:lnTo>
                  <a:lnTo>
                    <a:pt x="1128" y="202"/>
                  </a:lnTo>
                  <a:lnTo>
                    <a:pt x="1119" y="201"/>
                  </a:lnTo>
                  <a:lnTo>
                    <a:pt x="1115" y="202"/>
                  </a:lnTo>
                  <a:lnTo>
                    <a:pt x="1112" y="203"/>
                  </a:lnTo>
                  <a:lnTo>
                    <a:pt x="1108" y="208"/>
                  </a:lnTo>
                  <a:lnTo>
                    <a:pt x="1108" y="208"/>
                  </a:lnTo>
                  <a:lnTo>
                    <a:pt x="1136" y="212"/>
                  </a:lnTo>
                  <a:lnTo>
                    <a:pt x="1136" y="212"/>
                  </a:lnTo>
                  <a:lnTo>
                    <a:pt x="1150" y="166"/>
                  </a:lnTo>
                  <a:lnTo>
                    <a:pt x="1150" y="166"/>
                  </a:lnTo>
                  <a:lnTo>
                    <a:pt x="1129" y="154"/>
                  </a:lnTo>
                  <a:lnTo>
                    <a:pt x="1129" y="154"/>
                  </a:lnTo>
                  <a:lnTo>
                    <a:pt x="1122" y="158"/>
                  </a:lnTo>
                  <a:lnTo>
                    <a:pt x="1115" y="162"/>
                  </a:lnTo>
                  <a:lnTo>
                    <a:pt x="1115" y="162"/>
                  </a:lnTo>
                  <a:lnTo>
                    <a:pt x="1107" y="166"/>
                  </a:lnTo>
                  <a:lnTo>
                    <a:pt x="1098" y="170"/>
                  </a:lnTo>
                  <a:lnTo>
                    <a:pt x="1089" y="172"/>
                  </a:lnTo>
                  <a:lnTo>
                    <a:pt x="1085" y="172"/>
                  </a:lnTo>
                  <a:lnTo>
                    <a:pt x="1079" y="170"/>
                  </a:lnTo>
                  <a:lnTo>
                    <a:pt x="1079" y="170"/>
                  </a:lnTo>
                  <a:lnTo>
                    <a:pt x="1075" y="169"/>
                  </a:lnTo>
                  <a:lnTo>
                    <a:pt x="1071" y="169"/>
                  </a:lnTo>
                  <a:lnTo>
                    <a:pt x="1068" y="172"/>
                  </a:lnTo>
                  <a:lnTo>
                    <a:pt x="1064" y="176"/>
                  </a:lnTo>
                  <a:lnTo>
                    <a:pt x="1064" y="176"/>
                  </a:lnTo>
                  <a:close/>
                  <a:moveTo>
                    <a:pt x="827" y="998"/>
                  </a:moveTo>
                  <a:lnTo>
                    <a:pt x="827" y="998"/>
                  </a:lnTo>
                  <a:lnTo>
                    <a:pt x="822" y="997"/>
                  </a:lnTo>
                  <a:lnTo>
                    <a:pt x="817" y="997"/>
                  </a:lnTo>
                  <a:lnTo>
                    <a:pt x="813" y="998"/>
                  </a:lnTo>
                  <a:lnTo>
                    <a:pt x="810" y="1002"/>
                  </a:lnTo>
                  <a:lnTo>
                    <a:pt x="810" y="1002"/>
                  </a:lnTo>
                  <a:lnTo>
                    <a:pt x="808" y="1008"/>
                  </a:lnTo>
                  <a:lnTo>
                    <a:pt x="804" y="1011"/>
                  </a:lnTo>
                  <a:lnTo>
                    <a:pt x="798" y="1012"/>
                  </a:lnTo>
                  <a:lnTo>
                    <a:pt x="791" y="1011"/>
                  </a:lnTo>
                  <a:lnTo>
                    <a:pt x="791" y="1011"/>
                  </a:lnTo>
                  <a:lnTo>
                    <a:pt x="777" y="1011"/>
                  </a:lnTo>
                  <a:lnTo>
                    <a:pt x="761" y="1012"/>
                  </a:lnTo>
                  <a:lnTo>
                    <a:pt x="743" y="1015"/>
                  </a:lnTo>
                  <a:lnTo>
                    <a:pt x="730" y="1019"/>
                  </a:lnTo>
                  <a:lnTo>
                    <a:pt x="730" y="1019"/>
                  </a:lnTo>
                  <a:lnTo>
                    <a:pt x="733" y="1024"/>
                  </a:lnTo>
                  <a:lnTo>
                    <a:pt x="738" y="1029"/>
                  </a:lnTo>
                  <a:lnTo>
                    <a:pt x="745" y="1030"/>
                  </a:lnTo>
                  <a:lnTo>
                    <a:pt x="752" y="1030"/>
                  </a:lnTo>
                  <a:lnTo>
                    <a:pt x="752" y="1030"/>
                  </a:lnTo>
                  <a:lnTo>
                    <a:pt x="787" y="1030"/>
                  </a:lnTo>
                  <a:lnTo>
                    <a:pt x="787" y="1030"/>
                  </a:lnTo>
                  <a:lnTo>
                    <a:pt x="812" y="1027"/>
                  </a:lnTo>
                  <a:lnTo>
                    <a:pt x="812" y="1027"/>
                  </a:lnTo>
                  <a:lnTo>
                    <a:pt x="827" y="998"/>
                  </a:lnTo>
                  <a:lnTo>
                    <a:pt x="827" y="998"/>
                  </a:lnTo>
                  <a:close/>
                  <a:moveTo>
                    <a:pt x="246" y="329"/>
                  </a:moveTo>
                  <a:lnTo>
                    <a:pt x="246" y="329"/>
                  </a:lnTo>
                  <a:lnTo>
                    <a:pt x="244" y="336"/>
                  </a:lnTo>
                  <a:lnTo>
                    <a:pt x="244" y="336"/>
                  </a:lnTo>
                  <a:lnTo>
                    <a:pt x="252" y="339"/>
                  </a:lnTo>
                  <a:lnTo>
                    <a:pt x="257" y="339"/>
                  </a:lnTo>
                  <a:lnTo>
                    <a:pt x="261" y="340"/>
                  </a:lnTo>
                  <a:lnTo>
                    <a:pt x="261" y="340"/>
                  </a:lnTo>
                  <a:lnTo>
                    <a:pt x="276" y="339"/>
                  </a:lnTo>
                  <a:lnTo>
                    <a:pt x="283" y="338"/>
                  </a:lnTo>
                  <a:lnTo>
                    <a:pt x="290" y="335"/>
                  </a:lnTo>
                  <a:lnTo>
                    <a:pt x="290" y="335"/>
                  </a:lnTo>
                  <a:lnTo>
                    <a:pt x="295" y="332"/>
                  </a:lnTo>
                  <a:lnTo>
                    <a:pt x="302" y="329"/>
                  </a:lnTo>
                  <a:lnTo>
                    <a:pt x="315" y="325"/>
                  </a:lnTo>
                  <a:lnTo>
                    <a:pt x="341" y="324"/>
                  </a:lnTo>
                  <a:lnTo>
                    <a:pt x="341" y="324"/>
                  </a:lnTo>
                  <a:lnTo>
                    <a:pt x="347" y="322"/>
                  </a:lnTo>
                  <a:lnTo>
                    <a:pt x="352" y="322"/>
                  </a:lnTo>
                  <a:lnTo>
                    <a:pt x="352" y="322"/>
                  </a:lnTo>
                  <a:lnTo>
                    <a:pt x="355" y="320"/>
                  </a:lnTo>
                  <a:lnTo>
                    <a:pt x="356" y="317"/>
                  </a:lnTo>
                  <a:lnTo>
                    <a:pt x="356" y="317"/>
                  </a:lnTo>
                  <a:lnTo>
                    <a:pt x="354" y="313"/>
                  </a:lnTo>
                  <a:lnTo>
                    <a:pt x="352" y="311"/>
                  </a:lnTo>
                  <a:lnTo>
                    <a:pt x="352" y="311"/>
                  </a:lnTo>
                  <a:lnTo>
                    <a:pt x="348" y="311"/>
                  </a:lnTo>
                  <a:lnTo>
                    <a:pt x="345" y="311"/>
                  </a:lnTo>
                  <a:lnTo>
                    <a:pt x="340" y="309"/>
                  </a:lnTo>
                  <a:lnTo>
                    <a:pt x="334" y="306"/>
                  </a:lnTo>
                  <a:lnTo>
                    <a:pt x="333" y="304"/>
                  </a:lnTo>
                  <a:lnTo>
                    <a:pt x="330" y="304"/>
                  </a:lnTo>
                  <a:lnTo>
                    <a:pt x="330" y="304"/>
                  </a:lnTo>
                  <a:lnTo>
                    <a:pt x="302" y="320"/>
                  </a:lnTo>
                  <a:lnTo>
                    <a:pt x="302" y="320"/>
                  </a:lnTo>
                  <a:lnTo>
                    <a:pt x="298" y="317"/>
                  </a:lnTo>
                  <a:lnTo>
                    <a:pt x="294" y="317"/>
                  </a:lnTo>
                  <a:lnTo>
                    <a:pt x="290" y="317"/>
                  </a:lnTo>
                  <a:lnTo>
                    <a:pt x="286" y="318"/>
                  </a:lnTo>
                  <a:lnTo>
                    <a:pt x="279" y="322"/>
                  </a:lnTo>
                  <a:lnTo>
                    <a:pt x="273" y="327"/>
                  </a:lnTo>
                  <a:lnTo>
                    <a:pt x="273" y="327"/>
                  </a:lnTo>
                  <a:lnTo>
                    <a:pt x="266" y="329"/>
                  </a:lnTo>
                  <a:lnTo>
                    <a:pt x="259" y="331"/>
                  </a:lnTo>
                  <a:lnTo>
                    <a:pt x="254" y="331"/>
                  </a:lnTo>
                  <a:lnTo>
                    <a:pt x="246" y="329"/>
                  </a:lnTo>
                  <a:lnTo>
                    <a:pt x="246" y="329"/>
                  </a:lnTo>
                  <a:close/>
                  <a:moveTo>
                    <a:pt x="673" y="59"/>
                  </a:moveTo>
                  <a:lnTo>
                    <a:pt x="673" y="59"/>
                  </a:lnTo>
                  <a:lnTo>
                    <a:pt x="662" y="61"/>
                  </a:lnTo>
                  <a:lnTo>
                    <a:pt x="653" y="65"/>
                  </a:lnTo>
                  <a:lnTo>
                    <a:pt x="643" y="69"/>
                  </a:lnTo>
                  <a:lnTo>
                    <a:pt x="635" y="76"/>
                  </a:lnTo>
                  <a:lnTo>
                    <a:pt x="635" y="76"/>
                  </a:lnTo>
                  <a:lnTo>
                    <a:pt x="642" y="76"/>
                  </a:lnTo>
                  <a:lnTo>
                    <a:pt x="648" y="76"/>
                  </a:lnTo>
                  <a:lnTo>
                    <a:pt x="661" y="80"/>
                  </a:lnTo>
                  <a:lnTo>
                    <a:pt x="668" y="82"/>
                  </a:lnTo>
                  <a:lnTo>
                    <a:pt x="673" y="82"/>
                  </a:lnTo>
                  <a:lnTo>
                    <a:pt x="680" y="82"/>
                  </a:lnTo>
                  <a:lnTo>
                    <a:pt x="687" y="80"/>
                  </a:lnTo>
                  <a:lnTo>
                    <a:pt x="687" y="80"/>
                  </a:lnTo>
                  <a:lnTo>
                    <a:pt x="687" y="75"/>
                  </a:lnTo>
                  <a:lnTo>
                    <a:pt x="689" y="72"/>
                  </a:lnTo>
                  <a:lnTo>
                    <a:pt x="690" y="69"/>
                  </a:lnTo>
                  <a:lnTo>
                    <a:pt x="694" y="66"/>
                  </a:lnTo>
                  <a:lnTo>
                    <a:pt x="701" y="64"/>
                  </a:lnTo>
                  <a:lnTo>
                    <a:pt x="705" y="61"/>
                  </a:lnTo>
                  <a:lnTo>
                    <a:pt x="708" y="58"/>
                  </a:lnTo>
                  <a:lnTo>
                    <a:pt x="708" y="58"/>
                  </a:lnTo>
                  <a:lnTo>
                    <a:pt x="698" y="50"/>
                  </a:lnTo>
                  <a:lnTo>
                    <a:pt x="691" y="46"/>
                  </a:lnTo>
                  <a:lnTo>
                    <a:pt x="686" y="44"/>
                  </a:lnTo>
                  <a:lnTo>
                    <a:pt x="679" y="47"/>
                  </a:lnTo>
                  <a:lnTo>
                    <a:pt x="679" y="47"/>
                  </a:lnTo>
                  <a:lnTo>
                    <a:pt x="678" y="48"/>
                  </a:lnTo>
                  <a:lnTo>
                    <a:pt x="676" y="52"/>
                  </a:lnTo>
                  <a:lnTo>
                    <a:pt x="673" y="59"/>
                  </a:lnTo>
                  <a:lnTo>
                    <a:pt x="673" y="59"/>
                  </a:lnTo>
                  <a:close/>
                  <a:moveTo>
                    <a:pt x="608" y="404"/>
                  </a:moveTo>
                  <a:lnTo>
                    <a:pt x="608" y="404"/>
                  </a:lnTo>
                  <a:lnTo>
                    <a:pt x="622" y="430"/>
                  </a:lnTo>
                  <a:lnTo>
                    <a:pt x="622" y="430"/>
                  </a:lnTo>
                  <a:lnTo>
                    <a:pt x="626" y="429"/>
                  </a:lnTo>
                  <a:lnTo>
                    <a:pt x="629" y="426"/>
                  </a:lnTo>
                  <a:lnTo>
                    <a:pt x="629" y="426"/>
                  </a:lnTo>
                  <a:lnTo>
                    <a:pt x="630" y="422"/>
                  </a:lnTo>
                  <a:lnTo>
                    <a:pt x="633" y="419"/>
                  </a:lnTo>
                  <a:lnTo>
                    <a:pt x="640" y="415"/>
                  </a:lnTo>
                  <a:lnTo>
                    <a:pt x="647" y="414"/>
                  </a:lnTo>
                  <a:lnTo>
                    <a:pt x="655" y="414"/>
                  </a:lnTo>
                  <a:lnTo>
                    <a:pt x="655" y="414"/>
                  </a:lnTo>
                  <a:lnTo>
                    <a:pt x="665" y="414"/>
                  </a:lnTo>
                  <a:lnTo>
                    <a:pt x="673" y="411"/>
                  </a:lnTo>
                  <a:lnTo>
                    <a:pt x="679" y="407"/>
                  </a:lnTo>
                  <a:lnTo>
                    <a:pt x="684" y="401"/>
                  </a:lnTo>
                  <a:lnTo>
                    <a:pt x="684" y="401"/>
                  </a:lnTo>
                  <a:lnTo>
                    <a:pt x="661" y="394"/>
                  </a:lnTo>
                  <a:lnTo>
                    <a:pt x="661" y="394"/>
                  </a:lnTo>
                  <a:lnTo>
                    <a:pt x="640" y="407"/>
                  </a:lnTo>
                  <a:lnTo>
                    <a:pt x="640" y="407"/>
                  </a:lnTo>
                  <a:lnTo>
                    <a:pt x="639" y="401"/>
                  </a:lnTo>
                  <a:lnTo>
                    <a:pt x="636" y="399"/>
                  </a:lnTo>
                  <a:lnTo>
                    <a:pt x="633" y="396"/>
                  </a:lnTo>
                  <a:lnTo>
                    <a:pt x="630" y="394"/>
                  </a:lnTo>
                  <a:lnTo>
                    <a:pt x="626" y="396"/>
                  </a:lnTo>
                  <a:lnTo>
                    <a:pt x="621" y="397"/>
                  </a:lnTo>
                  <a:lnTo>
                    <a:pt x="608" y="404"/>
                  </a:lnTo>
                  <a:lnTo>
                    <a:pt x="608" y="404"/>
                  </a:lnTo>
                  <a:close/>
                  <a:moveTo>
                    <a:pt x="1049" y="177"/>
                  </a:moveTo>
                  <a:lnTo>
                    <a:pt x="1049" y="177"/>
                  </a:lnTo>
                  <a:lnTo>
                    <a:pt x="1054" y="144"/>
                  </a:lnTo>
                  <a:lnTo>
                    <a:pt x="1054" y="144"/>
                  </a:lnTo>
                  <a:lnTo>
                    <a:pt x="1039" y="142"/>
                  </a:lnTo>
                  <a:lnTo>
                    <a:pt x="1039" y="142"/>
                  </a:lnTo>
                  <a:lnTo>
                    <a:pt x="1038" y="138"/>
                  </a:lnTo>
                  <a:lnTo>
                    <a:pt x="1038" y="134"/>
                  </a:lnTo>
                  <a:lnTo>
                    <a:pt x="1038" y="133"/>
                  </a:lnTo>
                  <a:lnTo>
                    <a:pt x="1036" y="131"/>
                  </a:lnTo>
                  <a:lnTo>
                    <a:pt x="1033" y="131"/>
                  </a:lnTo>
                  <a:lnTo>
                    <a:pt x="1031" y="131"/>
                  </a:lnTo>
                  <a:lnTo>
                    <a:pt x="1031" y="131"/>
                  </a:lnTo>
                  <a:lnTo>
                    <a:pt x="1024" y="160"/>
                  </a:lnTo>
                  <a:lnTo>
                    <a:pt x="1024" y="160"/>
                  </a:lnTo>
                  <a:lnTo>
                    <a:pt x="1028" y="163"/>
                  </a:lnTo>
                  <a:lnTo>
                    <a:pt x="1035" y="166"/>
                  </a:lnTo>
                  <a:lnTo>
                    <a:pt x="1036" y="169"/>
                  </a:lnTo>
                  <a:lnTo>
                    <a:pt x="1038" y="172"/>
                  </a:lnTo>
                  <a:lnTo>
                    <a:pt x="1038" y="174"/>
                  </a:lnTo>
                  <a:lnTo>
                    <a:pt x="1035" y="178"/>
                  </a:lnTo>
                  <a:lnTo>
                    <a:pt x="1035" y="178"/>
                  </a:lnTo>
                  <a:lnTo>
                    <a:pt x="1038" y="181"/>
                  </a:lnTo>
                  <a:lnTo>
                    <a:pt x="1038" y="181"/>
                  </a:lnTo>
                  <a:lnTo>
                    <a:pt x="1049" y="188"/>
                  </a:lnTo>
                  <a:lnTo>
                    <a:pt x="1060" y="195"/>
                  </a:lnTo>
                  <a:lnTo>
                    <a:pt x="1060" y="195"/>
                  </a:lnTo>
                  <a:lnTo>
                    <a:pt x="1064" y="196"/>
                  </a:lnTo>
                  <a:lnTo>
                    <a:pt x="1069" y="196"/>
                  </a:lnTo>
                  <a:lnTo>
                    <a:pt x="1074" y="194"/>
                  </a:lnTo>
                  <a:lnTo>
                    <a:pt x="1078" y="190"/>
                  </a:lnTo>
                  <a:lnTo>
                    <a:pt x="1078" y="190"/>
                  </a:lnTo>
                  <a:lnTo>
                    <a:pt x="1071" y="187"/>
                  </a:lnTo>
                  <a:lnTo>
                    <a:pt x="1064" y="181"/>
                  </a:lnTo>
                  <a:lnTo>
                    <a:pt x="1057" y="178"/>
                  </a:lnTo>
                  <a:lnTo>
                    <a:pt x="1053" y="177"/>
                  </a:lnTo>
                  <a:lnTo>
                    <a:pt x="1049" y="177"/>
                  </a:lnTo>
                  <a:lnTo>
                    <a:pt x="1049" y="177"/>
                  </a:lnTo>
                  <a:close/>
                  <a:moveTo>
                    <a:pt x="1119" y="220"/>
                  </a:moveTo>
                  <a:lnTo>
                    <a:pt x="1119" y="220"/>
                  </a:lnTo>
                  <a:lnTo>
                    <a:pt x="1110" y="220"/>
                  </a:lnTo>
                  <a:lnTo>
                    <a:pt x="1101" y="219"/>
                  </a:lnTo>
                  <a:lnTo>
                    <a:pt x="1094" y="213"/>
                  </a:lnTo>
                  <a:lnTo>
                    <a:pt x="1090" y="208"/>
                  </a:lnTo>
                  <a:lnTo>
                    <a:pt x="1090" y="208"/>
                  </a:lnTo>
                  <a:lnTo>
                    <a:pt x="1087" y="205"/>
                  </a:lnTo>
                  <a:lnTo>
                    <a:pt x="1085" y="202"/>
                  </a:lnTo>
                  <a:lnTo>
                    <a:pt x="1078" y="198"/>
                  </a:lnTo>
                  <a:lnTo>
                    <a:pt x="1078" y="198"/>
                  </a:lnTo>
                  <a:lnTo>
                    <a:pt x="1072" y="205"/>
                  </a:lnTo>
                  <a:lnTo>
                    <a:pt x="1065" y="210"/>
                  </a:lnTo>
                  <a:lnTo>
                    <a:pt x="1058" y="213"/>
                  </a:lnTo>
                  <a:lnTo>
                    <a:pt x="1049" y="214"/>
                  </a:lnTo>
                  <a:lnTo>
                    <a:pt x="1049" y="214"/>
                  </a:lnTo>
                  <a:lnTo>
                    <a:pt x="1050" y="220"/>
                  </a:lnTo>
                  <a:lnTo>
                    <a:pt x="1054" y="223"/>
                  </a:lnTo>
                  <a:lnTo>
                    <a:pt x="1058" y="224"/>
                  </a:lnTo>
                  <a:lnTo>
                    <a:pt x="1064" y="224"/>
                  </a:lnTo>
                  <a:lnTo>
                    <a:pt x="1064" y="224"/>
                  </a:lnTo>
                  <a:lnTo>
                    <a:pt x="1072" y="224"/>
                  </a:lnTo>
                  <a:lnTo>
                    <a:pt x="1076" y="224"/>
                  </a:lnTo>
                  <a:lnTo>
                    <a:pt x="1080" y="228"/>
                  </a:lnTo>
                  <a:lnTo>
                    <a:pt x="1080" y="228"/>
                  </a:lnTo>
                  <a:lnTo>
                    <a:pt x="1085" y="231"/>
                  </a:lnTo>
                  <a:lnTo>
                    <a:pt x="1089" y="234"/>
                  </a:lnTo>
                  <a:lnTo>
                    <a:pt x="1094" y="234"/>
                  </a:lnTo>
                  <a:lnTo>
                    <a:pt x="1100" y="234"/>
                  </a:lnTo>
                  <a:lnTo>
                    <a:pt x="1104" y="232"/>
                  </a:lnTo>
                  <a:lnTo>
                    <a:pt x="1110" y="230"/>
                  </a:lnTo>
                  <a:lnTo>
                    <a:pt x="1115" y="226"/>
                  </a:lnTo>
                  <a:lnTo>
                    <a:pt x="1119" y="220"/>
                  </a:lnTo>
                  <a:lnTo>
                    <a:pt x="1119" y="220"/>
                  </a:lnTo>
                  <a:close/>
                  <a:moveTo>
                    <a:pt x="1161" y="572"/>
                  </a:moveTo>
                  <a:lnTo>
                    <a:pt x="1161" y="572"/>
                  </a:lnTo>
                  <a:lnTo>
                    <a:pt x="1157" y="558"/>
                  </a:lnTo>
                  <a:lnTo>
                    <a:pt x="1157" y="558"/>
                  </a:lnTo>
                  <a:lnTo>
                    <a:pt x="1155" y="554"/>
                  </a:lnTo>
                  <a:lnTo>
                    <a:pt x="1152" y="551"/>
                  </a:lnTo>
                  <a:lnTo>
                    <a:pt x="1148" y="550"/>
                  </a:lnTo>
                  <a:lnTo>
                    <a:pt x="1143" y="551"/>
                  </a:lnTo>
                  <a:lnTo>
                    <a:pt x="1143" y="551"/>
                  </a:lnTo>
                  <a:lnTo>
                    <a:pt x="1134" y="554"/>
                  </a:lnTo>
                  <a:lnTo>
                    <a:pt x="1129" y="558"/>
                  </a:lnTo>
                  <a:lnTo>
                    <a:pt x="1125" y="563"/>
                  </a:lnTo>
                  <a:lnTo>
                    <a:pt x="1125" y="566"/>
                  </a:lnTo>
                  <a:lnTo>
                    <a:pt x="1126" y="569"/>
                  </a:lnTo>
                  <a:lnTo>
                    <a:pt x="1126" y="569"/>
                  </a:lnTo>
                  <a:lnTo>
                    <a:pt x="1139" y="592"/>
                  </a:lnTo>
                  <a:lnTo>
                    <a:pt x="1139" y="592"/>
                  </a:lnTo>
                  <a:lnTo>
                    <a:pt x="1158" y="591"/>
                  </a:lnTo>
                  <a:lnTo>
                    <a:pt x="1164" y="591"/>
                  </a:lnTo>
                  <a:lnTo>
                    <a:pt x="1166" y="588"/>
                  </a:lnTo>
                  <a:lnTo>
                    <a:pt x="1168" y="587"/>
                  </a:lnTo>
                  <a:lnTo>
                    <a:pt x="1168" y="584"/>
                  </a:lnTo>
                  <a:lnTo>
                    <a:pt x="1161" y="573"/>
                  </a:lnTo>
                  <a:lnTo>
                    <a:pt x="1161" y="573"/>
                  </a:lnTo>
                  <a:lnTo>
                    <a:pt x="1141" y="573"/>
                  </a:lnTo>
                  <a:lnTo>
                    <a:pt x="1141" y="573"/>
                  </a:lnTo>
                  <a:lnTo>
                    <a:pt x="1141" y="569"/>
                  </a:lnTo>
                  <a:lnTo>
                    <a:pt x="1141" y="569"/>
                  </a:lnTo>
                  <a:lnTo>
                    <a:pt x="1161" y="572"/>
                  </a:lnTo>
                  <a:lnTo>
                    <a:pt x="1161" y="572"/>
                  </a:lnTo>
                  <a:close/>
                  <a:moveTo>
                    <a:pt x="457" y="293"/>
                  </a:moveTo>
                  <a:lnTo>
                    <a:pt x="457" y="293"/>
                  </a:lnTo>
                  <a:lnTo>
                    <a:pt x="452" y="288"/>
                  </a:lnTo>
                  <a:lnTo>
                    <a:pt x="446" y="285"/>
                  </a:lnTo>
                  <a:lnTo>
                    <a:pt x="439" y="284"/>
                  </a:lnTo>
                  <a:lnTo>
                    <a:pt x="431" y="284"/>
                  </a:lnTo>
                  <a:lnTo>
                    <a:pt x="431" y="284"/>
                  </a:lnTo>
                  <a:lnTo>
                    <a:pt x="434" y="291"/>
                  </a:lnTo>
                  <a:lnTo>
                    <a:pt x="434" y="291"/>
                  </a:lnTo>
                  <a:lnTo>
                    <a:pt x="437" y="299"/>
                  </a:lnTo>
                  <a:lnTo>
                    <a:pt x="437" y="299"/>
                  </a:lnTo>
                  <a:lnTo>
                    <a:pt x="426" y="298"/>
                  </a:lnTo>
                  <a:lnTo>
                    <a:pt x="426" y="298"/>
                  </a:lnTo>
                  <a:lnTo>
                    <a:pt x="419" y="299"/>
                  </a:lnTo>
                  <a:lnTo>
                    <a:pt x="413" y="299"/>
                  </a:lnTo>
                  <a:lnTo>
                    <a:pt x="413" y="299"/>
                  </a:lnTo>
                  <a:lnTo>
                    <a:pt x="405" y="299"/>
                  </a:lnTo>
                  <a:lnTo>
                    <a:pt x="396" y="298"/>
                  </a:lnTo>
                  <a:lnTo>
                    <a:pt x="396" y="298"/>
                  </a:lnTo>
                  <a:lnTo>
                    <a:pt x="387" y="295"/>
                  </a:lnTo>
                  <a:lnTo>
                    <a:pt x="380" y="295"/>
                  </a:lnTo>
                  <a:lnTo>
                    <a:pt x="373" y="299"/>
                  </a:lnTo>
                  <a:lnTo>
                    <a:pt x="366" y="304"/>
                  </a:lnTo>
                  <a:lnTo>
                    <a:pt x="366" y="304"/>
                  </a:lnTo>
                  <a:lnTo>
                    <a:pt x="374" y="304"/>
                  </a:lnTo>
                  <a:lnTo>
                    <a:pt x="377" y="306"/>
                  </a:lnTo>
                  <a:lnTo>
                    <a:pt x="381" y="307"/>
                  </a:lnTo>
                  <a:lnTo>
                    <a:pt x="381" y="307"/>
                  </a:lnTo>
                  <a:lnTo>
                    <a:pt x="385" y="309"/>
                  </a:lnTo>
                  <a:lnTo>
                    <a:pt x="390" y="310"/>
                  </a:lnTo>
                  <a:lnTo>
                    <a:pt x="399" y="310"/>
                  </a:lnTo>
                  <a:lnTo>
                    <a:pt x="408" y="310"/>
                  </a:lnTo>
                  <a:lnTo>
                    <a:pt x="417" y="311"/>
                  </a:lnTo>
                  <a:lnTo>
                    <a:pt x="417" y="311"/>
                  </a:lnTo>
                  <a:lnTo>
                    <a:pt x="423" y="313"/>
                  </a:lnTo>
                  <a:lnTo>
                    <a:pt x="428" y="313"/>
                  </a:lnTo>
                  <a:lnTo>
                    <a:pt x="432" y="311"/>
                  </a:lnTo>
                  <a:lnTo>
                    <a:pt x="435" y="309"/>
                  </a:lnTo>
                  <a:lnTo>
                    <a:pt x="442" y="303"/>
                  </a:lnTo>
                  <a:lnTo>
                    <a:pt x="448" y="298"/>
                  </a:lnTo>
                  <a:lnTo>
                    <a:pt x="448" y="298"/>
                  </a:lnTo>
                  <a:lnTo>
                    <a:pt x="457" y="293"/>
                  </a:lnTo>
                  <a:lnTo>
                    <a:pt x="457" y="293"/>
                  </a:lnTo>
                  <a:close/>
                  <a:moveTo>
                    <a:pt x="239" y="642"/>
                  </a:moveTo>
                  <a:lnTo>
                    <a:pt x="239" y="642"/>
                  </a:lnTo>
                  <a:lnTo>
                    <a:pt x="257" y="637"/>
                  </a:lnTo>
                  <a:lnTo>
                    <a:pt x="257" y="637"/>
                  </a:lnTo>
                  <a:lnTo>
                    <a:pt x="265" y="637"/>
                  </a:lnTo>
                  <a:lnTo>
                    <a:pt x="265" y="637"/>
                  </a:lnTo>
                  <a:lnTo>
                    <a:pt x="264" y="633"/>
                  </a:lnTo>
                  <a:lnTo>
                    <a:pt x="262" y="631"/>
                  </a:lnTo>
                  <a:lnTo>
                    <a:pt x="261" y="630"/>
                  </a:lnTo>
                  <a:lnTo>
                    <a:pt x="261" y="630"/>
                  </a:lnTo>
                  <a:lnTo>
                    <a:pt x="255" y="628"/>
                  </a:lnTo>
                  <a:lnTo>
                    <a:pt x="251" y="624"/>
                  </a:lnTo>
                  <a:lnTo>
                    <a:pt x="243" y="617"/>
                  </a:lnTo>
                  <a:lnTo>
                    <a:pt x="239" y="613"/>
                  </a:lnTo>
                  <a:lnTo>
                    <a:pt x="233" y="610"/>
                  </a:lnTo>
                  <a:lnTo>
                    <a:pt x="228" y="609"/>
                  </a:lnTo>
                  <a:lnTo>
                    <a:pt x="222" y="609"/>
                  </a:lnTo>
                  <a:lnTo>
                    <a:pt x="222" y="609"/>
                  </a:lnTo>
                  <a:lnTo>
                    <a:pt x="221" y="606"/>
                  </a:lnTo>
                  <a:lnTo>
                    <a:pt x="218" y="605"/>
                  </a:lnTo>
                  <a:lnTo>
                    <a:pt x="218" y="605"/>
                  </a:lnTo>
                  <a:lnTo>
                    <a:pt x="212" y="601"/>
                  </a:lnTo>
                  <a:lnTo>
                    <a:pt x="210" y="599"/>
                  </a:lnTo>
                  <a:lnTo>
                    <a:pt x="207" y="599"/>
                  </a:lnTo>
                  <a:lnTo>
                    <a:pt x="207" y="599"/>
                  </a:lnTo>
                  <a:lnTo>
                    <a:pt x="203" y="599"/>
                  </a:lnTo>
                  <a:lnTo>
                    <a:pt x="200" y="599"/>
                  </a:lnTo>
                  <a:lnTo>
                    <a:pt x="194" y="595"/>
                  </a:lnTo>
                  <a:lnTo>
                    <a:pt x="194" y="595"/>
                  </a:lnTo>
                  <a:lnTo>
                    <a:pt x="192" y="595"/>
                  </a:lnTo>
                  <a:lnTo>
                    <a:pt x="189" y="595"/>
                  </a:lnTo>
                  <a:lnTo>
                    <a:pt x="182" y="597"/>
                  </a:lnTo>
                  <a:lnTo>
                    <a:pt x="182" y="597"/>
                  </a:lnTo>
                  <a:lnTo>
                    <a:pt x="182" y="601"/>
                  </a:lnTo>
                  <a:lnTo>
                    <a:pt x="182" y="601"/>
                  </a:lnTo>
                  <a:lnTo>
                    <a:pt x="198" y="606"/>
                  </a:lnTo>
                  <a:lnTo>
                    <a:pt x="207" y="609"/>
                  </a:lnTo>
                  <a:lnTo>
                    <a:pt x="215" y="613"/>
                  </a:lnTo>
                  <a:lnTo>
                    <a:pt x="215" y="613"/>
                  </a:lnTo>
                  <a:lnTo>
                    <a:pt x="222" y="619"/>
                  </a:lnTo>
                  <a:lnTo>
                    <a:pt x="228" y="627"/>
                  </a:lnTo>
                  <a:lnTo>
                    <a:pt x="239" y="642"/>
                  </a:lnTo>
                  <a:lnTo>
                    <a:pt x="239" y="642"/>
                  </a:lnTo>
                  <a:close/>
                  <a:moveTo>
                    <a:pt x="1069" y="670"/>
                  </a:moveTo>
                  <a:lnTo>
                    <a:pt x="1069" y="670"/>
                  </a:lnTo>
                  <a:lnTo>
                    <a:pt x="1062" y="671"/>
                  </a:lnTo>
                  <a:lnTo>
                    <a:pt x="1057" y="674"/>
                  </a:lnTo>
                  <a:lnTo>
                    <a:pt x="1054" y="677"/>
                  </a:lnTo>
                  <a:lnTo>
                    <a:pt x="1051" y="681"/>
                  </a:lnTo>
                  <a:lnTo>
                    <a:pt x="1051" y="684"/>
                  </a:lnTo>
                  <a:lnTo>
                    <a:pt x="1051" y="688"/>
                  </a:lnTo>
                  <a:lnTo>
                    <a:pt x="1053" y="695"/>
                  </a:lnTo>
                  <a:lnTo>
                    <a:pt x="1053" y="695"/>
                  </a:lnTo>
                  <a:lnTo>
                    <a:pt x="1050" y="699"/>
                  </a:lnTo>
                  <a:lnTo>
                    <a:pt x="1047" y="700"/>
                  </a:lnTo>
                  <a:lnTo>
                    <a:pt x="1040" y="705"/>
                  </a:lnTo>
                  <a:lnTo>
                    <a:pt x="1038" y="707"/>
                  </a:lnTo>
                  <a:lnTo>
                    <a:pt x="1035" y="710"/>
                  </a:lnTo>
                  <a:lnTo>
                    <a:pt x="1035" y="713"/>
                  </a:lnTo>
                  <a:lnTo>
                    <a:pt x="1035" y="718"/>
                  </a:lnTo>
                  <a:lnTo>
                    <a:pt x="1035" y="718"/>
                  </a:lnTo>
                  <a:lnTo>
                    <a:pt x="1065" y="720"/>
                  </a:lnTo>
                  <a:lnTo>
                    <a:pt x="1065" y="720"/>
                  </a:lnTo>
                  <a:lnTo>
                    <a:pt x="1069" y="713"/>
                  </a:lnTo>
                  <a:lnTo>
                    <a:pt x="1069" y="707"/>
                  </a:lnTo>
                  <a:lnTo>
                    <a:pt x="1068" y="702"/>
                  </a:lnTo>
                  <a:lnTo>
                    <a:pt x="1065" y="695"/>
                  </a:lnTo>
                  <a:lnTo>
                    <a:pt x="1065" y="695"/>
                  </a:lnTo>
                  <a:lnTo>
                    <a:pt x="1064" y="689"/>
                  </a:lnTo>
                  <a:lnTo>
                    <a:pt x="1065" y="684"/>
                  </a:lnTo>
                  <a:lnTo>
                    <a:pt x="1069" y="670"/>
                  </a:lnTo>
                  <a:lnTo>
                    <a:pt x="1069" y="670"/>
                  </a:lnTo>
                  <a:close/>
                  <a:moveTo>
                    <a:pt x="745" y="385"/>
                  </a:moveTo>
                  <a:lnTo>
                    <a:pt x="745" y="385"/>
                  </a:lnTo>
                  <a:lnTo>
                    <a:pt x="747" y="372"/>
                  </a:lnTo>
                  <a:lnTo>
                    <a:pt x="747" y="372"/>
                  </a:lnTo>
                  <a:lnTo>
                    <a:pt x="734" y="378"/>
                  </a:lnTo>
                  <a:lnTo>
                    <a:pt x="734" y="378"/>
                  </a:lnTo>
                  <a:lnTo>
                    <a:pt x="732" y="374"/>
                  </a:lnTo>
                  <a:lnTo>
                    <a:pt x="730" y="371"/>
                  </a:lnTo>
                  <a:lnTo>
                    <a:pt x="732" y="367"/>
                  </a:lnTo>
                  <a:lnTo>
                    <a:pt x="734" y="364"/>
                  </a:lnTo>
                  <a:lnTo>
                    <a:pt x="740" y="358"/>
                  </a:lnTo>
                  <a:lnTo>
                    <a:pt x="741" y="354"/>
                  </a:lnTo>
                  <a:lnTo>
                    <a:pt x="740" y="350"/>
                  </a:lnTo>
                  <a:lnTo>
                    <a:pt x="740" y="350"/>
                  </a:lnTo>
                  <a:lnTo>
                    <a:pt x="736" y="352"/>
                  </a:lnTo>
                  <a:lnTo>
                    <a:pt x="733" y="352"/>
                  </a:lnTo>
                  <a:lnTo>
                    <a:pt x="732" y="353"/>
                  </a:lnTo>
                  <a:lnTo>
                    <a:pt x="732" y="353"/>
                  </a:lnTo>
                  <a:lnTo>
                    <a:pt x="726" y="357"/>
                  </a:lnTo>
                  <a:lnTo>
                    <a:pt x="720" y="360"/>
                  </a:lnTo>
                  <a:lnTo>
                    <a:pt x="714" y="360"/>
                  </a:lnTo>
                  <a:lnTo>
                    <a:pt x="707" y="357"/>
                  </a:lnTo>
                  <a:lnTo>
                    <a:pt x="707" y="357"/>
                  </a:lnTo>
                  <a:lnTo>
                    <a:pt x="704" y="357"/>
                  </a:lnTo>
                  <a:lnTo>
                    <a:pt x="701" y="357"/>
                  </a:lnTo>
                  <a:lnTo>
                    <a:pt x="691" y="360"/>
                  </a:lnTo>
                  <a:lnTo>
                    <a:pt x="691" y="360"/>
                  </a:lnTo>
                  <a:lnTo>
                    <a:pt x="723" y="372"/>
                  </a:lnTo>
                  <a:lnTo>
                    <a:pt x="723" y="372"/>
                  </a:lnTo>
                  <a:lnTo>
                    <a:pt x="723" y="388"/>
                  </a:lnTo>
                  <a:lnTo>
                    <a:pt x="723" y="388"/>
                  </a:lnTo>
                  <a:lnTo>
                    <a:pt x="734" y="392"/>
                  </a:lnTo>
                  <a:lnTo>
                    <a:pt x="745" y="394"/>
                  </a:lnTo>
                  <a:lnTo>
                    <a:pt x="756" y="394"/>
                  </a:lnTo>
                  <a:lnTo>
                    <a:pt x="768" y="393"/>
                  </a:lnTo>
                  <a:lnTo>
                    <a:pt x="768" y="393"/>
                  </a:lnTo>
                  <a:lnTo>
                    <a:pt x="766" y="389"/>
                  </a:lnTo>
                  <a:lnTo>
                    <a:pt x="763" y="386"/>
                  </a:lnTo>
                  <a:lnTo>
                    <a:pt x="761" y="386"/>
                  </a:lnTo>
                  <a:lnTo>
                    <a:pt x="758" y="386"/>
                  </a:lnTo>
                  <a:lnTo>
                    <a:pt x="751" y="388"/>
                  </a:lnTo>
                  <a:lnTo>
                    <a:pt x="747" y="386"/>
                  </a:lnTo>
                  <a:lnTo>
                    <a:pt x="745" y="385"/>
                  </a:lnTo>
                  <a:lnTo>
                    <a:pt x="745" y="385"/>
                  </a:lnTo>
                  <a:close/>
                  <a:moveTo>
                    <a:pt x="331" y="842"/>
                  </a:moveTo>
                  <a:lnTo>
                    <a:pt x="331" y="842"/>
                  </a:lnTo>
                  <a:lnTo>
                    <a:pt x="331" y="847"/>
                  </a:lnTo>
                  <a:lnTo>
                    <a:pt x="331" y="853"/>
                  </a:lnTo>
                  <a:lnTo>
                    <a:pt x="336" y="861"/>
                  </a:lnTo>
                  <a:lnTo>
                    <a:pt x="341" y="868"/>
                  </a:lnTo>
                  <a:lnTo>
                    <a:pt x="348" y="876"/>
                  </a:lnTo>
                  <a:lnTo>
                    <a:pt x="348" y="876"/>
                  </a:lnTo>
                  <a:lnTo>
                    <a:pt x="352" y="879"/>
                  </a:lnTo>
                  <a:lnTo>
                    <a:pt x="358" y="879"/>
                  </a:lnTo>
                  <a:lnTo>
                    <a:pt x="363" y="878"/>
                  </a:lnTo>
                  <a:lnTo>
                    <a:pt x="369" y="874"/>
                  </a:lnTo>
                  <a:lnTo>
                    <a:pt x="369" y="874"/>
                  </a:lnTo>
                  <a:lnTo>
                    <a:pt x="372" y="871"/>
                  </a:lnTo>
                  <a:lnTo>
                    <a:pt x="373" y="867"/>
                  </a:lnTo>
                  <a:lnTo>
                    <a:pt x="372" y="862"/>
                  </a:lnTo>
                  <a:lnTo>
                    <a:pt x="366" y="860"/>
                  </a:lnTo>
                  <a:lnTo>
                    <a:pt x="366" y="860"/>
                  </a:lnTo>
                  <a:lnTo>
                    <a:pt x="363" y="856"/>
                  </a:lnTo>
                  <a:lnTo>
                    <a:pt x="359" y="851"/>
                  </a:lnTo>
                  <a:lnTo>
                    <a:pt x="359" y="851"/>
                  </a:lnTo>
                  <a:lnTo>
                    <a:pt x="354" y="847"/>
                  </a:lnTo>
                  <a:lnTo>
                    <a:pt x="348" y="843"/>
                  </a:lnTo>
                  <a:lnTo>
                    <a:pt x="340" y="840"/>
                  </a:lnTo>
                  <a:lnTo>
                    <a:pt x="336" y="840"/>
                  </a:lnTo>
                  <a:lnTo>
                    <a:pt x="331" y="842"/>
                  </a:lnTo>
                  <a:lnTo>
                    <a:pt x="331" y="842"/>
                  </a:lnTo>
                  <a:close/>
                  <a:moveTo>
                    <a:pt x="401" y="520"/>
                  </a:moveTo>
                  <a:lnTo>
                    <a:pt x="401" y="520"/>
                  </a:lnTo>
                  <a:lnTo>
                    <a:pt x="405" y="525"/>
                  </a:lnTo>
                  <a:lnTo>
                    <a:pt x="408" y="529"/>
                  </a:lnTo>
                  <a:lnTo>
                    <a:pt x="408" y="529"/>
                  </a:lnTo>
                  <a:lnTo>
                    <a:pt x="410" y="537"/>
                  </a:lnTo>
                  <a:lnTo>
                    <a:pt x="412" y="540"/>
                  </a:lnTo>
                  <a:lnTo>
                    <a:pt x="414" y="540"/>
                  </a:lnTo>
                  <a:lnTo>
                    <a:pt x="416" y="541"/>
                  </a:lnTo>
                  <a:lnTo>
                    <a:pt x="419" y="540"/>
                  </a:lnTo>
                  <a:lnTo>
                    <a:pt x="427" y="537"/>
                  </a:lnTo>
                  <a:lnTo>
                    <a:pt x="427" y="537"/>
                  </a:lnTo>
                  <a:lnTo>
                    <a:pt x="435" y="534"/>
                  </a:lnTo>
                  <a:lnTo>
                    <a:pt x="435" y="534"/>
                  </a:lnTo>
                  <a:lnTo>
                    <a:pt x="446" y="530"/>
                  </a:lnTo>
                  <a:lnTo>
                    <a:pt x="449" y="529"/>
                  </a:lnTo>
                  <a:lnTo>
                    <a:pt x="450" y="527"/>
                  </a:lnTo>
                  <a:lnTo>
                    <a:pt x="450" y="525"/>
                  </a:lnTo>
                  <a:lnTo>
                    <a:pt x="450" y="522"/>
                  </a:lnTo>
                  <a:lnTo>
                    <a:pt x="445" y="512"/>
                  </a:lnTo>
                  <a:lnTo>
                    <a:pt x="445" y="512"/>
                  </a:lnTo>
                  <a:lnTo>
                    <a:pt x="401" y="520"/>
                  </a:lnTo>
                  <a:lnTo>
                    <a:pt x="401" y="520"/>
                  </a:lnTo>
                  <a:close/>
                  <a:moveTo>
                    <a:pt x="312" y="784"/>
                  </a:moveTo>
                  <a:lnTo>
                    <a:pt x="312" y="784"/>
                  </a:lnTo>
                  <a:lnTo>
                    <a:pt x="320" y="781"/>
                  </a:lnTo>
                  <a:lnTo>
                    <a:pt x="329" y="779"/>
                  </a:lnTo>
                  <a:lnTo>
                    <a:pt x="336" y="778"/>
                  </a:lnTo>
                  <a:lnTo>
                    <a:pt x="338" y="775"/>
                  </a:lnTo>
                  <a:lnTo>
                    <a:pt x="341" y="772"/>
                  </a:lnTo>
                  <a:lnTo>
                    <a:pt x="341" y="772"/>
                  </a:lnTo>
                  <a:lnTo>
                    <a:pt x="342" y="771"/>
                  </a:lnTo>
                  <a:lnTo>
                    <a:pt x="345" y="771"/>
                  </a:lnTo>
                  <a:lnTo>
                    <a:pt x="351" y="771"/>
                  </a:lnTo>
                  <a:lnTo>
                    <a:pt x="351" y="771"/>
                  </a:lnTo>
                  <a:lnTo>
                    <a:pt x="380" y="772"/>
                  </a:lnTo>
                  <a:lnTo>
                    <a:pt x="380" y="772"/>
                  </a:lnTo>
                  <a:lnTo>
                    <a:pt x="380" y="766"/>
                  </a:lnTo>
                  <a:lnTo>
                    <a:pt x="380" y="763"/>
                  </a:lnTo>
                  <a:lnTo>
                    <a:pt x="378" y="761"/>
                  </a:lnTo>
                  <a:lnTo>
                    <a:pt x="378" y="761"/>
                  </a:lnTo>
                  <a:lnTo>
                    <a:pt x="372" y="760"/>
                  </a:lnTo>
                  <a:lnTo>
                    <a:pt x="367" y="760"/>
                  </a:lnTo>
                  <a:lnTo>
                    <a:pt x="365" y="760"/>
                  </a:lnTo>
                  <a:lnTo>
                    <a:pt x="365" y="760"/>
                  </a:lnTo>
                  <a:lnTo>
                    <a:pt x="356" y="763"/>
                  </a:lnTo>
                  <a:lnTo>
                    <a:pt x="351" y="763"/>
                  </a:lnTo>
                  <a:lnTo>
                    <a:pt x="345" y="761"/>
                  </a:lnTo>
                  <a:lnTo>
                    <a:pt x="340" y="756"/>
                  </a:lnTo>
                  <a:lnTo>
                    <a:pt x="340" y="756"/>
                  </a:lnTo>
                  <a:lnTo>
                    <a:pt x="329" y="759"/>
                  </a:lnTo>
                  <a:lnTo>
                    <a:pt x="324" y="761"/>
                  </a:lnTo>
                  <a:lnTo>
                    <a:pt x="320" y="764"/>
                  </a:lnTo>
                  <a:lnTo>
                    <a:pt x="318" y="768"/>
                  </a:lnTo>
                  <a:lnTo>
                    <a:pt x="315" y="772"/>
                  </a:lnTo>
                  <a:lnTo>
                    <a:pt x="312" y="784"/>
                  </a:lnTo>
                  <a:lnTo>
                    <a:pt x="312" y="784"/>
                  </a:lnTo>
                  <a:close/>
                  <a:moveTo>
                    <a:pt x="272" y="228"/>
                  </a:moveTo>
                  <a:lnTo>
                    <a:pt x="272" y="228"/>
                  </a:lnTo>
                  <a:lnTo>
                    <a:pt x="265" y="228"/>
                  </a:lnTo>
                  <a:lnTo>
                    <a:pt x="261" y="227"/>
                  </a:lnTo>
                  <a:lnTo>
                    <a:pt x="257" y="226"/>
                  </a:lnTo>
                  <a:lnTo>
                    <a:pt x="254" y="223"/>
                  </a:lnTo>
                  <a:lnTo>
                    <a:pt x="250" y="217"/>
                  </a:lnTo>
                  <a:lnTo>
                    <a:pt x="247" y="210"/>
                  </a:lnTo>
                  <a:lnTo>
                    <a:pt x="247" y="210"/>
                  </a:lnTo>
                  <a:lnTo>
                    <a:pt x="241" y="209"/>
                  </a:lnTo>
                  <a:lnTo>
                    <a:pt x="236" y="209"/>
                  </a:lnTo>
                  <a:lnTo>
                    <a:pt x="232" y="212"/>
                  </a:lnTo>
                  <a:lnTo>
                    <a:pt x="228" y="216"/>
                  </a:lnTo>
                  <a:lnTo>
                    <a:pt x="228" y="216"/>
                  </a:lnTo>
                  <a:lnTo>
                    <a:pt x="225" y="224"/>
                  </a:lnTo>
                  <a:lnTo>
                    <a:pt x="225" y="224"/>
                  </a:lnTo>
                  <a:lnTo>
                    <a:pt x="241" y="230"/>
                  </a:lnTo>
                  <a:lnTo>
                    <a:pt x="241" y="230"/>
                  </a:lnTo>
                  <a:lnTo>
                    <a:pt x="233" y="234"/>
                  </a:lnTo>
                  <a:lnTo>
                    <a:pt x="233" y="234"/>
                  </a:lnTo>
                  <a:lnTo>
                    <a:pt x="229" y="238"/>
                  </a:lnTo>
                  <a:lnTo>
                    <a:pt x="229" y="238"/>
                  </a:lnTo>
                  <a:lnTo>
                    <a:pt x="240" y="239"/>
                  </a:lnTo>
                  <a:lnTo>
                    <a:pt x="251" y="239"/>
                  </a:lnTo>
                  <a:lnTo>
                    <a:pt x="257" y="238"/>
                  </a:lnTo>
                  <a:lnTo>
                    <a:pt x="262" y="237"/>
                  </a:lnTo>
                  <a:lnTo>
                    <a:pt x="266" y="234"/>
                  </a:lnTo>
                  <a:lnTo>
                    <a:pt x="272" y="228"/>
                  </a:lnTo>
                  <a:lnTo>
                    <a:pt x="272" y="228"/>
                  </a:lnTo>
                  <a:close/>
                  <a:moveTo>
                    <a:pt x="327" y="932"/>
                  </a:moveTo>
                  <a:lnTo>
                    <a:pt x="327" y="932"/>
                  </a:lnTo>
                  <a:lnTo>
                    <a:pt x="331" y="937"/>
                  </a:lnTo>
                  <a:lnTo>
                    <a:pt x="331" y="937"/>
                  </a:lnTo>
                  <a:lnTo>
                    <a:pt x="333" y="932"/>
                  </a:lnTo>
                  <a:lnTo>
                    <a:pt x="334" y="929"/>
                  </a:lnTo>
                  <a:lnTo>
                    <a:pt x="336" y="926"/>
                  </a:lnTo>
                  <a:lnTo>
                    <a:pt x="338" y="926"/>
                  </a:lnTo>
                  <a:lnTo>
                    <a:pt x="345" y="926"/>
                  </a:lnTo>
                  <a:lnTo>
                    <a:pt x="352" y="925"/>
                  </a:lnTo>
                  <a:lnTo>
                    <a:pt x="352" y="925"/>
                  </a:lnTo>
                  <a:lnTo>
                    <a:pt x="341" y="910"/>
                  </a:lnTo>
                  <a:lnTo>
                    <a:pt x="341" y="910"/>
                  </a:lnTo>
                  <a:lnTo>
                    <a:pt x="326" y="912"/>
                  </a:lnTo>
                  <a:lnTo>
                    <a:pt x="319" y="914"/>
                  </a:lnTo>
                  <a:lnTo>
                    <a:pt x="312" y="914"/>
                  </a:lnTo>
                  <a:lnTo>
                    <a:pt x="312" y="914"/>
                  </a:lnTo>
                  <a:lnTo>
                    <a:pt x="304" y="912"/>
                  </a:lnTo>
                  <a:lnTo>
                    <a:pt x="300" y="912"/>
                  </a:lnTo>
                  <a:lnTo>
                    <a:pt x="295" y="916"/>
                  </a:lnTo>
                  <a:lnTo>
                    <a:pt x="290" y="925"/>
                  </a:lnTo>
                  <a:lnTo>
                    <a:pt x="290" y="925"/>
                  </a:lnTo>
                  <a:lnTo>
                    <a:pt x="304" y="932"/>
                  </a:lnTo>
                  <a:lnTo>
                    <a:pt x="304" y="932"/>
                  </a:lnTo>
                  <a:lnTo>
                    <a:pt x="323" y="921"/>
                  </a:lnTo>
                  <a:lnTo>
                    <a:pt x="323" y="921"/>
                  </a:lnTo>
                  <a:lnTo>
                    <a:pt x="327" y="932"/>
                  </a:lnTo>
                  <a:lnTo>
                    <a:pt x="327" y="932"/>
                  </a:lnTo>
                  <a:close/>
                  <a:moveTo>
                    <a:pt x="586" y="156"/>
                  </a:moveTo>
                  <a:lnTo>
                    <a:pt x="586" y="156"/>
                  </a:lnTo>
                  <a:lnTo>
                    <a:pt x="589" y="163"/>
                  </a:lnTo>
                  <a:lnTo>
                    <a:pt x="589" y="166"/>
                  </a:lnTo>
                  <a:lnTo>
                    <a:pt x="590" y="167"/>
                  </a:lnTo>
                  <a:lnTo>
                    <a:pt x="590" y="167"/>
                  </a:lnTo>
                  <a:lnTo>
                    <a:pt x="599" y="169"/>
                  </a:lnTo>
                  <a:lnTo>
                    <a:pt x="607" y="170"/>
                  </a:lnTo>
                  <a:lnTo>
                    <a:pt x="607" y="170"/>
                  </a:lnTo>
                  <a:lnTo>
                    <a:pt x="629" y="178"/>
                  </a:lnTo>
                  <a:lnTo>
                    <a:pt x="629" y="178"/>
                  </a:lnTo>
                  <a:lnTo>
                    <a:pt x="632" y="177"/>
                  </a:lnTo>
                  <a:lnTo>
                    <a:pt x="635" y="176"/>
                  </a:lnTo>
                  <a:lnTo>
                    <a:pt x="643" y="176"/>
                  </a:lnTo>
                  <a:lnTo>
                    <a:pt x="647" y="176"/>
                  </a:lnTo>
                  <a:lnTo>
                    <a:pt x="650" y="173"/>
                  </a:lnTo>
                  <a:lnTo>
                    <a:pt x="651" y="170"/>
                  </a:lnTo>
                  <a:lnTo>
                    <a:pt x="650" y="165"/>
                  </a:lnTo>
                  <a:lnTo>
                    <a:pt x="650" y="165"/>
                  </a:lnTo>
                  <a:lnTo>
                    <a:pt x="586" y="156"/>
                  </a:lnTo>
                  <a:lnTo>
                    <a:pt x="586" y="156"/>
                  </a:lnTo>
                  <a:close/>
                  <a:moveTo>
                    <a:pt x="1283" y="658"/>
                  </a:moveTo>
                  <a:lnTo>
                    <a:pt x="1283" y="658"/>
                  </a:lnTo>
                  <a:lnTo>
                    <a:pt x="1298" y="666"/>
                  </a:lnTo>
                  <a:lnTo>
                    <a:pt x="1303" y="667"/>
                  </a:lnTo>
                  <a:lnTo>
                    <a:pt x="1310" y="669"/>
                  </a:lnTo>
                  <a:lnTo>
                    <a:pt x="1316" y="667"/>
                  </a:lnTo>
                  <a:lnTo>
                    <a:pt x="1320" y="666"/>
                  </a:lnTo>
                  <a:lnTo>
                    <a:pt x="1325" y="662"/>
                  </a:lnTo>
                  <a:lnTo>
                    <a:pt x="1330" y="656"/>
                  </a:lnTo>
                  <a:lnTo>
                    <a:pt x="1330" y="656"/>
                  </a:lnTo>
                  <a:lnTo>
                    <a:pt x="1323" y="652"/>
                  </a:lnTo>
                  <a:lnTo>
                    <a:pt x="1316" y="649"/>
                  </a:lnTo>
                  <a:lnTo>
                    <a:pt x="1309" y="646"/>
                  </a:lnTo>
                  <a:lnTo>
                    <a:pt x="1303" y="646"/>
                  </a:lnTo>
                  <a:lnTo>
                    <a:pt x="1298" y="648"/>
                  </a:lnTo>
                  <a:lnTo>
                    <a:pt x="1292" y="649"/>
                  </a:lnTo>
                  <a:lnTo>
                    <a:pt x="1287" y="653"/>
                  </a:lnTo>
                  <a:lnTo>
                    <a:pt x="1283" y="658"/>
                  </a:lnTo>
                  <a:lnTo>
                    <a:pt x="1283" y="658"/>
                  </a:lnTo>
                  <a:close/>
                  <a:moveTo>
                    <a:pt x="576" y="721"/>
                  </a:moveTo>
                  <a:lnTo>
                    <a:pt x="576" y="721"/>
                  </a:lnTo>
                  <a:lnTo>
                    <a:pt x="571" y="728"/>
                  </a:lnTo>
                  <a:lnTo>
                    <a:pt x="568" y="735"/>
                  </a:lnTo>
                  <a:lnTo>
                    <a:pt x="568" y="735"/>
                  </a:lnTo>
                  <a:lnTo>
                    <a:pt x="568" y="739"/>
                  </a:lnTo>
                  <a:lnTo>
                    <a:pt x="570" y="742"/>
                  </a:lnTo>
                  <a:lnTo>
                    <a:pt x="572" y="743"/>
                  </a:lnTo>
                  <a:lnTo>
                    <a:pt x="576" y="745"/>
                  </a:lnTo>
                  <a:lnTo>
                    <a:pt x="576" y="745"/>
                  </a:lnTo>
                  <a:lnTo>
                    <a:pt x="601" y="743"/>
                  </a:lnTo>
                  <a:lnTo>
                    <a:pt x="614" y="742"/>
                  </a:lnTo>
                  <a:lnTo>
                    <a:pt x="628" y="739"/>
                  </a:lnTo>
                  <a:lnTo>
                    <a:pt x="628" y="739"/>
                  </a:lnTo>
                  <a:lnTo>
                    <a:pt x="621" y="732"/>
                  </a:lnTo>
                  <a:lnTo>
                    <a:pt x="617" y="731"/>
                  </a:lnTo>
                  <a:lnTo>
                    <a:pt x="612" y="732"/>
                  </a:lnTo>
                  <a:lnTo>
                    <a:pt x="612" y="732"/>
                  </a:lnTo>
                  <a:lnTo>
                    <a:pt x="603" y="734"/>
                  </a:lnTo>
                  <a:lnTo>
                    <a:pt x="593" y="734"/>
                  </a:lnTo>
                  <a:lnTo>
                    <a:pt x="589" y="732"/>
                  </a:lnTo>
                  <a:lnTo>
                    <a:pt x="585" y="730"/>
                  </a:lnTo>
                  <a:lnTo>
                    <a:pt x="581" y="725"/>
                  </a:lnTo>
                  <a:lnTo>
                    <a:pt x="576" y="721"/>
                  </a:lnTo>
                  <a:lnTo>
                    <a:pt x="576" y="721"/>
                  </a:lnTo>
                  <a:close/>
                  <a:moveTo>
                    <a:pt x="250" y="739"/>
                  </a:moveTo>
                  <a:lnTo>
                    <a:pt x="250" y="739"/>
                  </a:lnTo>
                  <a:lnTo>
                    <a:pt x="246" y="739"/>
                  </a:lnTo>
                  <a:lnTo>
                    <a:pt x="240" y="739"/>
                  </a:lnTo>
                  <a:lnTo>
                    <a:pt x="240" y="739"/>
                  </a:lnTo>
                  <a:lnTo>
                    <a:pt x="239" y="742"/>
                  </a:lnTo>
                  <a:lnTo>
                    <a:pt x="239" y="746"/>
                  </a:lnTo>
                  <a:lnTo>
                    <a:pt x="239" y="746"/>
                  </a:lnTo>
                  <a:lnTo>
                    <a:pt x="244" y="749"/>
                  </a:lnTo>
                  <a:lnTo>
                    <a:pt x="250" y="752"/>
                  </a:lnTo>
                  <a:lnTo>
                    <a:pt x="250" y="752"/>
                  </a:lnTo>
                  <a:lnTo>
                    <a:pt x="254" y="750"/>
                  </a:lnTo>
                  <a:lnTo>
                    <a:pt x="259" y="748"/>
                  </a:lnTo>
                  <a:lnTo>
                    <a:pt x="259" y="748"/>
                  </a:lnTo>
                  <a:lnTo>
                    <a:pt x="277" y="734"/>
                  </a:lnTo>
                  <a:lnTo>
                    <a:pt x="277" y="734"/>
                  </a:lnTo>
                  <a:lnTo>
                    <a:pt x="270" y="713"/>
                  </a:lnTo>
                  <a:lnTo>
                    <a:pt x="270" y="713"/>
                  </a:lnTo>
                  <a:lnTo>
                    <a:pt x="250" y="739"/>
                  </a:lnTo>
                  <a:lnTo>
                    <a:pt x="250" y="739"/>
                  </a:lnTo>
                  <a:close/>
                  <a:moveTo>
                    <a:pt x="578" y="421"/>
                  </a:moveTo>
                  <a:lnTo>
                    <a:pt x="578" y="421"/>
                  </a:lnTo>
                  <a:lnTo>
                    <a:pt x="565" y="443"/>
                  </a:lnTo>
                  <a:lnTo>
                    <a:pt x="565" y="443"/>
                  </a:lnTo>
                  <a:lnTo>
                    <a:pt x="583" y="448"/>
                  </a:lnTo>
                  <a:lnTo>
                    <a:pt x="583" y="448"/>
                  </a:lnTo>
                  <a:lnTo>
                    <a:pt x="607" y="421"/>
                  </a:lnTo>
                  <a:lnTo>
                    <a:pt x="607" y="421"/>
                  </a:lnTo>
                  <a:lnTo>
                    <a:pt x="578" y="421"/>
                  </a:lnTo>
                  <a:lnTo>
                    <a:pt x="578" y="421"/>
                  </a:lnTo>
                  <a:close/>
                  <a:moveTo>
                    <a:pt x="536" y="709"/>
                  </a:moveTo>
                  <a:lnTo>
                    <a:pt x="536" y="709"/>
                  </a:lnTo>
                  <a:lnTo>
                    <a:pt x="507" y="723"/>
                  </a:lnTo>
                  <a:lnTo>
                    <a:pt x="507" y="723"/>
                  </a:lnTo>
                  <a:lnTo>
                    <a:pt x="514" y="727"/>
                  </a:lnTo>
                  <a:lnTo>
                    <a:pt x="521" y="728"/>
                  </a:lnTo>
                  <a:lnTo>
                    <a:pt x="534" y="731"/>
                  </a:lnTo>
                  <a:lnTo>
                    <a:pt x="547" y="731"/>
                  </a:lnTo>
                  <a:lnTo>
                    <a:pt x="561" y="734"/>
                  </a:lnTo>
                  <a:lnTo>
                    <a:pt x="561" y="734"/>
                  </a:lnTo>
                  <a:lnTo>
                    <a:pt x="561" y="728"/>
                  </a:lnTo>
                  <a:lnTo>
                    <a:pt x="558" y="724"/>
                  </a:lnTo>
                  <a:lnTo>
                    <a:pt x="556" y="721"/>
                  </a:lnTo>
                  <a:lnTo>
                    <a:pt x="550" y="718"/>
                  </a:lnTo>
                  <a:lnTo>
                    <a:pt x="542" y="716"/>
                  </a:lnTo>
                  <a:lnTo>
                    <a:pt x="538" y="713"/>
                  </a:lnTo>
                  <a:lnTo>
                    <a:pt x="536" y="709"/>
                  </a:lnTo>
                  <a:lnTo>
                    <a:pt x="536" y="709"/>
                  </a:lnTo>
                  <a:close/>
                  <a:moveTo>
                    <a:pt x="455" y="867"/>
                  </a:moveTo>
                  <a:lnTo>
                    <a:pt x="455" y="867"/>
                  </a:lnTo>
                  <a:lnTo>
                    <a:pt x="423" y="853"/>
                  </a:lnTo>
                  <a:lnTo>
                    <a:pt x="423" y="853"/>
                  </a:lnTo>
                  <a:lnTo>
                    <a:pt x="409" y="883"/>
                  </a:lnTo>
                  <a:lnTo>
                    <a:pt x="409" y="883"/>
                  </a:lnTo>
                  <a:lnTo>
                    <a:pt x="416" y="883"/>
                  </a:lnTo>
                  <a:lnTo>
                    <a:pt x="423" y="882"/>
                  </a:lnTo>
                  <a:lnTo>
                    <a:pt x="428" y="879"/>
                  </a:lnTo>
                  <a:lnTo>
                    <a:pt x="432" y="876"/>
                  </a:lnTo>
                  <a:lnTo>
                    <a:pt x="442" y="869"/>
                  </a:lnTo>
                  <a:lnTo>
                    <a:pt x="448" y="868"/>
                  </a:lnTo>
                  <a:lnTo>
                    <a:pt x="455" y="867"/>
                  </a:lnTo>
                  <a:lnTo>
                    <a:pt x="455" y="867"/>
                  </a:lnTo>
                  <a:close/>
                  <a:moveTo>
                    <a:pt x="42" y="676"/>
                  </a:moveTo>
                  <a:lnTo>
                    <a:pt x="42" y="676"/>
                  </a:lnTo>
                  <a:lnTo>
                    <a:pt x="49" y="678"/>
                  </a:lnTo>
                  <a:lnTo>
                    <a:pt x="53" y="681"/>
                  </a:lnTo>
                  <a:lnTo>
                    <a:pt x="56" y="684"/>
                  </a:lnTo>
                  <a:lnTo>
                    <a:pt x="56" y="689"/>
                  </a:lnTo>
                  <a:lnTo>
                    <a:pt x="56" y="689"/>
                  </a:lnTo>
                  <a:lnTo>
                    <a:pt x="57" y="691"/>
                  </a:lnTo>
                  <a:lnTo>
                    <a:pt x="59" y="692"/>
                  </a:lnTo>
                  <a:lnTo>
                    <a:pt x="64" y="695"/>
                  </a:lnTo>
                  <a:lnTo>
                    <a:pt x="64" y="695"/>
                  </a:lnTo>
                  <a:lnTo>
                    <a:pt x="68" y="694"/>
                  </a:lnTo>
                  <a:lnTo>
                    <a:pt x="70" y="692"/>
                  </a:lnTo>
                  <a:lnTo>
                    <a:pt x="71" y="689"/>
                  </a:lnTo>
                  <a:lnTo>
                    <a:pt x="71" y="689"/>
                  </a:lnTo>
                  <a:lnTo>
                    <a:pt x="71" y="687"/>
                  </a:lnTo>
                  <a:lnTo>
                    <a:pt x="72" y="684"/>
                  </a:lnTo>
                  <a:lnTo>
                    <a:pt x="75" y="682"/>
                  </a:lnTo>
                  <a:lnTo>
                    <a:pt x="78" y="681"/>
                  </a:lnTo>
                  <a:lnTo>
                    <a:pt x="78" y="681"/>
                  </a:lnTo>
                  <a:lnTo>
                    <a:pt x="84" y="677"/>
                  </a:lnTo>
                  <a:lnTo>
                    <a:pt x="84" y="676"/>
                  </a:lnTo>
                  <a:lnTo>
                    <a:pt x="85" y="674"/>
                  </a:lnTo>
                  <a:lnTo>
                    <a:pt x="84" y="670"/>
                  </a:lnTo>
                  <a:lnTo>
                    <a:pt x="81" y="664"/>
                  </a:lnTo>
                  <a:lnTo>
                    <a:pt x="81" y="664"/>
                  </a:lnTo>
                  <a:lnTo>
                    <a:pt x="63" y="671"/>
                  </a:lnTo>
                  <a:lnTo>
                    <a:pt x="63" y="671"/>
                  </a:lnTo>
                  <a:lnTo>
                    <a:pt x="42" y="676"/>
                  </a:lnTo>
                  <a:lnTo>
                    <a:pt x="42" y="676"/>
                  </a:lnTo>
                  <a:close/>
                  <a:moveTo>
                    <a:pt x="237" y="476"/>
                  </a:moveTo>
                  <a:lnTo>
                    <a:pt x="237" y="476"/>
                  </a:lnTo>
                  <a:lnTo>
                    <a:pt x="225" y="480"/>
                  </a:lnTo>
                  <a:lnTo>
                    <a:pt x="219" y="482"/>
                  </a:lnTo>
                  <a:lnTo>
                    <a:pt x="214" y="482"/>
                  </a:lnTo>
                  <a:lnTo>
                    <a:pt x="214" y="482"/>
                  </a:lnTo>
                  <a:lnTo>
                    <a:pt x="205" y="483"/>
                  </a:lnTo>
                  <a:lnTo>
                    <a:pt x="197" y="484"/>
                  </a:lnTo>
                  <a:lnTo>
                    <a:pt x="192" y="489"/>
                  </a:lnTo>
                  <a:lnTo>
                    <a:pt x="185" y="494"/>
                  </a:lnTo>
                  <a:lnTo>
                    <a:pt x="185" y="494"/>
                  </a:lnTo>
                  <a:lnTo>
                    <a:pt x="196" y="497"/>
                  </a:lnTo>
                  <a:lnTo>
                    <a:pt x="207" y="497"/>
                  </a:lnTo>
                  <a:lnTo>
                    <a:pt x="219" y="494"/>
                  </a:lnTo>
                  <a:lnTo>
                    <a:pt x="232" y="489"/>
                  </a:lnTo>
                  <a:lnTo>
                    <a:pt x="232" y="489"/>
                  </a:lnTo>
                  <a:lnTo>
                    <a:pt x="236" y="486"/>
                  </a:lnTo>
                  <a:lnTo>
                    <a:pt x="239" y="484"/>
                  </a:lnTo>
                  <a:lnTo>
                    <a:pt x="239" y="480"/>
                  </a:lnTo>
                  <a:lnTo>
                    <a:pt x="237" y="476"/>
                  </a:lnTo>
                  <a:lnTo>
                    <a:pt x="237" y="476"/>
                  </a:lnTo>
                  <a:close/>
                  <a:moveTo>
                    <a:pt x="498" y="451"/>
                  </a:moveTo>
                  <a:lnTo>
                    <a:pt x="498" y="451"/>
                  </a:lnTo>
                  <a:lnTo>
                    <a:pt x="499" y="458"/>
                  </a:lnTo>
                  <a:lnTo>
                    <a:pt x="503" y="461"/>
                  </a:lnTo>
                  <a:lnTo>
                    <a:pt x="507" y="462"/>
                  </a:lnTo>
                  <a:lnTo>
                    <a:pt x="513" y="462"/>
                  </a:lnTo>
                  <a:lnTo>
                    <a:pt x="513" y="462"/>
                  </a:lnTo>
                  <a:lnTo>
                    <a:pt x="517" y="461"/>
                  </a:lnTo>
                  <a:lnTo>
                    <a:pt x="524" y="460"/>
                  </a:lnTo>
                  <a:lnTo>
                    <a:pt x="525" y="458"/>
                  </a:lnTo>
                  <a:lnTo>
                    <a:pt x="528" y="455"/>
                  </a:lnTo>
                  <a:lnTo>
                    <a:pt x="528" y="453"/>
                  </a:lnTo>
                  <a:lnTo>
                    <a:pt x="528" y="450"/>
                  </a:lnTo>
                  <a:lnTo>
                    <a:pt x="528" y="450"/>
                  </a:lnTo>
                  <a:lnTo>
                    <a:pt x="528" y="444"/>
                  </a:lnTo>
                  <a:lnTo>
                    <a:pt x="529" y="439"/>
                  </a:lnTo>
                  <a:lnTo>
                    <a:pt x="529" y="439"/>
                  </a:lnTo>
                  <a:lnTo>
                    <a:pt x="521" y="439"/>
                  </a:lnTo>
                  <a:lnTo>
                    <a:pt x="514" y="440"/>
                  </a:lnTo>
                  <a:lnTo>
                    <a:pt x="514" y="440"/>
                  </a:lnTo>
                  <a:lnTo>
                    <a:pt x="506" y="446"/>
                  </a:lnTo>
                  <a:lnTo>
                    <a:pt x="498" y="451"/>
                  </a:lnTo>
                  <a:lnTo>
                    <a:pt x="498" y="451"/>
                  </a:lnTo>
                  <a:close/>
                  <a:moveTo>
                    <a:pt x="894" y="977"/>
                  </a:moveTo>
                  <a:lnTo>
                    <a:pt x="894" y="977"/>
                  </a:lnTo>
                  <a:lnTo>
                    <a:pt x="881" y="980"/>
                  </a:lnTo>
                  <a:lnTo>
                    <a:pt x="870" y="983"/>
                  </a:lnTo>
                  <a:lnTo>
                    <a:pt x="870" y="983"/>
                  </a:lnTo>
                  <a:lnTo>
                    <a:pt x="867" y="984"/>
                  </a:lnTo>
                  <a:lnTo>
                    <a:pt x="864" y="987"/>
                  </a:lnTo>
                  <a:lnTo>
                    <a:pt x="863" y="990"/>
                  </a:lnTo>
                  <a:lnTo>
                    <a:pt x="863" y="993"/>
                  </a:lnTo>
                  <a:lnTo>
                    <a:pt x="863" y="993"/>
                  </a:lnTo>
                  <a:lnTo>
                    <a:pt x="866" y="1001"/>
                  </a:lnTo>
                  <a:lnTo>
                    <a:pt x="870" y="1008"/>
                  </a:lnTo>
                  <a:lnTo>
                    <a:pt x="870" y="1008"/>
                  </a:lnTo>
                  <a:lnTo>
                    <a:pt x="871" y="1008"/>
                  </a:lnTo>
                  <a:lnTo>
                    <a:pt x="874" y="1008"/>
                  </a:lnTo>
                  <a:lnTo>
                    <a:pt x="882" y="1006"/>
                  </a:lnTo>
                  <a:lnTo>
                    <a:pt x="882" y="1006"/>
                  </a:lnTo>
                  <a:lnTo>
                    <a:pt x="881" y="1002"/>
                  </a:lnTo>
                  <a:lnTo>
                    <a:pt x="881" y="998"/>
                  </a:lnTo>
                  <a:lnTo>
                    <a:pt x="882" y="995"/>
                  </a:lnTo>
                  <a:lnTo>
                    <a:pt x="885" y="991"/>
                  </a:lnTo>
                  <a:lnTo>
                    <a:pt x="891" y="986"/>
                  </a:lnTo>
                  <a:lnTo>
                    <a:pt x="894" y="982"/>
                  </a:lnTo>
                  <a:lnTo>
                    <a:pt x="894" y="977"/>
                  </a:lnTo>
                  <a:lnTo>
                    <a:pt x="894" y="977"/>
                  </a:lnTo>
                  <a:close/>
                  <a:moveTo>
                    <a:pt x="405" y="371"/>
                  </a:moveTo>
                  <a:lnTo>
                    <a:pt x="405" y="371"/>
                  </a:lnTo>
                  <a:lnTo>
                    <a:pt x="381" y="367"/>
                  </a:lnTo>
                  <a:lnTo>
                    <a:pt x="370" y="365"/>
                  </a:lnTo>
                  <a:lnTo>
                    <a:pt x="360" y="365"/>
                  </a:lnTo>
                  <a:lnTo>
                    <a:pt x="360" y="365"/>
                  </a:lnTo>
                  <a:lnTo>
                    <a:pt x="354" y="365"/>
                  </a:lnTo>
                  <a:lnTo>
                    <a:pt x="352" y="367"/>
                  </a:lnTo>
                  <a:lnTo>
                    <a:pt x="351" y="368"/>
                  </a:lnTo>
                  <a:lnTo>
                    <a:pt x="351" y="372"/>
                  </a:lnTo>
                  <a:lnTo>
                    <a:pt x="354" y="379"/>
                  </a:lnTo>
                  <a:lnTo>
                    <a:pt x="354" y="379"/>
                  </a:lnTo>
                  <a:lnTo>
                    <a:pt x="367" y="378"/>
                  </a:lnTo>
                  <a:lnTo>
                    <a:pt x="378" y="378"/>
                  </a:lnTo>
                  <a:lnTo>
                    <a:pt x="378" y="378"/>
                  </a:lnTo>
                  <a:lnTo>
                    <a:pt x="385" y="378"/>
                  </a:lnTo>
                  <a:lnTo>
                    <a:pt x="391" y="379"/>
                  </a:lnTo>
                  <a:lnTo>
                    <a:pt x="395" y="379"/>
                  </a:lnTo>
                  <a:lnTo>
                    <a:pt x="398" y="378"/>
                  </a:lnTo>
                  <a:lnTo>
                    <a:pt x="402" y="376"/>
                  </a:lnTo>
                  <a:lnTo>
                    <a:pt x="405" y="371"/>
                  </a:lnTo>
                  <a:lnTo>
                    <a:pt x="405" y="371"/>
                  </a:lnTo>
                  <a:close/>
                  <a:moveTo>
                    <a:pt x="824" y="335"/>
                  </a:moveTo>
                  <a:lnTo>
                    <a:pt x="824" y="335"/>
                  </a:lnTo>
                  <a:lnTo>
                    <a:pt x="828" y="343"/>
                  </a:lnTo>
                  <a:lnTo>
                    <a:pt x="833" y="350"/>
                  </a:lnTo>
                  <a:lnTo>
                    <a:pt x="833" y="350"/>
                  </a:lnTo>
                  <a:lnTo>
                    <a:pt x="837" y="353"/>
                  </a:lnTo>
                  <a:lnTo>
                    <a:pt x="841" y="357"/>
                  </a:lnTo>
                  <a:lnTo>
                    <a:pt x="841" y="357"/>
                  </a:lnTo>
                  <a:lnTo>
                    <a:pt x="848" y="345"/>
                  </a:lnTo>
                  <a:lnTo>
                    <a:pt x="848" y="345"/>
                  </a:lnTo>
                  <a:lnTo>
                    <a:pt x="864" y="340"/>
                  </a:lnTo>
                  <a:lnTo>
                    <a:pt x="864" y="340"/>
                  </a:lnTo>
                  <a:lnTo>
                    <a:pt x="858" y="335"/>
                  </a:lnTo>
                  <a:lnTo>
                    <a:pt x="853" y="332"/>
                  </a:lnTo>
                  <a:lnTo>
                    <a:pt x="849" y="332"/>
                  </a:lnTo>
                  <a:lnTo>
                    <a:pt x="840" y="332"/>
                  </a:lnTo>
                  <a:lnTo>
                    <a:pt x="824" y="335"/>
                  </a:lnTo>
                  <a:lnTo>
                    <a:pt x="824" y="335"/>
                  </a:lnTo>
                  <a:close/>
                  <a:moveTo>
                    <a:pt x="1265" y="329"/>
                  </a:moveTo>
                  <a:lnTo>
                    <a:pt x="1265" y="329"/>
                  </a:lnTo>
                  <a:lnTo>
                    <a:pt x="1242" y="318"/>
                  </a:lnTo>
                  <a:lnTo>
                    <a:pt x="1242" y="318"/>
                  </a:lnTo>
                  <a:lnTo>
                    <a:pt x="1223" y="339"/>
                  </a:lnTo>
                  <a:lnTo>
                    <a:pt x="1223" y="339"/>
                  </a:lnTo>
                  <a:lnTo>
                    <a:pt x="1236" y="342"/>
                  </a:lnTo>
                  <a:lnTo>
                    <a:pt x="1248" y="342"/>
                  </a:lnTo>
                  <a:lnTo>
                    <a:pt x="1252" y="340"/>
                  </a:lnTo>
                  <a:lnTo>
                    <a:pt x="1258" y="339"/>
                  </a:lnTo>
                  <a:lnTo>
                    <a:pt x="1262" y="335"/>
                  </a:lnTo>
                  <a:lnTo>
                    <a:pt x="1265" y="329"/>
                  </a:lnTo>
                  <a:lnTo>
                    <a:pt x="1265" y="329"/>
                  </a:lnTo>
                  <a:close/>
                  <a:moveTo>
                    <a:pt x="427" y="144"/>
                  </a:moveTo>
                  <a:lnTo>
                    <a:pt x="427" y="144"/>
                  </a:lnTo>
                  <a:lnTo>
                    <a:pt x="392" y="154"/>
                  </a:lnTo>
                  <a:lnTo>
                    <a:pt x="392" y="154"/>
                  </a:lnTo>
                  <a:lnTo>
                    <a:pt x="401" y="169"/>
                  </a:lnTo>
                  <a:lnTo>
                    <a:pt x="401" y="169"/>
                  </a:lnTo>
                  <a:lnTo>
                    <a:pt x="412" y="162"/>
                  </a:lnTo>
                  <a:lnTo>
                    <a:pt x="419" y="159"/>
                  </a:lnTo>
                  <a:lnTo>
                    <a:pt x="426" y="160"/>
                  </a:lnTo>
                  <a:lnTo>
                    <a:pt x="435" y="163"/>
                  </a:lnTo>
                  <a:lnTo>
                    <a:pt x="435" y="163"/>
                  </a:lnTo>
                  <a:lnTo>
                    <a:pt x="427" y="144"/>
                  </a:lnTo>
                  <a:lnTo>
                    <a:pt x="427" y="144"/>
                  </a:lnTo>
                  <a:close/>
                  <a:moveTo>
                    <a:pt x="414" y="100"/>
                  </a:moveTo>
                  <a:lnTo>
                    <a:pt x="414" y="100"/>
                  </a:lnTo>
                  <a:lnTo>
                    <a:pt x="421" y="105"/>
                  </a:lnTo>
                  <a:lnTo>
                    <a:pt x="424" y="108"/>
                  </a:lnTo>
                  <a:lnTo>
                    <a:pt x="427" y="109"/>
                  </a:lnTo>
                  <a:lnTo>
                    <a:pt x="427" y="109"/>
                  </a:lnTo>
                  <a:lnTo>
                    <a:pt x="431" y="109"/>
                  </a:lnTo>
                  <a:lnTo>
                    <a:pt x="434" y="106"/>
                  </a:lnTo>
                  <a:lnTo>
                    <a:pt x="439" y="101"/>
                  </a:lnTo>
                  <a:lnTo>
                    <a:pt x="439" y="101"/>
                  </a:lnTo>
                  <a:lnTo>
                    <a:pt x="445" y="90"/>
                  </a:lnTo>
                  <a:lnTo>
                    <a:pt x="449" y="77"/>
                  </a:lnTo>
                  <a:lnTo>
                    <a:pt x="449" y="77"/>
                  </a:lnTo>
                  <a:lnTo>
                    <a:pt x="445" y="77"/>
                  </a:lnTo>
                  <a:lnTo>
                    <a:pt x="442" y="76"/>
                  </a:lnTo>
                  <a:lnTo>
                    <a:pt x="439" y="77"/>
                  </a:lnTo>
                  <a:lnTo>
                    <a:pt x="438" y="79"/>
                  </a:lnTo>
                  <a:lnTo>
                    <a:pt x="437" y="82"/>
                  </a:lnTo>
                  <a:lnTo>
                    <a:pt x="434" y="86"/>
                  </a:lnTo>
                  <a:lnTo>
                    <a:pt x="434" y="86"/>
                  </a:lnTo>
                  <a:lnTo>
                    <a:pt x="431" y="90"/>
                  </a:lnTo>
                  <a:lnTo>
                    <a:pt x="426" y="93"/>
                  </a:lnTo>
                  <a:lnTo>
                    <a:pt x="414" y="100"/>
                  </a:lnTo>
                  <a:lnTo>
                    <a:pt x="414" y="100"/>
                  </a:lnTo>
                  <a:close/>
                  <a:moveTo>
                    <a:pt x="639" y="1036"/>
                  </a:moveTo>
                  <a:lnTo>
                    <a:pt x="639" y="1036"/>
                  </a:lnTo>
                  <a:lnTo>
                    <a:pt x="597" y="1036"/>
                  </a:lnTo>
                  <a:lnTo>
                    <a:pt x="597" y="1036"/>
                  </a:lnTo>
                  <a:lnTo>
                    <a:pt x="600" y="1040"/>
                  </a:lnTo>
                  <a:lnTo>
                    <a:pt x="603" y="1044"/>
                  </a:lnTo>
                  <a:lnTo>
                    <a:pt x="610" y="1049"/>
                  </a:lnTo>
                  <a:lnTo>
                    <a:pt x="628" y="1058"/>
                  </a:lnTo>
                  <a:lnTo>
                    <a:pt x="628" y="1058"/>
                  </a:lnTo>
                  <a:lnTo>
                    <a:pt x="639" y="1036"/>
                  </a:lnTo>
                  <a:lnTo>
                    <a:pt x="639" y="1036"/>
                  </a:lnTo>
                  <a:close/>
                  <a:moveTo>
                    <a:pt x="456" y="370"/>
                  </a:moveTo>
                  <a:lnTo>
                    <a:pt x="456" y="370"/>
                  </a:lnTo>
                  <a:lnTo>
                    <a:pt x="457" y="361"/>
                  </a:lnTo>
                  <a:lnTo>
                    <a:pt x="456" y="354"/>
                  </a:lnTo>
                  <a:lnTo>
                    <a:pt x="453" y="350"/>
                  </a:lnTo>
                  <a:lnTo>
                    <a:pt x="448" y="347"/>
                  </a:lnTo>
                  <a:lnTo>
                    <a:pt x="448" y="347"/>
                  </a:lnTo>
                  <a:lnTo>
                    <a:pt x="441" y="346"/>
                  </a:lnTo>
                  <a:lnTo>
                    <a:pt x="435" y="346"/>
                  </a:lnTo>
                  <a:lnTo>
                    <a:pt x="421" y="347"/>
                  </a:lnTo>
                  <a:lnTo>
                    <a:pt x="421" y="347"/>
                  </a:lnTo>
                  <a:lnTo>
                    <a:pt x="419" y="350"/>
                  </a:lnTo>
                  <a:lnTo>
                    <a:pt x="417" y="354"/>
                  </a:lnTo>
                  <a:lnTo>
                    <a:pt x="417" y="354"/>
                  </a:lnTo>
                  <a:lnTo>
                    <a:pt x="421" y="357"/>
                  </a:lnTo>
                  <a:lnTo>
                    <a:pt x="426" y="358"/>
                  </a:lnTo>
                  <a:lnTo>
                    <a:pt x="426" y="358"/>
                  </a:lnTo>
                  <a:lnTo>
                    <a:pt x="432" y="357"/>
                  </a:lnTo>
                  <a:lnTo>
                    <a:pt x="439" y="356"/>
                  </a:lnTo>
                  <a:lnTo>
                    <a:pt x="439" y="356"/>
                  </a:lnTo>
                  <a:lnTo>
                    <a:pt x="456" y="370"/>
                  </a:lnTo>
                  <a:lnTo>
                    <a:pt x="456" y="370"/>
                  </a:lnTo>
                  <a:close/>
                  <a:moveTo>
                    <a:pt x="665" y="122"/>
                  </a:moveTo>
                  <a:lnTo>
                    <a:pt x="665" y="122"/>
                  </a:lnTo>
                  <a:lnTo>
                    <a:pt x="675" y="136"/>
                  </a:lnTo>
                  <a:lnTo>
                    <a:pt x="675" y="136"/>
                  </a:lnTo>
                  <a:lnTo>
                    <a:pt x="651" y="133"/>
                  </a:lnTo>
                  <a:lnTo>
                    <a:pt x="651" y="133"/>
                  </a:lnTo>
                  <a:lnTo>
                    <a:pt x="664" y="144"/>
                  </a:lnTo>
                  <a:lnTo>
                    <a:pt x="664" y="144"/>
                  </a:lnTo>
                  <a:lnTo>
                    <a:pt x="675" y="155"/>
                  </a:lnTo>
                  <a:lnTo>
                    <a:pt x="675" y="155"/>
                  </a:lnTo>
                  <a:lnTo>
                    <a:pt x="684" y="152"/>
                  </a:lnTo>
                  <a:lnTo>
                    <a:pt x="684" y="152"/>
                  </a:lnTo>
                  <a:lnTo>
                    <a:pt x="682" y="122"/>
                  </a:lnTo>
                  <a:lnTo>
                    <a:pt x="682" y="122"/>
                  </a:lnTo>
                  <a:lnTo>
                    <a:pt x="665" y="122"/>
                  </a:lnTo>
                  <a:lnTo>
                    <a:pt x="665" y="122"/>
                  </a:lnTo>
                  <a:close/>
                  <a:moveTo>
                    <a:pt x="480" y="339"/>
                  </a:moveTo>
                  <a:lnTo>
                    <a:pt x="480" y="339"/>
                  </a:lnTo>
                  <a:lnTo>
                    <a:pt x="492" y="361"/>
                  </a:lnTo>
                  <a:lnTo>
                    <a:pt x="492" y="361"/>
                  </a:lnTo>
                  <a:lnTo>
                    <a:pt x="493" y="356"/>
                  </a:lnTo>
                  <a:lnTo>
                    <a:pt x="496" y="352"/>
                  </a:lnTo>
                  <a:lnTo>
                    <a:pt x="504" y="346"/>
                  </a:lnTo>
                  <a:lnTo>
                    <a:pt x="509" y="343"/>
                  </a:lnTo>
                  <a:lnTo>
                    <a:pt x="511" y="340"/>
                  </a:lnTo>
                  <a:lnTo>
                    <a:pt x="513" y="336"/>
                  </a:lnTo>
                  <a:lnTo>
                    <a:pt x="513" y="331"/>
                  </a:lnTo>
                  <a:lnTo>
                    <a:pt x="513" y="331"/>
                  </a:lnTo>
                  <a:lnTo>
                    <a:pt x="507" y="329"/>
                  </a:lnTo>
                  <a:lnTo>
                    <a:pt x="503" y="329"/>
                  </a:lnTo>
                  <a:lnTo>
                    <a:pt x="499" y="329"/>
                  </a:lnTo>
                  <a:lnTo>
                    <a:pt x="495" y="331"/>
                  </a:lnTo>
                  <a:lnTo>
                    <a:pt x="488" y="336"/>
                  </a:lnTo>
                  <a:lnTo>
                    <a:pt x="480" y="339"/>
                  </a:lnTo>
                  <a:lnTo>
                    <a:pt x="480" y="339"/>
                  </a:lnTo>
                  <a:close/>
                  <a:moveTo>
                    <a:pt x="766" y="368"/>
                  </a:moveTo>
                  <a:lnTo>
                    <a:pt x="766" y="368"/>
                  </a:lnTo>
                  <a:lnTo>
                    <a:pt x="774" y="364"/>
                  </a:lnTo>
                  <a:lnTo>
                    <a:pt x="779" y="363"/>
                  </a:lnTo>
                  <a:lnTo>
                    <a:pt x="781" y="360"/>
                  </a:lnTo>
                  <a:lnTo>
                    <a:pt x="781" y="360"/>
                  </a:lnTo>
                  <a:lnTo>
                    <a:pt x="781" y="356"/>
                  </a:lnTo>
                  <a:lnTo>
                    <a:pt x="781" y="353"/>
                  </a:lnTo>
                  <a:lnTo>
                    <a:pt x="780" y="349"/>
                  </a:lnTo>
                  <a:lnTo>
                    <a:pt x="779" y="346"/>
                  </a:lnTo>
                  <a:lnTo>
                    <a:pt x="768" y="335"/>
                  </a:lnTo>
                  <a:lnTo>
                    <a:pt x="768" y="335"/>
                  </a:lnTo>
                  <a:lnTo>
                    <a:pt x="765" y="343"/>
                  </a:lnTo>
                  <a:lnTo>
                    <a:pt x="762" y="350"/>
                  </a:lnTo>
                  <a:lnTo>
                    <a:pt x="761" y="354"/>
                  </a:lnTo>
                  <a:lnTo>
                    <a:pt x="761" y="358"/>
                  </a:lnTo>
                  <a:lnTo>
                    <a:pt x="762" y="363"/>
                  </a:lnTo>
                  <a:lnTo>
                    <a:pt x="766" y="368"/>
                  </a:lnTo>
                  <a:lnTo>
                    <a:pt x="766" y="368"/>
                  </a:lnTo>
                  <a:close/>
                  <a:moveTo>
                    <a:pt x="882" y="368"/>
                  </a:moveTo>
                  <a:lnTo>
                    <a:pt x="882" y="368"/>
                  </a:lnTo>
                  <a:lnTo>
                    <a:pt x="878" y="368"/>
                  </a:lnTo>
                  <a:lnTo>
                    <a:pt x="876" y="367"/>
                  </a:lnTo>
                  <a:lnTo>
                    <a:pt x="874" y="367"/>
                  </a:lnTo>
                  <a:lnTo>
                    <a:pt x="874" y="367"/>
                  </a:lnTo>
                  <a:lnTo>
                    <a:pt x="866" y="374"/>
                  </a:lnTo>
                  <a:lnTo>
                    <a:pt x="860" y="382"/>
                  </a:lnTo>
                  <a:lnTo>
                    <a:pt x="860" y="382"/>
                  </a:lnTo>
                  <a:lnTo>
                    <a:pt x="858" y="389"/>
                  </a:lnTo>
                  <a:lnTo>
                    <a:pt x="858" y="390"/>
                  </a:lnTo>
                  <a:lnTo>
                    <a:pt x="859" y="392"/>
                  </a:lnTo>
                  <a:lnTo>
                    <a:pt x="864" y="394"/>
                  </a:lnTo>
                  <a:lnTo>
                    <a:pt x="873" y="394"/>
                  </a:lnTo>
                  <a:lnTo>
                    <a:pt x="873" y="394"/>
                  </a:lnTo>
                  <a:lnTo>
                    <a:pt x="882" y="368"/>
                  </a:lnTo>
                  <a:lnTo>
                    <a:pt x="882" y="368"/>
                  </a:lnTo>
                  <a:close/>
                  <a:moveTo>
                    <a:pt x="525" y="550"/>
                  </a:moveTo>
                  <a:lnTo>
                    <a:pt x="525" y="550"/>
                  </a:lnTo>
                  <a:lnTo>
                    <a:pt x="521" y="547"/>
                  </a:lnTo>
                  <a:lnTo>
                    <a:pt x="517" y="545"/>
                  </a:lnTo>
                  <a:lnTo>
                    <a:pt x="513" y="547"/>
                  </a:lnTo>
                  <a:lnTo>
                    <a:pt x="509" y="547"/>
                  </a:lnTo>
                  <a:lnTo>
                    <a:pt x="502" y="551"/>
                  </a:lnTo>
                  <a:lnTo>
                    <a:pt x="493" y="554"/>
                  </a:lnTo>
                  <a:lnTo>
                    <a:pt x="493" y="554"/>
                  </a:lnTo>
                  <a:lnTo>
                    <a:pt x="492" y="556"/>
                  </a:lnTo>
                  <a:lnTo>
                    <a:pt x="492" y="562"/>
                  </a:lnTo>
                  <a:lnTo>
                    <a:pt x="492" y="562"/>
                  </a:lnTo>
                  <a:lnTo>
                    <a:pt x="518" y="566"/>
                  </a:lnTo>
                  <a:lnTo>
                    <a:pt x="518" y="566"/>
                  </a:lnTo>
                  <a:lnTo>
                    <a:pt x="525" y="550"/>
                  </a:lnTo>
                  <a:lnTo>
                    <a:pt x="525" y="550"/>
                  </a:lnTo>
                  <a:close/>
                  <a:moveTo>
                    <a:pt x="498" y="509"/>
                  </a:moveTo>
                  <a:lnTo>
                    <a:pt x="498" y="509"/>
                  </a:lnTo>
                  <a:lnTo>
                    <a:pt x="493" y="502"/>
                  </a:lnTo>
                  <a:lnTo>
                    <a:pt x="489" y="498"/>
                  </a:lnTo>
                  <a:lnTo>
                    <a:pt x="481" y="496"/>
                  </a:lnTo>
                  <a:lnTo>
                    <a:pt x="466" y="491"/>
                  </a:lnTo>
                  <a:lnTo>
                    <a:pt x="466" y="491"/>
                  </a:lnTo>
                  <a:lnTo>
                    <a:pt x="462" y="509"/>
                  </a:lnTo>
                  <a:lnTo>
                    <a:pt x="462" y="509"/>
                  </a:lnTo>
                  <a:lnTo>
                    <a:pt x="498" y="509"/>
                  </a:lnTo>
                  <a:lnTo>
                    <a:pt x="498" y="509"/>
                  </a:lnTo>
                  <a:close/>
                  <a:moveTo>
                    <a:pt x="823" y="320"/>
                  </a:moveTo>
                  <a:lnTo>
                    <a:pt x="823" y="320"/>
                  </a:lnTo>
                  <a:lnTo>
                    <a:pt x="795" y="314"/>
                  </a:lnTo>
                  <a:lnTo>
                    <a:pt x="795" y="314"/>
                  </a:lnTo>
                  <a:lnTo>
                    <a:pt x="795" y="324"/>
                  </a:lnTo>
                  <a:lnTo>
                    <a:pt x="797" y="327"/>
                  </a:lnTo>
                  <a:lnTo>
                    <a:pt x="799" y="329"/>
                  </a:lnTo>
                  <a:lnTo>
                    <a:pt x="805" y="335"/>
                  </a:lnTo>
                  <a:lnTo>
                    <a:pt x="815" y="338"/>
                  </a:lnTo>
                  <a:lnTo>
                    <a:pt x="815" y="338"/>
                  </a:lnTo>
                  <a:lnTo>
                    <a:pt x="823" y="320"/>
                  </a:lnTo>
                  <a:lnTo>
                    <a:pt x="823" y="320"/>
                  </a:lnTo>
                  <a:close/>
                  <a:moveTo>
                    <a:pt x="506" y="570"/>
                  </a:moveTo>
                  <a:lnTo>
                    <a:pt x="506" y="570"/>
                  </a:lnTo>
                  <a:lnTo>
                    <a:pt x="514" y="576"/>
                  </a:lnTo>
                  <a:lnTo>
                    <a:pt x="517" y="577"/>
                  </a:lnTo>
                  <a:lnTo>
                    <a:pt x="520" y="579"/>
                  </a:lnTo>
                  <a:lnTo>
                    <a:pt x="520" y="579"/>
                  </a:lnTo>
                  <a:lnTo>
                    <a:pt x="538" y="577"/>
                  </a:lnTo>
                  <a:lnTo>
                    <a:pt x="557" y="577"/>
                  </a:lnTo>
                  <a:lnTo>
                    <a:pt x="557" y="577"/>
                  </a:lnTo>
                  <a:lnTo>
                    <a:pt x="558" y="576"/>
                  </a:lnTo>
                  <a:lnTo>
                    <a:pt x="561" y="574"/>
                  </a:lnTo>
                  <a:lnTo>
                    <a:pt x="565" y="570"/>
                  </a:lnTo>
                  <a:lnTo>
                    <a:pt x="565" y="570"/>
                  </a:lnTo>
                  <a:lnTo>
                    <a:pt x="564" y="566"/>
                  </a:lnTo>
                  <a:lnTo>
                    <a:pt x="564" y="566"/>
                  </a:lnTo>
                  <a:lnTo>
                    <a:pt x="506" y="570"/>
                  </a:lnTo>
                  <a:lnTo>
                    <a:pt x="506" y="570"/>
                  </a:lnTo>
                  <a:close/>
                  <a:moveTo>
                    <a:pt x="421" y="609"/>
                  </a:moveTo>
                  <a:lnTo>
                    <a:pt x="421" y="609"/>
                  </a:lnTo>
                  <a:lnTo>
                    <a:pt x="426" y="606"/>
                  </a:lnTo>
                  <a:lnTo>
                    <a:pt x="427" y="602"/>
                  </a:lnTo>
                  <a:lnTo>
                    <a:pt x="428" y="598"/>
                  </a:lnTo>
                  <a:lnTo>
                    <a:pt x="428" y="594"/>
                  </a:lnTo>
                  <a:lnTo>
                    <a:pt x="428" y="586"/>
                  </a:lnTo>
                  <a:lnTo>
                    <a:pt x="428" y="580"/>
                  </a:lnTo>
                  <a:lnTo>
                    <a:pt x="430" y="576"/>
                  </a:lnTo>
                  <a:lnTo>
                    <a:pt x="430" y="576"/>
                  </a:lnTo>
                  <a:lnTo>
                    <a:pt x="405" y="601"/>
                  </a:lnTo>
                  <a:lnTo>
                    <a:pt x="405" y="601"/>
                  </a:lnTo>
                  <a:lnTo>
                    <a:pt x="421" y="609"/>
                  </a:lnTo>
                  <a:lnTo>
                    <a:pt x="421" y="609"/>
                  </a:lnTo>
                  <a:close/>
                  <a:moveTo>
                    <a:pt x="316" y="296"/>
                  </a:moveTo>
                  <a:lnTo>
                    <a:pt x="316" y="296"/>
                  </a:lnTo>
                  <a:lnTo>
                    <a:pt x="305" y="277"/>
                  </a:lnTo>
                  <a:lnTo>
                    <a:pt x="305" y="277"/>
                  </a:lnTo>
                  <a:lnTo>
                    <a:pt x="290" y="285"/>
                  </a:lnTo>
                  <a:lnTo>
                    <a:pt x="290" y="285"/>
                  </a:lnTo>
                  <a:lnTo>
                    <a:pt x="301" y="306"/>
                  </a:lnTo>
                  <a:lnTo>
                    <a:pt x="301" y="306"/>
                  </a:lnTo>
                  <a:lnTo>
                    <a:pt x="316" y="296"/>
                  </a:lnTo>
                  <a:lnTo>
                    <a:pt x="316" y="296"/>
                  </a:lnTo>
                  <a:close/>
                  <a:moveTo>
                    <a:pt x="1233" y="455"/>
                  </a:moveTo>
                  <a:lnTo>
                    <a:pt x="1233" y="455"/>
                  </a:lnTo>
                  <a:lnTo>
                    <a:pt x="1227" y="455"/>
                  </a:lnTo>
                  <a:lnTo>
                    <a:pt x="1223" y="458"/>
                  </a:lnTo>
                  <a:lnTo>
                    <a:pt x="1220" y="460"/>
                  </a:lnTo>
                  <a:lnTo>
                    <a:pt x="1219" y="462"/>
                  </a:lnTo>
                  <a:lnTo>
                    <a:pt x="1216" y="471"/>
                  </a:lnTo>
                  <a:lnTo>
                    <a:pt x="1215" y="478"/>
                  </a:lnTo>
                  <a:lnTo>
                    <a:pt x="1215" y="478"/>
                  </a:lnTo>
                  <a:lnTo>
                    <a:pt x="1238" y="479"/>
                  </a:lnTo>
                  <a:lnTo>
                    <a:pt x="1238" y="479"/>
                  </a:lnTo>
                  <a:lnTo>
                    <a:pt x="1233" y="455"/>
                  </a:lnTo>
                  <a:lnTo>
                    <a:pt x="1233" y="455"/>
                  </a:lnTo>
                  <a:close/>
                  <a:moveTo>
                    <a:pt x="301" y="864"/>
                  </a:moveTo>
                  <a:lnTo>
                    <a:pt x="301" y="864"/>
                  </a:lnTo>
                  <a:lnTo>
                    <a:pt x="319" y="862"/>
                  </a:lnTo>
                  <a:lnTo>
                    <a:pt x="319" y="862"/>
                  </a:lnTo>
                  <a:lnTo>
                    <a:pt x="320" y="862"/>
                  </a:lnTo>
                  <a:lnTo>
                    <a:pt x="320" y="862"/>
                  </a:lnTo>
                  <a:lnTo>
                    <a:pt x="319" y="850"/>
                  </a:lnTo>
                  <a:lnTo>
                    <a:pt x="318" y="847"/>
                  </a:lnTo>
                  <a:lnTo>
                    <a:pt x="316" y="844"/>
                  </a:lnTo>
                  <a:lnTo>
                    <a:pt x="313" y="844"/>
                  </a:lnTo>
                  <a:lnTo>
                    <a:pt x="309" y="844"/>
                  </a:lnTo>
                  <a:lnTo>
                    <a:pt x="297" y="846"/>
                  </a:lnTo>
                  <a:lnTo>
                    <a:pt x="297" y="846"/>
                  </a:lnTo>
                  <a:lnTo>
                    <a:pt x="301" y="864"/>
                  </a:lnTo>
                  <a:lnTo>
                    <a:pt x="301" y="864"/>
                  </a:lnTo>
                  <a:close/>
                  <a:moveTo>
                    <a:pt x="481" y="1058"/>
                  </a:moveTo>
                  <a:lnTo>
                    <a:pt x="481" y="1058"/>
                  </a:lnTo>
                  <a:lnTo>
                    <a:pt x="485" y="1054"/>
                  </a:lnTo>
                  <a:lnTo>
                    <a:pt x="489" y="1052"/>
                  </a:lnTo>
                  <a:lnTo>
                    <a:pt x="493" y="1052"/>
                  </a:lnTo>
                  <a:lnTo>
                    <a:pt x="499" y="1052"/>
                  </a:lnTo>
                  <a:lnTo>
                    <a:pt x="509" y="1055"/>
                  </a:lnTo>
                  <a:lnTo>
                    <a:pt x="513" y="1055"/>
                  </a:lnTo>
                  <a:lnTo>
                    <a:pt x="517" y="1054"/>
                  </a:lnTo>
                  <a:lnTo>
                    <a:pt x="517" y="1054"/>
                  </a:lnTo>
                  <a:lnTo>
                    <a:pt x="517" y="1051"/>
                  </a:lnTo>
                  <a:lnTo>
                    <a:pt x="517" y="1048"/>
                  </a:lnTo>
                  <a:lnTo>
                    <a:pt x="516" y="1045"/>
                  </a:lnTo>
                  <a:lnTo>
                    <a:pt x="513" y="1044"/>
                  </a:lnTo>
                  <a:lnTo>
                    <a:pt x="507" y="1042"/>
                  </a:lnTo>
                  <a:lnTo>
                    <a:pt x="502" y="1041"/>
                  </a:lnTo>
                  <a:lnTo>
                    <a:pt x="502" y="1041"/>
                  </a:lnTo>
                  <a:lnTo>
                    <a:pt x="496" y="1041"/>
                  </a:lnTo>
                  <a:lnTo>
                    <a:pt x="493" y="1041"/>
                  </a:lnTo>
                  <a:lnTo>
                    <a:pt x="489" y="1042"/>
                  </a:lnTo>
                  <a:lnTo>
                    <a:pt x="488" y="1045"/>
                  </a:lnTo>
                  <a:lnTo>
                    <a:pt x="484" y="1051"/>
                  </a:lnTo>
                  <a:lnTo>
                    <a:pt x="481" y="1058"/>
                  </a:lnTo>
                  <a:lnTo>
                    <a:pt x="481" y="1058"/>
                  </a:lnTo>
                  <a:close/>
                  <a:moveTo>
                    <a:pt x="381" y="124"/>
                  </a:moveTo>
                  <a:lnTo>
                    <a:pt x="381" y="124"/>
                  </a:lnTo>
                  <a:lnTo>
                    <a:pt x="391" y="140"/>
                  </a:lnTo>
                  <a:lnTo>
                    <a:pt x="391" y="140"/>
                  </a:lnTo>
                  <a:lnTo>
                    <a:pt x="412" y="136"/>
                  </a:lnTo>
                  <a:lnTo>
                    <a:pt x="412" y="136"/>
                  </a:lnTo>
                  <a:lnTo>
                    <a:pt x="412" y="129"/>
                  </a:lnTo>
                  <a:lnTo>
                    <a:pt x="410" y="124"/>
                  </a:lnTo>
                  <a:lnTo>
                    <a:pt x="406" y="123"/>
                  </a:lnTo>
                  <a:lnTo>
                    <a:pt x="399" y="123"/>
                  </a:lnTo>
                  <a:lnTo>
                    <a:pt x="399" y="123"/>
                  </a:lnTo>
                  <a:lnTo>
                    <a:pt x="381" y="124"/>
                  </a:lnTo>
                  <a:lnTo>
                    <a:pt x="381" y="124"/>
                  </a:lnTo>
                  <a:close/>
                  <a:moveTo>
                    <a:pt x="257" y="687"/>
                  </a:moveTo>
                  <a:lnTo>
                    <a:pt x="257" y="687"/>
                  </a:lnTo>
                  <a:lnTo>
                    <a:pt x="250" y="684"/>
                  </a:lnTo>
                  <a:lnTo>
                    <a:pt x="243" y="684"/>
                  </a:lnTo>
                  <a:lnTo>
                    <a:pt x="239" y="684"/>
                  </a:lnTo>
                  <a:lnTo>
                    <a:pt x="234" y="685"/>
                  </a:lnTo>
                  <a:lnTo>
                    <a:pt x="230" y="689"/>
                  </a:lnTo>
                  <a:lnTo>
                    <a:pt x="229" y="694"/>
                  </a:lnTo>
                  <a:lnTo>
                    <a:pt x="228" y="700"/>
                  </a:lnTo>
                  <a:lnTo>
                    <a:pt x="226" y="707"/>
                  </a:lnTo>
                  <a:lnTo>
                    <a:pt x="226" y="707"/>
                  </a:lnTo>
                  <a:lnTo>
                    <a:pt x="257" y="687"/>
                  </a:lnTo>
                  <a:lnTo>
                    <a:pt x="257" y="687"/>
                  </a:lnTo>
                  <a:close/>
                  <a:moveTo>
                    <a:pt x="466" y="700"/>
                  </a:moveTo>
                  <a:lnTo>
                    <a:pt x="466" y="700"/>
                  </a:lnTo>
                  <a:lnTo>
                    <a:pt x="462" y="698"/>
                  </a:lnTo>
                  <a:lnTo>
                    <a:pt x="456" y="694"/>
                  </a:lnTo>
                  <a:lnTo>
                    <a:pt x="450" y="692"/>
                  </a:lnTo>
                  <a:lnTo>
                    <a:pt x="444" y="694"/>
                  </a:lnTo>
                  <a:lnTo>
                    <a:pt x="444" y="694"/>
                  </a:lnTo>
                  <a:lnTo>
                    <a:pt x="441" y="695"/>
                  </a:lnTo>
                  <a:lnTo>
                    <a:pt x="439" y="698"/>
                  </a:lnTo>
                  <a:lnTo>
                    <a:pt x="435" y="703"/>
                  </a:lnTo>
                  <a:lnTo>
                    <a:pt x="435" y="703"/>
                  </a:lnTo>
                  <a:lnTo>
                    <a:pt x="444" y="707"/>
                  </a:lnTo>
                  <a:lnTo>
                    <a:pt x="452" y="709"/>
                  </a:lnTo>
                  <a:lnTo>
                    <a:pt x="456" y="709"/>
                  </a:lnTo>
                  <a:lnTo>
                    <a:pt x="459" y="706"/>
                  </a:lnTo>
                  <a:lnTo>
                    <a:pt x="466" y="700"/>
                  </a:lnTo>
                  <a:lnTo>
                    <a:pt x="466" y="700"/>
                  </a:lnTo>
                  <a:close/>
                  <a:moveTo>
                    <a:pt x="295" y="990"/>
                  </a:moveTo>
                  <a:lnTo>
                    <a:pt x="295" y="990"/>
                  </a:lnTo>
                  <a:lnTo>
                    <a:pt x="318" y="973"/>
                  </a:lnTo>
                  <a:lnTo>
                    <a:pt x="318" y="973"/>
                  </a:lnTo>
                  <a:lnTo>
                    <a:pt x="288" y="966"/>
                  </a:lnTo>
                  <a:lnTo>
                    <a:pt x="288" y="966"/>
                  </a:lnTo>
                  <a:lnTo>
                    <a:pt x="294" y="976"/>
                  </a:lnTo>
                  <a:lnTo>
                    <a:pt x="294" y="976"/>
                  </a:lnTo>
                  <a:lnTo>
                    <a:pt x="280" y="982"/>
                  </a:lnTo>
                  <a:lnTo>
                    <a:pt x="280" y="982"/>
                  </a:lnTo>
                  <a:lnTo>
                    <a:pt x="295" y="990"/>
                  </a:lnTo>
                  <a:lnTo>
                    <a:pt x="295" y="990"/>
                  </a:lnTo>
                  <a:close/>
                  <a:moveTo>
                    <a:pt x="257" y="208"/>
                  </a:moveTo>
                  <a:lnTo>
                    <a:pt x="257" y="208"/>
                  </a:lnTo>
                  <a:lnTo>
                    <a:pt x="258" y="199"/>
                  </a:lnTo>
                  <a:lnTo>
                    <a:pt x="259" y="192"/>
                  </a:lnTo>
                  <a:lnTo>
                    <a:pt x="257" y="190"/>
                  </a:lnTo>
                  <a:lnTo>
                    <a:pt x="254" y="188"/>
                  </a:lnTo>
                  <a:lnTo>
                    <a:pt x="254" y="188"/>
                  </a:lnTo>
                  <a:lnTo>
                    <a:pt x="247" y="187"/>
                  </a:lnTo>
                  <a:lnTo>
                    <a:pt x="241" y="188"/>
                  </a:lnTo>
                  <a:lnTo>
                    <a:pt x="236" y="191"/>
                  </a:lnTo>
                  <a:lnTo>
                    <a:pt x="232" y="198"/>
                  </a:lnTo>
                  <a:lnTo>
                    <a:pt x="232" y="198"/>
                  </a:lnTo>
                  <a:lnTo>
                    <a:pt x="257" y="208"/>
                  </a:lnTo>
                  <a:lnTo>
                    <a:pt x="257" y="208"/>
                  </a:lnTo>
                  <a:close/>
                  <a:moveTo>
                    <a:pt x="219" y="789"/>
                  </a:moveTo>
                  <a:lnTo>
                    <a:pt x="219" y="789"/>
                  </a:lnTo>
                  <a:lnTo>
                    <a:pt x="225" y="789"/>
                  </a:lnTo>
                  <a:lnTo>
                    <a:pt x="230" y="788"/>
                  </a:lnTo>
                  <a:lnTo>
                    <a:pt x="237" y="785"/>
                  </a:lnTo>
                  <a:lnTo>
                    <a:pt x="244" y="781"/>
                  </a:lnTo>
                  <a:lnTo>
                    <a:pt x="251" y="775"/>
                  </a:lnTo>
                  <a:lnTo>
                    <a:pt x="251" y="775"/>
                  </a:lnTo>
                  <a:lnTo>
                    <a:pt x="241" y="774"/>
                  </a:lnTo>
                  <a:lnTo>
                    <a:pt x="232" y="774"/>
                  </a:lnTo>
                  <a:lnTo>
                    <a:pt x="223" y="774"/>
                  </a:lnTo>
                  <a:lnTo>
                    <a:pt x="215" y="775"/>
                  </a:lnTo>
                  <a:lnTo>
                    <a:pt x="215" y="775"/>
                  </a:lnTo>
                  <a:lnTo>
                    <a:pt x="219" y="789"/>
                  </a:lnTo>
                  <a:lnTo>
                    <a:pt x="219" y="789"/>
                  </a:lnTo>
                  <a:close/>
                  <a:moveTo>
                    <a:pt x="1273" y="548"/>
                  </a:moveTo>
                  <a:lnTo>
                    <a:pt x="1273" y="548"/>
                  </a:lnTo>
                  <a:lnTo>
                    <a:pt x="1267" y="545"/>
                  </a:lnTo>
                  <a:lnTo>
                    <a:pt x="1267" y="545"/>
                  </a:lnTo>
                  <a:lnTo>
                    <a:pt x="1260" y="544"/>
                  </a:lnTo>
                  <a:lnTo>
                    <a:pt x="1256" y="545"/>
                  </a:lnTo>
                  <a:lnTo>
                    <a:pt x="1252" y="548"/>
                  </a:lnTo>
                  <a:lnTo>
                    <a:pt x="1248" y="551"/>
                  </a:lnTo>
                  <a:lnTo>
                    <a:pt x="1248" y="551"/>
                  </a:lnTo>
                  <a:lnTo>
                    <a:pt x="1248" y="554"/>
                  </a:lnTo>
                  <a:lnTo>
                    <a:pt x="1249" y="555"/>
                  </a:lnTo>
                  <a:lnTo>
                    <a:pt x="1252" y="561"/>
                  </a:lnTo>
                  <a:lnTo>
                    <a:pt x="1252" y="561"/>
                  </a:lnTo>
                  <a:lnTo>
                    <a:pt x="1272" y="554"/>
                  </a:lnTo>
                  <a:lnTo>
                    <a:pt x="1272" y="554"/>
                  </a:lnTo>
                  <a:lnTo>
                    <a:pt x="1273" y="551"/>
                  </a:lnTo>
                  <a:lnTo>
                    <a:pt x="1273" y="548"/>
                  </a:lnTo>
                  <a:lnTo>
                    <a:pt x="1273" y="548"/>
                  </a:lnTo>
                  <a:close/>
                  <a:moveTo>
                    <a:pt x="903" y="980"/>
                  </a:moveTo>
                  <a:lnTo>
                    <a:pt x="903" y="980"/>
                  </a:lnTo>
                  <a:lnTo>
                    <a:pt x="931" y="970"/>
                  </a:lnTo>
                  <a:lnTo>
                    <a:pt x="931" y="970"/>
                  </a:lnTo>
                  <a:lnTo>
                    <a:pt x="927" y="965"/>
                  </a:lnTo>
                  <a:lnTo>
                    <a:pt x="921" y="961"/>
                  </a:lnTo>
                  <a:lnTo>
                    <a:pt x="914" y="959"/>
                  </a:lnTo>
                  <a:lnTo>
                    <a:pt x="907" y="962"/>
                  </a:lnTo>
                  <a:lnTo>
                    <a:pt x="907" y="962"/>
                  </a:lnTo>
                  <a:lnTo>
                    <a:pt x="903" y="980"/>
                  </a:lnTo>
                  <a:lnTo>
                    <a:pt x="903" y="980"/>
                  </a:lnTo>
                  <a:close/>
                  <a:moveTo>
                    <a:pt x="305" y="357"/>
                  </a:moveTo>
                  <a:lnTo>
                    <a:pt x="305" y="357"/>
                  </a:lnTo>
                  <a:lnTo>
                    <a:pt x="295" y="340"/>
                  </a:lnTo>
                  <a:lnTo>
                    <a:pt x="295" y="340"/>
                  </a:lnTo>
                  <a:lnTo>
                    <a:pt x="276" y="356"/>
                  </a:lnTo>
                  <a:lnTo>
                    <a:pt x="276" y="356"/>
                  </a:lnTo>
                  <a:lnTo>
                    <a:pt x="284" y="360"/>
                  </a:lnTo>
                  <a:lnTo>
                    <a:pt x="291" y="361"/>
                  </a:lnTo>
                  <a:lnTo>
                    <a:pt x="298" y="361"/>
                  </a:lnTo>
                  <a:lnTo>
                    <a:pt x="305" y="357"/>
                  </a:lnTo>
                  <a:lnTo>
                    <a:pt x="305" y="357"/>
                  </a:lnTo>
                  <a:close/>
                  <a:moveTo>
                    <a:pt x="791" y="84"/>
                  </a:moveTo>
                  <a:lnTo>
                    <a:pt x="791" y="84"/>
                  </a:lnTo>
                  <a:lnTo>
                    <a:pt x="774" y="86"/>
                  </a:lnTo>
                  <a:lnTo>
                    <a:pt x="766" y="88"/>
                  </a:lnTo>
                  <a:lnTo>
                    <a:pt x="763" y="90"/>
                  </a:lnTo>
                  <a:lnTo>
                    <a:pt x="762" y="93"/>
                  </a:lnTo>
                  <a:lnTo>
                    <a:pt x="761" y="101"/>
                  </a:lnTo>
                  <a:lnTo>
                    <a:pt x="761" y="101"/>
                  </a:lnTo>
                  <a:lnTo>
                    <a:pt x="765" y="100"/>
                  </a:lnTo>
                  <a:lnTo>
                    <a:pt x="770" y="98"/>
                  </a:lnTo>
                  <a:lnTo>
                    <a:pt x="779" y="97"/>
                  </a:lnTo>
                  <a:lnTo>
                    <a:pt x="783" y="95"/>
                  </a:lnTo>
                  <a:lnTo>
                    <a:pt x="787" y="93"/>
                  </a:lnTo>
                  <a:lnTo>
                    <a:pt x="790" y="90"/>
                  </a:lnTo>
                  <a:lnTo>
                    <a:pt x="791" y="84"/>
                  </a:lnTo>
                  <a:lnTo>
                    <a:pt x="791" y="84"/>
                  </a:lnTo>
                  <a:close/>
                  <a:moveTo>
                    <a:pt x="305" y="608"/>
                  </a:moveTo>
                  <a:lnTo>
                    <a:pt x="305" y="608"/>
                  </a:lnTo>
                  <a:lnTo>
                    <a:pt x="295" y="605"/>
                  </a:lnTo>
                  <a:lnTo>
                    <a:pt x="287" y="604"/>
                  </a:lnTo>
                  <a:lnTo>
                    <a:pt x="283" y="606"/>
                  </a:lnTo>
                  <a:lnTo>
                    <a:pt x="282" y="608"/>
                  </a:lnTo>
                  <a:lnTo>
                    <a:pt x="280" y="609"/>
                  </a:lnTo>
                  <a:lnTo>
                    <a:pt x="280" y="609"/>
                  </a:lnTo>
                  <a:lnTo>
                    <a:pt x="282" y="613"/>
                  </a:lnTo>
                  <a:lnTo>
                    <a:pt x="283" y="616"/>
                  </a:lnTo>
                  <a:lnTo>
                    <a:pt x="284" y="619"/>
                  </a:lnTo>
                  <a:lnTo>
                    <a:pt x="287" y="620"/>
                  </a:lnTo>
                  <a:lnTo>
                    <a:pt x="287" y="620"/>
                  </a:lnTo>
                  <a:lnTo>
                    <a:pt x="291" y="622"/>
                  </a:lnTo>
                  <a:lnTo>
                    <a:pt x="294" y="622"/>
                  </a:lnTo>
                  <a:lnTo>
                    <a:pt x="295" y="620"/>
                  </a:lnTo>
                  <a:lnTo>
                    <a:pt x="298" y="619"/>
                  </a:lnTo>
                  <a:lnTo>
                    <a:pt x="305" y="608"/>
                  </a:lnTo>
                  <a:lnTo>
                    <a:pt x="305" y="608"/>
                  </a:lnTo>
                  <a:close/>
                  <a:moveTo>
                    <a:pt x="651" y="532"/>
                  </a:moveTo>
                  <a:lnTo>
                    <a:pt x="651" y="532"/>
                  </a:lnTo>
                  <a:lnTo>
                    <a:pt x="646" y="527"/>
                  </a:lnTo>
                  <a:lnTo>
                    <a:pt x="643" y="525"/>
                  </a:lnTo>
                  <a:lnTo>
                    <a:pt x="640" y="525"/>
                  </a:lnTo>
                  <a:lnTo>
                    <a:pt x="640" y="525"/>
                  </a:lnTo>
                  <a:lnTo>
                    <a:pt x="633" y="526"/>
                  </a:lnTo>
                  <a:lnTo>
                    <a:pt x="626" y="529"/>
                  </a:lnTo>
                  <a:lnTo>
                    <a:pt x="626" y="529"/>
                  </a:lnTo>
                  <a:lnTo>
                    <a:pt x="625" y="530"/>
                  </a:lnTo>
                  <a:lnTo>
                    <a:pt x="625" y="533"/>
                  </a:lnTo>
                  <a:lnTo>
                    <a:pt x="625" y="536"/>
                  </a:lnTo>
                  <a:lnTo>
                    <a:pt x="626" y="538"/>
                  </a:lnTo>
                  <a:lnTo>
                    <a:pt x="626" y="538"/>
                  </a:lnTo>
                  <a:lnTo>
                    <a:pt x="632" y="540"/>
                  </a:lnTo>
                  <a:lnTo>
                    <a:pt x="639" y="540"/>
                  </a:lnTo>
                  <a:lnTo>
                    <a:pt x="639" y="540"/>
                  </a:lnTo>
                  <a:lnTo>
                    <a:pt x="644" y="537"/>
                  </a:lnTo>
                  <a:lnTo>
                    <a:pt x="651" y="532"/>
                  </a:lnTo>
                  <a:lnTo>
                    <a:pt x="651" y="532"/>
                  </a:lnTo>
                  <a:close/>
                  <a:moveTo>
                    <a:pt x="352" y="181"/>
                  </a:moveTo>
                  <a:lnTo>
                    <a:pt x="352" y="181"/>
                  </a:lnTo>
                  <a:lnTo>
                    <a:pt x="358" y="180"/>
                  </a:lnTo>
                  <a:lnTo>
                    <a:pt x="362" y="177"/>
                  </a:lnTo>
                  <a:lnTo>
                    <a:pt x="369" y="170"/>
                  </a:lnTo>
                  <a:lnTo>
                    <a:pt x="377" y="156"/>
                  </a:lnTo>
                  <a:lnTo>
                    <a:pt x="377" y="156"/>
                  </a:lnTo>
                  <a:lnTo>
                    <a:pt x="351" y="163"/>
                  </a:lnTo>
                  <a:lnTo>
                    <a:pt x="351" y="163"/>
                  </a:lnTo>
                  <a:lnTo>
                    <a:pt x="352" y="181"/>
                  </a:lnTo>
                  <a:lnTo>
                    <a:pt x="352" y="181"/>
                  </a:lnTo>
                  <a:close/>
                  <a:moveTo>
                    <a:pt x="1036" y="901"/>
                  </a:moveTo>
                  <a:lnTo>
                    <a:pt x="1036" y="901"/>
                  </a:lnTo>
                  <a:lnTo>
                    <a:pt x="1026" y="904"/>
                  </a:lnTo>
                  <a:lnTo>
                    <a:pt x="1021" y="905"/>
                  </a:lnTo>
                  <a:lnTo>
                    <a:pt x="1015" y="910"/>
                  </a:lnTo>
                  <a:lnTo>
                    <a:pt x="1014" y="912"/>
                  </a:lnTo>
                  <a:lnTo>
                    <a:pt x="1014" y="915"/>
                  </a:lnTo>
                  <a:lnTo>
                    <a:pt x="1014" y="915"/>
                  </a:lnTo>
                  <a:lnTo>
                    <a:pt x="1015" y="919"/>
                  </a:lnTo>
                  <a:lnTo>
                    <a:pt x="1020" y="922"/>
                  </a:lnTo>
                  <a:lnTo>
                    <a:pt x="1024" y="923"/>
                  </a:lnTo>
                  <a:lnTo>
                    <a:pt x="1029" y="923"/>
                  </a:lnTo>
                  <a:lnTo>
                    <a:pt x="1029" y="923"/>
                  </a:lnTo>
                  <a:lnTo>
                    <a:pt x="1036" y="901"/>
                  </a:lnTo>
                  <a:lnTo>
                    <a:pt x="1036" y="901"/>
                  </a:lnTo>
                  <a:close/>
                  <a:moveTo>
                    <a:pt x="282" y="177"/>
                  </a:moveTo>
                  <a:lnTo>
                    <a:pt x="282" y="177"/>
                  </a:lnTo>
                  <a:lnTo>
                    <a:pt x="311" y="174"/>
                  </a:lnTo>
                  <a:lnTo>
                    <a:pt x="311" y="174"/>
                  </a:lnTo>
                  <a:lnTo>
                    <a:pt x="312" y="169"/>
                  </a:lnTo>
                  <a:lnTo>
                    <a:pt x="312" y="169"/>
                  </a:lnTo>
                  <a:lnTo>
                    <a:pt x="290" y="160"/>
                  </a:lnTo>
                  <a:lnTo>
                    <a:pt x="290" y="160"/>
                  </a:lnTo>
                  <a:lnTo>
                    <a:pt x="282" y="177"/>
                  </a:lnTo>
                  <a:lnTo>
                    <a:pt x="282" y="177"/>
                  </a:lnTo>
                  <a:close/>
                  <a:moveTo>
                    <a:pt x="1011" y="892"/>
                  </a:moveTo>
                  <a:lnTo>
                    <a:pt x="1011" y="892"/>
                  </a:lnTo>
                  <a:lnTo>
                    <a:pt x="1008" y="876"/>
                  </a:lnTo>
                  <a:lnTo>
                    <a:pt x="1008" y="876"/>
                  </a:lnTo>
                  <a:lnTo>
                    <a:pt x="1000" y="879"/>
                  </a:lnTo>
                  <a:lnTo>
                    <a:pt x="993" y="882"/>
                  </a:lnTo>
                  <a:lnTo>
                    <a:pt x="992" y="885"/>
                  </a:lnTo>
                  <a:lnTo>
                    <a:pt x="990" y="887"/>
                  </a:lnTo>
                  <a:lnTo>
                    <a:pt x="990" y="890"/>
                  </a:lnTo>
                  <a:lnTo>
                    <a:pt x="990" y="894"/>
                  </a:lnTo>
                  <a:lnTo>
                    <a:pt x="990" y="894"/>
                  </a:lnTo>
                  <a:lnTo>
                    <a:pt x="1011" y="892"/>
                  </a:lnTo>
                  <a:lnTo>
                    <a:pt x="1011" y="892"/>
                  </a:lnTo>
                  <a:close/>
                  <a:moveTo>
                    <a:pt x="558" y="430"/>
                  </a:moveTo>
                  <a:lnTo>
                    <a:pt x="558" y="430"/>
                  </a:lnTo>
                  <a:lnTo>
                    <a:pt x="552" y="425"/>
                  </a:lnTo>
                  <a:lnTo>
                    <a:pt x="545" y="421"/>
                  </a:lnTo>
                  <a:lnTo>
                    <a:pt x="539" y="419"/>
                  </a:lnTo>
                  <a:lnTo>
                    <a:pt x="531" y="421"/>
                  </a:lnTo>
                  <a:lnTo>
                    <a:pt x="531" y="421"/>
                  </a:lnTo>
                  <a:lnTo>
                    <a:pt x="538" y="437"/>
                  </a:lnTo>
                  <a:lnTo>
                    <a:pt x="538" y="437"/>
                  </a:lnTo>
                  <a:lnTo>
                    <a:pt x="558" y="430"/>
                  </a:lnTo>
                  <a:lnTo>
                    <a:pt x="558" y="430"/>
                  </a:lnTo>
                  <a:close/>
                  <a:moveTo>
                    <a:pt x="984" y="922"/>
                  </a:moveTo>
                  <a:lnTo>
                    <a:pt x="984" y="922"/>
                  </a:lnTo>
                  <a:lnTo>
                    <a:pt x="1006" y="916"/>
                  </a:lnTo>
                  <a:lnTo>
                    <a:pt x="1006" y="916"/>
                  </a:lnTo>
                  <a:lnTo>
                    <a:pt x="1003" y="910"/>
                  </a:lnTo>
                  <a:lnTo>
                    <a:pt x="1000" y="907"/>
                  </a:lnTo>
                  <a:lnTo>
                    <a:pt x="996" y="907"/>
                  </a:lnTo>
                  <a:lnTo>
                    <a:pt x="989" y="908"/>
                  </a:lnTo>
                  <a:lnTo>
                    <a:pt x="989" y="908"/>
                  </a:lnTo>
                  <a:lnTo>
                    <a:pt x="984" y="911"/>
                  </a:lnTo>
                  <a:lnTo>
                    <a:pt x="979" y="914"/>
                  </a:lnTo>
                  <a:lnTo>
                    <a:pt x="979" y="915"/>
                  </a:lnTo>
                  <a:lnTo>
                    <a:pt x="979" y="918"/>
                  </a:lnTo>
                  <a:lnTo>
                    <a:pt x="984" y="922"/>
                  </a:lnTo>
                  <a:lnTo>
                    <a:pt x="984" y="922"/>
                  </a:lnTo>
                  <a:close/>
                  <a:moveTo>
                    <a:pt x="758" y="313"/>
                  </a:moveTo>
                  <a:lnTo>
                    <a:pt x="758" y="313"/>
                  </a:lnTo>
                  <a:lnTo>
                    <a:pt x="748" y="307"/>
                  </a:lnTo>
                  <a:lnTo>
                    <a:pt x="745" y="306"/>
                  </a:lnTo>
                  <a:lnTo>
                    <a:pt x="743" y="306"/>
                  </a:lnTo>
                  <a:lnTo>
                    <a:pt x="738" y="307"/>
                  </a:lnTo>
                  <a:lnTo>
                    <a:pt x="736" y="311"/>
                  </a:lnTo>
                  <a:lnTo>
                    <a:pt x="726" y="322"/>
                  </a:lnTo>
                  <a:lnTo>
                    <a:pt x="726" y="322"/>
                  </a:lnTo>
                  <a:lnTo>
                    <a:pt x="758" y="313"/>
                  </a:lnTo>
                  <a:lnTo>
                    <a:pt x="758" y="313"/>
                  </a:lnTo>
                  <a:close/>
                  <a:moveTo>
                    <a:pt x="294" y="187"/>
                  </a:moveTo>
                  <a:lnTo>
                    <a:pt x="294" y="187"/>
                  </a:lnTo>
                  <a:lnTo>
                    <a:pt x="266" y="199"/>
                  </a:lnTo>
                  <a:lnTo>
                    <a:pt x="266" y="199"/>
                  </a:lnTo>
                  <a:lnTo>
                    <a:pt x="279" y="203"/>
                  </a:lnTo>
                  <a:lnTo>
                    <a:pt x="283" y="205"/>
                  </a:lnTo>
                  <a:lnTo>
                    <a:pt x="286" y="203"/>
                  </a:lnTo>
                  <a:lnTo>
                    <a:pt x="288" y="202"/>
                  </a:lnTo>
                  <a:lnTo>
                    <a:pt x="290" y="198"/>
                  </a:lnTo>
                  <a:lnTo>
                    <a:pt x="294" y="187"/>
                  </a:lnTo>
                  <a:lnTo>
                    <a:pt x="294" y="187"/>
                  </a:lnTo>
                  <a:close/>
                  <a:moveTo>
                    <a:pt x="297" y="694"/>
                  </a:moveTo>
                  <a:lnTo>
                    <a:pt x="297" y="694"/>
                  </a:lnTo>
                  <a:lnTo>
                    <a:pt x="290" y="688"/>
                  </a:lnTo>
                  <a:lnTo>
                    <a:pt x="286" y="687"/>
                  </a:lnTo>
                  <a:lnTo>
                    <a:pt x="282" y="685"/>
                  </a:lnTo>
                  <a:lnTo>
                    <a:pt x="279" y="687"/>
                  </a:lnTo>
                  <a:lnTo>
                    <a:pt x="275" y="688"/>
                  </a:lnTo>
                  <a:lnTo>
                    <a:pt x="266" y="694"/>
                  </a:lnTo>
                  <a:lnTo>
                    <a:pt x="266" y="694"/>
                  </a:lnTo>
                  <a:lnTo>
                    <a:pt x="297" y="694"/>
                  </a:lnTo>
                  <a:lnTo>
                    <a:pt x="297" y="694"/>
                  </a:lnTo>
                  <a:close/>
                  <a:moveTo>
                    <a:pt x="655" y="303"/>
                  </a:moveTo>
                  <a:lnTo>
                    <a:pt x="655" y="303"/>
                  </a:lnTo>
                  <a:lnTo>
                    <a:pt x="672" y="310"/>
                  </a:lnTo>
                  <a:lnTo>
                    <a:pt x="672" y="310"/>
                  </a:lnTo>
                  <a:lnTo>
                    <a:pt x="689" y="295"/>
                  </a:lnTo>
                  <a:lnTo>
                    <a:pt x="689" y="295"/>
                  </a:lnTo>
                  <a:lnTo>
                    <a:pt x="679" y="293"/>
                  </a:lnTo>
                  <a:lnTo>
                    <a:pt x="671" y="295"/>
                  </a:lnTo>
                  <a:lnTo>
                    <a:pt x="664" y="298"/>
                  </a:lnTo>
                  <a:lnTo>
                    <a:pt x="655" y="303"/>
                  </a:lnTo>
                  <a:lnTo>
                    <a:pt x="655" y="303"/>
                  </a:lnTo>
                  <a:close/>
                  <a:moveTo>
                    <a:pt x="315" y="183"/>
                  </a:moveTo>
                  <a:lnTo>
                    <a:pt x="315" y="183"/>
                  </a:lnTo>
                  <a:lnTo>
                    <a:pt x="308" y="188"/>
                  </a:lnTo>
                  <a:lnTo>
                    <a:pt x="301" y="195"/>
                  </a:lnTo>
                  <a:lnTo>
                    <a:pt x="301" y="195"/>
                  </a:lnTo>
                  <a:lnTo>
                    <a:pt x="301" y="196"/>
                  </a:lnTo>
                  <a:lnTo>
                    <a:pt x="301" y="199"/>
                  </a:lnTo>
                  <a:lnTo>
                    <a:pt x="304" y="203"/>
                  </a:lnTo>
                  <a:lnTo>
                    <a:pt x="304" y="203"/>
                  </a:lnTo>
                  <a:lnTo>
                    <a:pt x="306" y="203"/>
                  </a:lnTo>
                  <a:lnTo>
                    <a:pt x="311" y="203"/>
                  </a:lnTo>
                  <a:lnTo>
                    <a:pt x="311" y="203"/>
                  </a:lnTo>
                  <a:lnTo>
                    <a:pt x="315" y="199"/>
                  </a:lnTo>
                  <a:lnTo>
                    <a:pt x="318" y="194"/>
                  </a:lnTo>
                  <a:lnTo>
                    <a:pt x="318" y="188"/>
                  </a:lnTo>
                  <a:lnTo>
                    <a:pt x="315" y="183"/>
                  </a:lnTo>
                  <a:lnTo>
                    <a:pt x="315" y="183"/>
                  </a:lnTo>
                  <a:close/>
                  <a:moveTo>
                    <a:pt x="468" y="653"/>
                  </a:moveTo>
                  <a:lnTo>
                    <a:pt x="468" y="653"/>
                  </a:lnTo>
                  <a:lnTo>
                    <a:pt x="464" y="658"/>
                  </a:lnTo>
                  <a:lnTo>
                    <a:pt x="464" y="658"/>
                  </a:lnTo>
                  <a:lnTo>
                    <a:pt x="481" y="674"/>
                  </a:lnTo>
                  <a:lnTo>
                    <a:pt x="481" y="674"/>
                  </a:lnTo>
                  <a:lnTo>
                    <a:pt x="488" y="655"/>
                  </a:lnTo>
                  <a:lnTo>
                    <a:pt x="488" y="655"/>
                  </a:lnTo>
                  <a:lnTo>
                    <a:pt x="468" y="653"/>
                  </a:lnTo>
                  <a:lnTo>
                    <a:pt x="468" y="653"/>
                  </a:lnTo>
                  <a:close/>
                  <a:moveTo>
                    <a:pt x="889" y="196"/>
                  </a:moveTo>
                  <a:lnTo>
                    <a:pt x="889" y="196"/>
                  </a:lnTo>
                  <a:lnTo>
                    <a:pt x="889" y="226"/>
                  </a:lnTo>
                  <a:lnTo>
                    <a:pt x="889" y="226"/>
                  </a:lnTo>
                  <a:lnTo>
                    <a:pt x="909" y="206"/>
                  </a:lnTo>
                  <a:lnTo>
                    <a:pt x="909" y="206"/>
                  </a:lnTo>
                  <a:lnTo>
                    <a:pt x="889" y="196"/>
                  </a:lnTo>
                  <a:lnTo>
                    <a:pt x="889" y="196"/>
                  </a:lnTo>
                  <a:close/>
                  <a:moveTo>
                    <a:pt x="647" y="137"/>
                  </a:moveTo>
                  <a:lnTo>
                    <a:pt x="647" y="137"/>
                  </a:lnTo>
                  <a:lnTo>
                    <a:pt x="625" y="142"/>
                  </a:lnTo>
                  <a:lnTo>
                    <a:pt x="625" y="142"/>
                  </a:lnTo>
                  <a:lnTo>
                    <a:pt x="625" y="147"/>
                  </a:lnTo>
                  <a:lnTo>
                    <a:pt x="625" y="147"/>
                  </a:lnTo>
                  <a:lnTo>
                    <a:pt x="646" y="158"/>
                  </a:lnTo>
                  <a:lnTo>
                    <a:pt x="646" y="158"/>
                  </a:lnTo>
                  <a:lnTo>
                    <a:pt x="647" y="137"/>
                  </a:lnTo>
                  <a:lnTo>
                    <a:pt x="647" y="137"/>
                  </a:lnTo>
                  <a:close/>
                  <a:moveTo>
                    <a:pt x="697" y="119"/>
                  </a:moveTo>
                  <a:lnTo>
                    <a:pt x="697" y="119"/>
                  </a:lnTo>
                  <a:lnTo>
                    <a:pt x="698" y="123"/>
                  </a:lnTo>
                  <a:lnTo>
                    <a:pt x="698" y="123"/>
                  </a:lnTo>
                  <a:lnTo>
                    <a:pt x="732" y="116"/>
                  </a:lnTo>
                  <a:lnTo>
                    <a:pt x="732" y="116"/>
                  </a:lnTo>
                  <a:lnTo>
                    <a:pt x="718" y="112"/>
                  </a:lnTo>
                  <a:lnTo>
                    <a:pt x="709" y="111"/>
                  </a:lnTo>
                  <a:lnTo>
                    <a:pt x="707" y="111"/>
                  </a:lnTo>
                  <a:lnTo>
                    <a:pt x="704" y="112"/>
                  </a:lnTo>
                  <a:lnTo>
                    <a:pt x="697" y="119"/>
                  </a:lnTo>
                  <a:lnTo>
                    <a:pt x="697" y="119"/>
                  </a:lnTo>
                  <a:close/>
                  <a:moveTo>
                    <a:pt x="856" y="705"/>
                  </a:moveTo>
                  <a:lnTo>
                    <a:pt x="856" y="705"/>
                  </a:lnTo>
                  <a:lnTo>
                    <a:pt x="851" y="698"/>
                  </a:lnTo>
                  <a:lnTo>
                    <a:pt x="849" y="695"/>
                  </a:lnTo>
                  <a:lnTo>
                    <a:pt x="845" y="694"/>
                  </a:lnTo>
                  <a:lnTo>
                    <a:pt x="838" y="695"/>
                  </a:lnTo>
                  <a:lnTo>
                    <a:pt x="827" y="698"/>
                  </a:lnTo>
                  <a:lnTo>
                    <a:pt x="827" y="698"/>
                  </a:lnTo>
                  <a:lnTo>
                    <a:pt x="834" y="702"/>
                  </a:lnTo>
                  <a:lnTo>
                    <a:pt x="841" y="706"/>
                  </a:lnTo>
                  <a:lnTo>
                    <a:pt x="848" y="706"/>
                  </a:lnTo>
                  <a:lnTo>
                    <a:pt x="852" y="706"/>
                  </a:lnTo>
                  <a:lnTo>
                    <a:pt x="856" y="705"/>
                  </a:lnTo>
                  <a:lnTo>
                    <a:pt x="856" y="705"/>
                  </a:lnTo>
                  <a:close/>
                  <a:moveTo>
                    <a:pt x="981" y="471"/>
                  </a:moveTo>
                  <a:lnTo>
                    <a:pt x="981" y="471"/>
                  </a:lnTo>
                  <a:lnTo>
                    <a:pt x="993" y="471"/>
                  </a:lnTo>
                  <a:lnTo>
                    <a:pt x="1000" y="471"/>
                  </a:lnTo>
                  <a:lnTo>
                    <a:pt x="1006" y="469"/>
                  </a:lnTo>
                  <a:lnTo>
                    <a:pt x="1013" y="465"/>
                  </a:lnTo>
                  <a:lnTo>
                    <a:pt x="1013" y="465"/>
                  </a:lnTo>
                  <a:lnTo>
                    <a:pt x="1004" y="461"/>
                  </a:lnTo>
                  <a:lnTo>
                    <a:pt x="1000" y="461"/>
                  </a:lnTo>
                  <a:lnTo>
                    <a:pt x="996" y="461"/>
                  </a:lnTo>
                  <a:lnTo>
                    <a:pt x="989" y="464"/>
                  </a:lnTo>
                  <a:lnTo>
                    <a:pt x="981" y="471"/>
                  </a:lnTo>
                  <a:lnTo>
                    <a:pt x="981" y="471"/>
                  </a:lnTo>
                  <a:close/>
                  <a:moveTo>
                    <a:pt x="597" y="880"/>
                  </a:moveTo>
                  <a:lnTo>
                    <a:pt x="597" y="880"/>
                  </a:lnTo>
                  <a:lnTo>
                    <a:pt x="579" y="880"/>
                  </a:lnTo>
                  <a:lnTo>
                    <a:pt x="579" y="880"/>
                  </a:lnTo>
                  <a:lnTo>
                    <a:pt x="579" y="894"/>
                  </a:lnTo>
                  <a:lnTo>
                    <a:pt x="579" y="894"/>
                  </a:lnTo>
                  <a:lnTo>
                    <a:pt x="585" y="896"/>
                  </a:lnTo>
                  <a:lnTo>
                    <a:pt x="588" y="896"/>
                  </a:lnTo>
                  <a:lnTo>
                    <a:pt x="590" y="894"/>
                  </a:lnTo>
                  <a:lnTo>
                    <a:pt x="593" y="893"/>
                  </a:lnTo>
                  <a:lnTo>
                    <a:pt x="596" y="887"/>
                  </a:lnTo>
                  <a:lnTo>
                    <a:pt x="597" y="880"/>
                  </a:lnTo>
                  <a:lnTo>
                    <a:pt x="597" y="880"/>
                  </a:lnTo>
                  <a:close/>
                  <a:moveTo>
                    <a:pt x="273" y="609"/>
                  </a:moveTo>
                  <a:lnTo>
                    <a:pt x="273" y="609"/>
                  </a:lnTo>
                  <a:lnTo>
                    <a:pt x="273" y="605"/>
                  </a:lnTo>
                  <a:lnTo>
                    <a:pt x="273" y="605"/>
                  </a:lnTo>
                  <a:lnTo>
                    <a:pt x="268" y="602"/>
                  </a:lnTo>
                  <a:lnTo>
                    <a:pt x="262" y="601"/>
                  </a:lnTo>
                  <a:lnTo>
                    <a:pt x="257" y="599"/>
                  </a:lnTo>
                  <a:lnTo>
                    <a:pt x="254" y="601"/>
                  </a:lnTo>
                  <a:lnTo>
                    <a:pt x="251" y="602"/>
                  </a:lnTo>
                  <a:lnTo>
                    <a:pt x="251" y="602"/>
                  </a:lnTo>
                  <a:lnTo>
                    <a:pt x="250" y="604"/>
                  </a:lnTo>
                  <a:lnTo>
                    <a:pt x="250" y="606"/>
                  </a:lnTo>
                  <a:lnTo>
                    <a:pt x="251" y="613"/>
                  </a:lnTo>
                  <a:lnTo>
                    <a:pt x="251" y="613"/>
                  </a:lnTo>
                  <a:lnTo>
                    <a:pt x="273" y="609"/>
                  </a:lnTo>
                  <a:lnTo>
                    <a:pt x="273" y="609"/>
                  </a:lnTo>
                  <a:close/>
                  <a:moveTo>
                    <a:pt x="237" y="370"/>
                  </a:moveTo>
                  <a:lnTo>
                    <a:pt x="237" y="370"/>
                  </a:lnTo>
                  <a:lnTo>
                    <a:pt x="246" y="376"/>
                  </a:lnTo>
                  <a:lnTo>
                    <a:pt x="248" y="378"/>
                  </a:lnTo>
                  <a:lnTo>
                    <a:pt x="252" y="379"/>
                  </a:lnTo>
                  <a:lnTo>
                    <a:pt x="255" y="378"/>
                  </a:lnTo>
                  <a:lnTo>
                    <a:pt x="261" y="378"/>
                  </a:lnTo>
                  <a:lnTo>
                    <a:pt x="273" y="372"/>
                  </a:lnTo>
                  <a:lnTo>
                    <a:pt x="273" y="372"/>
                  </a:lnTo>
                  <a:lnTo>
                    <a:pt x="237" y="370"/>
                  </a:lnTo>
                  <a:lnTo>
                    <a:pt x="237" y="370"/>
                  </a:lnTo>
                  <a:close/>
                  <a:moveTo>
                    <a:pt x="682" y="732"/>
                  </a:moveTo>
                  <a:lnTo>
                    <a:pt x="682" y="732"/>
                  </a:lnTo>
                  <a:lnTo>
                    <a:pt x="675" y="717"/>
                  </a:lnTo>
                  <a:lnTo>
                    <a:pt x="675" y="717"/>
                  </a:lnTo>
                  <a:lnTo>
                    <a:pt x="657" y="730"/>
                  </a:lnTo>
                  <a:lnTo>
                    <a:pt x="657" y="730"/>
                  </a:lnTo>
                  <a:lnTo>
                    <a:pt x="660" y="732"/>
                  </a:lnTo>
                  <a:lnTo>
                    <a:pt x="660" y="732"/>
                  </a:lnTo>
                  <a:lnTo>
                    <a:pt x="682" y="732"/>
                  </a:lnTo>
                  <a:lnTo>
                    <a:pt x="682" y="732"/>
                  </a:lnTo>
                  <a:close/>
                  <a:moveTo>
                    <a:pt x="500" y="688"/>
                  </a:moveTo>
                  <a:lnTo>
                    <a:pt x="500" y="688"/>
                  </a:lnTo>
                  <a:lnTo>
                    <a:pt x="493" y="687"/>
                  </a:lnTo>
                  <a:lnTo>
                    <a:pt x="486" y="688"/>
                  </a:lnTo>
                  <a:lnTo>
                    <a:pt x="481" y="691"/>
                  </a:lnTo>
                  <a:lnTo>
                    <a:pt x="477" y="694"/>
                  </a:lnTo>
                  <a:lnTo>
                    <a:pt x="477" y="694"/>
                  </a:lnTo>
                  <a:lnTo>
                    <a:pt x="475" y="696"/>
                  </a:lnTo>
                  <a:lnTo>
                    <a:pt x="477" y="698"/>
                  </a:lnTo>
                  <a:lnTo>
                    <a:pt x="478" y="705"/>
                  </a:lnTo>
                  <a:lnTo>
                    <a:pt x="478" y="705"/>
                  </a:lnTo>
                  <a:lnTo>
                    <a:pt x="500" y="688"/>
                  </a:lnTo>
                  <a:lnTo>
                    <a:pt x="500" y="688"/>
                  </a:lnTo>
                  <a:close/>
                  <a:moveTo>
                    <a:pt x="748" y="136"/>
                  </a:moveTo>
                  <a:lnTo>
                    <a:pt x="748" y="136"/>
                  </a:lnTo>
                  <a:lnTo>
                    <a:pt x="744" y="130"/>
                  </a:lnTo>
                  <a:lnTo>
                    <a:pt x="741" y="127"/>
                  </a:lnTo>
                  <a:lnTo>
                    <a:pt x="741" y="127"/>
                  </a:lnTo>
                  <a:lnTo>
                    <a:pt x="737" y="127"/>
                  </a:lnTo>
                  <a:lnTo>
                    <a:pt x="733" y="127"/>
                  </a:lnTo>
                  <a:lnTo>
                    <a:pt x="730" y="129"/>
                  </a:lnTo>
                  <a:lnTo>
                    <a:pt x="727" y="131"/>
                  </a:lnTo>
                  <a:lnTo>
                    <a:pt x="723" y="137"/>
                  </a:lnTo>
                  <a:lnTo>
                    <a:pt x="720" y="140"/>
                  </a:lnTo>
                  <a:lnTo>
                    <a:pt x="718" y="141"/>
                  </a:lnTo>
                  <a:lnTo>
                    <a:pt x="718" y="141"/>
                  </a:lnTo>
                  <a:lnTo>
                    <a:pt x="748" y="136"/>
                  </a:lnTo>
                  <a:lnTo>
                    <a:pt x="748" y="136"/>
                  </a:lnTo>
                  <a:close/>
                  <a:moveTo>
                    <a:pt x="1190" y="471"/>
                  </a:moveTo>
                  <a:lnTo>
                    <a:pt x="1190" y="471"/>
                  </a:lnTo>
                  <a:lnTo>
                    <a:pt x="1208" y="464"/>
                  </a:lnTo>
                  <a:lnTo>
                    <a:pt x="1208" y="464"/>
                  </a:lnTo>
                  <a:lnTo>
                    <a:pt x="1198" y="458"/>
                  </a:lnTo>
                  <a:lnTo>
                    <a:pt x="1190" y="453"/>
                  </a:lnTo>
                  <a:lnTo>
                    <a:pt x="1190" y="453"/>
                  </a:lnTo>
                  <a:lnTo>
                    <a:pt x="1186" y="454"/>
                  </a:lnTo>
                  <a:lnTo>
                    <a:pt x="1180" y="457"/>
                  </a:lnTo>
                  <a:lnTo>
                    <a:pt x="1180" y="457"/>
                  </a:lnTo>
                  <a:lnTo>
                    <a:pt x="1190" y="471"/>
                  </a:lnTo>
                  <a:lnTo>
                    <a:pt x="1190" y="471"/>
                  </a:lnTo>
                  <a:close/>
                  <a:moveTo>
                    <a:pt x="936" y="932"/>
                  </a:moveTo>
                  <a:lnTo>
                    <a:pt x="936" y="932"/>
                  </a:lnTo>
                  <a:lnTo>
                    <a:pt x="912" y="930"/>
                  </a:lnTo>
                  <a:lnTo>
                    <a:pt x="912" y="930"/>
                  </a:lnTo>
                  <a:lnTo>
                    <a:pt x="910" y="934"/>
                  </a:lnTo>
                  <a:lnTo>
                    <a:pt x="910" y="934"/>
                  </a:lnTo>
                  <a:lnTo>
                    <a:pt x="931" y="944"/>
                  </a:lnTo>
                  <a:lnTo>
                    <a:pt x="931" y="944"/>
                  </a:lnTo>
                  <a:lnTo>
                    <a:pt x="936" y="932"/>
                  </a:lnTo>
                  <a:lnTo>
                    <a:pt x="936" y="932"/>
                  </a:lnTo>
                  <a:close/>
                  <a:moveTo>
                    <a:pt x="1197" y="509"/>
                  </a:moveTo>
                  <a:lnTo>
                    <a:pt x="1197" y="509"/>
                  </a:lnTo>
                  <a:lnTo>
                    <a:pt x="1191" y="508"/>
                  </a:lnTo>
                  <a:lnTo>
                    <a:pt x="1187" y="508"/>
                  </a:lnTo>
                  <a:lnTo>
                    <a:pt x="1183" y="509"/>
                  </a:lnTo>
                  <a:lnTo>
                    <a:pt x="1180" y="511"/>
                  </a:lnTo>
                  <a:lnTo>
                    <a:pt x="1175" y="516"/>
                  </a:lnTo>
                  <a:lnTo>
                    <a:pt x="1168" y="520"/>
                  </a:lnTo>
                  <a:lnTo>
                    <a:pt x="1168" y="520"/>
                  </a:lnTo>
                  <a:lnTo>
                    <a:pt x="1176" y="530"/>
                  </a:lnTo>
                  <a:lnTo>
                    <a:pt x="1176" y="530"/>
                  </a:lnTo>
                  <a:lnTo>
                    <a:pt x="1197" y="509"/>
                  </a:lnTo>
                  <a:lnTo>
                    <a:pt x="1197" y="509"/>
                  </a:lnTo>
                  <a:close/>
                  <a:moveTo>
                    <a:pt x="1002" y="116"/>
                  </a:moveTo>
                  <a:lnTo>
                    <a:pt x="1002" y="116"/>
                  </a:lnTo>
                  <a:lnTo>
                    <a:pt x="1000" y="120"/>
                  </a:lnTo>
                  <a:lnTo>
                    <a:pt x="1000" y="120"/>
                  </a:lnTo>
                  <a:lnTo>
                    <a:pt x="1007" y="123"/>
                  </a:lnTo>
                  <a:lnTo>
                    <a:pt x="1014" y="123"/>
                  </a:lnTo>
                  <a:lnTo>
                    <a:pt x="1022" y="122"/>
                  </a:lnTo>
                  <a:lnTo>
                    <a:pt x="1031" y="116"/>
                  </a:lnTo>
                  <a:lnTo>
                    <a:pt x="1031" y="116"/>
                  </a:lnTo>
                  <a:lnTo>
                    <a:pt x="1002" y="116"/>
                  </a:lnTo>
                  <a:lnTo>
                    <a:pt x="1002" y="116"/>
                  </a:lnTo>
                  <a:close/>
                  <a:moveTo>
                    <a:pt x="1093" y="678"/>
                  </a:moveTo>
                  <a:lnTo>
                    <a:pt x="1093" y="678"/>
                  </a:lnTo>
                  <a:lnTo>
                    <a:pt x="1103" y="674"/>
                  </a:lnTo>
                  <a:lnTo>
                    <a:pt x="1108" y="671"/>
                  </a:lnTo>
                  <a:lnTo>
                    <a:pt x="1110" y="666"/>
                  </a:lnTo>
                  <a:lnTo>
                    <a:pt x="1110" y="659"/>
                  </a:lnTo>
                  <a:lnTo>
                    <a:pt x="1110" y="659"/>
                  </a:lnTo>
                  <a:lnTo>
                    <a:pt x="1100" y="666"/>
                  </a:lnTo>
                  <a:lnTo>
                    <a:pt x="1094" y="671"/>
                  </a:lnTo>
                  <a:lnTo>
                    <a:pt x="1093" y="674"/>
                  </a:lnTo>
                  <a:lnTo>
                    <a:pt x="1093" y="678"/>
                  </a:lnTo>
                  <a:lnTo>
                    <a:pt x="1093" y="678"/>
                  </a:lnTo>
                  <a:close/>
                  <a:moveTo>
                    <a:pt x="426" y="653"/>
                  </a:moveTo>
                  <a:lnTo>
                    <a:pt x="426" y="653"/>
                  </a:lnTo>
                  <a:lnTo>
                    <a:pt x="430" y="658"/>
                  </a:lnTo>
                  <a:lnTo>
                    <a:pt x="432" y="660"/>
                  </a:lnTo>
                  <a:lnTo>
                    <a:pt x="432" y="660"/>
                  </a:lnTo>
                  <a:lnTo>
                    <a:pt x="457" y="655"/>
                  </a:lnTo>
                  <a:lnTo>
                    <a:pt x="457" y="655"/>
                  </a:lnTo>
                  <a:lnTo>
                    <a:pt x="456" y="651"/>
                  </a:lnTo>
                  <a:lnTo>
                    <a:pt x="456" y="651"/>
                  </a:lnTo>
                  <a:lnTo>
                    <a:pt x="426" y="653"/>
                  </a:lnTo>
                  <a:lnTo>
                    <a:pt x="426" y="653"/>
                  </a:lnTo>
                  <a:close/>
                  <a:moveTo>
                    <a:pt x="128" y="829"/>
                  </a:moveTo>
                  <a:lnTo>
                    <a:pt x="128" y="829"/>
                  </a:lnTo>
                  <a:lnTo>
                    <a:pt x="128" y="825"/>
                  </a:lnTo>
                  <a:lnTo>
                    <a:pt x="128" y="825"/>
                  </a:lnTo>
                  <a:lnTo>
                    <a:pt x="118" y="820"/>
                  </a:lnTo>
                  <a:lnTo>
                    <a:pt x="113" y="818"/>
                  </a:lnTo>
                  <a:lnTo>
                    <a:pt x="107" y="820"/>
                  </a:lnTo>
                  <a:lnTo>
                    <a:pt x="100" y="826"/>
                  </a:lnTo>
                  <a:lnTo>
                    <a:pt x="100" y="826"/>
                  </a:lnTo>
                  <a:lnTo>
                    <a:pt x="128" y="829"/>
                  </a:lnTo>
                  <a:lnTo>
                    <a:pt x="128" y="829"/>
                  </a:lnTo>
                  <a:close/>
                  <a:moveTo>
                    <a:pt x="337" y="882"/>
                  </a:moveTo>
                  <a:lnTo>
                    <a:pt x="337" y="882"/>
                  </a:lnTo>
                  <a:lnTo>
                    <a:pt x="330" y="876"/>
                  </a:lnTo>
                  <a:lnTo>
                    <a:pt x="327" y="875"/>
                  </a:lnTo>
                  <a:lnTo>
                    <a:pt x="326" y="875"/>
                  </a:lnTo>
                  <a:lnTo>
                    <a:pt x="319" y="876"/>
                  </a:lnTo>
                  <a:lnTo>
                    <a:pt x="309" y="883"/>
                  </a:lnTo>
                  <a:lnTo>
                    <a:pt x="309" y="883"/>
                  </a:lnTo>
                  <a:lnTo>
                    <a:pt x="337" y="882"/>
                  </a:lnTo>
                  <a:lnTo>
                    <a:pt x="337" y="882"/>
                  </a:lnTo>
                  <a:close/>
                  <a:moveTo>
                    <a:pt x="853" y="717"/>
                  </a:moveTo>
                  <a:lnTo>
                    <a:pt x="853" y="717"/>
                  </a:lnTo>
                  <a:lnTo>
                    <a:pt x="848" y="718"/>
                  </a:lnTo>
                  <a:lnTo>
                    <a:pt x="844" y="720"/>
                  </a:lnTo>
                  <a:lnTo>
                    <a:pt x="841" y="723"/>
                  </a:lnTo>
                  <a:lnTo>
                    <a:pt x="841" y="727"/>
                  </a:lnTo>
                  <a:lnTo>
                    <a:pt x="841" y="727"/>
                  </a:lnTo>
                  <a:lnTo>
                    <a:pt x="842" y="730"/>
                  </a:lnTo>
                  <a:lnTo>
                    <a:pt x="845" y="731"/>
                  </a:lnTo>
                  <a:lnTo>
                    <a:pt x="852" y="738"/>
                  </a:lnTo>
                  <a:lnTo>
                    <a:pt x="852" y="738"/>
                  </a:lnTo>
                  <a:lnTo>
                    <a:pt x="853" y="717"/>
                  </a:lnTo>
                  <a:lnTo>
                    <a:pt x="853" y="717"/>
                  </a:lnTo>
                  <a:close/>
                  <a:moveTo>
                    <a:pt x="698" y="327"/>
                  </a:moveTo>
                  <a:lnTo>
                    <a:pt x="698" y="327"/>
                  </a:lnTo>
                  <a:lnTo>
                    <a:pt x="694" y="332"/>
                  </a:lnTo>
                  <a:lnTo>
                    <a:pt x="694" y="334"/>
                  </a:lnTo>
                  <a:lnTo>
                    <a:pt x="694" y="336"/>
                  </a:lnTo>
                  <a:lnTo>
                    <a:pt x="697" y="340"/>
                  </a:lnTo>
                  <a:lnTo>
                    <a:pt x="700" y="343"/>
                  </a:lnTo>
                  <a:lnTo>
                    <a:pt x="700" y="343"/>
                  </a:lnTo>
                  <a:lnTo>
                    <a:pt x="704" y="343"/>
                  </a:lnTo>
                  <a:lnTo>
                    <a:pt x="708" y="343"/>
                  </a:lnTo>
                  <a:lnTo>
                    <a:pt x="708" y="343"/>
                  </a:lnTo>
                  <a:lnTo>
                    <a:pt x="704" y="331"/>
                  </a:lnTo>
                  <a:lnTo>
                    <a:pt x="704" y="331"/>
                  </a:lnTo>
                  <a:lnTo>
                    <a:pt x="701" y="328"/>
                  </a:lnTo>
                  <a:lnTo>
                    <a:pt x="698" y="327"/>
                  </a:lnTo>
                  <a:lnTo>
                    <a:pt x="698" y="327"/>
                  </a:lnTo>
                  <a:close/>
                  <a:moveTo>
                    <a:pt x="827" y="739"/>
                  </a:moveTo>
                  <a:lnTo>
                    <a:pt x="827" y="739"/>
                  </a:lnTo>
                  <a:lnTo>
                    <a:pt x="827" y="734"/>
                  </a:lnTo>
                  <a:lnTo>
                    <a:pt x="824" y="730"/>
                  </a:lnTo>
                  <a:lnTo>
                    <a:pt x="820" y="728"/>
                  </a:lnTo>
                  <a:lnTo>
                    <a:pt x="813" y="728"/>
                  </a:lnTo>
                  <a:lnTo>
                    <a:pt x="813" y="728"/>
                  </a:lnTo>
                  <a:lnTo>
                    <a:pt x="813" y="735"/>
                  </a:lnTo>
                  <a:lnTo>
                    <a:pt x="813" y="738"/>
                  </a:lnTo>
                  <a:lnTo>
                    <a:pt x="815" y="739"/>
                  </a:lnTo>
                  <a:lnTo>
                    <a:pt x="819" y="739"/>
                  </a:lnTo>
                  <a:lnTo>
                    <a:pt x="827" y="739"/>
                  </a:lnTo>
                  <a:lnTo>
                    <a:pt x="827" y="739"/>
                  </a:lnTo>
                  <a:close/>
                  <a:moveTo>
                    <a:pt x="974" y="950"/>
                  </a:moveTo>
                  <a:lnTo>
                    <a:pt x="974" y="950"/>
                  </a:lnTo>
                  <a:lnTo>
                    <a:pt x="954" y="937"/>
                  </a:lnTo>
                  <a:lnTo>
                    <a:pt x="954" y="937"/>
                  </a:lnTo>
                  <a:lnTo>
                    <a:pt x="948" y="950"/>
                  </a:lnTo>
                  <a:lnTo>
                    <a:pt x="948" y="950"/>
                  </a:lnTo>
                  <a:lnTo>
                    <a:pt x="954" y="951"/>
                  </a:lnTo>
                  <a:lnTo>
                    <a:pt x="960" y="952"/>
                  </a:lnTo>
                  <a:lnTo>
                    <a:pt x="967" y="952"/>
                  </a:lnTo>
                  <a:lnTo>
                    <a:pt x="970" y="951"/>
                  </a:lnTo>
                  <a:lnTo>
                    <a:pt x="974" y="950"/>
                  </a:lnTo>
                  <a:lnTo>
                    <a:pt x="974" y="950"/>
                  </a:lnTo>
                  <a:close/>
                  <a:moveTo>
                    <a:pt x="506" y="486"/>
                  </a:moveTo>
                  <a:lnTo>
                    <a:pt x="506" y="486"/>
                  </a:lnTo>
                  <a:lnTo>
                    <a:pt x="510" y="489"/>
                  </a:lnTo>
                  <a:lnTo>
                    <a:pt x="510" y="489"/>
                  </a:lnTo>
                  <a:lnTo>
                    <a:pt x="516" y="487"/>
                  </a:lnTo>
                  <a:lnTo>
                    <a:pt x="520" y="483"/>
                  </a:lnTo>
                  <a:lnTo>
                    <a:pt x="522" y="479"/>
                  </a:lnTo>
                  <a:lnTo>
                    <a:pt x="521" y="472"/>
                  </a:lnTo>
                  <a:lnTo>
                    <a:pt x="521" y="472"/>
                  </a:lnTo>
                  <a:lnTo>
                    <a:pt x="506" y="486"/>
                  </a:lnTo>
                  <a:lnTo>
                    <a:pt x="506" y="486"/>
                  </a:lnTo>
                  <a:close/>
                  <a:moveTo>
                    <a:pt x="542" y="487"/>
                  </a:moveTo>
                  <a:lnTo>
                    <a:pt x="542" y="487"/>
                  </a:lnTo>
                  <a:lnTo>
                    <a:pt x="545" y="479"/>
                  </a:lnTo>
                  <a:lnTo>
                    <a:pt x="545" y="476"/>
                  </a:lnTo>
                  <a:lnTo>
                    <a:pt x="543" y="475"/>
                  </a:lnTo>
                  <a:lnTo>
                    <a:pt x="542" y="473"/>
                  </a:lnTo>
                  <a:lnTo>
                    <a:pt x="539" y="472"/>
                  </a:lnTo>
                  <a:lnTo>
                    <a:pt x="529" y="472"/>
                  </a:lnTo>
                  <a:lnTo>
                    <a:pt x="529" y="472"/>
                  </a:lnTo>
                  <a:lnTo>
                    <a:pt x="542" y="487"/>
                  </a:lnTo>
                  <a:lnTo>
                    <a:pt x="542" y="487"/>
                  </a:lnTo>
                  <a:close/>
                  <a:moveTo>
                    <a:pt x="466" y="638"/>
                  </a:moveTo>
                  <a:lnTo>
                    <a:pt x="466" y="638"/>
                  </a:lnTo>
                  <a:lnTo>
                    <a:pt x="462" y="634"/>
                  </a:lnTo>
                  <a:lnTo>
                    <a:pt x="456" y="633"/>
                  </a:lnTo>
                  <a:lnTo>
                    <a:pt x="452" y="633"/>
                  </a:lnTo>
                  <a:lnTo>
                    <a:pt x="448" y="634"/>
                  </a:lnTo>
                  <a:lnTo>
                    <a:pt x="448" y="634"/>
                  </a:lnTo>
                  <a:lnTo>
                    <a:pt x="446" y="635"/>
                  </a:lnTo>
                  <a:lnTo>
                    <a:pt x="445" y="638"/>
                  </a:lnTo>
                  <a:lnTo>
                    <a:pt x="444" y="646"/>
                  </a:lnTo>
                  <a:lnTo>
                    <a:pt x="444" y="646"/>
                  </a:lnTo>
                  <a:lnTo>
                    <a:pt x="466" y="638"/>
                  </a:lnTo>
                  <a:lnTo>
                    <a:pt x="466" y="638"/>
                  </a:lnTo>
                  <a:close/>
                  <a:moveTo>
                    <a:pt x="308" y="743"/>
                  </a:moveTo>
                  <a:lnTo>
                    <a:pt x="308" y="743"/>
                  </a:lnTo>
                  <a:lnTo>
                    <a:pt x="284" y="743"/>
                  </a:lnTo>
                  <a:lnTo>
                    <a:pt x="284" y="743"/>
                  </a:lnTo>
                  <a:lnTo>
                    <a:pt x="291" y="749"/>
                  </a:lnTo>
                  <a:lnTo>
                    <a:pt x="294" y="752"/>
                  </a:lnTo>
                  <a:lnTo>
                    <a:pt x="297" y="752"/>
                  </a:lnTo>
                  <a:lnTo>
                    <a:pt x="298" y="752"/>
                  </a:lnTo>
                  <a:lnTo>
                    <a:pt x="301" y="749"/>
                  </a:lnTo>
                  <a:lnTo>
                    <a:pt x="308" y="743"/>
                  </a:lnTo>
                  <a:lnTo>
                    <a:pt x="308" y="743"/>
                  </a:lnTo>
                  <a:close/>
                  <a:moveTo>
                    <a:pt x="675" y="756"/>
                  </a:moveTo>
                  <a:lnTo>
                    <a:pt x="675" y="756"/>
                  </a:lnTo>
                  <a:lnTo>
                    <a:pt x="679" y="752"/>
                  </a:lnTo>
                  <a:lnTo>
                    <a:pt x="679" y="749"/>
                  </a:lnTo>
                  <a:lnTo>
                    <a:pt x="676" y="745"/>
                  </a:lnTo>
                  <a:lnTo>
                    <a:pt x="673" y="742"/>
                  </a:lnTo>
                  <a:lnTo>
                    <a:pt x="673" y="742"/>
                  </a:lnTo>
                  <a:lnTo>
                    <a:pt x="671" y="741"/>
                  </a:lnTo>
                  <a:lnTo>
                    <a:pt x="666" y="739"/>
                  </a:lnTo>
                  <a:lnTo>
                    <a:pt x="662" y="741"/>
                  </a:lnTo>
                  <a:lnTo>
                    <a:pt x="660" y="742"/>
                  </a:lnTo>
                  <a:lnTo>
                    <a:pt x="660" y="742"/>
                  </a:lnTo>
                  <a:lnTo>
                    <a:pt x="675" y="756"/>
                  </a:lnTo>
                  <a:lnTo>
                    <a:pt x="675" y="756"/>
                  </a:lnTo>
                  <a:close/>
                  <a:moveTo>
                    <a:pt x="351" y="889"/>
                  </a:moveTo>
                  <a:lnTo>
                    <a:pt x="351" y="889"/>
                  </a:lnTo>
                  <a:lnTo>
                    <a:pt x="347" y="892"/>
                  </a:lnTo>
                  <a:lnTo>
                    <a:pt x="345" y="894"/>
                  </a:lnTo>
                  <a:lnTo>
                    <a:pt x="345" y="898"/>
                  </a:lnTo>
                  <a:lnTo>
                    <a:pt x="349" y="905"/>
                  </a:lnTo>
                  <a:lnTo>
                    <a:pt x="349" y="905"/>
                  </a:lnTo>
                  <a:lnTo>
                    <a:pt x="352" y="901"/>
                  </a:lnTo>
                  <a:lnTo>
                    <a:pt x="354" y="898"/>
                  </a:lnTo>
                  <a:lnTo>
                    <a:pt x="354" y="894"/>
                  </a:lnTo>
                  <a:lnTo>
                    <a:pt x="351" y="889"/>
                  </a:lnTo>
                  <a:lnTo>
                    <a:pt x="351" y="889"/>
                  </a:lnTo>
                  <a:close/>
                  <a:moveTo>
                    <a:pt x="660" y="338"/>
                  </a:moveTo>
                  <a:lnTo>
                    <a:pt x="660" y="338"/>
                  </a:lnTo>
                  <a:lnTo>
                    <a:pt x="672" y="339"/>
                  </a:lnTo>
                  <a:lnTo>
                    <a:pt x="675" y="339"/>
                  </a:lnTo>
                  <a:lnTo>
                    <a:pt x="678" y="338"/>
                  </a:lnTo>
                  <a:lnTo>
                    <a:pt x="678" y="336"/>
                  </a:lnTo>
                  <a:lnTo>
                    <a:pt x="678" y="334"/>
                  </a:lnTo>
                  <a:lnTo>
                    <a:pt x="676" y="325"/>
                  </a:lnTo>
                  <a:lnTo>
                    <a:pt x="676" y="325"/>
                  </a:lnTo>
                  <a:lnTo>
                    <a:pt x="660" y="338"/>
                  </a:lnTo>
                  <a:lnTo>
                    <a:pt x="660" y="338"/>
                  </a:lnTo>
                  <a:close/>
                  <a:moveTo>
                    <a:pt x="462" y="454"/>
                  </a:moveTo>
                  <a:lnTo>
                    <a:pt x="462" y="454"/>
                  </a:lnTo>
                  <a:lnTo>
                    <a:pt x="459" y="450"/>
                  </a:lnTo>
                  <a:lnTo>
                    <a:pt x="459" y="450"/>
                  </a:lnTo>
                  <a:lnTo>
                    <a:pt x="438" y="460"/>
                  </a:lnTo>
                  <a:lnTo>
                    <a:pt x="438" y="460"/>
                  </a:lnTo>
                  <a:lnTo>
                    <a:pt x="444" y="462"/>
                  </a:lnTo>
                  <a:lnTo>
                    <a:pt x="448" y="464"/>
                  </a:lnTo>
                  <a:lnTo>
                    <a:pt x="450" y="462"/>
                  </a:lnTo>
                  <a:lnTo>
                    <a:pt x="453" y="462"/>
                  </a:lnTo>
                  <a:lnTo>
                    <a:pt x="457" y="458"/>
                  </a:lnTo>
                  <a:lnTo>
                    <a:pt x="462" y="454"/>
                  </a:lnTo>
                  <a:lnTo>
                    <a:pt x="462" y="454"/>
                  </a:lnTo>
                  <a:close/>
                  <a:moveTo>
                    <a:pt x="1256" y="457"/>
                  </a:moveTo>
                  <a:lnTo>
                    <a:pt x="1256" y="457"/>
                  </a:lnTo>
                  <a:lnTo>
                    <a:pt x="1251" y="453"/>
                  </a:lnTo>
                  <a:lnTo>
                    <a:pt x="1248" y="451"/>
                  </a:lnTo>
                  <a:lnTo>
                    <a:pt x="1248" y="451"/>
                  </a:lnTo>
                  <a:lnTo>
                    <a:pt x="1242" y="454"/>
                  </a:lnTo>
                  <a:lnTo>
                    <a:pt x="1238" y="458"/>
                  </a:lnTo>
                  <a:lnTo>
                    <a:pt x="1238" y="458"/>
                  </a:lnTo>
                  <a:lnTo>
                    <a:pt x="1241" y="461"/>
                  </a:lnTo>
                  <a:lnTo>
                    <a:pt x="1244" y="464"/>
                  </a:lnTo>
                  <a:lnTo>
                    <a:pt x="1244" y="464"/>
                  </a:lnTo>
                  <a:lnTo>
                    <a:pt x="1249" y="461"/>
                  </a:lnTo>
                  <a:lnTo>
                    <a:pt x="1256" y="457"/>
                  </a:lnTo>
                  <a:lnTo>
                    <a:pt x="1256" y="457"/>
                  </a:lnTo>
                  <a:close/>
                  <a:moveTo>
                    <a:pt x="1025" y="748"/>
                  </a:moveTo>
                  <a:lnTo>
                    <a:pt x="1025" y="748"/>
                  </a:lnTo>
                  <a:lnTo>
                    <a:pt x="1022" y="741"/>
                  </a:lnTo>
                  <a:lnTo>
                    <a:pt x="1022" y="741"/>
                  </a:lnTo>
                  <a:lnTo>
                    <a:pt x="1004" y="746"/>
                  </a:lnTo>
                  <a:lnTo>
                    <a:pt x="1004" y="746"/>
                  </a:lnTo>
                  <a:lnTo>
                    <a:pt x="1006" y="750"/>
                  </a:lnTo>
                  <a:lnTo>
                    <a:pt x="1006" y="750"/>
                  </a:lnTo>
                  <a:lnTo>
                    <a:pt x="1025" y="748"/>
                  </a:lnTo>
                  <a:lnTo>
                    <a:pt x="1025" y="748"/>
                  </a:lnTo>
                  <a:close/>
                  <a:moveTo>
                    <a:pt x="658" y="336"/>
                  </a:moveTo>
                  <a:lnTo>
                    <a:pt x="658" y="336"/>
                  </a:lnTo>
                  <a:lnTo>
                    <a:pt x="650" y="338"/>
                  </a:lnTo>
                  <a:lnTo>
                    <a:pt x="646" y="340"/>
                  </a:lnTo>
                  <a:lnTo>
                    <a:pt x="643" y="345"/>
                  </a:lnTo>
                  <a:lnTo>
                    <a:pt x="643" y="350"/>
                  </a:lnTo>
                  <a:lnTo>
                    <a:pt x="643" y="350"/>
                  </a:lnTo>
                  <a:lnTo>
                    <a:pt x="650" y="349"/>
                  </a:lnTo>
                  <a:lnTo>
                    <a:pt x="654" y="346"/>
                  </a:lnTo>
                  <a:lnTo>
                    <a:pt x="655" y="342"/>
                  </a:lnTo>
                  <a:lnTo>
                    <a:pt x="658" y="336"/>
                  </a:lnTo>
                  <a:lnTo>
                    <a:pt x="658" y="336"/>
                  </a:lnTo>
                  <a:close/>
                  <a:moveTo>
                    <a:pt x="1098" y="154"/>
                  </a:moveTo>
                  <a:lnTo>
                    <a:pt x="1098" y="154"/>
                  </a:lnTo>
                  <a:lnTo>
                    <a:pt x="1092" y="147"/>
                  </a:lnTo>
                  <a:lnTo>
                    <a:pt x="1090" y="145"/>
                  </a:lnTo>
                  <a:lnTo>
                    <a:pt x="1087" y="144"/>
                  </a:lnTo>
                  <a:lnTo>
                    <a:pt x="1087" y="144"/>
                  </a:lnTo>
                  <a:lnTo>
                    <a:pt x="1079" y="145"/>
                  </a:lnTo>
                  <a:lnTo>
                    <a:pt x="1076" y="148"/>
                  </a:lnTo>
                  <a:lnTo>
                    <a:pt x="1075" y="151"/>
                  </a:lnTo>
                  <a:lnTo>
                    <a:pt x="1075" y="154"/>
                  </a:lnTo>
                  <a:lnTo>
                    <a:pt x="1075" y="154"/>
                  </a:lnTo>
                  <a:lnTo>
                    <a:pt x="1098" y="154"/>
                  </a:lnTo>
                  <a:lnTo>
                    <a:pt x="1098" y="154"/>
                  </a:lnTo>
                  <a:close/>
                  <a:moveTo>
                    <a:pt x="585" y="1038"/>
                  </a:moveTo>
                  <a:lnTo>
                    <a:pt x="585" y="1038"/>
                  </a:lnTo>
                  <a:lnTo>
                    <a:pt x="578" y="1036"/>
                  </a:lnTo>
                  <a:lnTo>
                    <a:pt x="574" y="1034"/>
                  </a:lnTo>
                  <a:lnTo>
                    <a:pt x="570" y="1036"/>
                  </a:lnTo>
                  <a:lnTo>
                    <a:pt x="563" y="1037"/>
                  </a:lnTo>
                  <a:lnTo>
                    <a:pt x="563" y="1037"/>
                  </a:lnTo>
                  <a:lnTo>
                    <a:pt x="568" y="1041"/>
                  </a:lnTo>
                  <a:lnTo>
                    <a:pt x="572" y="1042"/>
                  </a:lnTo>
                  <a:lnTo>
                    <a:pt x="578" y="1042"/>
                  </a:lnTo>
                  <a:lnTo>
                    <a:pt x="585" y="1038"/>
                  </a:lnTo>
                  <a:lnTo>
                    <a:pt x="585" y="1038"/>
                  </a:lnTo>
                  <a:close/>
                  <a:moveTo>
                    <a:pt x="1230" y="419"/>
                  </a:moveTo>
                  <a:lnTo>
                    <a:pt x="1230" y="419"/>
                  </a:lnTo>
                  <a:lnTo>
                    <a:pt x="1241" y="422"/>
                  </a:lnTo>
                  <a:lnTo>
                    <a:pt x="1244" y="424"/>
                  </a:lnTo>
                  <a:lnTo>
                    <a:pt x="1247" y="424"/>
                  </a:lnTo>
                  <a:lnTo>
                    <a:pt x="1248" y="422"/>
                  </a:lnTo>
                  <a:lnTo>
                    <a:pt x="1249" y="419"/>
                  </a:lnTo>
                  <a:lnTo>
                    <a:pt x="1249" y="411"/>
                  </a:lnTo>
                  <a:lnTo>
                    <a:pt x="1249" y="411"/>
                  </a:lnTo>
                  <a:lnTo>
                    <a:pt x="1230" y="419"/>
                  </a:lnTo>
                  <a:lnTo>
                    <a:pt x="1230" y="419"/>
                  </a:lnTo>
                  <a:close/>
                  <a:moveTo>
                    <a:pt x="581" y="1062"/>
                  </a:moveTo>
                  <a:lnTo>
                    <a:pt x="581" y="1062"/>
                  </a:lnTo>
                  <a:lnTo>
                    <a:pt x="600" y="1062"/>
                  </a:lnTo>
                  <a:lnTo>
                    <a:pt x="600" y="1062"/>
                  </a:lnTo>
                  <a:lnTo>
                    <a:pt x="594" y="1056"/>
                  </a:lnTo>
                  <a:lnTo>
                    <a:pt x="590" y="1054"/>
                  </a:lnTo>
                  <a:lnTo>
                    <a:pt x="588" y="1055"/>
                  </a:lnTo>
                  <a:lnTo>
                    <a:pt x="586" y="1056"/>
                  </a:lnTo>
                  <a:lnTo>
                    <a:pt x="581" y="1062"/>
                  </a:lnTo>
                  <a:lnTo>
                    <a:pt x="581" y="1062"/>
                  </a:lnTo>
                  <a:close/>
                  <a:moveTo>
                    <a:pt x="291" y="854"/>
                  </a:moveTo>
                  <a:lnTo>
                    <a:pt x="291" y="854"/>
                  </a:lnTo>
                  <a:lnTo>
                    <a:pt x="276" y="846"/>
                  </a:lnTo>
                  <a:lnTo>
                    <a:pt x="276" y="846"/>
                  </a:lnTo>
                  <a:lnTo>
                    <a:pt x="276" y="853"/>
                  </a:lnTo>
                  <a:lnTo>
                    <a:pt x="276" y="856"/>
                  </a:lnTo>
                  <a:lnTo>
                    <a:pt x="277" y="857"/>
                  </a:lnTo>
                  <a:lnTo>
                    <a:pt x="282" y="857"/>
                  </a:lnTo>
                  <a:lnTo>
                    <a:pt x="291" y="854"/>
                  </a:lnTo>
                  <a:lnTo>
                    <a:pt x="291" y="854"/>
                  </a:lnTo>
                  <a:close/>
                  <a:moveTo>
                    <a:pt x="1159" y="408"/>
                  </a:moveTo>
                  <a:lnTo>
                    <a:pt x="1159" y="408"/>
                  </a:lnTo>
                  <a:lnTo>
                    <a:pt x="1165" y="411"/>
                  </a:lnTo>
                  <a:lnTo>
                    <a:pt x="1165" y="411"/>
                  </a:lnTo>
                  <a:lnTo>
                    <a:pt x="1166" y="407"/>
                  </a:lnTo>
                  <a:lnTo>
                    <a:pt x="1168" y="403"/>
                  </a:lnTo>
                  <a:lnTo>
                    <a:pt x="1168" y="403"/>
                  </a:lnTo>
                  <a:lnTo>
                    <a:pt x="1166" y="399"/>
                  </a:lnTo>
                  <a:lnTo>
                    <a:pt x="1162" y="394"/>
                  </a:lnTo>
                  <a:lnTo>
                    <a:pt x="1162" y="394"/>
                  </a:lnTo>
                  <a:lnTo>
                    <a:pt x="1158" y="397"/>
                  </a:lnTo>
                  <a:lnTo>
                    <a:pt x="1155" y="399"/>
                  </a:lnTo>
                  <a:lnTo>
                    <a:pt x="1155" y="400"/>
                  </a:lnTo>
                  <a:lnTo>
                    <a:pt x="1155" y="400"/>
                  </a:lnTo>
                  <a:lnTo>
                    <a:pt x="1157" y="404"/>
                  </a:lnTo>
                  <a:lnTo>
                    <a:pt x="1159" y="408"/>
                  </a:lnTo>
                  <a:lnTo>
                    <a:pt x="1159" y="408"/>
                  </a:lnTo>
                  <a:close/>
                  <a:moveTo>
                    <a:pt x="212" y="880"/>
                  </a:moveTo>
                  <a:lnTo>
                    <a:pt x="212" y="880"/>
                  </a:lnTo>
                  <a:lnTo>
                    <a:pt x="214" y="876"/>
                  </a:lnTo>
                  <a:lnTo>
                    <a:pt x="214" y="876"/>
                  </a:lnTo>
                  <a:lnTo>
                    <a:pt x="190" y="871"/>
                  </a:lnTo>
                  <a:lnTo>
                    <a:pt x="190" y="871"/>
                  </a:lnTo>
                  <a:lnTo>
                    <a:pt x="196" y="876"/>
                  </a:lnTo>
                  <a:lnTo>
                    <a:pt x="200" y="879"/>
                  </a:lnTo>
                  <a:lnTo>
                    <a:pt x="205" y="880"/>
                  </a:lnTo>
                  <a:lnTo>
                    <a:pt x="212" y="880"/>
                  </a:lnTo>
                  <a:lnTo>
                    <a:pt x="212" y="880"/>
                  </a:lnTo>
                  <a:close/>
                  <a:moveTo>
                    <a:pt x="333" y="246"/>
                  </a:moveTo>
                  <a:lnTo>
                    <a:pt x="333" y="246"/>
                  </a:lnTo>
                  <a:lnTo>
                    <a:pt x="327" y="248"/>
                  </a:lnTo>
                  <a:lnTo>
                    <a:pt x="324" y="249"/>
                  </a:lnTo>
                  <a:lnTo>
                    <a:pt x="323" y="252"/>
                  </a:lnTo>
                  <a:lnTo>
                    <a:pt x="322" y="255"/>
                  </a:lnTo>
                  <a:lnTo>
                    <a:pt x="322" y="259"/>
                  </a:lnTo>
                  <a:lnTo>
                    <a:pt x="320" y="264"/>
                  </a:lnTo>
                  <a:lnTo>
                    <a:pt x="320" y="264"/>
                  </a:lnTo>
                  <a:lnTo>
                    <a:pt x="327" y="262"/>
                  </a:lnTo>
                  <a:lnTo>
                    <a:pt x="330" y="257"/>
                  </a:lnTo>
                  <a:lnTo>
                    <a:pt x="331" y="252"/>
                  </a:lnTo>
                  <a:lnTo>
                    <a:pt x="333" y="246"/>
                  </a:lnTo>
                  <a:lnTo>
                    <a:pt x="333" y="246"/>
                  </a:lnTo>
                  <a:close/>
                  <a:moveTo>
                    <a:pt x="331" y="712"/>
                  </a:moveTo>
                  <a:lnTo>
                    <a:pt x="331" y="712"/>
                  </a:lnTo>
                  <a:lnTo>
                    <a:pt x="326" y="709"/>
                  </a:lnTo>
                  <a:lnTo>
                    <a:pt x="320" y="709"/>
                  </a:lnTo>
                  <a:lnTo>
                    <a:pt x="316" y="712"/>
                  </a:lnTo>
                  <a:lnTo>
                    <a:pt x="312" y="714"/>
                  </a:lnTo>
                  <a:lnTo>
                    <a:pt x="312" y="714"/>
                  </a:lnTo>
                  <a:lnTo>
                    <a:pt x="318" y="720"/>
                  </a:lnTo>
                  <a:lnTo>
                    <a:pt x="320" y="720"/>
                  </a:lnTo>
                  <a:lnTo>
                    <a:pt x="323" y="720"/>
                  </a:lnTo>
                  <a:lnTo>
                    <a:pt x="327" y="717"/>
                  </a:lnTo>
                  <a:lnTo>
                    <a:pt x="331" y="712"/>
                  </a:lnTo>
                  <a:lnTo>
                    <a:pt x="331" y="712"/>
                  </a:lnTo>
                  <a:close/>
                  <a:moveTo>
                    <a:pt x="500" y="725"/>
                  </a:moveTo>
                  <a:lnTo>
                    <a:pt x="500" y="725"/>
                  </a:lnTo>
                  <a:lnTo>
                    <a:pt x="502" y="718"/>
                  </a:lnTo>
                  <a:lnTo>
                    <a:pt x="502" y="716"/>
                  </a:lnTo>
                  <a:lnTo>
                    <a:pt x="502" y="714"/>
                  </a:lnTo>
                  <a:lnTo>
                    <a:pt x="496" y="710"/>
                  </a:lnTo>
                  <a:lnTo>
                    <a:pt x="485" y="707"/>
                  </a:lnTo>
                  <a:lnTo>
                    <a:pt x="485" y="707"/>
                  </a:lnTo>
                  <a:lnTo>
                    <a:pt x="500" y="725"/>
                  </a:lnTo>
                  <a:lnTo>
                    <a:pt x="500" y="725"/>
                  </a:lnTo>
                  <a:close/>
                  <a:moveTo>
                    <a:pt x="630" y="1001"/>
                  </a:moveTo>
                  <a:lnTo>
                    <a:pt x="630" y="1001"/>
                  </a:lnTo>
                  <a:lnTo>
                    <a:pt x="619" y="1001"/>
                  </a:lnTo>
                  <a:lnTo>
                    <a:pt x="612" y="1002"/>
                  </a:lnTo>
                  <a:lnTo>
                    <a:pt x="611" y="1004"/>
                  </a:lnTo>
                  <a:lnTo>
                    <a:pt x="610" y="1005"/>
                  </a:lnTo>
                  <a:lnTo>
                    <a:pt x="607" y="1012"/>
                  </a:lnTo>
                  <a:lnTo>
                    <a:pt x="607" y="1012"/>
                  </a:lnTo>
                  <a:lnTo>
                    <a:pt x="630" y="1001"/>
                  </a:lnTo>
                  <a:lnTo>
                    <a:pt x="630" y="1001"/>
                  </a:lnTo>
                  <a:close/>
                  <a:moveTo>
                    <a:pt x="1198" y="342"/>
                  </a:moveTo>
                  <a:lnTo>
                    <a:pt x="1198" y="342"/>
                  </a:lnTo>
                  <a:lnTo>
                    <a:pt x="1195" y="332"/>
                  </a:lnTo>
                  <a:lnTo>
                    <a:pt x="1194" y="329"/>
                  </a:lnTo>
                  <a:lnTo>
                    <a:pt x="1193" y="328"/>
                  </a:lnTo>
                  <a:lnTo>
                    <a:pt x="1193" y="328"/>
                  </a:lnTo>
                  <a:lnTo>
                    <a:pt x="1188" y="327"/>
                  </a:lnTo>
                  <a:lnTo>
                    <a:pt x="1186" y="327"/>
                  </a:lnTo>
                  <a:lnTo>
                    <a:pt x="1183" y="328"/>
                  </a:lnTo>
                  <a:lnTo>
                    <a:pt x="1180" y="332"/>
                  </a:lnTo>
                  <a:lnTo>
                    <a:pt x="1180" y="332"/>
                  </a:lnTo>
                  <a:lnTo>
                    <a:pt x="1198" y="342"/>
                  </a:lnTo>
                  <a:lnTo>
                    <a:pt x="1198" y="342"/>
                  </a:lnTo>
                  <a:close/>
                  <a:moveTo>
                    <a:pt x="268" y="306"/>
                  </a:moveTo>
                  <a:lnTo>
                    <a:pt x="268" y="306"/>
                  </a:lnTo>
                  <a:lnTo>
                    <a:pt x="265" y="302"/>
                  </a:lnTo>
                  <a:lnTo>
                    <a:pt x="265" y="302"/>
                  </a:lnTo>
                  <a:lnTo>
                    <a:pt x="250" y="307"/>
                  </a:lnTo>
                  <a:lnTo>
                    <a:pt x="250" y="307"/>
                  </a:lnTo>
                  <a:lnTo>
                    <a:pt x="257" y="310"/>
                  </a:lnTo>
                  <a:lnTo>
                    <a:pt x="262" y="310"/>
                  </a:lnTo>
                  <a:lnTo>
                    <a:pt x="265" y="309"/>
                  </a:lnTo>
                  <a:lnTo>
                    <a:pt x="268" y="306"/>
                  </a:lnTo>
                  <a:lnTo>
                    <a:pt x="268" y="306"/>
                  </a:lnTo>
                  <a:close/>
                  <a:moveTo>
                    <a:pt x="896" y="947"/>
                  </a:moveTo>
                  <a:lnTo>
                    <a:pt x="896" y="947"/>
                  </a:lnTo>
                  <a:lnTo>
                    <a:pt x="905" y="946"/>
                  </a:lnTo>
                  <a:lnTo>
                    <a:pt x="905" y="946"/>
                  </a:lnTo>
                  <a:lnTo>
                    <a:pt x="899" y="934"/>
                  </a:lnTo>
                  <a:lnTo>
                    <a:pt x="899" y="934"/>
                  </a:lnTo>
                  <a:lnTo>
                    <a:pt x="894" y="936"/>
                  </a:lnTo>
                  <a:lnTo>
                    <a:pt x="894" y="936"/>
                  </a:lnTo>
                  <a:lnTo>
                    <a:pt x="896" y="947"/>
                  </a:lnTo>
                  <a:lnTo>
                    <a:pt x="896" y="947"/>
                  </a:lnTo>
                  <a:close/>
                  <a:moveTo>
                    <a:pt x="398" y="847"/>
                  </a:moveTo>
                  <a:lnTo>
                    <a:pt x="398" y="847"/>
                  </a:lnTo>
                  <a:lnTo>
                    <a:pt x="380" y="851"/>
                  </a:lnTo>
                  <a:lnTo>
                    <a:pt x="380" y="851"/>
                  </a:lnTo>
                  <a:lnTo>
                    <a:pt x="385" y="854"/>
                  </a:lnTo>
                  <a:lnTo>
                    <a:pt x="390" y="856"/>
                  </a:lnTo>
                  <a:lnTo>
                    <a:pt x="392" y="856"/>
                  </a:lnTo>
                  <a:lnTo>
                    <a:pt x="394" y="853"/>
                  </a:lnTo>
                  <a:lnTo>
                    <a:pt x="398" y="847"/>
                  </a:lnTo>
                  <a:lnTo>
                    <a:pt x="398" y="847"/>
                  </a:lnTo>
                  <a:close/>
                  <a:moveTo>
                    <a:pt x="535" y="460"/>
                  </a:moveTo>
                  <a:lnTo>
                    <a:pt x="535" y="460"/>
                  </a:lnTo>
                  <a:lnTo>
                    <a:pt x="535" y="464"/>
                  </a:lnTo>
                  <a:lnTo>
                    <a:pt x="535" y="464"/>
                  </a:lnTo>
                  <a:lnTo>
                    <a:pt x="557" y="462"/>
                  </a:lnTo>
                  <a:lnTo>
                    <a:pt x="557" y="462"/>
                  </a:lnTo>
                  <a:lnTo>
                    <a:pt x="550" y="458"/>
                  </a:lnTo>
                  <a:lnTo>
                    <a:pt x="545" y="457"/>
                  </a:lnTo>
                  <a:lnTo>
                    <a:pt x="539" y="457"/>
                  </a:lnTo>
                  <a:lnTo>
                    <a:pt x="535" y="460"/>
                  </a:lnTo>
                  <a:lnTo>
                    <a:pt x="535" y="460"/>
                  </a:lnTo>
                  <a:close/>
                  <a:moveTo>
                    <a:pt x="269" y="432"/>
                  </a:moveTo>
                  <a:lnTo>
                    <a:pt x="269" y="432"/>
                  </a:lnTo>
                  <a:lnTo>
                    <a:pt x="273" y="436"/>
                  </a:lnTo>
                  <a:lnTo>
                    <a:pt x="273" y="436"/>
                  </a:lnTo>
                  <a:lnTo>
                    <a:pt x="290" y="426"/>
                  </a:lnTo>
                  <a:lnTo>
                    <a:pt x="290" y="426"/>
                  </a:lnTo>
                  <a:lnTo>
                    <a:pt x="287" y="422"/>
                  </a:lnTo>
                  <a:lnTo>
                    <a:pt x="287" y="422"/>
                  </a:lnTo>
                  <a:lnTo>
                    <a:pt x="283" y="424"/>
                  </a:lnTo>
                  <a:lnTo>
                    <a:pt x="277" y="425"/>
                  </a:lnTo>
                  <a:lnTo>
                    <a:pt x="273" y="428"/>
                  </a:lnTo>
                  <a:lnTo>
                    <a:pt x="269" y="432"/>
                  </a:lnTo>
                  <a:lnTo>
                    <a:pt x="269" y="432"/>
                  </a:lnTo>
                  <a:close/>
                  <a:moveTo>
                    <a:pt x="1224" y="358"/>
                  </a:moveTo>
                  <a:lnTo>
                    <a:pt x="1224" y="358"/>
                  </a:lnTo>
                  <a:lnTo>
                    <a:pt x="1245" y="356"/>
                  </a:lnTo>
                  <a:lnTo>
                    <a:pt x="1245" y="356"/>
                  </a:lnTo>
                  <a:lnTo>
                    <a:pt x="1238" y="353"/>
                  </a:lnTo>
                  <a:lnTo>
                    <a:pt x="1233" y="352"/>
                  </a:lnTo>
                  <a:lnTo>
                    <a:pt x="1230" y="352"/>
                  </a:lnTo>
                  <a:lnTo>
                    <a:pt x="1229" y="353"/>
                  </a:lnTo>
                  <a:lnTo>
                    <a:pt x="1224" y="358"/>
                  </a:lnTo>
                  <a:lnTo>
                    <a:pt x="1224" y="358"/>
                  </a:lnTo>
                  <a:close/>
                  <a:moveTo>
                    <a:pt x="846" y="325"/>
                  </a:moveTo>
                  <a:lnTo>
                    <a:pt x="846" y="325"/>
                  </a:lnTo>
                  <a:lnTo>
                    <a:pt x="851" y="321"/>
                  </a:lnTo>
                  <a:lnTo>
                    <a:pt x="851" y="321"/>
                  </a:lnTo>
                  <a:lnTo>
                    <a:pt x="842" y="316"/>
                  </a:lnTo>
                  <a:lnTo>
                    <a:pt x="842" y="316"/>
                  </a:lnTo>
                  <a:lnTo>
                    <a:pt x="838" y="317"/>
                  </a:lnTo>
                  <a:lnTo>
                    <a:pt x="838" y="317"/>
                  </a:lnTo>
                  <a:lnTo>
                    <a:pt x="846" y="325"/>
                  </a:lnTo>
                  <a:lnTo>
                    <a:pt x="846" y="325"/>
                  </a:lnTo>
                  <a:close/>
                  <a:moveTo>
                    <a:pt x="643" y="749"/>
                  </a:moveTo>
                  <a:lnTo>
                    <a:pt x="643" y="749"/>
                  </a:lnTo>
                  <a:lnTo>
                    <a:pt x="646" y="746"/>
                  </a:lnTo>
                  <a:lnTo>
                    <a:pt x="647" y="745"/>
                  </a:lnTo>
                  <a:lnTo>
                    <a:pt x="647" y="745"/>
                  </a:lnTo>
                  <a:lnTo>
                    <a:pt x="644" y="742"/>
                  </a:lnTo>
                  <a:lnTo>
                    <a:pt x="643" y="739"/>
                  </a:lnTo>
                  <a:lnTo>
                    <a:pt x="643" y="739"/>
                  </a:lnTo>
                  <a:lnTo>
                    <a:pt x="640" y="741"/>
                  </a:lnTo>
                  <a:lnTo>
                    <a:pt x="637" y="743"/>
                  </a:lnTo>
                  <a:lnTo>
                    <a:pt x="637" y="743"/>
                  </a:lnTo>
                  <a:lnTo>
                    <a:pt x="639" y="746"/>
                  </a:lnTo>
                  <a:lnTo>
                    <a:pt x="643" y="749"/>
                  </a:lnTo>
                  <a:lnTo>
                    <a:pt x="643" y="749"/>
                  </a:lnTo>
                  <a:close/>
                  <a:moveTo>
                    <a:pt x="498" y="252"/>
                  </a:moveTo>
                  <a:lnTo>
                    <a:pt x="498" y="252"/>
                  </a:lnTo>
                  <a:lnTo>
                    <a:pt x="499" y="248"/>
                  </a:lnTo>
                  <a:lnTo>
                    <a:pt x="499" y="248"/>
                  </a:lnTo>
                  <a:lnTo>
                    <a:pt x="489" y="246"/>
                  </a:lnTo>
                  <a:lnTo>
                    <a:pt x="489" y="246"/>
                  </a:lnTo>
                  <a:lnTo>
                    <a:pt x="488" y="250"/>
                  </a:lnTo>
                  <a:lnTo>
                    <a:pt x="488" y="250"/>
                  </a:lnTo>
                  <a:lnTo>
                    <a:pt x="498" y="252"/>
                  </a:lnTo>
                  <a:lnTo>
                    <a:pt x="498" y="252"/>
                  </a:lnTo>
                  <a:close/>
                  <a:moveTo>
                    <a:pt x="664" y="371"/>
                  </a:moveTo>
                  <a:lnTo>
                    <a:pt x="664" y="371"/>
                  </a:lnTo>
                  <a:lnTo>
                    <a:pt x="661" y="375"/>
                  </a:lnTo>
                  <a:lnTo>
                    <a:pt x="660" y="378"/>
                  </a:lnTo>
                  <a:lnTo>
                    <a:pt x="660" y="378"/>
                  </a:lnTo>
                  <a:lnTo>
                    <a:pt x="662" y="381"/>
                  </a:lnTo>
                  <a:lnTo>
                    <a:pt x="666" y="383"/>
                  </a:lnTo>
                  <a:lnTo>
                    <a:pt x="666" y="383"/>
                  </a:lnTo>
                  <a:lnTo>
                    <a:pt x="669" y="381"/>
                  </a:lnTo>
                  <a:lnTo>
                    <a:pt x="671" y="379"/>
                  </a:lnTo>
                  <a:lnTo>
                    <a:pt x="671" y="379"/>
                  </a:lnTo>
                  <a:lnTo>
                    <a:pt x="668" y="375"/>
                  </a:lnTo>
                  <a:lnTo>
                    <a:pt x="664" y="371"/>
                  </a:lnTo>
                  <a:lnTo>
                    <a:pt x="664" y="371"/>
                  </a:lnTo>
                  <a:close/>
                  <a:moveTo>
                    <a:pt x="304" y="228"/>
                  </a:moveTo>
                  <a:lnTo>
                    <a:pt x="304" y="228"/>
                  </a:lnTo>
                  <a:lnTo>
                    <a:pt x="295" y="214"/>
                  </a:lnTo>
                  <a:lnTo>
                    <a:pt x="295" y="214"/>
                  </a:lnTo>
                  <a:lnTo>
                    <a:pt x="293" y="219"/>
                  </a:lnTo>
                  <a:lnTo>
                    <a:pt x="291" y="223"/>
                  </a:lnTo>
                  <a:lnTo>
                    <a:pt x="293" y="226"/>
                  </a:lnTo>
                  <a:lnTo>
                    <a:pt x="294" y="227"/>
                  </a:lnTo>
                  <a:lnTo>
                    <a:pt x="304" y="228"/>
                  </a:lnTo>
                  <a:lnTo>
                    <a:pt x="304" y="228"/>
                  </a:lnTo>
                  <a:close/>
                  <a:moveTo>
                    <a:pt x="358" y="925"/>
                  </a:moveTo>
                  <a:lnTo>
                    <a:pt x="358" y="925"/>
                  </a:lnTo>
                  <a:lnTo>
                    <a:pt x="359" y="929"/>
                  </a:lnTo>
                  <a:lnTo>
                    <a:pt x="359" y="929"/>
                  </a:lnTo>
                  <a:lnTo>
                    <a:pt x="370" y="926"/>
                  </a:lnTo>
                  <a:lnTo>
                    <a:pt x="370" y="926"/>
                  </a:lnTo>
                  <a:lnTo>
                    <a:pt x="367" y="921"/>
                  </a:lnTo>
                  <a:lnTo>
                    <a:pt x="367" y="921"/>
                  </a:lnTo>
                  <a:lnTo>
                    <a:pt x="358" y="925"/>
                  </a:lnTo>
                  <a:lnTo>
                    <a:pt x="358" y="925"/>
                  </a:lnTo>
                  <a:close/>
                  <a:moveTo>
                    <a:pt x="270" y="757"/>
                  </a:moveTo>
                  <a:lnTo>
                    <a:pt x="270" y="757"/>
                  </a:lnTo>
                  <a:lnTo>
                    <a:pt x="269" y="763"/>
                  </a:lnTo>
                  <a:lnTo>
                    <a:pt x="269" y="763"/>
                  </a:lnTo>
                  <a:lnTo>
                    <a:pt x="283" y="764"/>
                  </a:lnTo>
                  <a:lnTo>
                    <a:pt x="283" y="764"/>
                  </a:lnTo>
                  <a:lnTo>
                    <a:pt x="283" y="759"/>
                  </a:lnTo>
                  <a:lnTo>
                    <a:pt x="283" y="759"/>
                  </a:lnTo>
                  <a:lnTo>
                    <a:pt x="270" y="757"/>
                  </a:lnTo>
                  <a:lnTo>
                    <a:pt x="270" y="757"/>
                  </a:lnTo>
                  <a:close/>
                  <a:moveTo>
                    <a:pt x="488" y="865"/>
                  </a:moveTo>
                  <a:lnTo>
                    <a:pt x="488" y="865"/>
                  </a:lnTo>
                  <a:lnTo>
                    <a:pt x="491" y="861"/>
                  </a:lnTo>
                  <a:lnTo>
                    <a:pt x="492" y="858"/>
                  </a:lnTo>
                  <a:lnTo>
                    <a:pt x="492" y="858"/>
                  </a:lnTo>
                  <a:lnTo>
                    <a:pt x="489" y="856"/>
                  </a:lnTo>
                  <a:lnTo>
                    <a:pt x="486" y="853"/>
                  </a:lnTo>
                  <a:lnTo>
                    <a:pt x="486" y="853"/>
                  </a:lnTo>
                  <a:lnTo>
                    <a:pt x="484" y="854"/>
                  </a:lnTo>
                  <a:lnTo>
                    <a:pt x="481" y="857"/>
                  </a:lnTo>
                  <a:lnTo>
                    <a:pt x="481" y="857"/>
                  </a:lnTo>
                  <a:lnTo>
                    <a:pt x="484" y="860"/>
                  </a:lnTo>
                  <a:lnTo>
                    <a:pt x="488" y="865"/>
                  </a:lnTo>
                  <a:lnTo>
                    <a:pt x="488" y="865"/>
                  </a:lnTo>
                  <a:close/>
                  <a:moveTo>
                    <a:pt x="517" y="664"/>
                  </a:moveTo>
                  <a:lnTo>
                    <a:pt x="517" y="664"/>
                  </a:lnTo>
                  <a:lnTo>
                    <a:pt x="506" y="664"/>
                  </a:lnTo>
                  <a:lnTo>
                    <a:pt x="506" y="664"/>
                  </a:lnTo>
                  <a:lnTo>
                    <a:pt x="503" y="666"/>
                  </a:lnTo>
                  <a:lnTo>
                    <a:pt x="499" y="667"/>
                  </a:lnTo>
                  <a:lnTo>
                    <a:pt x="499" y="667"/>
                  </a:lnTo>
                  <a:lnTo>
                    <a:pt x="504" y="671"/>
                  </a:lnTo>
                  <a:lnTo>
                    <a:pt x="509" y="671"/>
                  </a:lnTo>
                  <a:lnTo>
                    <a:pt x="513" y="670"/>
                  </a:lnTo>
                  <a:lnTo>
                    <a:pt x="517" y="664"/>
                  </a:lnTo>
                  <a:lnTo>
                    <a:pt x="517" y="664"/>
                  </a:lnTo>
                  <a:close/>
                  <a:moveTo>
                    <a:pt x="172" y="624"/>
                  </a:moveTo>
                  <a:lnTo>
                    <a:pt x="172" y="624"/>
                  </a:lnTo>
                  <a:lnTo>
                    <a:pt x="175" y="630"/>
                  </a:lnTo>
                  <a:lnTo>
                    <a:pt x="175" y="630"/>
                  </a:lnTo>
                  <a:lnTo>
                    <a:pt x="185" y="623"/>
                  </a:lnTo>
                  <a:lnTo>
                    <a:pt x="185" y="623"/>
                  </a:lnTo>
                  <a:lnTo>
                    <a:pt x="183" y="620"/>
                  </a:lnTo>
                  <a:lnTo>
                    <a:pt x="183" y="620"/>
                  </a:lnTo>
                  <a:lnTo>
                    <a:pt x="172" y="624"/>
                  </a:lnTo>
                  <a:lnTo>
                    <a:pt x="172" y="624"/>
                  </a:lnTo>
                  <a:close/>
                  <a:moveTo>
                    <a:pt x="863" y="836"/>
                  </a:moveTo>
                  <a:lnTo>
                    <a:pt x="863" y="836"/>
                  </a:lnTo>
                  <a:lnTo>
                    <a:pt x="866" y="832"/>
                  </a:lnTo>
                  <a:lnTo>
                    <a:pt x="866" y="832"/>
                  </a:lnTo>
                  <a:lnTo>
                    <a:pt x="858" y="826"/>
                  </a:lnTo>
                  <a:lnTo>
                    <a:pt x="858" y="826"/>
                  </a:lnTo>
                  <a:lnTo>
                    <a:pt x="855" y="831"/>
                  </a:lnTo>
                  <a:lnTo>
                    <a:pt x="855" y="831"/>
                  </a:lnTo>
                  <a:lnTo>
                    <a:pt x="863" y="836"/>
                  </a:lnTo>
                  <a:lnTo>
                    <a:pt x="863" y="836"/>
                  </a:lnTo>
                  <a:close/>
                  <a:moveTo>
                    <a:pt x="750" y="30"/>
                  </a:moveTo>
                  <a:lnTo>
                    <a:pt x="750" y="30"/>
                  </a:lnTo>
                  <a:lnTo>
                    <a:pt x="750" y="33"/>
                  </a:lnTo>
                  <a:lnTo>
                    <a:pt x="750" y="33"/>
                  </a:lnTo>
                  <a:lnTo>
                    <a:pt x="761" y="32"/>
                  </a:lnTo>
                  <a:lnTo>
                    <a:pt x="761" y="32"/>
                  </a:lnTo>
                  <a:lnTo>
                    <a:pt x="759" y="28"/>
                  </a:lnTo>
                  <a:lnTo>
                    <a:pt x="759" y="28"/>
                  </a:lnTo>
                  <a:lnTo>
                    <a:pt x="750" y="30"/>
                  </a:lnTo>
                  <a:lnTo>
                    <a:pt x="750" y="30"/>
                  </a:lnTo>
                  <a:close/>
                  <a:moveTo>
                    <a:pt x="239" y="997"/>
                  </a:moveTo>
                  <a:lnTo>
                    <a:pt x="239" y="997"/>
                  </a:lnTo>
                  <a:lnTo>
                    <a:pt x="236" y="995"/>
                  </a:lnTo>
                  <a:lnTo>
                    <a:pt x="233" y="994"/>
                  </a:lnTo>
                  <a:lnTo>
                    <a:pt x="233" y="994"/>
                  </a:lnTo>
                  <a:lnTo>
                    <a:pt x="230" y="995"/>
                  </a:lnTo>
                  <a:lnTo>
                    <a:pt x="228" y="995"/>
                  </a:lnTo>
                  <a:lnTo>
                    <a:pt x="228" y="995"/>
                  </a:lnTo>
                  <a:lnTo>
                    <a:pt x="230" y="998"/>
                  </a:lnTo>
                  <a:lnTo>
                    <a:pt x="233" y="1000"/>
                  </a:lnTo>
                  <a:lnTo>
                    <a:pt x="233" y="1000"/>
                  </a:lnTo>
                  <a:lnTo>
                    <a:pt x="234" y="1000"/>
                  </a:lnTo>
                  <a:lnTo>
                    <a:pt x="239" y="997"/>
                  </a:lnTo>
                  <a:lnTo>
                    <a:pt x="239" y="997"/>
                  </a:lnTo>
                  <a:close/>
                  <a:moveTo>
                    <a:pt x="568" y="358"/>
                  </a:moveTo>
                  <a:lnTo>
                    <a:pt x="568" y="358"/>
                  </a:lnTo>
                  <a:lnTo>
                    <a:pt x="567" y="361"/>
                  </a:lnTo>
                  <a:lnTo>
                    <a:pt x="567" y="361"/>
                  </a:lnTo>
                  <a:lnTo>
                    <a:pt x="576" y="365"/>
                  </a:lnTo>
                  <a:lnTo>
                    <a:pt x="576" y="365"/>
                  </a:lnTo>
                  <a:lnTo>
                    <a:pt x="578" y="361"/>
                  </a:lnTo>
                  <a:lnTo>
                    <a:pt x="578" y="361"/>
                  </a:lnTo>
                  <a:lnTo>
                    <a:pt x="568" y="358"/>
                  </a:lnTo>
                  <a:lnTo>
                    <a:pt x="568" y="358"/>
                  </a:lnTo>
                  <a:close/>
                  <a:moveTo>
                    <a:pt x="675" y="375"/>
                  </a:moveTo>
                  <a:lnTo>
                    <a:pt x="675" y="375"/>
                  </a:lnTo>
                  <a:lnTo>
                    <a:pt x="679" y="376"/>
                  </a:lnTo>
                  <a:lnTo>
                    <a:pt x="679" y="376"/>
                  </a:lnTo>
                  <a:lnTo>
                    <a:pt x="684" y="365"/>
                  </a:lnTo>
                  <a:lnTo>
                    <a:pt x="684" y="365"/>
                  </a:lnTo>
                  <a:lnTo>
                    <a:pt x="679" y="364"/>
                  </a:lnTo>
                  <a:lnTo>
                    <a:pt x="679" y="364"/>
                  </a:lnTo>
                  <a:lnTo>
                    <a:pt x="675" y="375"/>
                  </a:lnTo>
                  <a:lnTo>
                    <a:pt x="675" y="375"/>
                  </a:lnTo>
                  <a:close/>
                  <a:moveTo>
                    <a:pt x="552" y="97"/>
                  </a:moveTo>
                  <a:lnTo>
                    <a:pt x="552" y="97"/>
                  </a:lnTo>
                  <a:lnTo>
                    <a:pt x="557" y="100"/>
                  </a:lnTo>
                  <a:lnTo>
                    <a:pt x="560" y="101"/>
                  </a:lnTo>
                  <a:lnTo>
                    <a:pt x="560" y="101"/>
                  </a:lnTo>
                  <a:lnTo>
                    <a:pt x="563" y="98"/>
                  </a:lnTo>
                  <a:lnTo>
                    <a:pt x="565" y="97"/>
                  </a:lnTo>
                  <a:lnTo>
                    <a:pt x="565" y="97"/>
                  </a:lnTo>
                  <a:lnTo>
                    <a:pt x="563" y="94"/>
                  </a:lnTo>
                  <a:lnTo>
                    <a:pt x="560" y="93"/>
                  </a:lnTo>
                  <a:lnTo>
                    <a:pt x="560" y="93"/>
                  </a:lnTo>
                  <a:lnTo>
                    <a:pt x="557" y="94"/>
                  </a:lnTo>
                  <a:lnTo>
                    <a:pt x="552" y="97"/>
                  </a:lnTo>
                  <a:lnTo>
                    <a:pt x="552" y="97"/>
                  </a:lnTo>
                  <a:close/>
                  <a:moveTo>
                    <a:pt x="341" y="749"/>
                  </a:moveTo>
                  <a:lnTo>
                    <a:pt x="341" y="749"/>
                  </a:lnTo>
                  <a:lnTo>
                    <a:pt x="340" y="743"/>
                  </a:lnTo>
                  <a:lnTo>
                    <a:pt x="337" y="742"/>
                  </a:lnTo>
                  <a:lnTo>
                    <a:pt x="334" y="742"/>
                  </a:lnTo>
                  <a:lnTo>
                    <a:pt x="330" y="745"/>
                  </a:lnTo>
                  <a:lnTo>
                    <a:pt x="330" y="745"/>
                  </a:lnTo>
                  <a:lnTo>
                    <a:pt x="341" y="749"/>
                  </a:lnTo>
                  <a:lnTo>
                    <a:pt x="341" y="749"/>
                  </a:lnTo>
                  <a:close/>
                  <a:moveTo>
                    <a:pt x="1123" y="138"/>
                  </a:moveTo>
                  <a:lnTo>
                    <a:pt x="1123" y="138"/>
                  </a:lnTo>
                  <a:lnTo>
                    <a:pt x="1126" y="136"/>
                  </a:lnTo>
                  <a:lnTo>
                    <a:pt x="1126" y="133"/>
                  </a:lnTo>
                  <a:lnTo>
                    <a:pt x="1126" y="133"/>
                  </a:lnTo>
                  <a:lnTo>
                    <a:pt x="1125" y="130"/>
                  </a:lnTo>
                  <a:lnTo>
                    <a:pt x="1121" y="130"/>
                  </a:lnTo>
                  <a:lnTo>
                    <a:pt x="1121" y="130"/>
                  </a:lnTo>
                  <a:lnTo>
                    <a:pt x="1118" y="131"/>
                  </a:lnTo>
                  <a:lnTo>
                    <a:pt x="1116" y="134"/>
                  </a:lnTo>
                  <a:lnTo>
                    <a:pt x="1116" y="134"/>
                  </a:lnTo>
                  <a:lnTo>
                    <a:pt x="1123" y="138"/>
                  </a:lnTo>
                  <a:lnTo>
                    <a:pt x="1123" y="138"/>
                  </a:lnTo>
                  <a:close/>
                  <a:moveTo>
                    <a:pt x="401" y="537"/>
                  </a:moveTo>
                  <a:lnTo>
                    <a:pt x="401" y="537"/>
                  </a:lnTo>
                  <a:lnTo>
                    <a:pt x="402" y="534"/>
                  </a:lnTo>
                  <a:lnTo>
                    <a:pt x="402" y="534"/>
                  </a:lnTo>
                  <a:lnTo>
                    <a:pt x="392" y="530"/>
                  </a:lnTo>
                  <a:lnTo>
                    <a:pt x="392" y="530"/>
                  </a:lnTo>
                  <a:lnTo>
                    <a:pt x="391" y="536"/>
                  </a:lnTo>
                  <a:lnTo>
                    <a:pt x="391" y="536"/>
                  </a:lnTo>
                  <a:lnTo>
                    <a:pt x="401" y="537"/>
                  </a:lnTo>
                  <a:lnTo>
                    <a:pt x="401" y="537"/>
                  </a:lnTo>
                  <a:close/>
                  <a:moveTo>
                    <a:pt x="442" y="370"/>
                  </a:moveTo>
                  <a:lnTo>
                    <a:pt x="442" y="370"/>
                  </a:lnTo>
                  <a:lnTo>
                    <a:pt x="438" y="367"/>
                  </a:lnTo>
                  <a:lnTo>
                    <a:pt x="434" y="365"/>
                  </a:lnTo>
                  <a:lnTo>
                    <a:pt x="434" y="365"/>
                  </a:lnTo>
                  <a:lnTo>
                    <a:pt x="431" y="367"/>
                  </a:lnTo>
                  <a:lnTo>
                    <a:pt x="428" y="368"/>
                  </a:lnTo>
                  <a:lnTo>
                    <a:pt x="428" y="368"/>
                  </a:lnTo>
                  <a:lnTo>
                    <a:pt x="431" y="371"/>
                  </a:lnTo>
                  <a:lnTo>
                    <a:pt x="434" y="372"/>
                  </a:lnTo>
                  <a:lnTo>
                    <a:pt x="434" y="372"/>
                  </a:lnTo>
                  <a:lnTo>
                    <a:pt x="437" y="372"/>
                  </a:lnTo>
                  <a:lnTo>
                    <a:pt x="442" y="370"/>
                  </a:lnTo>
                  <a:lnTo>
                    <a:pt x="442" y="370"/>
                  </a:lnTo>
                  <a:close/>
                  <a:moveTo>
                    <a:pt x="464" y="1018"/>
                  </a:moveTo>
                  <a:lnTo>
                    <a:pt x="464" y="1018"/>
                  </a:lnTo>
                  <a:lnTo>
                    <a:pt x="459" y="1018"/>
                  </a:lnTo>
                  <a:lnTo>
                    <a:pt x="455" y="1019"/>
                  </a:lnTo>
                  <a:lnTo>
                    <a:pt x="455" y="1020"/>
                  </a:lnTo>
                  <a:lnTo>
                    <a:pt x="455" y="1022"/>
                  </a:lnTo>
                  <a:lnTo>
                    <a:pt x="456" y="1027"/>
                  </a:lnTo>
                  <a:lnTo>
                    <a:pt x="456" y="1027"/>
                  </a:lnTo>
                  <a:lnTo>
                    <a:pt x="464" y="1018"/>
                  </a:lnTo>
                  <a:lnTo>
                    <a:pt x="464" y="1018"/>
                  </a:lnTo>
                  <a:close/>
                  <a:moveTo>
                    <a:pt x="1273" y="489"/>
                  </a:moveTo>
                  <a:lnTo>
                    <a:pt x="1273" y="489"/>
                  </a:lnTo>
                  <a:lnTo>
                    <a:pt x="1276" y="483"/>
                  </a:lnTo>
                  <a:lnTo>
                    <a:pt x="1277" y="480"/>
                  </a:lnTo>
                  <a:lnTo>
                    <a:pt x="1277" y="480"/>
                  </a:lnTo>
                  <a:lnTo>
                    <a:pt x="1276" y="478"/>
                  </a:lnTo>
                  <a:lnTo>
                    <a:pt x="1273" y="476"/>
                  </a:lnTo>
                  <a:lnTo>
                    <a:pt x="1273" y="476"/>
                  </a:lnTo>
                  <a:lnTo>
                    <a:pt x="1270" y="478"/>
                  </a:lnTo>
                  <a:lnTo>
                    <a:pt x="1269" y="480"/>
                  </a:lnTo>
                  <a:lnTo>
                    <a:pt x="1269" y="480"/>
                  </a:lnTo>
                  <a:lnTo>
                    <a:pt x="1269" y="483"/>
                  </a:lnTo>
                  <a:lnTo>
                    <a:pt x="1273" y="489"/>
                  </a:lnTo>
                  <a:lnTo>
                    <a:pt x="1273" y="489"/>
                  </a:lnTo>
                  <a:close/>
                  <a:moveTo>
                    <a:pt x="553" y="172"/>
                  </a:moveTo>
                  <a:lnTo>
                    <a:pt x="553" y="172"/>
                  </a:lnTo>
                  <a:lnTo>
                    <a:pt x="552" y="177"/>
                  </a:lnTo>
                  <a:lnTo>
                    <a:pt x="552" y="177"/>
                  </a:lnTo>
                  <a:lnTo>
                    <a:pt x="563" y="178"/>
                  </a:lnTo>
                  <a:lnTo>
                    <a:pt x="563" y="178"/>
                  </a:lnTo>
                  <a:lnTo>
                    <a:pt x="564" y="174"/>
                  </a:lnTo>
                  <a:lnTo>
                    <a:pt x="564" y="174"/>
                  </a:lnTo>
                  <a:lnTo>
                    <a:pt x="553" y="172"/>
                  </a:lnTo>
                  <a:lnTo>
                    <a:pt x="553" y="172"/>
                  </a:lnTo>
                  <a:close/>
                  <a:moveTo>
                    <a:pt x="723" y="101"/>
                  </a:moveTo>
                  <a:lnTo>
                    <a:pt x="723" y="101"/>
                  </a:lnTo>
                  <a:lnTo>
                    <a:pt x="730" y="98"/>
                  </a:lnTo>
                  <a:lnTo>
                    <a:pt x="730" y="98"/>
                  </a:lnTo>
                  <a:lnTo>
                    <a:pt x="726" y="93"/>
                  </a:lnTo>
                  <a:lnTo>
                    <a:pt x="726" y="93"/>
                  </a:lnTo>
                  <a:lnTo>
                    <a:pt x="720" y="97"/>
                  </a:lnTo>
                  <a:lnTo>
                    <a:pt x="720" y="97"/>
                  </a:lnTo>
                  <a:lnTo>
                    <a:pt x="720" y="98"/>
                  </a:lnTo>
                  <a:lnTo>
                    <a:pt x="723" y="101"/>
                  </a:lnTo>
                  <a:lnTo>
                    <a:pt x="723" y="101"/>
                  </a:lnTo>
                  <a:close/>
                  <a:moveTo>
                    <a:pt x="1202" y="325"/>
                  </a:moveTo>
                  <a:lnTo>
                    <a:pt x="1202" y="325"/>
                  </a:lnTo>
                  <a:lnTo>
                    <a:pt x="1206" y="322"/>
                  </a:lnTo>
                  <a:lnTo>
                    <a:pt x="1208" y="321"/>
                  </a:lnTo>
                  <a:lnTo>
                    <a:pt x="1208" y="321"/>
                  </a:lnTo>
                  <a:lnTo>
                    <a:pt x="1206" y="318"/>
                  </a:lnTo>
                  <a:lnTo>
                    <a:pt x="1205" y="316"/>
                  </a:lnTo>
                  <a:lnTo>
                    <a:pt x="1205" y="316"/>
                  </a:lnTo>
                  <a:lnTo>
                    <a:pt x="1202" y="317"/>
                  </a:lnTo>
                  <a:lnTo>
                    <a:pt x="1200" y="318"/>
                  </a:lnTo>
                  <a:lnTo>
                    <a:pt x="1200" y="318"/>
                  </a:lnTo>
                  <a:lnTo>
                    <a:pt x="1201" y="321"/>
                  </a:lnTo>
                  <a:lnTo>
                    <a:pt x="1202" y="325"/>
                  </a:lnTo>
                  <a:lnTo>
                    <a:pt x="1202" y="3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0" name="Freeform 1271"/>
            <p:cNvSpPr>
              <a:spLocks noEditPoints="1"/>
            </p:cNvSpPr>
            <p:nvPr/>
          </p:nvSpPr>
          <p:spPr bwMode="auto">
            <a:xfrm>
              <a:off x="5981700" y="941388"/>
              <a:ext cx="163513" cy="247650"/>
            </a:xfrm>
            <a:custGeom>
              <a:avLst/>
              <a:gdLst>
                <a:gd name="T0" fmla="*/ 112 w 308"/>
                <a:gd name="T1" fmla="*/ 172 h 469"/>
                <a:gd name="T2" fmla="*/ 139 w 308"/>
                <a:gd name="T3" fmla="*/ 154 h 469"/>
                <a:gd name="T4" fmla="*/ 119 w 308"/>
                <a:gd name="T5" fmla="*/ 142 h 469"/>
                <a:gd name="T6" fmla="*/ 145 w 308"/>
                <a:gd name="T7" fmla="*/ 102 h 469"/>
                <a:gd name="T8" fmla="*/ 186 w 308"/>
                <a:gd name="T9" fmla="*/ 79 h 469"/>
                <a:gd name="T10" fmla="*/ 155 w 308"/>
                <a:gd name="T11" fmla="*/ 75 h 469"/>
                <a:gd name="T12" fmla="*/ 167 w 308"/>
                <a:gd name="T13" fmla="*/ 66 h 469"/>
                <a:gd name="T14" fmla="*/ 195 w 308"/>
                <a:gd name="T15" fmla="*/ 44 h 469"/>
                <a:gd name="T16" fmla="*/ 200 w 308"/>
                <a:gd name="T17" fmla="*/ 22 h 469"/>
                <a:gd name="T18" fmla="*/ 261 w 308"/>
                <a:gd name="T19" fmla="*/ 22 h 469"/>
                <a:gd name="T20" fmla="*/ 247 w 308"/>
                <a:gd name="T21" fmla="*/ 10 h 469"/>
                <a:gd name="T22" fmla="*/ 250 w 308"/>
                <a:gd name="T23" fmla="*/ 0 h 469"/>
                <a:gd name="T24" fmla="*/ 276 w 308"/>
                <a:gd name="T25" fmla="*/ 3 h 469"/>
                <a:gd name="T26" fmla="*/ 286 w 308"/>
                <a:gd name="T27" fmla="*/ 16 h 469"/>
                <a:gd name="T28" fmla="*/ 288 w 308"/>
                <a:gd name="T29" fmla="*/ 39 h 469"/>
                <a:gd name="T30" fmla="*/ 247 w 308"/>
                <a:gd name="T31" fmla="*/ 48 h 469"/>
                <a:gd name="T32" fmla="*/ 257 w 308"/>
                <a:gd name="T33" fmla="*/ 62 h 469"/>
                <a:gd name="T34" fmla="*/ 224 w 308"/>
                <a:gd name="T35" fmla="*/ 90 h 469"/>
                <a:gd name="T36" fmla="*/ 199 w 308"/>
                <a:gd name="T37" fmla="*/ 108 h 469"/>
                <a:gd name="T38" fmla="*/ 196 w 308"/>
                <a:gd name="T39" fmla="*/ 130 h 469"/>
                <a:gd name="T40" fmla="*/ 173 w 308"/>
                <a:gd name="T41" fmla="*/ 158 h 469"/>
                <a:gd name="T42" fmla="*/ 159 w 308"/>
                <a:gd name="T43" fmla="*/ 194 h 469"/>
                <a:gd name="T44" fmla="*/ 144 w 308"/>
                <a:gd name="T45" fmla="*/ 214 h 469"/>
                <a:gd name="T46" fmla="*/ 130 w 308"/>
                <a:gd name="T47" fmla="*/ 237 h 469"/>
                <a:gd name="T48" fmla="*/ 124 w 308"/>
                <a:gd name="T49" fmla="*/ 263 h 469"/>
                <a:gd name="T50" fmla="*/ 81 w 308"/>
                <a:gd name="T51" fmla="*/ 257 h 469"/>
                <a:gd name="T52" fmla="*/ 92 w 308"/>
                <a:gd name="T53" fmla="*/ 277 h 469"/>
                <a:gd name="T54" fmla="*/ 101 w 308"/>
                <a:gd name="T55" fmla="*/ 291 h 469"/>
                <a:gd name="T56" fmla="*/ 76 w 308"/>
                <a:gd name="T57" fmla="*/ 309 h 469"/>
                <a:gd name="T58" fmla="*/ 62 w 308"/>
                <a:gd name="T59" fmla="*/ 334 h 469"/>
                <a:gd name="T60" fmla="*/ 88 w 308"/>
                <a:gd name="T61" fmla="*/ 352 h 469"/>
                <a:gd name="T62" fmla="*/ 76 w 308"/>
                <a:gd name="T63" fmla="*/ 365 h 469"/>
                <a:gd name="T64" fmla="*/ 94 w 308"/>
                <a:gd name="T65" fmla="*/ 388 h 469"/>
                <a:gd name="T66" fmla="*/ 95 w 308"/>
                <a:gd name="T67" fmla="*/ 415 h 469"/>
                <a:gd name="T68" fmla="*/ 69 w 308"/>
                <a:gd name="T69" fmla="*/ 415 h 469"/>
                <a:gd name="T70" fmla="*/ 70 w 308"/>
                <a:gd name="T71" fmla="*/ 442 h 469"/>
                <a:gd name="T72" fmla="*/ 59 w 308"/>
                <a:gd name="T73" fmla="*/ 450 h 469"/>
                <a:gd name="T74" fmla="*/ 34 w 308"/>
                <a:gd name="T75" fmla="*/ 460 h 469"/>
                <a:gd name="T76" fmla="*/ 24 w 308"/>
                <a:gd name="T77" fmla="*/ 466 h 469"/>
                <a:gd name="T78" fmla="*/ 5 w 308"/>
                <a:gd name="T79" fmla="*/ 448 h 469"/>
                <a:gd name="T80" fmla="*/ 36 w 308"/>
                <a:gd name="T81" fmla="*/ 424 h 469"/>
                <a:gd name="T82" fmla="*/ 8 w 308"/>
                <a:gd name="T83" fmla="*/ 422 h 469"/>
                <a:gd name="T84" fmla="*/ 23 w 308"/>
                <a:gd name="T85" fmla="*/ 417 h 469"/>
                <a:gd name="T86" fmla="*/ 12 w 308"/>
                <a:gd name="T87" fmla="*/ 378 h 469"/>
                <a:gd name="T88" fmla="*/ 29 w 308"/>
                <a:gd name="T89" fmla="*/ 367 h 469"/>
                <a:gd name="T90" fmla="*/ 41 w 308"/>
                <a:gd name="T91" fmla="*/ 352 h 469"/>
                <a:gd name="T92" fmla="*/ 27 w 308"/>
                <a:gd name="T93" fmla="*/ 335 h 469"/>
                <a:gd name="T94" fmla="*/ 37 w 308"/>
                <a:gd name="T95" fmla="*/ 320 h 469"/>
                <a:gd name="T96" fmla="*/ 54 w 308"/>
                <a:gd name="T97" fmla="*/ 267 h 469"/>
                <a:gd name="T98" fmla="*/ 47 w 308"/>
                <a:gd name="T99" fmla="*/ 248 h 469"/>
                <a:gd name="T100" fmla="*/ 74 w 308"/>
                <a:gd name="T101" fmla="*/ 206 h 469"/>
                <a:gd name="T102" fmla="*/ 87 w 308"/>
                <a:gd name="T103" fmla="*/ 205 h 469"/>
                <a:gd name="T104" fmla="*/ 127 w 308"/>
                <a:gd name="T105" fmla="*/ 209 h 469"/>
                <a:gd name="T106" fmla="*/ 117 w 308"/>
                <a:gd name="T107" fmla="*/ 196 h 469"/>
                <a:gd name="T108" fmla="*/ 227 w 308"/>
                <a:gd name="T109" fmla="*/ 52 h 469"/>
                <a:gd name="T110" fmla="*/ 206 w 308"/>
                <a:gd name="T111" fmla="*/ 62 h 469"/>
                <a:gd name="T112" fmla="*/ 227 w 308"/>
                <a:gd name="T113" fmla="*/ 52 h 469"/>
                <a:gd name="T114" fmla="*/ 81 w 308"/>
                <a:gd name="T115" fmla="*/ 234 h 469"/>
                <a:gd name="T116" fmla="*/ 83 w 308"/>
                <a:gd name="T117" fmla="*/ 253 h 469"/>
                <a:gd name="T118" fmla="*/ 22 w 308"/>
                <a:gd name="T119" fmla="*/ 4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469">
                  <a:moveTo>
                    <a:pt x="91" y="192"/>
                  </a:moveTo>
                  <a:lnTo>
                    <a:pt x="91" y="192"/>
                  </a:lnTo>
                  <a:lnTo>
                    <a:pt x="94" y="177"/>
                  </a:lnTo>
                  <a:lnTo>
                    <a:pt x="94" y="177"/>
                  </a:lnTo>
                  <a:lnTo>
                    <a:pt x="112" y="172"/>
                  </a:lnTo>
                  <a:lnTo>
                    <a:pt x="112" y="172"/>
                  </a:lnTo>
                  <a:lnTo>
                    <a:pt x="105" y="158"/>
                  </a:lnTo>
                  <a:lnTo>
                    <a:pt x="105" y="158"/>
                  </a:lnTo>
                  <a:lnTo>
                    <a:pt x="132" y="172"/>
                  </a:lnTo>
                  <a:lnTo>
                    <a:pt x="132" y="172"/>
                  </a:lnTo>
                  <a:lnTo>
                    <a:pt x="139" y="154"/>
                  </a:lnTo>
                  <a:lnTo>
                    <a:pt x="139" y="154"/>
                  </a:lnTo>
                  <a:lnTo>
                    <a:pt x="130" y="154"/>
                  </a:lnTo>
                  <a:lnTo>
                    <a:pt x="126" y="152"/>
                  </a:lnTo>
                  <a:lnTo>
                    <a:pt x="123" y="152"/>
                  </a:lnTo>
                  <a:lnTo>
                    <a:pt x="123" y="152"/>
                  </a:lnTo>
                  <a:lnTo>
                    <a:pt x="120" y="148"/>
                  </a:lnTo>
                  <a:lnTo>
                    <a:pt x="119" y="142"/>
                  </a:lnTo>
                  <a:lnTo>
                    <a:pt x="114" y="133"/>
                  </a:lnTo>
                  <a:lnTo>
                    <a:pt x="114" y="133"/>
                  </a:lnTo>
                  <a:lnTo>
                    <a:pt x="134" y="129"/>
                  </a:lnTo>
                  <a:lnTo>
                    <a:pt x="134" y="129"/>
                  </a:lnTo>
                  <a:lnTo>
                    <a:pt x="145" y="102"/>
                  </a:lnTo>
                  <a:lnTo>
                    <a:pt x="145" y="102"/>
                  </a:lnTo>
                  <a:lnTo>
                    <a:pt x="159" y="101"/>
                  </a:lnTo>
                  <a:lnTo>
                    <a:pt x="171" y="97"/>
                  </a:lnTo>
                  <a:lnTo>
                    <a:pt x="181" y="91"/>
                  </a:lnTo>
                  <a:lnTo>
                    <a:pt x="189" y="83"/>
                  </a:lnTo>
                  <a:lnTo>
                    <a:pt x="189" y="83"/>
                  </a:lnTo>
                  <a:lnTo>
                    <a:pt x="186" y="79"/>
                  </a:lnTo>
                  <a:lnTo>
                    <a:pt x="182" y="77"/>
                  </a:lnTo>
                  <a:lnTo>
                    <a:pt x="178" y="76"/>
                  </a:lnTo>
                  <a:lnTo>
                    <a:pt x="174" y="76"/>
                  </a:lnTo>
                  <a:lnTo>
                    <a:pt x="164" y="77"/>
                  </a:lnTo>
                  <a:lnTo>
                    <a:pt x="159" y="76"/>
                  </a:lnTo>
                  <a:lnTo>
                    <a:pt x="155" y="75"/>
                  </a:lnTo>
                  <a:lnTo>
                    <a:pt x="155" y="75"/>
                  </a:lnTo>
                  <a:lnTo>
                    <a:pt x="162" y="69"/>
                  </a:lnTo>
                  <a:lnTo>
                    <a:pt x="162" y="69"/>
                  </a:lnTo>
                  <a:lnTo>
                    <a:pt x="164" y="68"/>
                  </a:lnTo>
                  <a:lnTo>
                    <a:pt x="167" y="66"/>
                  </a:lnTo>
                  <a:lnTo>
                    <a:pt x="167" y="66"/>
                  </a:lnTo>
                  <a:lnTo>
                    <a:pt x="168" y="62"/>
                  </a:lnTo>
                  <a:lnTo>
                    <a:pt x="170" y="58"/>
                  </a:lnTo>
                  <a:lnTo>
                    <a:pt x="174" y="54"/>
                  </a:lnTo>
                  <a:lnTo>
                    <a:pt x="177" y="52"/>
                  </a:lnTo>
                  <a:lnTo>
                    <a:pt x="186" y="48"/>
                  </a:lnTo>
                  <a:lnTo>
                    <a:pt x="195" y="44"/>
                  </a:lnTo>
                  <a:lnTo>
                    <a:pt x="195" y="44"/>
                  </a:lnTo>
                  <a:lnTo>
                    <a:pt x="200" y="37"/>
                  </a:lnTo>
                  <a:lnTo>
                    <a:pt x="200" y="37"/>
                  </a:lnTo>
                  <a:lnTo>
                    <a:pt x="192" y="25"/>
                  </a:lnTo>
                  <a:lnTo>
                    <a:pt x="192" y="25"/>
                  </a:lnTo>
                  <a:lnTo>
                    <a:pt x="200" y="22"/>
                  </a:lnTo>
                  <a:lnTo>
                    <a:pt x="209" y="19"/>
                  </a:lnTo>
                  <a:lnTo>
                    <a:pt x="217" y="18"/>
                  </a:lnTo>
                  <a:lnTo>
                    <a:pt x="227" y="16"/>
                  </a:lnTo>
                  <a:lnTo>
                    <a:pt x="235" y="16"/>
                  </a:lnTo>
                  <a:lnTo>
                    <a:pt x="243" y="18"/>
                  </a:lnTo>
                  <a:lnTo>
                    <a:pt x="261" y="22"/>
                  </a:lnTo>
                  <a:lnTo>
                    <a:pt x="261" y="22"/>
                  </a:lnTo>
                  <a:lnTo>
                    <a:pt x="261" y="16"/>
                  </a:lnTo>
                  <a:lnTo>
                    <a:pt x="261" y="14"/>
                  </a:lnTo>
                  <a:lnTo>
                    <a:pt x="258" y="11"/>
                  </a:lnTo>
                  <a:lnTo>
                    <a:pt x="256" y="11"/>
                  </a:lnTo>
                  <a:lnTo>
                    <a:pt x="247" y="10"/>
                  </a:lnTo>
                  <a:lnTo>
                    <a:pt x="245" y="8"/>
                  </a:lnTo>
                  <a:lnTo>
                    <a:pt x="242" y="5"/>
                  </a:lnTo>
                  <a:lnTo>
                    <a:pt x="242" y="5"/>
                  </a:lnTo>
                  <a:lnTo>
                    <a:pt x="246" y="1"/>
                  </a:lnTo>
                  <a:lnTo>
                    <a:pt x="247" y="0"/>
                  </a:lnTo>
                  <a:lnTo>
                    <a:pt x="250" y="0"/>
                  </a:lnTo>
                  <a:lnTo>
                    <a:pt x="250" y="0"/>
                  </a:lnTo>
                  <a:lnTo>
                    <a:pt x="261" y="1"/>
                  </a:lnTo>
                  <a:lnTo>
                    <a:pt x="267" y="1"/>
                  </a:lnTo>
                  <a:lnTo>
                    <a:pt x="272" y="0"/>
                  </a:lnTo>
                  <a:lnTo>
                    <a:pt x="272" y="0"/>
                  </a:lnTo>
                  <a:lnTo>
                    <a:pt x="276" y="3"/>
                  </a:lnTo>
                  <a:lnTo>
                    <a:pt x="279" y="4"/>
                  </a:lnTo>
                  <a:lnTo>
                    <a:pt x="281" y="7"/>
                  </a:lnTo>
                  <a:lnTo>
                    <a:pt x="281" y="7"/>
                  </a:lnTo>
                  <a:lnTo>
                    <a:pt x="282" y="11"/>
                  </a:lnTo>
                  <a:lnTo>
                    <a:pt x="285" y="14"/>
                  </a:lnTo>
                  <a:lnTo>
                    <a:pt x="286" y="16"/>
                  </a:lnTo>
                  <a:lnTo>
                    <a:pt x="290" y="19"/>
                  </a:lnTo>
                  <a:lnTo>
                    <a:pt x="297" y="21"/>
                  </a:lnTo>
                  <a:lnTo>
                    <a:pt x="308" y="22"/>
                  </a:lnTo>
                  <a:lnTo>
                    <a:pt x="308" y="22"/>
                  </a:lnTo>
                  <a:lnTo>
                    <a:pt x="299" y="30"/>
                  </a:lnTo>
                  <a:lnTo>
                    <a:pt x="288" y="39"/>
                  </a:lnTo>
                  <a:lnTo>
                    <a:pt x="276" y="46"/>
                  </a:lnTo>
                  <a:lnTo>
                    <a:pt x="264" y="51"/>
                  </a:lnTo>
                  <a:lnTo>
                    <a:pt x="264" y="51"/>
                  </a:lnTo>
                  <a:lnTo>
                    <a:pt x="256" y="50"/>
                  </a:lnTo>
                  <a:lnTo>
                    <a:pt x="247" y="48"/>
                  </a:lnTo>
                  <a:lnTo>
                    <a:pt x="247" y="48"/>
                  </a:lnTo>
                  <a:lnTo>
                    <a:pt x="245" y="48"/>
                  </a:lnTo>
                  <a:lnTo>
                    <a:pt x="243" y="50"/>
                  </a:lnTo>
                  <a:lnTo>
                    <a:pt x="239" y="55"/>
                  </a:lnTo>
                  <a:lnTo>
                    <a:pt x="239" y="55"/>
                  </a:lnTo>
                  <a:lnTo>
                    <a:pt x="257" y="62"/>
                  </a:lnTo>
                  <a:lnTo>
                    <a:pt x="257" y="62"/>
                  </a:lnTo>
                  <a:lnTo>
                    <a:pt x="256" y="66"/>
                  </a:lnTo>
                  <a:lnTo>
                    <a:pt x="253" y="72"/>
                  </a:lnTo>
                  <a:lnTo>
                    <a:pt x="247" y="76"/>
                  </a:lnTo>
                  <a:lnTo>
                    <a:pt x="240" y="82"/>
                  </a:lnTo>
                  <a:lnTo>
                    <a:pt x="232" y="86"/>
                  </a:lnTo>
                  <a:lnTo>
                    <a:pt x="224" y="90"/>
                  </a:lnTo>
                  <a:lnTo>
                    <a:pt x="216" y="94"/>
                  </a:lnTo>
                  <a:lnTo>
                    <a:pt x="206" y="95"/>
                  </a:lnTo>
                  <a:lnTo>
                    <a:pt x="206" y="95"/>
                  </a:lnTo>
                  <a:lnTo>
                    <a:pt x="207" y="115"/>
                  </a:lnTo>
                  <a:lnTo>
                    <a:pt x="207" y="115"/>
                  </a:lnTo>
                  <a:lnTo>
                    <a:pt x="199" y="108"/>
                  </a:lnTo>
                  <a:lnTo>
                    <a:pt x="199" y="108"/>
                  </a:lnTo>
                  <a:lnTo>
                    <a:pt x="182" y="120"/>
                  </a:lnTo>
                  <a:lnTo>
                    <a:pt x="182" y="120"/>
                  </a:lnTo>
                  <a:lnTo>
                    <a:pt x="195" y="124"/>
                  </a:lnTo>
                  <a:lnTo>
                    <a:pt x="195" y="124"/>
                  </a:lnTo>
                  <a:lnTo>
                    <a:pt x="196" y="130"/>
                  </a:lnTo>
                  <a:lnTo>
                    <a:pt x="196" y="134"/>
                  </a:lnTo>
                  <a:lnTo>
                    <a:pt x="193" y="140"/>
                  </a:lnTo>
                  <a:lnTo>
                    <a:pt x="191" y="142"/>
                  </a:lnTo>
                  <a:lnTo>
                    <a:pt x="182" y="149"/>
                  </a:lnTo>
                  <a:lnTo>
                    <a:pt x="173" y="158"/>
                  </a:lnTo>
                  <a:lnTo>
                    <a:pt x="173" y="158"/>
                  </a:lnTo>
                  <a:lnTo>
                    <a:pt x="160" y="152"/>
                  </a:lnTo>
                  <a:lnTo>
                    <a:pt x="160" y="152"/>
                  </a:lnTo>
                  <a:lnTo>
                    <a:pt x="149" y="165"/>
                  </a:lnTo>
                  <a:lnTo>
                    <a:pt x="149" y="165"/>
                  </a:lnTo>
                  <a:lnTo>
                    <a:pt x="159" y="194"/>
                  </a:lnTo>
                  <a:lnTo>
                    <a:pt x="159" y="194"/>
                  </a:lnTo>
                  <a:lnTo>
                    <a:pt x="148" y="202"/>
                  </a:lnTo>
                  <a:lnTo>
                    <a:pt x="145" y="206"/>
                  </a:lnTo>
                  <a:lnTo>
                    <a:pt x="144" y="210"/>
                  </a:lnTo>
                  <a:lnTo>
                    <a:pt x="145" y="213"/>
                  </a:lnTo>
                  <a:lnTo>
                    <a:pt x="145" y="213"/>
                  </a:lnTo>
                  <a:lnTo>
                    <a:pt x="144" y="214"/>
                  </a:lnTo>
                  <a:lnTo>
                    <a:pt x="142" y="217"/>
                  </a:lnTo>
                  <a:lnTo>
                    <a:pt x="138" y="220"/>
                  </a:lnTo>
                  <a:lnTo>
                    <a:pt x="124" y="228"/>
                  </a:lnTo>
                  <a:lnTo>
                    <a:pt x="124" y="228"/>
                  </a:lnTo>
                  <a:lnTo>
                    <a:pt x="128" y="232"/>
                  </a:lnTo>
                  <a:lnTo>
                    <a:pt x="130" y="237"/>
                  </a:lnTo>
                  <a:lnTo>
                    <a:pt x="130" y="241"/>
                  </a:lnTo>
                  <a:lnTo>
                    <a:pt x="128" y="245"/>
                  </a:lnTo>
                  <a:lnTo>
                    <a:pt x="124" y="253"/>
                  </a:lnTo>
                  <a:lnTo>
                    <a:pt x="123" y="259"/>
                  </a:lnTo>
                  <a:lnTo>
                    <a:pt x="124" y="263"/>
                  </a:lnTo>
                  <a:lnTo>
                    <a:pt x="124" y="263"/>
                  </a:lnTo>
                  <a:lnTo>
                    <a:pt x="119" y="262"/>
                  </a:lnTo>
                  <a:lnTo>
                    <a:pt x="112" y="262"/>
                  </a:lnTo>
                  <a:lnTo>
                    <a:pt x="101" y="262"/>
                  </a:lnTo>
                  <a:lnTo>
                    <a:pt x="94" y="262"/>
                  </a:lnTo>
                  <a:lnTo>
                    <a:pt x="88" y="260"/>
                  </a:lnTo>
                  <a:lnTo>
                    <a:pt x="81" y="257"/>
                  </a:lnTo>
                  <a:lnTo>
                    <a:pt x="76" y="253"/>
                  </a:lnTo>
                  <a:lnTo>
                    <a:pt x="76" y="253"/>
                  </a:lnTo>
                  <a:lnTo>
                    <a:pt x="76" y="274"/>
                  </a:lnTo>
                  <a:lnTo>
                    <a:pt x="76" y="274"/>
                  </a:lnTo>
                  <a:lnTo>
                    <a:pt x="92" y="277"/>
                  </a:lnTo>
                  <a:lnTo>
                    <a:pt x="92" y="277"/>
                  </a:lnTo>
                  <a:lnTo>
                    <a:pt x="94" y="278"/>
                  </a:lnTo>
                  <a:lnTo>
                    <a:pt x="94" y="281"/>
                  </a:lnTo>
                  <a:lnTo>
                    <a:pt x="94" y="285"/>
                  </a:lnTo>
                  <a:lnTo>
                    <a:pt x="95" y="289"/>
                  </a:lnTo>
                  <a:lnTo>
                    <a:pt x="98" y="291"/>
                  </a:lnTo>
                  <a:lnTo>
                    <a:pt x="101" y="291"/>
                  </a:lnTo>
                  <a:lnTo>
                    <a:pt x="101" y="291"/>
                  </a:lnTo>
                  <a:lnTo>
                    <a:pt x="94" y="299"/>
                  </a:lnTo>
                  <a:lnTo>
                    <a:pt x="90" y="303"/>
                  </a:lnTo>
                  <a:lnTo>
                    <a:pt x="85" y="306"/>
                  </a:lnTo>
                  <a:lnTo>
                    <a:pt x="81" y="307"/>
                  </a:lnTo>
                  <a:lnTo>
                    <a:pt x="76" y="309"/>
                  </a:lnTo>
                  <a:lnTo>
                    <a:pt x="70" y="307"/>
                  </a:lnTo>
                  <a:lnTo>
                    <a:pt x="63" y="306"/>
                  </a:lnTo>
                  <a:lnTo>
                    <a:pt x="63" y="306"/>
                  </a:lnTo>
                  <a:lnTo>
                    <a:pt x="51" y="334"/>
                  </a:lnTo>
                  <a:lnTo>
                    <a:pt x="51" y="334"/>
                  </a:lnTo>
                  <a:lnTo>
                    <a:pt x="62" y="334"/>
                  </a:lnTo>
                  <a:lnTo>
                    <a:pt x="70" y="336"/>
                  </a:lnTo>
                  <a:lnTo>
                    <a:pt x="78" y="340"/>
                  </a:lnTo>
                  <a:lnTo>
                    <a:pt x="85" y="347"/>
                  </a:lnTo>
                  <a:lnTo>
                    <a:pt x="85" y="347"/>
                  </a:lnTo>
                  <a:lnTo>
                    <a:pt x="87" y="349"/>
                  </a:lnTo>
                  <a:lnTo>
                    <a:pt x="88" y="352"/>
                  </a:lnTo>
                  <a:lnTo>
                    <a:pt x="88" y="357"/>
                  </a:lnTo>
                  <a:lnTo>
                    <a:pt x="88" y="357"/>
                  </a:lnTo>
                  <a:lnTo>
                    <a:pt x="84" y="358"/>
                  </a:lnTo>
                  <a:lnTo>
                    <a:pt x="80" y="360"/>
                  </a:lnTo>
                  <a:lnTo>
                    <a:pt x="78" y="363"/>
                  </a:lnTo>
                  <a:lnTo>
                    <a:pt x="76" y="365"/>
                  </a:lnTo>
                  <a:lnTo>
                    <a:pt x="73" y="372"/>
                  </a:lnTo>
                  <a:lnTo>
                    <a:pt x="70" y="376"/>
                  </a:lnTo>
                  <a:lnTo>
                    <a:pt x="66" y="379"/>
                  </a:lnTo>
                  <a:lnTo>
                    <a:pt x="66" y="379"/>
                  </a:lnTo>
                  <a:lnTo>
                    <a:pt x="94" y="388"/>
                  </a:lnTo>
                  <a:lnTo>
                    <a:pt x="94" y="388"/>
                  </a:lnTo>
                  <a:lnTo>
                    <a:pt x="83" y="399"/>
                  </a:lnTo>
                  <a:lnTo>
                    <a:pt x="83" y="399"/>
                  </a:lnTo>
                  <a:lnTo>
                    <a:pt x="98" y="412"/>
                  </a:lnTo>
                  <a:lnTo>
                    <a:pt x="98" y="412"/>
                  </a:lnTo>
                  <a:lnTo>
                    <a:pt x="95" y="415"/>
                  </a:lnTo>
                  <a:lnTo>
                    <a:pt x="95" y="415"/>
                  </a:lnTo>
                  <a:lnTo>
                    <a:pt x="81" y="411"/>
                  </a:lnTo>
                  <a:lnTo>
                    <a:pt x="81" y="411"/>
                  </a:lnTo>
                  <a:lnTo>
                    <a:pt x="72" y="428"/>
                  </a:lnTo>
                  <a:lnTo>
                    <a:pt x="72" y="428"/>
                  </a:lnTo>
                  <a:lnTo>
                    <a:pt x="69" y="415"/>
                  </a:lnTo>
                  <a:lnTo>
                    <a:pt x="69" y="415"/>
                  </a:lnTo>
                  <a:lnTo>
                    <a:pt x="51" y="414"/>
                  </a:lnTo>
                  <a:lnTo>
                    <a:pt x="51" y="414"/>
                  </a:lnTo>
                  <a:lnTo>
                    <a:pt x="45" y="430"/>
                  </a:lnTo>
                  <a:lnTo>
                    <a:pt x="45" y="430"/>
                  </a:lnTo>
                  <a:lnTo>
                    <a:pt x="58" y="436"/>
                  </a:lnTo>
                  <a:lnTo>
                    <a:pt x="70" y="442"/>
                  </a:lnTo>
                  <a:lnTo>
                    <a:pt x="70" y="442"/>
                  </a:lnTo>
                  <a:lnTo>
                    <a:pt x="70" y="443"/>
                  </a:lnTo>
                  <a:lnTo>
                    <a:pt x="70" y="446"/>
                  </a:lnTo>
                  <a:lnTo>
                    <a:pt x="70" y="451"/>
                  </a:lnTo>
                  <a:lnTo>
                    <a:pt x="70" y="451"/>
                  </a:lnTo>
                  <a:lnTo>
                    <a:pt x="59" y="450"/>
                  </a:lnTo>
                  <a:lnTo>
                    <a:pt x="49" y="450"/>
                  </a:lnTo>
                  <a:lnTo>
                    <a:pt x="45" y="451"/>
                  </a:lnTo>
                  <a:lnTo>
                    <a:pt x="41" y="453"/>
                  </a:lnTo>
                  <a:lnTo>
                    <a:pt x="37" y="455"/>
                  </a:lnTo>
                  <a:lnTo>
                    <a:pt x="34" y="460"/>
                  </a:lnTo>
                  <a:lnTo>
                    <a:pt x="34" y="460"/>
                  </a:lnTo>
                  <a:lnTo>
                    <a:pt x="42" y="465"/>
                  </a:lnTo>
                  <a:lnTo>
                    <a:pt x="42" y="465"/>
                  </a:lnTo>
                  <a:lnTo>
                    <a:pt x="41" y="468"/>
                  </a:lnTo>
                  <a:lnTo>
                    <a:pt x="37" y="469"/>
                  </a:lnTo>
                  <a:lnTo>
                    <a:pt x="31" y="468"/>
                  </a:lnTo>
                  <a:lnTo>
                    <a:pt x="24" y="466"/>
                  </a:lnTo>
                  <a:lnTo>
                    <a:pt x="19" y="465"/>
                  </a:lnTo>
                  <a:lnTo>
                    <a:pt x="13" y="462"/>
                  </a:lnTo>
                  <a:lnTo>
                    <a:pt x="9" y="458"/>
                  </a:lnTo>
                  <a:lnTo>
                    <a:pt x="6" y="455"/>
                  </a:lnTo>
                  <a:lnTo>
                    <a:pt x="6" y="455"/>
                  </a:lnTo>
                  <a:lnTo>
                    <a:pt x="5" y="448"/>
                  </a:lnTo>
                  <a:lnTo>
                    <a:pt x="6" y="440"/>
                  </a:lnTo>
                  <a:lnTo>
                    <a:pt x="11" y="435"/>
                  </a:lnTo>
                  <a:lnTo>
                    <a:pt x="13" y="432"/>
                  </a:lnTo>
                  <a:lnTo>
                    <a:pt x="15" y="430"/>
                  </a:lnTo>
                  <a:lnTo>
                    <a:pt x="15" y="430"/>
                  </a:lnTo>
                  <a:lnTo>
                    <a:pt x="36" y="424"/>
                  </a:lnTo>
                  <a:lnTo>
                    <a:pt x="36" y="424"/>
                  </a:lnTo>
                  <a:lnTo>
                    <a:pt x="31" y="421"/>
                  </a:lnTo>
                  <a:lnTo>
                    <a:pt x="27" y="419"/>
                  </a:lnTo>
                  <a:lnTo>
                    <a:pt x="22" y="419"/>
                  </a:lnTo>
                  <a:lnTo>
                    <a:pt x="18" y="419"/>
                  </a:lnTo>
                  <a:lnTo>
                    <a:pt x="8" y="422"/>
                  </a:lnTo>
                  <a:lnTo>
                    <a:pt x="4" y="421"/>
                  </a:lnTo>
                  <a:lnTo>
                    <a:pt x="0" y="418"/>
                  </a:lnTo>
                  <a:lnTo>
                    <a:pt x="0" y="418"/>
                  </a:lnTo>
                  <a:lnTo>
                    <a:pt x="4" y="404"/>
                  </a:lnTo>
                  <a:lnTo>
                    <a:pt x="4" y="404"/>
                  </a:lnTo>
                  <a:lnTo>
                    <a:pt x="23" y="417"/>
                  </a:lnTo>
                  <a:lnTo>
                    <a:pt x="23" y="417"/>
                  </a:lnTo>
                  <a:lnTo>
                    <a:pt x="29" y="383"/>
                  </a:lnTo>
                  <a:lnTo>
                    <a:pt x="29" y="383"/>
                  </a:lnTo>
                  <a:lnTo>
                    <a:pt x="22" y="382"/>
                  </a:lnTo>
                  <a:lnTo>
                    <a:pt x="15" y="379"/>
                  </a:lnTo>
                  <a:lnTo>
                    <a:pt x="12" y="378"/>
                  </a:lnTo>
                  <a:lnTo>
                    <a:pt x="11" y="375"/>
                  </a:lnTo>
                  <a:lnTo>
                    <a:pt x="9" y="372"/>
                  </a:lnTo>
                  <a:lnTo>
                    <a:pt x="11" y="367"/>
                  </a:lnTo>
                  <a:lnTo>
                    <a:pt x="11" y="367"/>
                  </a:lnTo>
                  <a:lnTo>
                    <a:pt x="19" y="367"/>
                  </a:lnTo>
                  <a:lnTo>
                    <a:pt x="29" y="367"/>
                  </a:lnTo>
                  <a:lnTo>
                    <a:pt x="29" y="367"/>
                  </a:lnTo>
                  <a:lnTo>
                    <a:pt x="36" y="363"/>
                  </a:lnTo>
                  <a:lnTo>
                    <a:pt x="40" y="357"/>
                  </a:lnTo>
                  <a:lnTo>
                    <a:pt x="40" y="357"/>
                  </a:lnTo>
                  <a:lnTo>
                    <a:pt x="41" y="354"/>
                  </a:lnTo>
                  <a:lnTo>
                    <a:pt x="41" y="352"/>
                  </a:lnTo>
                  <a:lnTo>
                    <a:pt x="40" y="347"/>
                  </a:lnTo>
                  <a:lnTo>
                    <a:pt x="36" y="345"/>
                  </a:lnTo>
                  <a:lnTo>
                    <a:pt x="36" y="345"/>
                  </a:lnTo>
                  <a:lnTo>
                    <a:pt x="30" y="342"/>
                  </a:lnTo>
                  <a:lnTo>
                    <a:pt x="27" y="338"/>
                  </a:lnTo>
                  <a:lnTo>
                    <a:pt x="27" y="335"/>
                  </a:lnTo>
                  <a:lnTo>
                    <a:pt x="29" y="332"/>
                  </a:lnTo>
                  <a:lnTo>
                    <a:pt x="33" y="328"/>
                  </a:lnTo>
                  <a:lnTo>
                    <a:pt x="33" y="328"/>
                  </a:lnTo>
                  <a:lnTo>
                    <a:pt x="34" y="324"/>
                  </a:lnTo>
                  <a:lnTo>
                    <a:pt x="37" y="320"/>
                  </a:lnTo>
                  <a:lnTo>
                    <a:pt x="37" y="320"/>
                  </a:lnTo>
                  <a:lnTo>
                    <a:pt x="49" y="289"/>
                  </a:lnTo>
                  <a:lnTo>
                    <a:pt x="49" y="289"/>
                  </a:lnTo>
                  <a:lnTo>
                    <a:pt x="48" y="284"/>
                  </a:lnTo>
                  <a:lnTo>
                    <a:pt x="48" y="278"/>
                  </a:lnTo>
                  <a:lnTo>
                    <a:pt x="49" y="273"/>
                  </a:lnTo>
                  <a:lnTo>
                    <a:pt x="54" y="267"/>
                  </a:lnTo>
                  <a:lnTo>
                    <a:pt x="60" y="255"/>
                  </a:lnTo>
                  <a:lnTo>
                    <a:pt x="62" y="249"/>
                  </a:lnTo>
                  <a:lnTo>
                    <a:pt x="63" y="242"/>
                  </a:lnTo>
                  <a:lnTo>
                    <a:pt x="63" y="242"/>
                  </a:lnTo>
                  <a:lnTo>
                    <a:pt x="47" y="248"/>
                  </a:lnTo>
                  <a:lnTo>
                    <a:pt x="47" y="248"/>
                  </a:lnTo>
                  <a:lnTo>
                    <a:pt x="51" y="241"/>
                  </a:lnTo>
                  <a:lnTo>
                    <a:pt x="55" y="235"/>
                  </a:lnTo>
                  <a:lnTo>
                    <a:pt x="66" y="224"/>
                  </a:lnTo>
                  <a:lnTo>
                    <a:pt x="70" y="219"/>
                  </a:lnTo>
                  <a:lnTo>
                    <a:pt x="73" y="213"/>
                  </a:lnTo>
                  <a:lnTo>
                    <a:pt x="74" y="206"/>
                  </a:lnTo>
                  <a:lnTo>
                    <a:pt x="73" y="199"/>
                  </a:lnTo>
                  <a:lnTo>
                    <a:pt x="73" y="199"/>
                  </a:lnTo>
                  <a:lnTo>
                    <a:pt x="90" y="194"/>
                  </a:lnTo>
                  <a:lnTo>
                    <a:pt x="90" y="194"/>
                  </a:lnTo>
                  <a:lnTo>
                    <a:pt x="87" y="205"/>
                  </a:lnTo>
                  <a:lnTo>
                    <a:pt x="87" y="205"/>
                  </a:lnTo>
                  <a:lnTo>
                    <a:pt x="96" y="206"/>
                  </a:lnTo>
                  <a:lnTo>
                    <a:pt x="105" y="208"/>
                  </a:lnTo>
                  <a:lnTo>
                    <a:pt x="105" y="208"/>
                  </a:lnTo>
                  <a:lnTo>
                    <a:pt x="119" y="210"/>
                  </a:lnTo>
                  <a:lnTo>
                    <a:pt x="124" y="210"/>
                  </a:lnTo>
                  <a:lnTo>
                    <a:pt x="127" y="209"/>
                  </a:lnTo>
                  <a:lnTo>
                    <a:pt x="131" y="206"/>
                  </a:lnTo>
                  <a:lnTo>
                    <a:pt x="132" y="202"/>
                  </a:lnTo>
                  <a:lnTo>
                    <a:pt x="137" y="188"/>
                  </a:lnTo>
                  <a:lnTo>
                    <a:pt x="137" y="188"/>
                  </a:lnTo>
                  <a:lnTo>
                    <a:pt x="117" y="196"/>
                  </a:lnTo>
                  <a:lnTo>
                    <a:pt x="117" y="196"/>
                  </a:lnTo>
                  <a:lnTo>
                    <a:pt x="112" y="192"/>
                  </a:lnTo>
                  <a:lnTo>
                    <a:pt x="105" y="190"/>
                  </a:lnTo>
                  <a:lnTo>
                    <a:pt x="98" y="190"/>
                  </a:lnTo>
                  <a:lnTo>
                    <a:pt x="91" y="192"/>
                  </a:lnTo>
                  <a:lnTo>
                    <a:pt x="91" y="192"/>
                  </a:lnTo>
                  <a:close/>
                  <a:moveTo>
                    <a:pt x="227" y="52"/>
                  </a:moveTo>
                  <a:lnTo>
                    <a:pt x="227" y="52"/>
                  </a:lnTo>
                  <a:lnTo>
                    <a:pt x="211" y="41"/>
                  </a:lnTo>
                  <a:lnTo>
                    <a:pt x="211" y="41"/>
                  </a:lnTo>
                  <a:lnTo>
                    <a:pt x="206" y="52"/>
                  </a:lnTo>
                  <a:lnTo>
                    <a:pt x="206" y="58"/>
                  </a:lnTo>
                  <a:lnTo>
                    <a:pt x="206" y="62"/>
                  </a:lnTo>
                  <a:lnTo>
                    <a:pt x="209" y="65"/>
                  </a:lnTo>
                  <a:lnTo>
                    <a:pt x="211" y="68"/>
                  </a:lnTo>
                  <a:lnTo>
                    <a:pt x="216" y="69"/>
                  </a:lnTo>
                  <a:lnTo>
                    <a:pt x="222" y="69"/>
                  </a:lnTo>
                  <a:lnTo>
                    <a:pt x="222" y="69"/>
                  </a:lnTo>
                  <a:lnTo>
                    <a:pt x="227" y="52"/>
                  </a:lnTo>
                  <a:lnTo>
                    <a:pt x="227" y="52"/>
                  </a:lnTo>
                  <a:close/>
                  <a:moveTo>
                    <a:pt x="83" y="253"/>
                  </a:moveTo>
                  <a:lnTo>
                    <a:pt x="83" y="253"/>
                  </a:lnTo>
                  <a:lnTo>
                    <a:pt x="90" y="231"/>
                  </a:lnTo>
                  <a:lnTo>
                    <a:pt x="90" y="231"/>
                  </a:lnTo>
                  <a:lnTo>
                    <a:pt x="81" y="234"/>
                  </a:lnTo>
                  <a:lnTo>
                    <a:pt x="76" y="239"/>
                  </a:lnTo>
                  <a:lnTo>
                    <a:pt x="72" y="245"/>
                  </a:lnTo>
                  <a:lnTo>
                    <a:pt x="72" y="248"/>
                  </a:lnTo>
                  <a:lnTo>
                    <a:pt x="72" y="249"/>
                  </a:lnTo>
                  <a:lnTo>
                    <a:pt x="72" y="249"/>
                  </a:lnTo>
                  <a:lnTo>
                    <a:pt x="83" y="253"/>
                  </a:lnTo>
                  <a:lnTo>
                    <a:pt x="83" y="253"/>
                  </a:lnTo>
                  <a:close/>
                  <a:moveTo>
                    <a:pt x="33" y="440"/>
                  </a:moveTo>
                  <a:lnTo>
                    <a:pt x="33" y="440"/>
                  </a:lnTo>
                  <a:lnTo>
                    <a:pt x="30" y="437"/>
                  </a:lnTo>
                  <a:lnTo>
                    <a:pt x="26" y="436"/>
                  </a:lnTo>
                  <a:lnTo>
                    <a:pt x="22" y="437"/>
                  </a:lnTo>
                  <a:lnTo>
                    <a:pt x="18" y="443"/>
                  </a:lnTo>
                  <a:lnTo>
                    <a:pt x="18" y="443"/>
                  </a:lnTo>
                  <a:lnTo>
                    <a:pt x="33" y="440"/>
                  </a:lnTo>
                  <a:lnTo>
                    <a:pt x="33" y="4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1" name="Freeform 1272"/>
            <p:cNvSpPr>
              <a:spLocks noEditPoints="1"/>
            </p:cNvSpPr>
            <p:nvPr/>
          </p:nvSpPr>
          <p:spPr bwMode="auto">
            <a:xfrm>
              <a:off x="6113463" y="847725"/>
              <a:ext cx="277813" cy="101600"/>
            </a:xfrm>
            <a:custGeom>
              <a:avLst/>
              <a:gdLst>
                <a:gd name="T0" fmla="*/ 186 w 525"/>
                <a:gd name="T1" fmla="*/ 93 h 190"/>
                <a:gd name="T2" fmla="*/ 180 w 525"/>
                <a:gd name="T3" fmla="*/ 125 h 190"/>
                <a:gd name="T4" fmla="*/ 198 w 525"/>
                <a:gd name="T5" fmla="*/ 113 h 190"/>
                <a:gd name="T6" fmla="*/ 204 w 525"/>
                <a:gd name="T7" fmla="*/ 100 h 190"/>
                <a:gd name="T8" fmla="*/ 211 w 525"/>
                <a:gd name="T9" fmla="*/ 111 h 190"/>
                <a:gd name="T10" fmla="*/ 187 w 525"/>
                <a:gd name="T11" fmla="*/ 132 h 190"/>
                <a:gd name="T12" fmla="*/ 165 w 525"/>
                <a:gd name="T13" fmla="*/ 115 h 190"/>
                <a:gd name="T14" fmla="*/ 135 w 525"/>
                <a:gd name="T15" fmla="*/ 118 h 190"/>
                <a:gd name="T16" fmla="*/ 135 w 525"/>
                <a:gd name="T17" fmla="*/ 157 h 190"/>
                <a:gd name="T18" fmla="*/ 104 w 525"/>
                <a:gd name="T19" fmla="*/ 161 h 190"/>
                <a:gd name="T20" fmla="*/ 90 w 525"/>
                <a:gd name="T21" fmla="*/ 180 h 190"/>
                <a:gd name="T22" fmla="*/ 57 w 525"/>
                <a:gd name="T23" fmla="*/ 187 h 190"/>
                <a:gd name="T24" fmla="*/ 49 w 525"/>
                <a:gd name="T25" fmla="*/ 167 h 190"/>
                <a:gd name="T26" fmla="*/ 0 w 525"/>
                <a:gd name="T27" fmla="*/ 165 h 190"/>
                <a:gd name="T28" fmla="*/ 41 w 525"/>
                <a:gd name="T29" fmla="*/ 154 h 190"/>
                <a:gd name="T30" fmla="*/ 56 w 525"/>
                <a:gd name="T31" fmla="*/ 150 h 190"/>
                <a:gd name="T32" fmla="*/ 29 w 525"/>
                <a:gd name="T33" fmla="*/ 143 h 190"/>
                <a:gd name="T34" fmla="*/ 68 w 525"/>
                <a:gd name="T35" fmla="*/ 128 h 190"/>
                <a:gd name="T36" fmla="*/ 82 w 525"/>
                <a:gd name="T37" fmla="*/ 142 h 190"/>
                <a:gd name="T38" fmla="*/ 92 w 525"/>
                <a:gd name="T39" fmla="*/ 125 h 190"/>
                <a:gd name="T40" fmla="*/ 101 w 525"/>
                <a:gd name="T41" fmla="*/ 106 h 190"/>
                <a:gd name="T42" fmla="*/ 140 w 525"/>
                <a:gd name="T43" fmla="*/ 90 h 190"/>
                <a:gd name="T44" fmla="*/ 149 w 525"/>
                <a:gd name="T45" fmla="*/ 75 h 190"/>
                <a:gd name="T46" fmla="*/ 190 w 525"/>
                <a:gd name="T47" fmla="*/ 71 h 190"/>
                <a:gd name="T48" fmla="*/ 211 w 525"/>
                <a:gd name="T49" fmla="*/ 60 h 190"/>
                <a:gd name="T50" fmla="*/ 225 w 525"/>
                <a:gd name="T51" fmla="*/ 79 h 190"/>
                <a:gd name="T52" fmla="*/ 279 w 525"/>
                <a:gd name="T53" fmla="*/ 68 h 190"/>
                <a:gd name="T54" fmla="*/ 251 w 525"/>
                <a:gd name="T55" fmla="*/ 64 h 190"/>
                <a:gd name="T56" fmla="*/ 283 w 525"/>
                <a:gd name="T57" fmla="*/ 43 h 190"/>
                <a:gd name="T58" fmla="*/ 330 w 525"/>
                <a:gd name="T59" fmla="*/ 17 h 190"/>
                <a:gd name="T60" fmla="*/ 358 w 525"/>
                <a:gd name="T61" fmla="*/ 17 h 190"/>
                <a:gd name="T62" fmla="*/ 383 w 525"/>
                <a:gd name="T63" fmla="*/ 9 h 190"/>
                <a:gd name="T64" fmla="*/ 409 w 525"/>
                <a:gd name="T65" fmla="*/ 16 h 190"/>
                <a:gd name="T66" fmla="*/ 391 w 525"/>
                <a:gd name="T67" fmla="*/ 20 h 190"/>
                <a:gd name="T68" fmla="*/ 424 w 525"/>
                <a:gd name="T69" fmla="*/ 32 h 190"/>
                <a:gd name="T70" fmla="*/ 432 w 525"/>
                <a:gd name="T71" fmla="*/ 23 h 190"/>
                <a:gd name="T72" fmla="*/ 461 w 525"/>
                <a:gd name="T73" fmla="*/ 14 h 190"/>
                <a:gd name="T74" fmla="*/ 492 w 525"/>
                <a:gd name="T75" fmla="*/ 23 h 190"/>
                <a:gd name="T76" fmla="*/ 496 w 525"/>
                <a:gd name="T77" fmla="*/ 5 h 190"/>
                <a:gd name="T78" fmla="*/ 507 w 525"/>
                <a:gd name="T79" fmla="*/ 18 h 190"/>
                <a:gd name="T80" fmla="*/ 504 w 525"/>
                <a:gd name="T81" fmla="*/ 74 h 190"/>
                <a:gd name="T82" fmla="*/ 452 w 525"/>
                <a:gd name="T83" fmla="*/ 53 h 190"/>
                <a:gd name="T84" fmla="*/ 427 w 525"/>
                <a:gd name="T85" fmla="*/ 63 h 190"/>
                <a:gd name="T86" fmla="*/ 388 w 525"/>
                <a:gd name="T87" fmla="*/ 61 h 190"/>
                <a:gd name="T88" fmla="*/ 351 w 525"/>
                <a:gd name="T89" fmla="*/ 77 h 190"/>
                <a:gd name="T90" fmla="*/ 305 w 525"/>
                <a:gd name="T91" fmla="*/ 82 h 190"/>
                <a:gd name="T92" fmla="*/ 263 w 525"/>
                <a:gd name="T93" fmla="*/ 96 h 190"/>
                <a:gd name="T94" fmla="*/ 232 w 525"/>
                <a:gd name="T95" fmla="*/ 99 h 190"/>
                <a:gd name="T96" fmla="*/ 204 w 525"/>
                <a:gd name="T97" fmla="*/ 89 h 190"/>
                <a:gd name="T98" fmla="*/ 182 w 525"/>
                <a:gd name="T99" fmla="*/ 81 h 190"/>
                <a:gd name="T100" fmla="*/ 388 w 525"/>
                <a:gd name="T101" fmla="*/ 27 h 190"/>
                <a:gd name="T102" fmla="*/ 365 w 525"/>
                <a:gd name="T103" fmla="*/ 36 h 190"/>
                <a:gd name="T104" fmla="*/ 360 w 525"/>
                <a:gd name="T105" fmla="*/ 59 h 190"/>
                <a:gd name="T106" fmla="*/ 376 w 525"/>
                <a:gd name="T107" fmla="*/ 71 h 190"/>
                <a:gd name="T108" fmla="*/ 295 w 525"/>
                <a:gd name="T109" fmla="*/ 50 h 190"/>
                <a:gd name="T110" fmla="*/ 344 w 525"/>
                <a:gd name="T111" fmla="*/ 43 h 190"/>
                <a:gd name="T112" fmla="*/ 319 w 525"/>
                <a:gd name="T113" fmla="*/ 39 h 190"/>
                <a:gd name="T114" fmla="*/ 481 w 525"/>
                <a:gd name="T115" fmla="*/ 43 h 190"/>
                <a:gd name="T116" fmla="*/ 482 w 525"/>
                <a:gd name="T117" fmla="*/ 5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5" h="190">
                  <a:moveTo>
                    <a:pt x="191" y="85"/>
                  </a:moveTo>
                  <a:lnTo>
                    <a:pt x="191" y="85"/>
                  </a:lnTo>
                  <a:lnTo>
                    <a:pt x="190" y="88"/>
                  </a:lnTo>
                  <a:lnTo>
                    <a:pt x="190" y="90"/>
                  </a:lnTo>
                  <a:lnTo>
                    <a:pt x="190" y="90"/>
                  </a:lnTo>
                  <a:lnTo>
                    <a:pt x="186" y="93"/>
                  </a:lnTo>
                  <a:lnTo>
                    <a:pt x="182" y="97"/>
                  </a:lnTo>
                  <a:lnTo>
                    <a:pt x="178" y="104"/>
                  </a:lnTo>
                  <a:lnTo>
                    <a:pt x="176" y="113"/>
                  </a:lnTo>
                  <a:lnTo>
                    <a:pt x="176" y="122"/>
                  </a:lnTo>
                  <a:lnTo>
                    <a:pt x="176" y="122"/>
                  </a:lnTo>
                  <a:lnTo>
                    <a:pt x="180" y="125"/>
                  </a:lnTo>
                  <a:lnTo>
                    <a:pt x="185" y="125"/>
                  </a:lnTo>
                  <a:lnTo>
                    <a:pt x="189" y="124"/>
                  </a:lnTo>
                  <a:lnTo>
                    <a:pt x="193" y="121"/>
                  </a:lnTo>
                  <a:lnTo>
                    <a:pt x="193" y="121"/>
                  </a:lnTo>
                  <a:lnTo>
                    <a:pt x="197" y="117"/>
                  </a:lnTo>
                  <a:lnTo>
                    <a:pt x="198" y="113"/>
                  </a:lnTo>
                  <a:lnTo>
                    <a:pt x="198" y="110"/>
                  </a:lnTo>
                  <a:lnTo>
                    <a:pt x="197" y="108"/>
                  </a:lnTo>
                  <a:lnTo>
                    <a:pt x="191" y="103"/>
                  </a:lnTo>
                  <a:lnTo>
                    <a:pt x="191" y="103"/>
                  </a:lnTo>
                  <a:lnTo>
                    <a:pt x="198" y="101"/>
                  </a:lnTo>
                  <a:lnTo>
                    <a:pt x="204" y="100"/>
                  </a:lnTo>
                  <a:lnTo>
                    <a:pt x="207" y="101"/>
                  </a:lnTo>
                  <a:lnTo>
                    <a:pt x="208" y="103"/>
                  </a:lnTo>
                  <a:lnTo>
                    <a:pt x="209" y="104"/>
                  </a:lnTo>
                  <a:lnTo>
                    <a:pt x="209" y="108"/>
                  </a:lnTo>
                  <a:lnTo>
                    <a:pt x="209" y="108"/>
                  </a:lnTo>
                  <a:lnTo>
                    <a:pt x="211" y="111"/>
                  </a:lnTo>
                  <a:lnTo>
                    <a:pt x="212" y="114"/>
                  </a:lnTo>
                  <a:lnTo>
                    <a:pt x="216" y="119"/>
                  </a:lnTo>
                  <a:lnTo>
                    <a:pt x="216" y="119"/>
                  </a:lnTo>
                  <a:lnTo>
                    <a:pt x="203" y="126"/>
                  </a:lnTo>
                  <a:lnTo>
                    <a:pt x="196" y="129"/>
                  </a:lnTo>
                  <a:lnTo>
                    <a:pt x="187" y="132"/>
                  </a:lnTo>
                  <a:lnTo>
                    <a:pt x="187" y="132"/>
                  </a:lnTo>
                  <a:lnTo>
                    <a:pt x="179" y="132"/>
                  </a:lnTo>
                  <a:lnTo>
                    <a:pt x="169" y="132"/>
                  </a:lnTo>
                  <a:lnTo>
                    <a:pt x="147" y="132"/>
                  </a:lnTo>
                  <a:lnTo>
                    <a:pt x="147" y="132"/>
                  </a:lnTo>
                  <a:lnTo>
                    <a:pt x="165" y="115"/>
                  </a:lnTo>
                  <a:lnTo>
                    <a:pt x="165" y="115"/>
                  </a:lnTo>
                  <a:lnTo>
                    <a:pt x="160" y="111"/>
                  </a:lnTo>
                  <a:lnTo>
                    <a:pt x="157" y="110"/>
                  </a:lnTo>
                  <a:lnTo>
                    <a:pt x="154" y="110"/>
                  </a:lnTo>
                  <a:lnTo>
                    <a:pt x="147" y="113"/>
                  </a:lnTo>
                  <a:lnTo>
                    <a:pt x="135" y="118"/>
                  </a:lnTo>
                  <a:lnTo>
                    <a:pt x="135" y="118"/>
                  </a:lnTo>
                  <a:lnTo>
                    <a:pt x="147" y="143"/>
                  </a:lnTo>
                  <a:lnTo>
                    <a:pt x="147" y="143"/>
                  </a:lnTo>
                  <a:lnTo>
                    <a:pt x="140" y="153"/>
                  </a:lnTo>
                  <a:lnTo>
                    <a:pt x="137" y="155"/>
                  </a:lnTo>
                  <a:lnTo>
                    <a:pt x="135" y="157"/>
                  </a:lnTo>
                  <a:lnTo>
                    <a:pt x="131" y="157"/>
                  </a:lnTo>
                  <a:lnTo>
                    <a:pt x="126" y="157"/>
                  </a:lnTo>
                  <a:lnTo>
                    <a:pt x="115" y="151"/>
                  </a:lnTo>
                  <a:lnTo>
                    <a:pt x="115" y="151"/>
                  </a:lnTo>
                  <a:lnTo>
                    <a:pt x="110" y="157"/>
                  </a:lnTo>
                  <a:lnTo>
                    <a:pt x="104" y="161"/>
                  </a:lnTo>
                  <a:lnTo>
                    <a:pt x="99" y="162"/>
                  </a:lnTo>
                  <a:lnTo>
                    <a:pt x="89" y="165"/>
                  </a:lnTo>
                  <a:lnTo>
                    <a:pt x="89" y="165"/>
                  </a:lnTo>
                  <a:lnTo>
                    <a:pt x="95" y="179"/>
                  </a:lnTo>
                  <a:lnTo>
                    <a:pt x="95" y="179"/>
                  </a:lnTo>
                  <a:lnTo>
                    <a:pt x="90" y="180"/>
                  </a:lnTo>
                  <a:lnTo>
                    <a:pt x="86" y="183"/>
                  </a:lnTo>
                  <a:lnTo>
                    <a:pt x="78" y="187"/>
                  </a:lnTo>
                  <a:lnTo>
                    <a:pt x="74" y="189"/>
                  </a:lnTo>
                  <a:lnTo>
                    <a:pt x="68" y="190"/>
                  </a:lnTo>
                  <a:lnTo>
                    <a:pt x="64" y="189"/>
                  </a:lnTo>
                  <a:lnTo>
                    <a:pt x="57" y="187"/>
                  </a:lnTo>
                  <a:lnTo>
                    <a:pt x="57" y="187"/>
                  </a:lnTo>
                  <a:lnTo>
                    <a:pt x="57" y="178"/>
                  </a:lnTo>
                  <a:lnTo>
                    <a:pt x="57" y="178"/>
                  </a:lnTo>
                  <a:lnTo>
                    <a:pt x="57" y="172"/>
                  </a:lnTo>
                  <a:lnTo>
                    <a:pt x="54" y="169"/>
                  </a:lnTo>
                  <a:lnTo>
                    <a:pt x="49" y="167"/>
                  </a:lnTo>
                  <a:lnTo>
                    <a:pt x="43" y="167"/>
                  </a:lnTo>
                  <a:lnTo>
                    <a:pt x="43" y="167"/>
                  </a:lnTo>
                  <a:lnTo>
                    <a:pt x="10" y="167"/>
                  </a:lnTo>
                  <a:lnTo>
                    <a:pt x="10" y="167"/>
                  </a:lnTo>
                  <a:lnTo>
                    <a:pt x="6" y="167"/>
                  </a:lnTo>
                  <a:lnTo>
                    <a:pt x="0" y="165"/>
                  </a:lnTo>
                  <a:lnTo>
                    <a:pt x="0" y="165"/>
                  </a:lnTo>
                  <a:lnTo>
                    <a:pt x="27" y="155"/>
                  </a:lnTo>
                  <a:lnTo>
                    <a:pt x="27" y="155"/>
                  </a:lnTo>
                  <a:lnTo>
                    <a:pt x="34" y="153"/>
                  </a:lnTo>
                  <a:lnTo>
                    <a:pt x="36" y="153"/>
                  </a:lnTo>
                  <a:lnTo>
                    <a:pt x="41" y="154"/>
                  </a:lnTo>
                  <a:lnTo>
                    <a:pt x="41" y="154"/>
                  </a:lnTo>
                  <a:lnTo>
                    <a:pt x="43" y="155"/>
                  </a:lnTo>
                  <a:lnTo>
                    <a:pt x="47" y="155"/>
                  </a:lnTo>
                  <a:lnTo>
                    <a:pt x="57" y="155"/>
                  </a:lnTo>
                  <a:lnTo>
                    <a:pt x="57" y="155"/>
                  </a:lnTo>
                  <a:lnTo>
                    <a:pt x="56" y="150"/>
                  </a:lnTo>
                  <a:lnTo>
                    <a:pt x="53" y="146"/>
                  </a:lnTo>
                  <a:lnTo>
                    <a:pt x="49" y="144"/>
                  </a:lnTo>
                  <a:lnTo>
                    <a:pt x="45" y="144"/>
                  </a:lnTo>
                  <a:lnTo>
                    <a:pt x="36" y="144"/>
                  </a:lnTo>
                  <a:lnTo>
                    <a:pt x="32" y="144"/>
                  </a:lnTo>
                  <a:lnTo>
                    <a:pt x="29" y="143"/>
                  </a:lnTo>
                  <a:lnTo>
                    <a:pt x="29" y="143"/>
                  </a:lnTo>
                  <a:lnTo>
                    <a:pt x="36" y="135"/>
                  </a:lnTo>
                  <a:lnTo>
                    <a:pt x="41" y="132"/>
                  </a:lnTo>
                  <a:lnTo>
                    <a:pt x="45" y="129"/>
                  </a:lnTo>
                  <a:lnTo>
                    <a:pt x="56" y="128"/>
                  </a:lnTo>
                  <a:lnTo>
                    <a:pt x="68" y="128"/>
                  </a:lnTo>
                  <a:lnTo>
                    <a:pt x="68" y="128"/>
                  </a:lnTo>
                  <a:lnTo>
                    <a:pt x="71" y="137"/>
                  </a:lnTo>
                  <a:lnTo>
                    <a:pt x="72" y="140"/>
                  </a:lnTo>
                  <a:lnTo>
                    <a:pt x="75" y="142"/>
                  </a:lnTo>
                  <a:lnTo>
                    <a:pt x="78" y="143"/>
                  </a:lnTo>
                  <a:lnTo>
                    <a:pt x="82" y="142"/>
                  </a:lnTo>
                  <a:lnTo>
                    <a:pt x="96" y="140"/>
                  </a:lnTo>
                  <a:lnTo>
                    <a:pt x="96" y="140"/>
                  </a:lnTo>
                  <a:lnTo>
                    <a:pt x="93" y="136"/>
                  </a:lnTo>
                  <a:lnTo>
                    <a:pt x="92" y="133"/>
                  </a:lnTo>
                  <a:lnTo>
                    <a:pt x="92" y="129"/>
                  </a:lnTo>
                  <a:lnTo>
                    <a:pt x="92" y="125"/>
                  </a:lnTo>
                  <a:lnTo>
                    <a:pt x="92" y="121"/>
                  </a:lnTo>
                  <a:lnTo>
                    <a:pt x="92" y="117"/>
                  </a:lnTo>
                  <a:lnTo>
                    <a:pt x="89" y="114"/>
                  </a:lnTo>
                  <a:lnTo>
                    <a:pt x="82" y="111"/>
                  </a:lnTo>
                  <a:lnTo>
                    <a:pt x="82" y="111"/>
                  </a:lnTo>
                  <a:lnTo>
                    <a:pt x="101" y="106"/>
                  </a:lnTo>
                  <a:lnTo>
                    <a:pt x="121" y="100"/>
                  </a:lnTo>
                  <a:lnTo>
                    <a:pt x="121" y="100"/>
                  </a:lnTo>
                  <a:lnTo>
                    <a:pt x="129" y="99"/>
                  </a:lnTo>
                  <a:lnTo>
                    <a:pt x="135" y="96"/>
                  </a:lnTo>
                  <a:lnTo>
                    <a:pt x="137" y="93"/>
                  </a:lnTo>
                  <a:lnTo>
                    <a:pt x="140" y="90"/>
                  </a:lnTo>
                  <a:lnTo>
                    <a:pt x="140" y="88"/>
                  </a:lnTo>
                  <a:lnTo>
                    <a:pt x="140" y="82"/>
                  </a:lnTo>
                  <a:lnTo>
                    <a:pt x="140" y="82"/>
                  </a:lnTo>
                  <a:lnTo>
                    <a:pt x="142" y="79"/>
                  </a:lnTo>
                  <a:lnTo>
                    <a:pt x="144" y="77"/>
                  </a:lnTo>
                  <a:lnTo>
                    <a:pt x="149" y="75"/>
                  </a:lnTo>
                  <a:lnTo>
                    <a:pt x="154" y="75"/>
                  </a:lnTo>
                  <a:lnTo>
                    <a:pt x="154" y="75"/>
                  </a:lnTo>
                  <a:lnTo>
                    <a:pt x="167" y="75"/>
                  </a:lnTo>
                  <a:lnTo>
                    <a:pt x="179" y="75"/>
                  </a:lnTo>
                  <a:lnTo>
                    <a:pt x="185" y="74"/>
                  </a:lnTo>
                  <a:lnTo>
                    <a:pt x="190" y="71"/>
                  </a:lnTo>
                  <a:lnTo>
                    <a:pt x="196" y="68"/>
                  </a:lnTo>
                  <a:lnTo>
                    <a:pt x="201" y="63"/>
                  </a:lnTo>
                  <a:lnTo>
                    <a:pt x="201" y="63"/>
                  </a:lnTo>
                  <a:lnTo>
                    <a:pt x="204" y="61"/>
                  </a:lnTo>
                  <a:lnTo>
                    <a:pt x="208" y="60"/>
                  </a:lnTo>
                  <a:lnTo>
                    <a:pt x="211" y="60"/>
                  </a:lnTo>
                  <a:lnTo>
                    <a:pt x="215" y="61"/>
                  </a:lnTo>
                  <a:lnTo>
                    <a:pt x="218" y="64"/>
                  </a:lnTo>
                  <a:lnTo>
                    <a:pt x="221" y="68"/>
                  </a:lnTo>
                  <a:lnTo>
                    <a:pt x="223" y="72"/>
                  </a:lnTo>
                  <a:lnTo>
                    <a:pt x="225" y="79"/>
                  </a:lnTo>
                  <a:lnTo>
                    <a:pt x="225" y="79"/>
                  </a:lnTo>
                  <a:lnTo>
                    <a:pt x="250" y="71"/>
                  </a:lnTo>
                  <a:lnTo>
                    <a:pt x="250" y="71"/>
                  </a:lnTo>
                  <a:lnTo>
                    <a:pt x="261" y="83"/>
                  </a:lnTo>
                  <a:lnTo>
                    <a:pt x="261" y="83"/>
                  </a:lnTo>
                  <a:lnTo>
                    <a:pt x="279" y="68"/>
                  </a:lnTo>
                  <a:lnTo>
                    <a:pt x="279" y="68"/>
                  </a:lnTo>
                  <a:lnTo>
                    <a:pt x="272" y="68"/>
                  </a:lnTo>
                  <a:lnTo>
                    <a:pt x="263" y="70"/>
                  </a:lnTo>
                  <a:lnTo>
                    <a:pt x="261" y="70"/>
                  </a:lnTo>
                  <a:lnTo>
                    <a:pt x="257" y="70"/>
                  </a:lnTo>
                  <a:lnTo>
                    <a:pt x="254" y="67"/>
                  </a:lnTo>
                  <a:lnTo>
                    <a:pt x="251" y="64"/>
                  </a:lnTo>
                  <a:lnTo>
                    <a:pt x="251" y="64"/>
                  </a:lnTo>
                  <a:lnTo>
                    <a:pt x="263" y="47"/>
                  </a:lnTo>
                  <a:lnTo>
                    <a:pt x="263" y="47"/>
                  </a:lnTo>
                  <a:lnTo>
                    <a:pt x="280" y="47"/>
                  </a:lnTo>
                  <a:lnTo>
                    <a:pt x="280" y="47"/>
                  </a:lnTo>
                  <a:lnTo>
                    <a:pt x="283" y="43"/>
                  </a:lnTo>
                  <a:lnTo>
                    <a:pt x="287" y="39"/>
                  </a:lnTo>
                  <a:lnTo>
                    <a:pt x="299" y="31"/>
                  </a:lnTo>
                  <a:lnTo>
                    <a:pt x="316" y="23"/>
                  </a:lnTo>
                  <a:lnTo>
                    <a:pt x="323" y="20"/>
                  </a:lnTo>
                  <a:lnTo>
                    <a:pt x="330" y="17"/>
                  </a:lnTo>
                  <a:lnTo>
                    <a:pt x="330" y="17"/>
                  </a:lnTo>
                  <a:lnTo>
                    <a:pt x="337" y="31"/>
                  </a:lnTo>
                  <a:lnTo>
                    <a:pt x="337" y="31"/>
                  </a:lnTo>
                  <a:lnTo>
                    <a:pt x="359" y="27"/>
                  </a:lnTo>
                  <a:lnTo>
                    <a:pt x="359" y="27"/>
                  </a:lnTo>
                  <a:lnTo>
                    <a:pt x="358" y="23"/>
                  </a:lnTo>
                  <a:lnTo>
                    <a:pt x="358" y="17"/>
                  </a:lnTo>
                  <a:lnTo>
                    <a:pt x="358" y="17"/>
                  </a:lnTo>
                  <a:lnTo>
                    <a:pt x="359" y="13"/>
                  </a:lnTo>
                  <a:lnTo>
                    <a:pt x="360" y="11"/>
                  </a:lnTo>
                  <a:lnTo>
                    <a:pt x="363" y="10"/>
                  </a:lnTo>
                  <a:lnTo>
                    <a:pt x="363" y="10"/>
                  </a:lnTo>
                  <a:lnTo>
                    <a:pt x="383" y="9"/>
                  </a:lnTo>
                  <a:lnTo>
                    <a:pt x="402" y="9"/>
                  </a:lnTo>
                  <a:lnTo>
                    <a:pt x="402" y="9"/>
                  </a:lnTo>
                  <a:lnTo>
                    <a:pt x="406" y="10"/>
                  </a:lnTo>
                  <a:lnTo>
                    <a:pt x="410" y="13"/>
                  </a:lnTo>
                  <a:lnTo>
                    <a:pt x="410" y="13"/>
                  </a:lnTo>
                  <a:lnTo>
                    <a:pt x="409" y="16"/>
                  </a:lnTo>
                  <a:lnTo>
                    <a:pt x="407" y="18"/>
                  </a:lnTo>
                  <a:lnTo>
                    <a:pt x="405" y="18"/>
                  </a:lnTo>
                  <a:lnTo>
                    <a:pt x="403" y="20"/>
                  </a:lnTo>
                  <a:lnTo>
                    <a:pt x="396" y="20"/>
                  </a:lnTo>
                  <a:lnTo>
                    <a:pt x="391" y="20"/>
                  </a:lnTo>
                  <a:lnTo>
                    <a:pt x="391" y="20"/>
                  </a:lnTo>
                  <a:lnTo>
                    <a:pt x="394" y="28"/>
                  </a:lnTo>
                  <a:lnTo>
                    <a:pt x="396" y="32"/>
                  </a:lnTo>
                  <a:lnTo>
                    <a:pt x="402" y="34"/>
                  </a:lnTo>
                  <a:lnTo>
                    <a:pt x="402" y="34"/>
                  </a:lnTo>
                  <a:lnTo>
                    <a:pt x="416" y="34"/>
                  </a:lnTo>
                  <a:lnTo>
                    <a:pt x="424" y="32"/>
                  </a:lnTo>
                  <a:lnTo>
                    <a:pt x="430" y="31"/>
                  </a:lnTo>
                  <a:lnTo>
                    <a:pt x="430" y="31"/>
                  </a:lnTo>
                  <a:lnTo>
                    <a:pt x="432" y="29"/>
                  </a:lnTo>
                  <a:lnTo>
                    <a:pt x="434" y="27"/>
                  </a:lnTo>
                  <a:lnTo>
                    <a:pt x="434" y="25"/>
                  </a:lnTo>
                  <a:lnTo>
                    <a:pt x="432" y="23"/>
                  </a:lnTo>
                  <a:lnTo>
                    <a:pt x="423" y="13"/>
                  </a:lnTo>
                  <a:lnTo>
                    <a:pt x="423" y="13"/>
                  </a:lnTo>
                  <a:lnTo>
                    <a:pt x="437" y="13"/>
                  </a:lnTo>
                  <a:lnTo>
                    <a:pt x="449" y="13"/>
                  </a:lnTo>
                  <a:lnTo>
                    <a:pt x="455" y="13"/>
                  </a:lnTo>
                  <a:lnTo>
                    <a:pt x="461" y="14"/>
                  </a:lnTo>
                  <a:lnTo>
                    <a:pt x="467" y="17"/>
                  </a:lnTo>
                  <a:lnTo>
                    <a:pt x="471" y="21"/>
                  </a:lnTo>
                  <a:lnTo>
                    <a:pt x="471" y="21"/>
                  </a:lnTo>
                  <a:lnTo>
                    <a:pt x="478" y="24"/>
                  </a:lnTo>
                  <a:lnTo>
                    <a:pt x="484" y="25"/>
                  </a:lnTo>
                  <a:lnTo>
                    <a:pt x="492" y="23"/>
                  </a:lnTo>
                  <a:lnTo>
                    <a:pt x="500" y="18"/>
                  </a:lnTo>
                  <a:lnTo>
                    <a:pt x="500" y="18"/>
                  </a:lnTo>
                  <a:lnTo>
                    <a:pt x="499" y="14"/>
                  </a:lnTo>
                  <a:lnTo>
                    <a:pt x="496" y="9"/>
                  </a:lnTo>
                  <a:lnTo>
                    <a:pt x="495" y="6"/>
                  </a:lnTo>
                  <a:lnTo>
                    <a:pt x="496" y="5"/>
                  </a:lnTo>
                  <a:lnTo>
                    <a:pt x="497" y="2"/>
                  </a:lnTo>
                  <a:lnTo>
                    <a:pt x="502" y="0"/>
                  </a:lnTo>
                  <a:lnTo>
                    <a:pt x="502" y="0"/>
                  </a:lnTo>
                  <a:lnTo>
                    <a:pt x="525" y="11"/>
                  </a:lnTo>
                  <a:lnTo>
                    <a:pt x="525" y="11"/>
                  </a:lnTo>
                  <a:lnTo>
                    <a:pt x="507" y="18"/>
                  </a:lnTo>
                  <a:lnTo>
                    <a:pt x="507" y="18"/>
                  </a:lnTo>
                  <a:lnTo>
                    <a:pt x="517" y="39"/>
                  </a:lnTo>
                  <a:lnTo>
                    <a:pt x="517" y="39"/>
                  </a:lnTo>
                  <a:lnTo>
                    <a:pt x="500" y="47"/>
                  </a:lnTo>
                  <a:lnTo>
                    <a:pt x="500" y="47"/>
                  </a:lnTo>
                  <a:lnTo>
                    <a:pt x="504" y="74"/>
                  </a:lnTo>
                  <a:lnTo>
                    <a:pt x="504" y="74"/>
                  </a:lnTo>
                  <a:lnTo>
                    <a:pt x="452" y="74"/>
                  </a:lnTo>
                  <a:lnTo>
                    <a:pt x="452" y="74"/>
                  </a:lnTo>
                  <a:lnTo>
                    <a:pt x="460" y="56"/>
                  </a:lnTo>
                  <a:lnTo>
                    <a:pt x="460" y="56"/>
                  </a:lnTo>
                  <a:lnTo>
                    <a:pt x="452" y="53"/>
                  </a:lnTo>
                  <a:lnTo>
                    <a:pt x="448" y="53"/>
                  </a:lnTo>
                  <a:lnTo>
                    <a:pt x="445" y="53"/>
                  </a:lnTo>
                  <a:lnTo>
                    <a:pt x="445" y="53"/>
                  </a:lnTo>
                  <a:lnTo>
                    <a:pt x="439" y="57"/>
                  </a:lnTo>
                  <a:lnTo>
                    <a:pt x="432" y="60"/>
                  </a:lnTo>
                  <a:lnTo>
                    <a:pt x="427" y="63"/>
                  </a:lnTo>
                  <a:lnTo>
                    <a:pt x="420" y="63"/>
                  </a:lnTo>
                  <a:lnTo>
                    <a:pt x="407" y="63"/>
                  </a:lnTo>
                  <a:lnTo>
                    <a:pt x="394" y="60"/>
                  </a:lnTo>
                  <a:lnTo>
                    <a:pt x="394" y="60"/>
                  </a:lnTo>
                  <a:lnTo>
                    <a:pt x="388" y="61"/>
                  </a:lnTo>
                  <a:lnTo>
                    <a:pt x="388" y="61"/>
                  </a:lnTo>
                  <a:lnTo>
                    <a:pt x="384" y="77"/>
                  </a:lnTo>
                  <a:lnTo>
                    <a:pt x="384" y="77"/>
                  </a:lnTo>
                  <a:lnTo>
                    <a:pt x="376" y="78"/>
                  </a:lnTo>
                  <a:lnTo>
                    <a:pt x="369" y="79"/>
                  </a:lnTo>
                  <a:lnTo>
                    <a:pt x="360" y="79"/>
                  </a:lnTo>
                  <a:lnTo>
                    <a:pt x="351" y="77"/>
                  </a:lnTo>
                  <a:lnTo>
                    <a:pt x="351" y="77"/>
                  </a:lnTo>
                  <a:lnTo>
                    <a:pt x="341" y="74"/>
                  </a:lnTo>
                  <a:lnTo>
                    <a:pt x="329" y="74"/>
                  </a:lnTo>
                  <a:lnTo>
                    <a:pt x="317" y="77"/>
                  </a:lnTo>
                  <a:lnTo>
                    <a:pt x="311" y="79"/>
                  </a:lnTo>
                  <a:lnTo>
                    <a:pt x="305" y="82"/>
                  </a:lnTo>
                  <a:lnTo>
                    <a:pt x="305" y="82"/>
                  </a:lnTo>
                  <a:lnTo>
                    <a:pt x="295" y="89"/>
                  </a:lnTo>
                  <a:lnTo>
                    <a:pt x="283" y="95"/>
                  </a:lnTo>
                  <a:lnTo>
                    <a:pt x="277" y="97"/>
                  </a:lnTo>
                  <a:lnTo>
                    <a:pt x="270" y="97"/>
                  </a:lnTo>
                  <a:lnTo>
                    <a:pt x="263" y="96"/>
                  </a:lnTo>
                  <a:lnTo>
                    <a:pt x="255" y="93"/>
                  </a:lnTo>
                  <a:lnTo>
                    <a:pt x="255" y="93"/>
                  </a:lnTo>
                  <a:lnTo>
                    <a:pt x="251" y="93"/>
                  </a:lnTo>
                  <a:lnTo>
                    <a:pt x="244" y="95"/>
                  </a:lnTo>
                  <a:lnTo>
                    <a:pt x="232" y="99"/>
                  </a:lnTo>
                  <a:lnTo>
                    <a:pt x="232" y="99"/>
                  </a:lnTo>
                  <a:lnTo>
                    <a:pt x="229" y="114"/>
                  </a:lnTo>
                  <a:lnTo>
                    <a:pt x="229" y="114"/>
                  </a:lnTo>
                  <a:lnTo>
                    <a:pt x="222" y="103"/>
                  </a:lnTo>
                  <a:lnTo>
                    <a:pt x="214" y="95"/>
                  </a:lnTo>
                  <a:lnTo>
                    <a:pt x="209" y="92"/>
                  </a:lnTo>
                  <a:lnTo>
                    <a:pt x="204" y="89"/>
                  </a:lnTo>
                  <a:lnTo>
                    <a:pt x="197" y="86"/>
                  </a:lnTo>
                  <a:lnTo>
                    <a:pt x="190" y="86"/>
                  </a:lnTo>
                  <a:lnTo>
                    <a:pt x="190" y="86"/>
                  </a:lnTo>
                  <a:lnTo>
                    <a:pt x="187" y="82"/>
                  </a:lnTo>
                  <a:lnTo>
                    <a:pt x="185" y="81"/>
                  </a:lnTo>
                  <a:lnTo>
                    <a:pt x="182" y="81"/>
                  </a:lnTo>
                  <a:lnTo>
                    <a:pt x="179" y="85"/>
                  </a:lnTo>
                  <a:lnTo>
                    <a:pt x="179" y="85"/>
                  </a:lnTo>
                  <a:lnTo>
                    <a:pt x="191" y="85"/>
                  </a:lnTo>
                  <a:lnTo>
                    <a:pt x="191" y="85"/>
                  </a:lnTo>
                  <a:close/>
                  <a:moveTo>
                    <a:pt x="388" y="27"/>
                  </a:moveTo>
                  <a:lnTo>
                    <a:pt x="388" y="27"/>
                  </a:lnTo>
                  <a:lnTo>
                    <a:pt x="381" y="31"/>
                  </a:lnTo>
                  <a:lnTo>
                    <a:pt x="377" y="35"/>
                  </a:lnTo>
                  <a:lnTo>
                    <a:pt x="371" y="38"/>
                  </a:lnTo>
                  <a:lnTo>
                    <a:pt x="369" y="38"/>
                  </a:lnTo>
                  <a:lnTo>
                    <a:pt x="365" y="36"/>
                  </a:lnTo>
                  <a:lnTo>
                    <a:pt x="365" y="36"/>
                  </a:lnTo>
                  <a:lnTo>
                    <a:pt x="363" y="38"/>
                  </a:lnTo>
                  <a:lnTo>
                    <a:pt x="362" y="39"/>
                  </a:lnTo>
                  <a:lnTo>
                    <a:pt x="362" y="39"/>
                  </a:lnTo>
                  <a:lnTo>
                    <a:pt x="359" y="50"/>
                  </a:lnTo>
                  <a:lnTo>
                    <a:pt x="359" y="54"/>
                  </a:lnTo>
                  <a:lnTo>
                    <a:pt x="360" y="59"/>
                  </a:lnTo>
                  <a:lnTo>
                    <a:pt x="360" y="59"/>
                  </a:lnTo>
                  <a:lnTo>
                    <a:pt x="363" y="63"/>
                  </a:lnTo>
                  <a:lnTo>
                    <a:pt x="367" y="68"/>
                  </a:lnTo>
                  <a:lnTo>
                    <a:pt x="369" y="71"/>
                  </a:lnTo>
                  <a:lnTo>
                    <a:pt x="371" y="71"/>
                  </a:lnTo>
                  <a:lnTo>
                    <a:pt x="376" y="71"/>
                  </a:lnTo>
                  <a:lnTo>
                    <a:pt x="380" y="71"/>
                  </a:lnTo>
                  <a:lnTo>
                    <a:pt x="380" y="71"/>
                  </a:lnTo>
                  <a:lnTo>
                    <a:pt x="388" y="27"/>
                  </a:lnTo>
                  <a:lnTo>
                    <a:pt x="388" y="27"/>
                  </a:lnTo>
                  <a:close/>
                  <a:moveTo>
                    <a:pt x="295" y="50"/>
                  </a:moveTo>
                  <a:lnTo>
                    <a:pt x="295" y="50"/>
                  </a:lnTo>
                  <a:lnTo>
                    <a:pt x="302" y="52"/>
                  </a:lnTo>
                  <a:lnTo>
                    <a:pt x="309" y="52"/>
                  </a:lnTo>
                  <a:lnTo>
                    <a:pt x="320" y="49"/>
                  </a:lnTo>
                  <a:lnTo>
                    <a:pt x="333" y="46"/>
                  </a:lnTo>
                  <a:lnTo>
                    <a:pt x="344" y="43"/>
                  </a:lnTo>
                  <a:lnTo>
                    <a:pt x="344" y="43"/>
                  </a:lnTo>
                  <a:lnTo>
                    <a:pt x="344" y="41"/>
                  </a:lnTo>
                  <a:lnTo>
                    <a:pt x="345" y="32"/>
                  </a:lnTo>
                  <a:lnTo>
                    <a:pt x="345" y="32"/>
                  </a:lnTo>
                  <a:lnTo>
                    <a:pt x="338" y="36"/>
                  </a:lnTo>
                  <a:lnTo>
                    <a:pt x="333" y="38"/>
                  </a:lnTo>
                  <a:lnTo>
                    <a:pt x="319" y="39"/>
                  </a:lnTo>
                  <a:lnTo>
                    <a:pt x="312" y="39"/>
                  </a:lnTo>
                  <a:lnTo>
                    <a:pt x="306" y="41"/>
                  </a:lnTo>
                  <a:lnTo>
                    <a:pt x="299" y="45"/>
                  </a:lnTo>
                  <a:lnTo>
                    <a:pt x="295" y="50"/>
                  </a:lnTo>
                  <a:lnTo>
                    <a:pt x="295" y="50"/>
                  </a:lnTo>
                  <a:close/>
                  <a:moveTo>
                    <a:pt x="481" y="43"/>
                  </a:moveTo>
                  <a:lnTo>
                    <a:pt x="481" y="43"/>
                  </a:lnTo>
                  <a:lnTo>
                    <a:pt x="475" y="43"/>
                  </a:lnTo>
                  <a:lnTo>
                    <a:pt x="475" y="43"/>
                  </a:lnTo>
                  <a:lnTo>
                    <a:pt x="477" y="54"/>
                  </a:lnTo>
                  <a:lnTo>
                    <a:pt x="477" y="54"/>
                  </a:lnTo>
                  <a:lnTo>
                    <a:pt x="482" y="53"/>
                  </a:lnTo>
                  <a:lnTo>
                    <a:pt x="482" y="53"/>
                  </a:lnTo>
                  <a:lnTo>
                    <a:pt x="481" y="43"/>
                  </a:lnTo>
                  <a:lnTo>
                    <a:pt x="481"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2" name="Freeform 1273"/>
            <p:cNvSpPr/>
            <p:nvPr/>
          </p:nvSpPr>
          <p:spPr bwMode="auto">
            <a:xfrm>
              <a:off x="6423025" y="868363"/>
              <a:ext cx="85725" cy="36513"/>
            </a:xfrm>
            <a:custGeom>
              <a:avLst/>
              <a:gdLst>
                <a:gd name="T0" fmla="*/ 108 w 161"/>
                <a:gd name="T1" fmla="*/ 18 h 69"/>
                <a:gd name="T2" fmla="*/ 93 w 161"/>
                <a:gd name="T3" fmla="*/ 29 h 69"/>
                <a:gd name="T4" fmla="*/ 119 w 161"/>
                <a:gd name="T5" fmla="*/ 26 h 69"/>
                <a:gd name="T6" fmla="*/ 132 w 161"/>
                <a:gd name="T7" fmla="*/ 43 h 69"/>
                <a:gd name="T8" fmla="*/ 143 w 161"/>
                <a:gd name="T9" fmla="*/ 26 h 69"/>
                <a:gd name="T10" fmla="*/ 151 w 161"/>
                <a:gd name="T11" fmla="*/ 22 h 69"/>
                <a:gd name="T12" fmla="*/ 161 w 161"/>
                <a:gd name="T13" fmla="*/ 23 h 69"/>
                <a:gd name="T14" fmla="*/ 157 w 161"/>
                <a:gd name="T15" fmla="*/ 43 h 69"/>
                <a:gd name="T16" fmla="*/ 141 w 161"/>
                <a:gd name="T17" fmla="*/ 54 h 69"/>
                <a:gd name="T18" fmla="*/ 144 w 161"/>
                <a:gd name="T19" fmla="*/ 58 h 69"/>
                <a:gd name="T20" fmla="*/ 155 w 161"/>
                <a:gd name="T21" fmla="*/ 65 h 69"/>
                <a:gd name="T22" fmla="*/ 152 w 161"/>
                <a:gd name="T23" fmla="*/ 69 h 69"/>
                <a:gd name="T24" fmla="*/ 141 w 161"/>
                <a:gd name="T25" fmla="*/ 63 h 69"/>
                <a:gd name="T26" fmla="*/ 127 w 161"/>
                <a:gd name="T27" fmla="*/ 54 h 69"/>
                <a:gd name="T28" fmla="*/ 114 w 161"/>
                <a:gd name="T29" fmla="*/ 44 h 69"/>
                <a:gd name="T30" fmla="*/ 98 w 161"/>
                <a:gd name="T31" fmla="*/ 37 h 69"/>
                <a:gd name="T32" fmla="*/ 90 w 161"/>
                <a:gd name="T33" fmla="*/ 37 h 69"/>
                <a:gd name="T34" fmla="*/ 75 w 161"/>
                <a:gd name="T35" fmla="*/ 45 h 69"/>
                <a:gd name="T36" fmla="*/ 68 w 161"/>
                <a:gd name="T37" fmla="*/ 48 h 69"/>
                <a:gd name="T38" fmla="*/ 55 w 161"/>
                <a:gd name="T39" fmla="*/ 48 h 69"/>
                <a:gd name="T40" fmla="*/ 50 w 161"/>
                <a:gd name="T41" fmla="*/ 47 h 69"/>
                <a:gd name="T42" fmla="*/ 39 w 161"/>
                <a:gd name="T43" fmla="*/ 30 h 69"/>
                <a:gd name="T44" fmla="*/ 36 w 161"/>
                <a:gd name="T45" fmla="*/ 27 h 69"/>
                <a:gd name="T46" fmla="*/ 22 w 161"/>
                <a:gd name="T47" fmla="*/ 22 h 69"/>
                <a:gd name="T48" fmla="*/ 0 w 161"/>
                <a:gd name="T49" fmla="*/ 18 h 69"/>
                <a:gd name="T50" fmla="*/ 11 w 161"/>
                <a:gd name="T51" fmla="*/ 5 h 69"/>
                <a:gd name="T52" fmla="*/ 28 w 161"/>
                <a:gd name="T53" fmla="*/ 3 h 69"/>
                <a:gd name="T54" fmla="*/ 40 w 161"/>
                <a:gd name="T55" fmla="*/ 5 h 69"/>
                <a:gd name="T56" fmla="*/ 50 w 161"/>
                <a:gd name="T57" fmla="*/ 11 h 69"/>
                <a:gd name="T58" fmla="*/ 55 w 161"/>
                <a:gd name="T59" fmla="*/ 18 h 69"/>
                <a:gd name="T60" fmla="*/ 58 w 161"/>
                <a:gd name="T61" fmla="*/ 29 h 69"/>
                <a:gd name="T62" fmla="*/ 80 w 161"/>
                <a:gd name="T63" fmla="*/ 26 h 69"/>
                <a:gd name="T64" fmla="*/ 73 w 161"/>
                <a:gd name="T65" fmla="*/ 1 h 69"/>
                <a:gd name="T66" fmla="*/ 100 w 161"/>
                <a:gd name="T67" fmla="*/ 0 h 69"/>
                <a:gd name="T68" fmla="*/ 108 w 161"/>
                <a:gd name="T69"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69">
                  <a:moveTo>
                    <a:pt x="108" y="18"/>
                  </a:moveTo>
                  <a:lnTo>
                    <a:pt x="108" y="18"/>
                  </a:lnTo>
                  <a:lnTo>
                    <a:pt x="93" y="29"/>
                  </a:lnTo>
                  <a:lnTo>
                    <a:pt x="93" y="29"/>
                  </a:lnTo>
                  <a:lnTo>
                    <a:pt x="119" y="26"/>
                  </a:lnTo>
                  <a:lnTo>
                    <a:pt x="119" y="26"/>
                  </a:lnTo>
                  <a:lnTo>
                    <a:pt x="132" y="43"/>
                  </a:lnTo>
                  <a:lnTo>
                    <a:pt x="132" y="43"/>
                  </a:lnTo>
                  <a:lnTo>
                    <a:pt x="137" y="33"/>
                  </a:lnTo>
                  <a:lnTo>
                    <a:pt x="143" y="26"/>
                  </a:lnTo>
                  <a:lnTo>
                    <a:pt x="147" y="23"/>
                  </a:lnTo>
                  <a:lnTo>
                    <a:pt x="151" y="22"/>
                  </a:lnTo>
                  <a:lnTo>
                    <a:pt x="155" y="22"/>
                  </a:lnTo>
                  <a:lnTo>
                    <a:pt x="161" y="23"/>
                  </a:lnTo>
                  <a:lnTo>
                    <a:pt x="161" y="23"/>
                  </a:lnTo>
                  <a:lnTo>
                    <a:pt x="157" y="43"/>
                  </a:lnTo>
                  <a:lnTo>
                    <a:pt x="157" y="43"/>
                  </a:lnTo>
                  <a:lnTo>
                    <a:pt x="141" y="54"/>
                  </a:lnTo>
                  <a:lnTo>
                    <a:pt x="141" y="54"/>
                  </a:lnTo>
                  <a:lnTo>
                    <a:pt x="144" y="58"/>
                  </a:lnTo>
                  <a:lnTo>
                    <a:pt x="144" y="58"/>
                  </a:lnTo>
                  <a:lnTo>
                    <a:pt x="155" y="65"/>
                  </a:lnTo>
                  <a:lnTo>
                    <a:pt x="155" y="65"/>
                  </a:lnTo>
                  <a:lnTo>
                    <a:pt x="152" y="69"/>
                  </a:lnTo>
                  <a:lnTo>
                    <a:pt x="152" y="69"/>
                  </a:lnTo>
                  <a:lnTo>
                    <a:pt x="141" y="63"/>
                  </a:lnTo>
                  <a:lnTo>
                    <a:pt x="141" y="63"/>
                  </a:lnTo>
                  <a:lnTo>
                    <a:pt x="127" y="54"/>
                  </a:lnTo>
                  <a:lnTo>
                    <a:pt x="114" y="44"/>
                  </a:lnTo>
                  <a:lnTo>
                    <a:pt x="114" y="44"/>
                  </a:lnTo>
                  <a:lnTo>
                    <a:pt x="103" y="39"/>
                  </a:lnTo>
                  <a:lnTo>
                    <a:pt x="98" y="37"/>
                  </a:lnTo>
                  <a:lnTo>
                    <a:pt x="94" y="37"/>
                  </a:lnTo>
                  <a:lnTo>
                    <a:pt x="90" y="37"/>
                  </a:lnTo>
                  <a:lnTo>
                    <a:pt x="86" y="39"/>
                  </a:lnTo>
                  <a:lnTo>
                    <a:pt x="75" y="45"/>
                  </a:lnTo>
                  <a:lnTo>
                    <a:pt x="75" y="45"/>
                  </a:lnTo>
                  <a:lnTo>
                    <a:pt x="68" y="48"/>
                  </a:lnTo>
                  <a:lnTo>
                    <a:pt x="62" y="50"/>
                  </a:lnTo>
                  <a:lnTo>
                    <a:pt x="55" y="48"/>
                  </a:lnTo>
                  <a:lnTo>
                    <a:pt x="50" y="47"/>
                  </a:lnTo>
                  <a:lnTo>
                    <a:pt x="50" y="47"/>
                  </a:lnTo>
                  <a:lnTo>
                    <a:pt x="44" y="39"/>
                  </a:lnTo>
                  <a:lnTo>
                    <a:pt x="39" y="30"/>
                  </a:lnTo>
                  <a:lnTo>
                    <a:pt x="39" y="30"/>
                  </a:lnTo>
                  <a:lnTo>
                    <a:pt x="36" y="27"/>
                  </a:lnTo>
                  <a:lnTo>
                    <a:pt x="32" y="25"/>
                  </a:lnTo>
                  <a:lnTo>
                    <a:pt x="22" y="22"/>
                  </a:lnTo>
                  <a:lnTo>
                    <a:pt x="0" y="18"/>
                  </a:lnTo>
                  <a:lnTo>
                    <a:pt x="0" y="18"/>
                  </a:lnTo>
                  <a:lnTo>
                    <a:pt x="6" y="11"/>
                  </a:lnTo>
                  <a:lnTo>
                    <a:pt x="11" y="5"/>
                  </a:lnTo>
                  <a:lnTo>
                    <a:pt x="19" y="3"/>
                  </a:lnTo>
                  <a:lnTo>
                    <a:pt x="28" y="3"/>
                  </a:lnTo>
                  <a:lnTo>
                    <a:pt x="28" y="3"/>
                  </a:lnTo>
                  <a:lnTo>
                    <a:pt x="40" y="5"/>
                  </a:lnTo>
                  <a:lnTo>
                    <a:pt x="46" y="8"/>
                  </a:lnTo>
                  <a:lnTo>
                    <a:pt x="50" y="11"/>
                  </a:lnTo>
                  <a:lnTo>
                    <a:pt x="53" y="14"/>
                  </a:lnTo>
                  <a:lnTo>
                    <a:pt x="55" y="18"/>
                  </a:lnTo>
                  <a:lnTo>
                    <a:pt x="57" y="23"/>
                  </a:lnTo>
                  <a:lnTo>
                    <a:pt x="58" y="29"/>
                  </a:lnTo>
                  <a:lnTo>
                    <a:pt x="58" y="29"/>
                  </a:lnTo>
                  <a:lnTo>
                    <a:pt x="80" y="26"/>
                  </a:lnTo>
                  <a:lnTo>
                    <a:pt x="80" y="26"/>
                  </a:lnTo>
                  <a:lnTo>
                    <a:pt x="73" y="1"/>
                  </a:lnTo>
                  <a:lnTo>
                    <a:pt x="73" y="1"/>
                  </a:lnTo>
                  <a:lnTo>
                    <a:pt x="100" y="0"/>
                  </a:lnTo>
                  <a:lnTo>
                    <a:pt x="100" y="0"/>
                  </a:lnTo>
                  <a:lnTo>
                    <a:pt x="108" y="18"/>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3" name="Freeform 1274"/>
            <p:cNvSpPr/>
            <p:nvPr/>
          </p:nvSpPr>
          <p:spPr bwMode="auto">
            <a:xfrm>
              <a:off x="6515100" y="889000"/>
              <a:ext cx="82550" cy="44450"/>
            </a:xfrm>
            <a:custGeom>
              <a:avLst/>
              <a:gdLst>
                <a:gd name="T0" fmla="*/ 156 w 156"/>
                <a:gd name="T1" fmla="*/ 82 h 82"/>
                <a:gd name="T2" fmla="*/ 144 w 156"/>
                <a:gd name="T3" fmla="*/ 82 h 82"/>
                <a:gd name="T4" fmla="*/ 135 w 156"/>
                <a:gd name="T5" fmla="*/ 77 h 82"/>
                <a:gd name="T6" fmla="*/ 131 w 156"/>
                <a:gd name="T7" fmla="*/ 71 h 82"/>
                <a:gd name="T8" fmla="*/ 127 w 156"/>
                <a:gd name="T9" fmla="*/ 61 h 82"/>
                <a:gd name="T10" fmla="*/ 95 w 156"/>
                <a:gd name="T11" fmla="*/ 80 h 82"/>
                <a:gd name="T12" fmla="*/ 95 w 156"/>
                <a:gd name="T13" fmla="*/ 65 h 82"/>
                <a:gd name="T14" fmla="*/ 91 w 156"/>
                <a:gd name="T15" fmla="*/ 61 h 82"/>
                <a:gd name="T16" fmla="*/ 87 w 156"/>
                <a:gd name="T17" fmla="*/ 59 h 82"/>
                <a:gd name="T18" fmla="*/ 80 w 156"/>
                <a:gd name="T19" fmla="*/ 59 h 82"/>
                <a:gd name="T20" fmla="*/ 69 w 156"/>
                <a:gd name="T21" fmla="*/ 58 h 82"/>
                <a:gd name="T22" fmla="*/ 59 w 156"/>
                <a:gd name="T23" fmla="*/ 50 h 82"/>
                <a:gd name="T24" fmla="*/ 54 w 156"/>
                <a:gd name="T25" fmla="*/ 41 h 82"/>
                <a:gd name="T26" fmla="*/ 36 w 156"/>
                <a:gd name="T27" fmla="*/ 48 h 82"/>
                <a:gd name="T28" fmla="*/ 31 w 156"/>
                <a:gd name="T29" fmla="*/ 26 h 82"/>
                <a:gd name="T30" fmla="*/ 23 w 156"/>
                <a:gd name="T31" fmla="*/ 36 h 82"/>
                <a:gd name="T32" fmla="*/ 13 w 156"/>
                <a:gd name="T33" fmla="*/ 40 h 82"/>
                <a:gd name="T34" fmla="*/ 9 w 156"/>
                <a:gd name="T35" fmla="*/ 40 h 82"/>
                <a:gd name="T36" fmla="*/ 2 w 156"/>
                <a:gd name="T37" fmla="*/ 36 h 82"/>
                <a:gd name="T38" fmla="*/ 0 w 156"/>
                <a:gd name="T39" fmla="*/ 30 h 82"/>
                <a:gd name="T40" fmla="*/ 0 w 156"/>
                <a:gd name="T41" fmla="*/ 17 h 82"/>
                <a:gd name="T42" fmla="*/ 1 w 156"/>
                <a:gd name="T43" fmla="*/ 8 h 82"/>
                <a:gd name="T44" fmla="*/ 5 w 156"/>
                <a:gd name="T45" fmla="*/ 3 h 82"/>
                <a:gd name="T46" fmla="*/ 12 w 156"/>
                <a:gd name="T47" fmla="*/ 0 h 82"/>
                <a:gd name="T48" fmla="*/ 22 w 156"/>
                <a:gd name="T49" fmla="*/ 1 h 82"/>
                <a:gd name="T50" fmla="*/ 44 w 156"/>
                <a:gd name="T51" fmla="*/ 7 h 82"/>
                <a:gd name="T52" fmla="*/ 44 w 156"/>
                <a:gd name="T53" fmla="*/ 11 h 82"/>
                <a:gd name="T54" fmla="*/ 18 w 156"/>
                <a:gd name="T55" fmla="*/ 14 h 82"/>
                <a:gd name="T56" fmla="*/ 31 w 156"/>
                <a:gd name="T57" fmla="*/ 22 h 82"/>
                <a:gd name="T58" fmla="*/ 42 w 156"/>
                <a:gd name="T59" fmla="*/ 23 h 82"/>
                <a:gd name="T60" fmla="*/ 52 w 156"/>
                <a:gd name="T61" fmla="*/ 25 h 82"/>
                <a:gd name="T62" fmla="*/ 63 w 156"/>
                <a:gd name="T63" fmla="*/ 28 h 82"/>
                <a:gd name="T64" fmla="*/ 70 w 156"/>
                <a:gd name="T65" fmla="*/ 37 h 82"/>
                <a:gd name="T66" fmla="*/ 72 w 156"/>
                <a:gd name="T67" fmla="*/ 40 h 82"/>
                <a:gd name="T68" fmla="*/ 83 w 156"/>
                <a:gd name="T69" fmla="*/ 48 h 82"/>
                <a:gd name="T70" fmla="*/ 90 w 156"/>
                <a:gd name="T71" fmla="*/ 44 h 82"/>
                <a:gd name="T72" fmla="*/ 103 w 156"/>
                <a:gd name="T73" fmla="*/ 41 h 82"/>
                <a:gd name="T74" fmla="*/ 116 w 156"/>
                <a:gd name="T75" fmla="*/ 44 h 82"/>
                <a:gd name="T76" fmla="*/ 127 w 156"/>
                <a:gd name="T77" fmla="*/ 50 h 82"/>
                <a:gd name="T78" fmla="*/ 132 w 156"/>
                <a:gd name="T79" fmla="*/ 54 h 82"/>
                <a:gd name="T80" fmla="*/ 137 w 156"/>
                <a:gd name="T81" fmla="*/ 59 h 82"/>
                <a:gd name="T82" fmla="*/ 142 w 156"/>
                <a:gd name="T83" fmla="*/ 59 h 82"/>
                <a:gd name="T84" fmla="*/ 149 w 156"/>
                <a:gd name="T85" fmla="*/ 64 h 82"/>
                <a:gd name="T86" fmla="*/ 153 w 156"/>
                <a:gd name="T87" fmla="*/ 73 h 82"/>
                <a:gd name="T88" fmla="*/ 156 w 156"/>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82">
                  <a:moveTo>
                    <a:pt x="156" y="82"/>
                  </a:moveTo>
                  <a:lnTo>
                    <a:pt x="156" y="82"/>
                  </a:lnTo>
                  <a:lnTo>
                    <a:pt x="149" y="82"/>
                  </a:lnTo>
                  <a:lnTo>
                    <a:pt x="144" y="82"/>
                  </a:lnTo>
                  <a:lnTo>
                    <a:pt x="139" y="80"/>
                  </a:lnTo>
                  <a:lnTo>
                    <a:pt x="135" y="77"/>
                  </a:lnTo>
                  <a:lnTo>
                    <a:pt x="132" y="75"/>
                  </a:lnTo>
                  <a:lnTo>
                    <a:pt x="131" y="71"/>
                  </a:lnTo>
                  <a:lnTo>
                    <a:pt x="127" y="61"/>
                  </a:lnTo>
                  <a:lnTo>
                    <a:pt x="127" y="61"/>
                  </a:lnTo>
                  <a:lnTo>
                    <a:pt x="95" y="80"/>
                  </a:lnTo>
                  <a:lnTo>
                    <a:pt x="95" y="80"/>
                  </a:lnTo>
                  <a:lnTo>
                    <a:pt x="95" y="72"/>
                  </a:lnTo>
                  <a:lnTo>
                    <a:pt x="95" y="65"/>
                  </a:lnTo>
                  <a:lnTo>
                    <a:pt x="95" y="65"/>
                  </a:lnTo>
                  <a:lnTo>
                    <a:pt x="91" y="61"/>
                  </a:lnTo>
                  <a:lnTo>
                    <a:pt x="88" y="59"/>
                  </a:lnTo>
                  <a:lnTo>
                    <a:pt x="87" y="59"/>
                  </a:lnTo>
                  <a:lnTo>
                    <a:pt x="87" y="59"/>
                  </a:lnTo>
                  <a:lnTo>
                    <a:pt x="80" y="59"/>
                  </a:lnTo>
                  <a:lnTo>
                    <a:pt x="74" y="59"/>
                  </a:lnTo>
                  <a:lnTo>
                    <a:pt x="69" y="58"/>
                  </a:lnTo>
                  <a:lnTo>
                    <a:pt x="66" y="57"/>
                  </a:lnTo>
                  <a:lnTo>
                    <a:pt x="59" y="50"/>
                  </a:lnTo>
                  <a:lnTo>
                    <a:pt x="54" y="41"/>
                  </a:lnTo>
                  <a:lnTo>
                    <a:pt x="54" y="41"/>
                  </a:lnTo>
                  <a:lnTo>
                    <a:pt x="36" y="48"/>
                  </a:lnTo>
                  <a:lnTo>
                    <a:pt x="36" y="48"/>
                  </a:lnTo>
                  <a:lnTo>
                    <a:pt x="31" y="26"/>
                  </a:lnTo>
                  <a:lnTo>
                    <a:pt x="31" y="26"/>
                  </a:lnTo>
                  <a:lnTo>
                    <a:pt x="27" y="32"/>
                  </a:lnTo>
                  <a:lnTo>
                    <a:pt x="23" y="36"/>
                  </a:lnTo>
                  <a:lnTo>
                    <a:pt x="18" y="40"/>
                  </a:lnTo>
                  <a:lnTo>
                    <a:pt x="13" y="40"/>
                  </a:lnTo>
                  <a:lnTo>
                    <a:pt x="9" y="40"/>
                  </a:lnTo>
                  <a:lnTo>
                    <a:pt x="9" y="40"/>
                  </a:lnTo>
                  <a:lnTo>
                    <a:pt x="5" y="39"/>
                  </a:lnTo>
                  <a:lnTo>
                    <a:pt x="2" y="36"/>
                  </a:lnTo>
                  <a:lnTo>
                    <a:pt x="1" y="33"/>
                  </a:lnTo>
                  <a:lnTo>
                    <a:pt x="0" y="30"/>
                  </a:lnTo>
                  <a:lnTo>
                    <a:pt x="0" y="23"/>
                  </a:lnTo>
                  <a:lnTo>
                    <a:pt x="0" y="17"/>
                  </a:lnTo>
                  <a:lnTo>
                    <a:pt x="0" y="17"/>
                  </a:lnTo>
                  <a:lnTo>
                    <a:pt x="1" y="8"/>
                  </a:lnTo>
                  <a:lnTo>
                    <a:pt x="2" y="5"/>
                  </a:lnTo>
                  <a:lnTo>
                    <a:pt x="5" y="3"/>
                  </a:lnTo>
                  <a:lnTo>
                    <a:pt x="8" y="1"/>
                  </a:lnTo>
                  <a:lnTo>
                    <a:pt x="12" y="0"/>
                  </a:lnTo>
                  <a:lnTo>
                    <a:pt x="22" y="1"/>
                  </a:lnTo>
                  <a:lnTo>
                    <a:pt x="22" y="1"/>
                  </a:lnTo>
                  <a:lnTo>
                    <a:pt x="44" y="7"/>
                  </a:lnTo>
                  <a:lnTo>
                    <a:pt x="44" y="7"/>
                  </a:lnTo>
                  <a:lnTo>
                    <a:pt x="44" y="11"/>
                  </a:lnTo>
                  <a:lnTo>
                    <a:pt x="44" y="11"/>
                  </a:lnTo>
                  <a:lnTo>
                    <a:pt x="18" y="14"/>
                  </a:lnTo>
                  <a:lnTo>
                    <a:pt x="18" y="14"/>
                  </a:lnTo>
                  <a:lnTo>
                    <a:pt x="26" y="19"/>
                  </a:lnTo>
                  <a:lnTo>
                    <a:pt x="31" y="22"/>
                  </a:lnTo>
                  <a:lnTo>
                    <a:pt x="31" y="22"/>
                  </a:lnTo>
                  <a:lnTo>
                    <a:pt x="42" y="23"/>
                  </a:lnTo>
                  <a:lnTo>
                    <a:pt x="52" y="25"/>
                  </a:lnTo>
                  <a:lnTo>
                    <a:pt x="52" y="25"/>
                  </a:lnTo>
                  <a:lnTo>
                    <a:pt x="58" y="26"/>
                  </a:lnTo>
                  <a:lnTo>
                    <a:pt x="63" y="28"/>
                  </a:lnTo>
                  <a:lnTo>
                    <a:pt x="67" y="32"/>
                  </a:lnTo>
                  <a:lnTo>
                    <a:pt x="70" y="37"/>
                  </a:lnTo>
                  <a:lnTo>
                    <a:pt x="70" y="37"/>
                  </a:lnTo>
                  <a:lnTo>
                    <a:pt x="72" y="40"/>
                  </a:lnTo>
                  <a:lnTo>
                    <a:pt x="74" y="43"/>
                  </a:lnTo>
                  <a:lnTo>
                    <a:pt x="83" y="48"/>
                  </a:lnTo>
                  <a:lnTo>
                    <a:pt x="83" y="48"/>
                  </a:lnTo>
                  <a:lnTo>
                    <a:pt x="90" y="44"/>
                  </a:lnTo>
                  <a:lnTo>
                    <a:pt x="96" y="43"/>
                  </a:lnTo>
                  <a:lnTo>
                    <a:pt x="103" y="41"/>
                  </a:lnTo>
                  <a:lnTo>
                    <a:pt x="109" y="43"/>
                  </a:lnTo>
                  <a:lnTo>
                    <a:pt x="116" y="44"/>
                  </a:lnTo>
                  <a:lnTo>
                    <a:pt x="121" y="46"/>
                  </a:lnTo>
                  <a:lnTo>
                    <a:pt x="127" y="50"/>
                  </a:lnTo>
                  <a:lnTo>
                    <a:pt x="132" y="54"/>
                  </a:lnTo>
                  <a:lnTo>
                    <a:pt x="132" y="54"/>
                  </a:lnTo>
                  <a:lnTo>
                    <a:pt x="135" y="57"/>
                  </a:lnTo>
                  <a:lnTo>
                    <a:pt x="137" y="59"/>
                  </a:lnTo>
                  <a:lnTo>
                    <a:pt x="137" y="59"/>
                  </a:lnTo>
                  <a:lnTo>
                    <a:pt x="142" y="59"/>
                  </a:lnTo>
                  <a:lnTo>
                    <a:pt x="146" y="62"/>
                  </a:lnTo>
                  <a:lnTo>
                    <a:pt x="149" y="64"/>
                  </a:lnTo>
                  <a:lnTo>
                    <a:pt x="150" y="66"/>
                  </a:lnTo>
                  <a:lnTo>
                    <a:pt x="153" y="73"/>
                  </a:lnTo>
                  <a:lnTo>
                    <a:pt x="156" y="82"/>
                  </a:lnTo>
                  <a:lnTo>
                    <a:pt x="15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4" name="Freeform 1275"/>
            <p:cNvSpPr/>
            <p:nvPr/>
          </p:nvSpPr>
          <p:spPr bwMode="auto">
            <a:xfrm>
              <a:off x="6386513" y="855663"/>
              <a:ext cx="42863" cy="30163"/>
            </a:xfrm>
            <a:custGeom>
              <a:avLst/>
              <a:gdLst>
                <a:gd name="T0" fmla="*/ 0 w 81"/>
                <a:gd name="T1" fmla="*/ 57 h 57"/>
                <a:gd name="T2" fmla="*/ 0 w 81"/>
                <a:gd name="T3" fmla="*/ 57 h 57"/>
                <a:gd name="T4" fmla="*/ 3 w 81"/>
                <a:gd name="T5" fmla="*/ 43 h 57"/>
                <a:gd name="T6" fmla="*/ 9 w 81"/>
                <a:gd name="T7" fmla="*/ 30 h 57"/>
                <a:gd name="T8" fmla="*/ 11 w 81"/>
                <a:gd name="T9" fmla="*/ 15 h 57"/>
                <a:gd name="T10" fmla="*/ 14 w 81"/>
                <a:gd name="T11" fmla="*/ 0 h 57"/>
                <a:gd name="T12" fmla="*/ 14 w 81"/>
                <a:gd name="T13" fmla="*/ 0 h 57"/>
                <a:gd name="T14" fmla="*/ 22 w 81"/>
                <a:gd name="T15" fmla="*/ 7 h 57"/>
                <a:gd name="T16" fmla="*/ 27 w 81"/>
                <a:gd name="T17" fmla="*/ 11 h 57"/>
                <a:gd name="T18" fmla="*/ 27 w 81"/>
                <a:gd name="T19" fmla="*/ 11 h 57"/>
                <a:gd name="T20" fmla="*/ 31 w 81"/>
                <a:gd name="T21" fmla="*/ 16 h 57"/>
                <a:gd name="T22" fmla="*/ 33 w 81"/>
                <a:gd name="T23" fmla="*/ 18 h 57"/>
                <a:gd name="T24" fmla="*/ 38 w 81"/>
                <a:gd name="T25" fmla="*/ 19 h 57"/>
                <a:gd name="T26" fmla="*/ 38 w 81"/>
                <a:gd name="T27" fmla="*/ 19 h 57"/>
                <a:gd name="T28" fmla="*/ 43 w 81"/>
                <a:gd name="T29" fmla="*/ 18 h 57"/>
                <a:gd name="T30" fmla="*/ 46 w 81"/>
                <a:gd name="T31" fmla="*/ 15 h 57"/>
                <a:gd name="T32" fmla="*/ 47 w 81"/>
                <a:gd name="T33" fmla="*/ 12 h 57"/>
                <a:gd name="T34" fmla="*/ 49 w 81"/>
                <a:gd name="T35" fmla="*/ 8 h 57"/>
                <a:gd name="T36" fmla="*/ 49 w 81"/>
                <a:gd name="T37" fmla="*/ 8 h 57"/>
                <a:gd name="T38" fmla="*/ 51 w 81"/>
                <a:gd name="T39" fmla="*/ 4 h 57"/>
                <a:gd name="T40" fmla="*/ 51 w 81"/>
                <a:gd name="T41" fmla="*/ 4 h 57"/>
                <a:gd name="T42" fmla="*/ 81 w 81"/>
                <a:gd name="T43" fmla="*/ 0 h 57"/>
                <a:gd name="T44" fmla="*/ 81 w 81"/>
                <a:gd name="T45" fmla="*/ 0 h 57"/>
                <a:gd name="T46" fmla="*/ 78 w 81"/>
                <a:gd name="T47" fmla="*/ 21 h 57"/>
                <a:gd name="T48" fmla="*/ 78 w 81"/>
                <a:gd name="T49" fmla="*/ 21 h 57"/>
                <a:gd name="T50" fmla="*/ 51 w 81"/>
                <a:gd name="T51" fmla="*/ 32 h 57"/>
                <a:gd name="T52" fmla="*/ 51 w 81"/>
                <a:gd name="T53" fmla="*/ 32 h 57"/>
                <a:gd name="T54" fmla="*/ 54 w 81"/>
                <a:gd name="T55" fmla="*/ 47 h 57"/>
                <a:gd name="T56" fmla="*/ 54 w 81"/>
                <a:gd name="T57" fmla="*/ 47 h 57"/>
                <a:gd name="T58" fmla="*/ 0 w 81"/>
                <a:gd name="T59" fmla="*/ 57 h 57"/>
                <a:gd name="T60" fmla="*/ 0 w 81"/>
                <a:gd name="T6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57">
                  <a:moveTo>
                    <a:pt x="0" y="57"/>
                  </a:moveTo>
                  <a:lnTo>
                    <a:pt x="0" y="57"/>
                  </a:lnTo>
                  <a:lnTo>
                    <a:pt x="3" y="43"/>
                  </a:lnTo>
                  <a:lnTo>
                    <a:pt x="9" y="30"/>
                  </a:lnTo>
                  <a:lnTo>
                    <a:pt x="11" y="15"/>
                  </a:lnTo>
                  <a:lnTo>
                    <a:pt x="14" y="0"/>
                  </a:lnTo>
                  <a:lnTo>
                    <a:pt x="14" y="0"/>
                  </a:lnTo>
                  <a:lnTo>
                    <a:pt x="22" y="7"/>
                  </a:lnTo>
                  <a:lnTo>
                    <a:pt x="27" y="11"/>
                  </a:lnTo>
                  <a:lnTo>
                    <a:pt x="27" y="11"/>
                  </a:lnTo>
                  <a:lnTo>
                    <a:pt x="31" y="16"/>
                  </a:lnTo>
                  <a:lnTo>
                    <a:pt x="33" y="18"/>
                  </a:lnTo>
                  <a:lnTo>
                    <a:pt x="38" y="19"/>
                  </a:lnTo>
                  <a:lnTo>
                    <a:pt x="38" y="19"/>
                  </a:lnTo>
                  <a:lnTo>
                    <a:pt x="43" y="18"/>
                  </a:lnTo>
                  <a:lnTo>
                    <a:pt x="46" y="15"/>
                  </a:lnTo>
                  <a:lnTo>
                    <a:pt x="47" y="12"/>
                  </a:lnTo>
                  <a:lnTo>
                    <a:pt x="49" y="8"/>
                  </a:lnTo>
                  <a:lnTo>
                    <a:pt x="49" y="8"/>
                  </a:lnTo>
                  <a:lnTo>
                    <a:pt x="51" y="4"/>
                  </a:lnTo>
                  <a:lnTo>
                    <a:pt x="51" y="4"/>
                  </a:lnTo>
                  <a:lnTo>
                    <a:pt x="81" y="0"/>
                  </a:lnTo>
                  <a:lnTo>
                    <a:pt x="81" y="0"/>
                  </a:lnTo>
                  <a:lnTo>
                    <a:pt x="78" y="21"/>
                  </a:lnTo>
                  <a:lnTo>
                    <a:pt x="78" y="21"/>
                  </a:lnTo>
                  <a:lnTo>
                    <a:pt x="51" y="32"/>
                  </a:lnTo>
                  <a:lnTo>
                    <a:pt x="51" y="32"/>
                  </a:lnTo>
                  <a:lnTo>
                    <a:pt x="54" y="47"/>
                  </a:lnTo>
                  <a:lnTo>
                    <a:pt x="54" y="47"/>
                  </a:lnTo>
                  <a:lnTo>
                    <a:pt x="0" y="5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5" name="Freeform 1276"/>
            <p:cNvSpPr/>
            <p:nvPr/>
          </p:nvSpPr>
          <p:spPr bwMode="auto">
            <a:xfrm>
              <a:off x="6691313" y="1181100"/>
              <a:ext cx="47625" cy="38100"/>
            </a:xfrm>
            <a:custGeom>
              <a:avLst/>
              <a:gdLst>
                <a:gd name="T0" fmla="*/ 91 w 91"/>
                <a:gd name="T1" fmla="*/ 45 h 71"/>
                <a:gd name="T2" fmla="*/ 91 w 91"/>
                <a:gd name="T3" fmla="*/ 45 h 71"/>
                <a:gd name="T4" fmla="*/ 30 w 91"/>
                <a:gd name="T5" fmla="*/ 54 h 71"/>
                <a:gd name="T6" fmla="*/ 30 w 91"/>
                <a:gd name="T7" fmla="*/ 54 h 71"/>
                <a:gd name="T8" fmla="*/ 33 w 91"/>
                <a:gd name="T9" fmla="*/ 60 h 71"/>
                <a:gd name="T10" fmla="*/ 34 w 91"/>
                <a:gd name="T11" fmla="*/ 65 h 71"/>
                <a:gd name="T12" fmla="*/ 34 w 91"/>
                <a:gd name="T13" fmla="*/ 65 h 71"/>
                <a:gd name="T14" fmla="*/ 32 w 91"/>
                <a:gd name="T15" fmla="*/ 70 h 71"/>
                <a:gd name="T16" fmla="*/ 29 w 91"/>
                <a:gd name="T17" fmla="*/ 71 h 71"/>
                <a:gd name="T18" fmla="*/ 29 w 91"/>
                <a:gd name="T19" fmla="*/ 71 h 71"/>
                <a:gd name="T20" fmla="*/ 23 w 91"/>
                <a:gd name="T21" fmla="*/ 71 h 71"/>
                <a:gd name="T22" fmla="*/ 22 w 91"/>
                <a:gd name="T23" fmla="*/ 70 h 71"/>
                <a:gd name="T24" fmla="*/ 21 w 91"/>
                <a:gd name="T25" fmla="*/ 68 h 71"/>
                <a:gd name="T26" fmla="*/ 21 w 91"/>
                <a:gd name="T27" fmla="*/ 68 h 71"/>
                <a:gd name="T28" fmla="*/ 19 w 91"/>
                <a:gd name="T29" fmla="*/ 63 h 71"/>
                <a:gd name="T30" fmla="*/ 15 w 91"/>
                <a:gd name="T31" fmla="*/ 57 h 71"/>
                <a:gd name="T32" fmla="*/ 11 w 91"/>
                <a:gd name="T33" fmla="*/ 54 h 71"/>
                <a:gd name="T34" fmla="*/ 4 w 91"/>
                <a:gd name="T35" fmla="*/ 52 h 71"/>
                <a:gd name="T36" fmla="*/ 4 w 91"/>
                <a:gd name="T37" fmla="*/ 52 h 71"/>
                <a:gd name="T38" fmla="*/ 3 w 91"/>
                <a:gd name="T39" fmla="*/ 50 h 71"/>
                <a:gd name="T40" fmla="*/ 3 w 91"/>
                <a:gd name="T41" fmla="*/ 47 h 71"/>
                <a:gd name="T42" fmla="*/ 0 w 91"/>
                <a:gd name="T43" fmla="*/ 39 h 71"/>
                <a:gd name="T44" fmla="*/ 0 w 91"/>
                <a:gd name="T45" fmla="*/ 39 h 71"/>
                <a:gd name="T46" fmla="*/ 16 w 91"/>
                <a:gd name="T47" fmla="*/ 43 h 71"/>
                <a:gd name="T48" fmla="*/ 25 w 91"/>
                <a:gd name="T49" fmla="*/ 46 h 71"/>
                <a:gd name="T50" fmla="*/ 33 w 91"/>
                <a:gd name="T51" fmla="*/ 46 h 71"/>
                <a:gd name="T52" fmla="*/ 33 w 91"/>
                <a:gd name="T53" fmla="*/ 46 h 71"/>
                <a:gd name="T54" fmla="*/ 40 w 91"/>
                <a:gd name="T55" fmla="*/ 46 h 71"/>
                <a:gd name="T56" fmla="*/ 47 w 91"/>
                <a:gd name="T57" fmla="*/ 43 h 71"/>
                <a:gd name="T58" fmla="*/ 63 w 91"/>
                <a:gd name="T59" fmla="*/ 38 h 71"/>
                <a:gd name="T60" fmla="*/ 63 w 91"/>
                <a:gd name="T61" fmla="*/ 38 h 71"/>
                <a:gd name="T62" fmla="*/ 48 w 91"/>
                <a:gd name="T63" fmla="*/ 14 h 71"/>
                <a:gd name="T64" fmla="*/ 48 w 91"/>
                <a:gd name="T65" fmla="*/ 14 h 71"/>
                <a:gd name="T66" fmla="*/ 54 w 91"/>
                <a:gd name="T67" fmla="*/ 9 h 71"/>
                <a:gd name="T68" fmla="*/ 58 w 91"/>
                <a:gd name="T69" fmla="*/ 3 h 71"/>
                <a:gd name="T70" fmla="*/ 62 w 91"/>
                <a:gd name="T71" fmla="*/ 2 h 71"/>
                <a:gd name="T72" fmla="*/ 65 w 91"/>
                <a:gd name="T73" fmla="*/ 0 h 71"/>
                <a:gd name="T74" fmla="*/ 70 w 91"/>
                <a:gd name="T75" fmla="*/ 0 h 71"/>
                <a:gd name="T76" fmla="*/ 77 w 91"/>
                <a:gd name="T77" fmla="*/ 0 h 71"/>
                <a:gd name="T78" fmla="*/ 77 w 91"/>
                <a:gd name="T79" fmla="*/ 0 h 71"/>
                <a:gd name="T80" fmla="*/ 73 w 91"/>
                <a:gd name="T81" fmla="*/ 18 h 71"/>
                <a:gd name="T82" fmla="*/ 73 w 91"/>
                <a:gd name="T83" fmla="*/ 18 h 71"/>
                <a:gd name="T84" fmla="*/ 80 w 91"/>
                <a:gd name="T85" fmla="*/ 24 h 71"/>
                <a:gd name="T86" fmla="*/ 87 w 91"/>
                <a:gd name="T87" fmla="*/ 31 h 71"/>
                <a:gd name="T88" fmla="*/ 87 w 91"/>
                <a:gd name="T89" fmla="*/ 31 h 71"/>
                <a:gd name="T90" fmla="*/ 90 w 91"/>
                <a:gd name="T91" fmla="*/ 34 h 71"/>
                <a:gd name="T92" fmla="*/ 90 w 91"/>
                <a:gd name="T93" fmla="*/ 38 h 71"/>
                <a:gd name="T94" fmla="*/ 91 w 91"/>
                <a:gd name="T95" fmla="*/ 45 h 71"/>
                <a:gd name="T96" fmla="*/ 91 w 91"/>
                <a:gd name="T9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71">
                  <a:moveTo>
                    <a:pt x="91" y="45"/>
                  </a:moveTo>
                  <a:lnTo>
                    <a:pt x="91" y="45"/>
                  </a:lnTo>
                  <a:lnTo>
                    <a:pt x="30" y="54"/>
                  </a:lnTo>
                  <a:lnTo>
                    <a:pt x="30" y="54"/>
                  </a:lnTo>
                  <a:lnTo>
                    <a:pt x="33" y="60"/>
                  </a:lnTo>
                  <a:lnTo>
                    <a:pt x="34" y="65"/>
                  </a:lnTo>
                  <a:lnTo>
                    <a:pt x="34" y="65"/>
                  </a:lnTo>
                  <a:lnTo>
                    <a:pt x="32" y="70"/>
                  </a:lnTo>
                  <a:lnTo>
                    <a:pt x="29" y="71"/>
                  </a:lnTo>
                  <a:lnTo>
                    <a:pt x="29" y="71"/>
                  </a:lnTo>
                  <a:lnTo>
                    <a:pt x="23" y="71"/>
                  </a:lnTo>
                  <a:lnTo>
                    <a:pt x="22" y="70"/>
                  </a:lnTo>
                  <a:lnTo>
                    <a:pt x="21" y="68"/>
                  </a:lnTo>
                  <a:lnTo>
                    <a:pt x="21" y="68"/>
                  </a:lnTo>
                  <a:lnTo>
                    <a:pt x="19" y="63"/>
                  </a:lnTo>
                  <a:lnTo>
                    <a:pt x="15" y="57"/>
                  </a:lnTo>
                  <a:lnTo>
                    <a:pt x="11" y="54"/>
                  </a:lnTo>
                  <a:lnTo>
                    <a:pt x="4" y="52"/>
                  </a:lnTo>
                  <a:lnTo>
                    <a:pt x="4" y="52"/>
                  </a:lnTo>
                  <a:lnTo>
                    <a:pt x="3" y="50"/>
                  </a:lnTo>
                  <a:lnTo>
                    <a:pt x="3" y="47"/>
                  </a:lnTo>
                  <a:lnTo>
                    <a:pt x="0" y="39"/>
                  </a:lnTo>
                  <a:lnTo>
                    <a:pt x="0" y="39"/>
                  </a:lnTo>
                  <a:lnTo>
                    <a:pt x="16" y="43"/>
                  </a:lnTo>
                  <a:lnTo>
                    <a:pt x="25" y="46"/>
                  </a:lnTo>
                  <a:lnTo>
                    <a:pt x="33" y="46"/>
                  </a:lnTo>
                  <a:lnTo>
                    <a:pt x="33" y="46"/>
                  </a:lnTo>
                  <a:lnTo>
                    <a:pt x="40" y="46"/>
                  </a:lnTo>
                  <a:lnTo>
                    <a:pt x="47" y="43"/>
                  </a:lnTo>
                  <a:lnTo>
                    <a:pt x="63" y="38"/>
                  </a:lnTo>
                  <a:lnTo>
                    <a:pt x="63" y="38"/>
                  </a:lnTo>
                  <a:lnTo>
                    <a:pt x="48" y="14"/>
                  </a:lnTo>
                  <a:lnTo>
                    <a:pt x="48" y="14"/>
                  </a:lnTo>
                  <a:lnTo>
                    <a:pt x="54" y="9"/>
                  </a:lnTo>
                  <a:lnTo>
                    <a:pt x="58" y="3"/>
                  </a:lnTo>
                  <a:lnTo>
                    <a:pt x="62" y="2"/>
                  </a:lnTo>
                  <a:lnTo>
                    <a:pt x="65" y="0"/>
                  </a:lnTo>
                  <a:lnTo>
                    <a:pt x="70" y="0"/>
                  </a:lnTo>
                  <a:lnTo>
                    <a:pt x="77" y="0"/>
                  </a:lnTo>
                  <a:lnTo>
                    <a:pt x="77" y="0"/>
                  </a:lnTo>
                  <a:lnTo>
                    <a:pt x="73" y="18"/>
                  </a:lnTo>
                  <a:lnTo>
                    <a:pt x="73" y="18"/>
                  </a:lnTo>
                  <a:lnTo>
                    <a:pt x="80" y="24"/>
                  </a:lnTo>
                  <a:lnTo>
                    <a:pt x="87" y="31"/>
                  </a:lnTo>
                  <a:lnTo>
                    <a:pt x="87" y="31"/>
                  </a:lnTo>
                  <a:lnTo>
                    <a:pt x="90" y="34"/>
                  </a:lnTo>
                  <a:lnTo>
                    <a:pt x="90" y="38"/>
                  </a:lnTo>
                  <a:lnTo>
                    <a:pt x="91" y="45"/>
                  </a:lnTo>
                  <a:lnTo>
                    <a:pt x="91"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6" name="Freeform 1277"/>
            <p:cNvSpPr/>
            <p:nvPr/>
          </p:nvSpPr>
          <p:spPr bwMode="auto">
            <a:xfrm>
              <a:off x="6670675" y="1174750"/>
              <a:ext cx="30163" cy="33338"/>
            </a:xfrm>
            <a:custGeom>
              <a:avLst/>
              <a:gdLst>
                <a:gd name="T0" fmla="*/ 55 w 57"/>
                <a:gd name="T1" fmla="*/ 8 h 61"/>
                <a:gd name="T2" fmla="*/ 55 w 57"/>
                <a:gd name="T3" fmla="*/ 8 h 61"/>
                <a:gd name="T4" fmla="*/ 57 w 57"/>
                <a:gd name="T5" fmla="*/ 21 h 61"/>
                <a:gd name="T6" fmla="*/ 57 w 57"/>
                <a:gd name="T7" fmla="*/ 25 h 61"/>
                <a:gd name="T8" fmla="*/ 55 w 57"/>
                <a:gd name="T9" fmla="*/ 29 h 61"/>
                <a:gd name="T10" fmla="*/ 53 w 57"/>
                <a:gd name="T11" fmla="*/ 33 h 61"/>
                <a:gd name="T12" fmla="*/ 48 w 57"/>
                <a:gd name="T13" fmla="*/ 37 h 61"/>
                <a:gd name="T14" fmla="*/ 37 w 57"/>
                <a:gd name="T15" fmla="*/ 44 h 61"/>
                <a:gd name="T16" fmla="*/ 37 w 57"/>
                <a:gd name="T17" fmla="*/ 44 h 61"/>
                <a:gd name="T18" fmla="*/ 33 w 57"/>
                <a:gd name="T19" fmla="*/ 47 h 61"/>
                <a:gd name="T20" fmla="*/ 30 w 57"/>
                <a:gd name="T21" fmla="*/ 51 h 61"/>
                <a:gd name="T22" fmla="*/ 24 w 57"/>
                <a:gd name="T23" fmla="*/ 61 h 61"/>
                <a:gd name="T24" fmla="*/ 24 w 57"/>
                <a:gd name="T25" fmla="*/ 61 h 61"/>
                <a:gd name="T26" fmla="*/ 19 w 57"/>
                <a:gd name="T27" fmla="*/ 58 h 61"/>
                <a:gd name="T28" fmla="*/ 17 w 57"/>
                <a:gd name="T29" fmla="*/ 54 h 61"/>
                <a:gd name="T30" fmla="*/ 12 w 57"/>
                <a:gd name="T31" fmla="*/ 43 h 61"/>
                <a:gd name="T32" fmla="*/ 12 w 57"/>
                <a:gd name="T33" fmla="*/ 43 h 61"/>
                <a:gd name="T34" fmla="*/ 30 w 57"/>
                <a:gd name="T35" fmla="*/ 37 h 61"/>
                <a:gd name="T36" fmla="*/ 30 w 57"/>
                <a:gd name="T37" fmla="*/ 37 h 61"/>
                <a:gd name="T38" fmla="*/ 29 w 57"/>
                <a:gd name="T39" fmla="*/ 35 h 61"/>
                <a:gd name="T40" fmla="*/ 29 w 57"/>
                <a:gd name="T41" fmla="*/ 35 h 61"/>
                <a:gd name="T42" fmla="*/ 12 w 57"/>
                <a:gd name="T43" fmla="*/ 32 h 61"/>
                <a:gd name="T44" fmla="*/ 12 w 57"/>
                <a:gd name="T45" fmla="*/ 32 h 61"/>
                <a:gd name="T46" fmla="*/ 7 w 57"/>
                <a:gd name="T47" fmla="*/ 25 h 61"/>
                <a:gd name="T48" fmla="*/ 3 w 57"/>
                <a:gd name="T49" fmla="*/ 18 h 61"/>
                <a:gd name="T50" fmla="*/ 0 w 57"/>
                <a:gd name="T51" fmla="*/ 14 h 61"/>
                <a:gd name="T52" fmla="*/ 0 w 57"/>
                <a:gd name="T53" fmla="*/ 10 h 61"/>
                <a:gd name="T54" fmla="*/ 0 w 57"/>
                <a:gd name="T55" fmla="*/ 4 h 61"/>
                <a:gd name="T56" fmla="*/ 1 w 57"/>
                <a:gd name="T57" fmla="*/ 0 h 61"/>
                <a:gd name="T58" fmla="*/ 1 w 57"/>
                <a:gd name="T59" fmla="*/ 0 h 61"/>
                <a:gd name="T60" fmla="*/ 12 w 57"/>
                <a:gd name="T61" fmla="*/ 0 h 61"/>
                <a:gd name="T62" fmla="*/ 24 w 57"/>
                <a:gd name="T63" fmla="*/ 3 h 61"/>
                <a:gd name="T64" fmla="*/ 28 w 57"/>
                <a:gd name="T65" fmla="*/ 4 h 61"/>
                <a:gd name="T66" fmla="*/ 33 w 57"/>
                <a:gd name="T67" fmla="*/ 7 h 61"/>
                <a:gd name="T68" fmla="*/ 37 w 57"/>
                <a:gd name="T69" fmla="*/ 11 h 61"/>
                <a:gd name="T70" fmla="*/ 40 w 57"/>
                <a:gd name="T71" fmla="*/ 17 h 61"/>
                <a:gd name="T72" fmla="*/ 40 w 57"/>
                <a:gd name="T73" fmla="*/ 17 h 61"/>
                <a:gd name="T74" fmla="*/ 55 w 57"/>
                <a:gd name="T75" fmla="*/ 8 h 61"/>
                <a:gd name="T76" fmla="*/ 55 w 57"/>
                <a:gd name="T7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61">
                  <a:moveTo>
                    <a:pt x="55" y="8"/>
                  </a:moveTo>
                  <a:lnTo>
                    <a:pt x="55" y="8"/>
                  </a:lnTo>
                  <a:lnTo>
                    <a:pt x="57" y="21"/>
                  </a:lnTo>
                  <a:lnTo>
                    <a:pt x="57" y="25"/>
                  </a:lnTo>
                  <a:lnTo>
                    <a:pt x="55" y="29"/>
                  </a:lnTo>
                  <a:lnTo>
                    <a:pt x="53" y="33"/>
                  </a:lnTo>
                  <a:lnTo>
                    <a:pt x="48" y="37"/>
                  </a:lnTo>
                  <a:lnTo>
                    <a:pt x="37" y="44"/>
                  </a:lnTo>
                  <a:lnTo>
                    <a:pt x="37" y="44"/>
                  </a:lnTo>
                  <a:lnTo>
                    <a:pt x="33" y="47"/>
                  </a:lnTo>
                  <a:lnTo>
                    <a:pt x="30" y="51"/>
                  </a:lnTo>
                  <a:lnTo>
                    <a:pt x="24" y="61"/>
                  </a:lnTo>
                  <a:lnTo>
                    <a:pt x="24" y="61"/>
                  </a:lnTo>
                  <a:lnTo>
                    <a:pt x="19" y="58"/>
                  </a:lnTo>
                  <a:lnTo>
                    <a:pt x="17" y="54"/>
                  </a:lnTo>
                  <a:lnTo>
                    <a:pt x="12" y="43"/>
                  </a:lnTo>
                  <a:lnTo>
                    <a:pt x="12" y="43"/>
                  </a:lnTo>
                  <a:lnTo>
                    <a:pt x="30" y="37"/>
                  </a:lnTo>
                  <a:lnTo>
                    <a:pt x="30" y="37"/>
                  </a:lnTo>
                  <a:lnTo>
                    <a:pt x="29" y="35"/>
                  </a:lnTo>
                  <a:lnTo>
                    <a:pt x="29" y="35"/>
                  </a:lnTo>
                  <a:lnTo>
                    <a:pt x="12" y="32"/>
                  </a:lnTo>
                  <a:lnTo>
                    <a:pt x="12" y="32"/>
                  </a:lnTo>
                  <a:lnTo>
                    <a:pt x="7" y="25"/>
                  </a:lnTo>
                  <a:lnTo>
                    <a:pt x="3" y="18"/>
                  </a:lnTo>
                  <a:lnTo>
                    <a:pt x="0" y="14"/>
                  </a:lnTo>
                  <a:lnTo>
                    <a:pt x="0" y="10"/>
                  </a:lnTo>
                  <a:lnTo>
                    <a:pt x="0" y="4"/>
                  </a:lnTo>
                  <a:lnTo>
                    <a:pt x="1" y="0"/>
                  </a:lnTo>
                  <a:lnTo>
                    <a:pt x="1" y="0"/>
                  </a:lnTo>
                  <a:lnTo>
                    <a:pt x="12" y="0"/>
                  </a:lnTo>
                  <a:lnTo>
                    <a:pt x="24" y="3"/>
                  </a:lnTo>
                  <a:lnTo>
                    <a:pt x="28" y="4"/>
                  </a:lnTo>
                  <a:lnTo>
                    <a:pt x="33" y="7"/>
                  </a:lnTo>
                  <a:lnTo>
                    <a:pt x="37" y="11"/>
                  </a:lnTo>
                  <a:lnTo>
                    <a:pt x="40" y="17"/>
                  </a:lnTo>
                  <a:lnTo>
                    <a:pt x="40" y="17"/>
                  </a:lnTo>
                  <a:lnTo>
                    <a:pt x="55" y="8"/>
                  </a:lnTo>
                  <a:lnTo>
                    <a:pt x="55"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7" name="Freeform 1278"/>
            <p:cNvSpPr/>
            <p:nvPr/>
          </p:nvSpPr>
          <p:spPr bwMode="auto">
            <a:xfrm>
              <a:off x="6638925" y="977900"/>
              <a:ext cx="41275" cy="38100"/>
            </a:xfrm>
            <a:custGeom>
              <a:avLst/>
              <a:gdLst>
                <a:gd name="T0" fmla="*/ 33 w 78"/>
                <a:gd name="T1" fmla="*/ 71 h 71"/>
                <a:gd name="T2" fmla="*/ 33 w 78"/>
                <a:gd name="T3" fmla="*/ 71 h 71"/>
                <a:gd name="T4" fmla="*/ 26 w 78"/>
                <a:gd name="T5" fmla="*/ 68 h 71"/>
                <a:gd name="T6" fmla="*/ 20 w 78"/>
                <a:gd name="T7" fmla="*/ 66 h 71"/>
                <a:gd name="T8" fmla="*/ 17 w 78"/>
                <a:gd name="T9" fmla="*/ 64 h 71"/>
                <a:gd name="T10" fmla="*/ 13 w 78"/>
                <a:gd name="T11" fmla="*/ 64 h 71"/>
                <a:gd name="T12" fmla="*/ 8 w 78"/>
                <a:gd name="T13" fmla="*/ 66 h 71"/>
                <a:gd name="T14" fmla="*/ 4 w 78"/>
                <a:gd name="T15" fmla="*/ 68 h 71"/>
                <a:gd name="T16" fmla="*/ 4 w 78"/>
                <a:gd name="T17" fmla="*/ 68 h 71"/>
                <a:gd name="T18" fmla="*/ 0 w 78"/>
                <a:gd name="T19" fmla="*/ 59 h 71"/>
                <a:gd name="T20" fmla="*/ 0 w 78"/>
                <a:gd name="T21" fmla="*/ 59 h 71"/>
                <a:gd name="T22" fmla="*/ 17 w 78"/>
                <a:gd name="T23" fmla="*/ 53 h 71"/>
                <a:gd name="T24" fmla="*/ 17 w 78"/>
                <a:gd name="T25" fmla="*/ 53 h 71"/>
                <a:gd name="T26" fmla="*/ 15 w 78"/>
                <a:gd name="T27" fmla="*/ 43 h 71"/>
                <a:gd name="T28" fmla="*/ 15 w 78"/>
                <a:gd name="T29" fmla="*/ 43 h 71"/>
                <a:gd name="T30" fmla="*/ 49 w 78"/>
                <a:gd name="T31" fmla="*/ 30 h 71"/>
                <a:gd name="T32" fmla="*/ 49 w 78"/>
                <a:gd name="T33" fmla="*/ 30 h 71"/>
                <a:gd name="T34" fmla="*/ 51 w 78"/>
                <a:gd name="T35" fmla="*/ 2 h 71"/>
                <a:gd name="T36" fmla="*/ 51 w 78"/>
                <a:gd name="T37" fmla="*/ 2 h 71"/>
                <a:gd name="T38" fmla="*/ 57 w 78"/>
                <a:gd name="T39" fmla="*/ 0 h 71"/>
                <a:gd name="T40" fmla="*/ 60 w 78"/>
                <a:gd name="T41" fmla="*/ 0 h 71"/>
                <a:gd name="T42" fmla="*/ 62 w 78"/>
                <a:gd name="T43" fmla="*/ 3 h 71"/>
                <a:gd name="T44" fmla="*/ 65 w 78"/>
                <a:gd name="T45" fmla="*/ 6 h 71"/>
                <a:gd name="T46" fmla="*/ 71 w 78"/>
                <a:gd name="T47" fmla="*/ 12 h 71"/>
                <a:gd name="T48" fmla="*/ 73 w 78"/>
                <a:gd name="T49" fmla="*/ 13 h 71"/>
                <a:gd name="T50" fmla="*/ 78 w 78"/>
                <a:gd name="T51" fmla="*/ 14 h 71"/>
                <a:gd name="T52" fmla="*/ 78 w 78"/>
                <a:gd name="T53" fmla="*/ 14 h 71"/>
                <a:gd name="T54" fmla="*/ 78 w 78"/>
                <a:gd name="T55" fmla="*/ 18 h 71"/>
                <a:gd name="T56" fmla="*/ 78 w 78"/>
                <a:gd name="T57" fmla="*/ 18 h 71"/>
                <a:gd name="T58" fmla="*/ 58 w 78"/>
                <a:gd name="T59" fmla="*/ 27 h 71"/>
                <a:gd name="T60" fmla="*/ 58 w 78"/>
                <a:gd name="T61" fmla="*/ 27 h 71"/>
                <a:gd name="T62" fmla="*/ 57 w 78"/>
                <a:gd name="T63" fmla="*/ 41 h 71"/>
                <a:gd name="T64" fmla="*/ 57 w 78"/>
                <a:gd name="T65" fmla="*/ 41 h 71"/>
                <a:gd name="T66" fmla="*/ 50 w 78"/>
                <a:gd name="T67" fmla="*/ 42 h 71"/>
                <a:gd name="T68" fmla="*/ 44 w 78"/>
                <a:gd name="T69" fmla="*/ 43 h 71"/>
                <a:gd name="T70" fmla="*/ 40 w 78"/>
                <a:gd name="T71" fmla="*/ 48 h 71"/>
                <a:gd name="T72" fmla="*/ 38 w 78"/>
                <a:gd name="T73" fmla="*/ 52 h 71"/>
                <a:gd name="T74" fmla="*/ 35 w 78"/>
                <a:gd name="T75" fmla="*/ 56 h 71"/>
                <a:gd name="T76" fmla="*/ 33 w 78"/>
                <a:gd name="T77" fmla="*/ 60 h 71"/>
                <a:gd name="T78" fmla="*/ 32 w 78"/>
                <a:gd name="T79" fmla="*/ 71 h 71"/>
                <a:gd name="T80" fmla="*/ 32 w 78"/>
                <a:gd name="T81" fmla="*/ 71 h 71"/>
                <a:gd name="T82" fmla="*/ 33 w 78"/>
                <a:gd name="T83" fmla="*/ 71 h 71"/>
                <a:gd name="T84" fmla="*/ 33 w 78"/>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71">
                  <a:moveTo>
                    <a:pt x="33" y="71"/>
                  </a:moveTo>
                  <a:lnTo>
                    <a:pt x="33" y="71"/>
                  </a:lnTo>
                  <a:lnTo>
                    <a:pt x="26" y="68"/>
                  </a:lnTo>
                  <a:lnTo>
                    <a:pt x="20" y="66"/>
                  </a:lnTo>
                  <a:lnTo>
                    <a:pt x="17" y="64"/>
                  </a:lnTo>
                  <a:lnTo>
                    <a:pt x="13" y="64"/>
                  </a:lnTo>
                  <a:lnTo>
                    <a:pt x="8" y="66"/>
                  </a:lnTo>
                  <a:lnTo>
                    <a:pt x="4" y="68"/>
                  </a:lnTo>
                  <a:lnTo>
                    <a:pt x="4" y="68"/>
                  </a:lnTo>
                  <a:lnTo>
                    <a:pt x="0" y="59"/>
                  </a:lnTo>
                  <a:lnTo>
                    <a:pt x="0" y="59"/>
                  </a:lnTo>
                  <a:lnTo>
                    <a:pt x="17" y="53"/>
                  </a:lnTo>
                  <a:lnTo>
                    <a:pt x="17" y="53"/>
                  </a:lnTo>
                  <a:lnTo>
                    <a:pt x="15" y="43"/>
                  </a:lnTo>
                  <a:lnTo>
                    <a:pt x="15" y="43"/>
                  </a:lnTo>
                  <a:lnTo>
                    <a:pt x="49" y="30"/>
                  </a:lnTo>
                  <a:lnTo>
                    <a:pt x="49" y="30"/>
                  </a:lnTo>
                  <a:lnTo>
                    <a:pt x="51" y="2"/>
                  </a:lnTo>
                  <a:lnTo>
                    <a:pt x="51" y="2"/>
                  </a:lnTo>
                  <a:lnTo>
                    <a:pt x="57" y="0"/>
                  </a:lnTo>
                  <a:lnTo>
                    <a:pt x="60" y="0"/>
                  </a:lnTo>
                  <a:lnTo>
                    <a:pt x="62" y="3"/>
                  </a:lnTo>
                  <a:lnTo>
                    <a:pt x="65" y="6"/>
                  </a:lnTo>
                  <a:lnTo>
                    <a:pt x="71" y="12"/>
                  </a:lnTo>
                  <a:lnTo>
                    <a:pt x="73" y="13"/>
                  </a:lnTo>
                  <a:lnTo>
                    <a:pt x="78" y="14"/>
                  </a:lnTo>
                  <a:lnTo>
                    <a:pt x="78" y="14"/>
                  </a:lnTo>
                  <a:lnTo>
                    <a:pt x="78" y="18"/>
                  </a:lnTo>
                  <a:lnTo>
                    <a:pt x="78" y="18"/>
                  </a:lnTo>
                  <a:lnTo>
                    <a:pt x="58" y="27"/>
                  </a:lnTo>
                  <a:lnTo>
                    <a:pt x="58" y="27"/>
                  </a:lnTo>
                  <a:lnTo>
                    <a:pt x="57" y="41"/>
                  </a:lnTo>
                  <a:lnTo>
                    <a:pt x="57" y="41"/>
                  </a:lnTo>
                  <a:lnTo>
                    <a:pt x="50" y="42"/>
                  </a:lnTo>
                  <a:lnTo>
                    <a:pt x="44" y="43"/>
                  </a:lnTo>
                  <a:lnTo>
                    <a:pt x="40" y="48"/>
                  </a:lnTo>
                  <a:lnTo>
                    <a:pt x="38" y="52"/>
                  </a:lnTo>
                  <a:lnTo>
                    <a:pt x="35" y="56"/>
                  </a:lnTo>
                  <a:lnTo>
                    <a:pt x="33" y="60"/>
                  </a:lnTo>
                  <a:lnTo>
                    <a:pt x="32" y="71"/>
                  </a:lnTo>
                  <a:lnTo>
                    <a:pt x="32" y="71"/>
                  </a:lnTo>
                  <a:lnTo>
                    <a:pt x="33" y="71"/>
                  </a:lnTo>
                  <a:lnTo>
                    <a:pt x="33"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8" name="Freeform 1279"/>
            <p:cNvSpPr/>
            <p:nvPr/>
          </p:nvSpPr>
          <p:spPr bwMode="auto">
            <a:xfrm>
              <a:off x="6653213" y="1292225"/>
              <a:ext cx="38100" cy="25400"/>
            </a:xfrm>
            <a:custGeom>
              <a:avLst/>
              <a:gdLst>
                <a:gd name="T0" fmla="*/ 32 w 71"/>
                <a:gd name="T1" fmla="*/ 21 h 50"/>
                <a:gd name="T2" fmla="*/ 32 w 71"/>
                <a:gd name="T3" fmla="*/ 21 h 50"/>
                <a:gd name="T4" fmla="*/ 11 w 71"/>
                <a:gd name="T5" fmla="*/ 21 h 50"/>
                <a:gd name="T6" fmla="*/ 11 w 71"/>
                <a:gd name="T7" fmla="*/ 21 h 50"/>
                <a:gd name="T8" fmla="*/ 0 w 71"/>
                <a:gd name="T9" fmla="*/ 3 h 50"/>
                <a:gd name="T10" fmla="*/ 0 w 71"/>
                <a:gd name="T11" fmla="*/ 3 h 50"/>
                <a:gd name="T12" fmla="*/ 4 w 71"/>
                <a:gd name="T13" fmla="*/ 0 h 50"/>
                <a:gd name="T14" fmla="*/ 10 w 71"/>
                <a:gd name="T15" fmla="*/ 0 h 50"/>
                <a:gd name="T16" fmla="*/ 14 w 71"/>
                <a:gd name="T17" fmla="*/ 3 h 50"/>
                <a:gd name="T18" fmla="*/ 17 w 71"/>
                <a:gd name="T19" fmla="*/ 4 h 50"/>
                <a:gd name="T20" fmla="*/ 17 w 71"/>
                <a:gd name="T21" fmla="*/ 4 h 50"/>
                <a:gd name="T22" fmla="*/ 28 w 71"/>
                <a:gd name="T23" fmla="*/ 13 h 50"/>
                <a:gd name="T24" fmla="*/ 39 w 71"/>
                <a:gd name="T25" fmla="*/ 17 h 50"/>
                <a:gd name="T26" fmla="*/ 51 w 71"/>
                <a:gd name="T27" fmla="*/ 19 h 50"/>
                <a:gd name="T28" fmla="*/ 67 w 71"/>
                <a:gd name="T29" fmla="*/ 18 h 50"/>
                <a:gd name="T30" fmla="*/ 67 w 71"/>
                <a:gd name="T31" fmla="*/ 18 h 50"/>
                <a:gd name="T32" fmla="*/ 68 w 71"/>
                <a:gd name="T33" fmla="*/ 18 h 50"/>
                <a:gd name="T34" fmla="*/ 71 w 71"/>
                <a:gd name="T35" fmla="*/ 19 h 50"/>
                <a:gd name="T36" fmla="*/ 71 w 71"/>
                <a:gd name="T37" fmla="*/ 19 h 50"/>
                <a:gd name="T38" fmla="*/ 67 w 71"/>
                <a:gd name="T39" fmla="*/ 32 h 50"/>
                <a:gd name="T40" fmla="*/ 61 w 71"/>
                <a:gd name="T41" fmla="*/ 40 h 50"/>
                <a:gd name="T42" fmla="*/ 54 w 71"/>
                <a:gd name="T43" fmla="*/ 46 h 50"/>
                <a:gd name="T44" fmla="*/ 47 w 71"/>
                <a:gd name="T45" fmla="*/ 50 h 50"/>
                <a:gd name="T46" fmla="*/ 47 w 71"/>
                <a:gd name="T47" fmla="*/ 50 h 50"/>
                <a:gd name="T48" fmla="*/ 44 w 71"/>
                <a:gd name="T49" fmla="*/ 47 h 50"/>
                <a:gd name="T50" fmla="*/ 42 w 71"/>
                <a:gd name="T51" fmla="*/ 43 h 50"/>
                <a:gd name="T52" fmla="*/ 36 w 71"/>
                <a:gd name="T53" fmla="*/ 37 h 50"/>
                <a:gd name="T54" fmla="*/ 33 w 71"/>
                <a:gd name="T55" fmla="*/ 35 h 50"/>
                <a:gd name="T56" fmla="*/ 31 w 71"/>
                <a:gd name="T57" fmla="*/ 31 h 50"/>
                <a:gd name="T58" fmla="*/ 31 w 71"/>
                <a:gd name="T59" fmla="*/ 26 h 50"/>
                <a:gd name="T60" fmla="*/ 32 w 71"/>
                <a:gd name="T61" fmla="*/ 21 h 50"/>
                <a:gd name="T62" fmla="*/ 32 w 71"/>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50">
                  <a:moveTo>
                    <a:pt x="32" y="21"/>
                  </a:moveTo>
                  <a:lnTo>
                    <a:pt x="32" y="21"/>
                  </a:lnTo>
                  <a:lnTo>
                    <a:pt x="11" y="21"/>
                  </a:lnTo>
                  <a:lnTo>
                    <a:pt x="11" y="21"/>
                  </a:lnTo>
                  <a:lnTo>
                    <a:pt x="0" y="3"/>
                  </a:lnTo>
                  <a:lnTo>
                    <a:pt x="0" y="3"/>
                  </a:lnTo>
                  <a:lnTo>
                    <a:pt x="4" y="0"/>
                  </a:lnTo>
                  <a:lnTo>
                    <a:pt x="10" y="0"/>
                  </a:lnTo>
                  <a:lnTo>
                    <a:pt x="14" y="3"/>
                  </a:lnTo>
                  <a:lnTo>
                    <a:pt x="17" y="4"/>
                  </a:lnTo>
                  <a:lnTo>
                    <a:pt x="17" y="4"/>
                  </a:lnTo>
                  <a:lnTo>
                    <a:pt x="28" y="13"/>
                  </a:lnTo>
                  <a:lnTo>
                    <a:pt x="39" y="17"/>
                  </a:lnTo>
                  <a:lnTo>
                    <a:pt x="51" y="19"/>
                  </a:lnTo>
                  <a:lnTo>
                    <a:pt x="67" y="18"/>
                  </a:lnTo>
                  <a:lnTo>
                    <a:pt x="67" y="18"/>
                  </a:lnTo>
                  <a:lnTo>
                    <a:pt x="68" y="18"/>
                  </a:lnTo>
                  <a:lnTo>
                    <a:pt x="71" y="19"/>
                  </a:lnTo>
                  <a:lnTo>
                    <a:pt x="71" y="19"/>
                  </a:lnTo>
                  <a:lnTo>
                    <a:pt x="67" y="32"/>
                  </a:lnTo>
                  <a:lnTo>
                    <a:pt x="61" y="40"/>
                  </a:lnTo>
                  <a:lnTo>
                    <a:pt x="54" y="46"/>
                  </a:lnTo>
                  <a:lnTo>
                    <a:pt x="47" y="50"/>
                  </a:lnTo>
                  <a:lnTo>
                    <a:pt x="47" y="50"/>
                  </a:lnTo>
                  <a:lnTo>
                    <a:pt x="44" y="47"/>
                  </a:lnTo>
                  <a:lnTo>
                    <a:pt x="42" y="43"/>
                  </a:lnTo>
                  <a:lnTo>
                    <a:pt x="36" y="37"/>
                  </a:lnTo>
                  <a:lnTo>
                    <a:pt x="33" y="35"/>
                  </a:lnTo>
                  <a:lnTo>
                    <a:pt x="31" y="31"/>
                  </a:lnTo>
                  <a:lnTo>
                    <a:pt x="31" y="26"/>
                  </a:lnTo>
                  <a:lnTo>
                    <a:pt x="32" y="21"/>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9" name="Freeform 1280"/>
            <p:cNvSpPr/>
            <p:nvPr/>
          </p:nvSpPr>
          <p:spPr bwMode="auto">
            <a:xfrm>
              <a:off x="6697663" y="1092200"/>
              <a:ext cx="47625" cy="30163"/>
            </a:xfrm>
            <a:custGeom>
              <a:avLst/>
              <a:gdLst>
                <a:gd name="T0" fmla="*/ 90 w 90"/>
                <a:gd name="T1" fmla="*/ 35 h 56"/>
                <a:gd name="T2" fmla="*/ 90 w 90"/>
                <a:gd name="T3" fmla="*/ 35 h 56"/>
                <a:gd name="T4" fmla="*/ 65 w 90"/>
                <a:gd name="T5" fmla="*/ 36 h 56"/>
                <a:gd name="T6" fmla="*/ 65 w 90"/>
                <a:gd name="T7" fmla="*/ 36 h 56"/>
                <a:gd name="T8" fmla="*/ 74 w 90"/>
                <a:gd name="T9" fmla="*/ 24 h 56"/>
                <a:gd name="T10" fmla="*/ 74 w 90"/>
                <a:gd name="T11" fmla="*/ 24 h 56"/>
                <a:gd name="T12" fmla="*/ 67 w 90"/>
                <a:gd name="T13" fmla="*/ 23 h 56"/>
                <a:gd name="T14" fmla="*/ 64 w 90"/>
                <a:gd name="T15" fmla="*/ 21 h 56"/>
                <a:gd name="T16" fmla="*/ 63 w 90"/>
                <a:gd name="T17" fmla="*/ 20 h 56"/>
                <a:gd name="T18" fmla="*/ 63 w 90"/>
                <a:gd name="T19" fmla="*/ 20 h 56"/>
                <a:gd name="T20" fmla="*/ 60 w 90"/>
                <a:gd name="T21" fmla="*/ 16 h 56"/>
                <a:gd name="T22" fmla="*/ 56 w 90"/>
                <a:gd name="T23" fmla="*/ 14 h 56"/>
                <a:gd name="T24" fmla="*/ 51 w 90"/>
                <a:gd name="T25" fmla="*/ 14 h 56"/>
                <a:gd name="T26" fmla="*/ 47 w 90"/>
                <a:gd name="T27" fmla="*/ 16 h 56"/>
                <a:gd name="T28" fmla="*/ 47 w 90"/>
                <a:gd name="T29" fmla="*/ 16 h 56"/>
                <a:gd name="T30" fmla="*/ 40 w 90"/>
                <a:gd name="T31" fmla="*/ 18 h 56"/>
                <a:gd name="T32" fmla="*/ 36 w 90"/>
                <a:gd name="T33" fmla="*/ 24 h 56"/>
                <a:gd name="T34" fmla="*/ 36 w 90"/>
                <a:gd name="T35" fmla="*/ 24 h 56"/>
                <a:gd name="T36" fmla="*/ 35 w 90"/>
                <a:gd name="T37" fmla="*/ 34 h 56"/>
                <a:gd name="T38" fmla="*/ 33 w 90"/>
                <a:gd name="T39" fmla="*/ 43 h 56"/>
                <a:gd name="T40" fmla="*/ 33 w 90"/>
                <a:gd name="T41" fmla="*/ 43 h 56"/>
                <a:gd name="T42" fmla="*/ 0 w 90"/>
                <a:gd name="T43" fmla="*/ 56 h 56"/>
                <a:gd name="T44" fmla="*/ 0 w 90"/>
                <a:gd name="T45" fmla="*/ 56 h 56"/>
                <a:gd name="T46" fmla="*/ 6 w 90"/>
                <a:gd name="T47" fmla="*/ 43 h 56"/>
                <a:gd name="T48" fmla="*/ 9 w 90"/>
                <a:gd name="T49" fmla="*/ 39 h 56"/>
                <a:gd name="T50" fmla="*/ 11 w 90"/>
                <a:gd name="T51" fmla="*/ 36 h 56"/>
                <a:gd name="T52" fmla="*/ 14 w 90"/>
                <a:gd name="T53" fmla="*/ 36 h 56"/>
                <a:gd name="T54" fmla="*/ 17 w 90"/>
                <a:gd name="T55" fmla="*/ 36 h 56"/>
                <a:gd name="T56" fmla="*/ 27 w 90"/>
                <a:gd name="T57" fmla="*/ 42 h 56"/>
                <a:gd name="T58" fmla="*/ 27 w 90"/>
                <a:gd name="T59" fmla="*/ 42 h 56"/>
                <a:gd name="T60" fmla="*/ 27 w 90"/>
                <a:gd name="T61" fmla="*/ 36 h 56"/>
                <a:gd name="T62" fmla="*/ 28 w 90"/>
                <a:gd name="T63" fmla="*/ 31 h 56"/>
                <a:gd name="T64" fmla="*/ 32 w 90"/>
                <a:gd name="T65" fmla="*/ 21 h 56"/>
                <a:gd name="T66" fmla="*/ 33 w 90"/>
                <a:gd name="T67" fmla="*/ 17 h 56"/>
                <a:gd name="T68" fmla="*/ 33 w 90"/>
                <a:gd name="T69" fmla="*/ 12 h 56"/>
                <a:gd name="T70" fmla="*/ 33 w 90"/>
                <a:gd name="T71" fmla="*/ 7 h 56"/>
                <a:gd name="T72" fmla="*/ 31 w 90"/>
                <a:gd name="T73" fmla="*/ 2 h 56"/>
                <a:gd name="T74" fmla="*/ 31 w 90"/>
                <a:gd name="T75" fmla="*/ 2 h 56"/>
                <a:gd name="T76" fmla="*/ 43 w 90"/>
                <a:gd name="T77" fmla="*/ 0 h 56"/>
                <a:gd name="T78" fmla="*/ 43 w 90"/>
                <a:gd name="T79" fmla="*/ 0 h 56"/>
                <a:gd name="T80" fmla="*/ 64 w 90"/>
                <a:gd name="T81" fmla="*/ 13 h 56"/>
                <a:gd name="T82" fmla="*/ 64 w 90"/>
                <a:gd name="T83" fmla="*/ 13 h 56"/>
                <a:gd name="T84" fmla="*/ 72 w 90"/>
                <a:gd name="T85" fmla="*/ 17 h 56"/>
                <a:gd name="T86" fmla="*/ 82 w 90"/>
                <a:gd name="T87" fmla="*/ 21 h 56"/>
                <a:gd name="T88" fmla="*/ 82 w 90"/>
                <a:gd name="T89" fmla="*/ 21 h 56"/>
                <a:gd name="T90" fmla="*/ 83 w 90"/>
                <a:gd name="T91" fmla="*/ 24 h 56"/>
                <a:gd name="T92" fmla="*/ 86 w 90"/>
                <a:gd name="T93" fmla="*/ 27 h 56"/>
                <a:gd name="T94" fmla="*/ 90 w 90"/>
                <a:gd name="T95" fmla="*/ 35 h 56"/>
                <a:gd name="T96" fmla="*/ 90 w 90"/>
                <a:gd name="T97"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56">
                  <a:moveTo>
                    <a:pt x="90" y="35"/>
                  </a:moveTo>
                  <a:lnTo>
                    <a:pt x="90" y="35"/>
                  </a:lnTo>
                  <a:lnTo>
                    <a:pt x="65" y="36"/>
                  </a:lnTo>
                  <a:lnTo>
                    <a:pt x="65" y="36"/>
                  </a:lnTo>
                  <a:lnTo>
                    <a:pt x="74" y="24"/>
                  </a:lnTo>
                  <a:lnTo>
                    <a:pt x="74" y="24"/>
                  </a:lnTo>
                  <a:lnTo>
                    <a:pt x="67" y="23"/>
                  </a:lnTo>
                  <a:lnTo>
                    <a:pt x="64" y="21"/>
                  </a:lnTo>
                  <a:lnTo>
                    <a:pt x="63" y="20"/>
                  </a:lnTo>
                  <a:lnTo>
                    <a:pt x="63" y="20"/>
                  </a:lnTo>
                  <a:lnTo>
                    <a:pt x="60" y="16"/>
                  </a:lnTo>
                  <a:lnTo>
                    <a:pt x="56" y="14"/>
                  </a:lnTo>
                  <a:lnTo>
                    <a:pt x="51" y="14"/>
                  </a:lnTo>
                  <a:lnTo>
                    <a:pt x="47" y="16"/>
                  </a:lnTo>
                  <a:lnTo>
                    <a:pt x="47" y="16"/>
                  </a:lnTo>
                  <a:lnTo>
                    <a:pt x="40" y="18"/>
                  </a:lnTo>
                  <a:lnTo>
                    <a:pt x="36" y="24"/>
                  </a:lnTo>
                  <a:lnTo>
                    <a:pt x="36" y="24"/>
                  </a:lnTo>
                  <a:lnTo>
                    <a:pt x="35" y="34"/>
                  </a:lnTo>
                  <a:lnTo>
                    <a:pt x="33" y="43"/>
                  </a:lnTo>
                  <a:lnTo>
                    <a:pt x="33" y="43"/>
                  </a:lnTo>
                  <a:lnTo>
                    <a:pt x="0" y="56"/>
                  </a:lnTo>
                  <a:lnTo>
                    <a:pt x="0" y="56"/>
                  </a:lnTo>
                  <a:lnTo>
                    <a:pt x="6" y="43"/>
                  </a:lnTo>
                  <a:lnTo>
                    <a:pt x="9" y="39"/>
                  </a:lnTo>
                  <a:lnTo>
                    <a:pt x="11" y="36"/>
                  </a:lnTo>
                  <a:lnTo>
                    <a:pt x="14" y="36"/>
                  </a:lnTo>
                  <a:lnTo>
                    <a:pt x="17" y="36"/>
                  </a:lnTo>
                  <a:lnTo>
                    <a:pt x="27" y="42"/>
                  </a:lnTo>
                  <a:lnTo>
                    <a:pt x="27" y="42"/>
                  </a:lnTo>
                  <a:lnTo>
                    <a:pt x="27" y="36"/>
                  </a:lnTo>
                  <a:lnTo>
                    <a:pt x="28" y="31"/>
                  </a:lnTo>
                  <a:lnTo>
                    <a:pt x="32" y="21"/>
                  </a:lnTo>
                  <a:lnTo>
                    <a:pt x="33" y="17"/>
                  </a:lnTo>
                  <a:lnTo>
                    <a:pt x="33" y="12"/>
                  </a:lnTo>
                  <a:lnTo>
                    <a:pt x="33" y="7"/>
                  </a:lnTo>
                  <a:lnTo>
                    <a:pt x="31" y="2"/>
                  </a:lnTo>
                  <a:lnTo>
                    <a:pt x="31" y="2"/>
                  </a:lnTo>
                  <a:lnTo>
                    <a:pt x="43" y="0"/>
                  </a:lnTo>
                  <a:lnTo>
                    <a:pt x="43" y="0"/>
                  </a:lnTo>
                  <a:lnTo>
                    <a:pt x="64" y="13"/>
                  </a:lnTo>
                  <a:lnTo>
                    <a:pt x="64" y="13"/>
                  </a:lnTo>
                  <a:lnTo>
                    <a:pt x="72" y="17"/>
                  </a:lnTo>
                  <a:lnTo>
                    <a:pt x="82" y="21"/>
                  </a:lnTo>
                  <a:lnTo>
                    <a:pt x="82" y="21"/>
                  </a:lnTo>
                  <a:lnTo>
                    <a:pt x="83" y="24"/>
                  </a:lnTo>
                  <a:lnTo>
                    <a:pt x="86" y="27"/>
                  </a:lnTo>
                  <a:lnTo>
                    <a:pt x="90" y="35"/>
                  </a:lnTo>
                  <a:lnTo>
                    <a:pt x="9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0" name="Freeform 1281"/>
            <p:cNvSpPr/>
            <p:nvPr/>
          </p:nvSpPr>
          <p:spPr bwMode="auto">
            <a:xfrm>
              <a:off x="6699250" y="1147763"/>
              <a:ext cx="38100" cy="33338"/>
            </a:xfrm>
            <a:custGeom>
              <a:avLst/>
              <a:gdLst>
                <a:gd name="T0" fmla="*/ 0 w 70"/>
                <a:gd name="T1" fmla="*/ 61 h 64"/>
                <a:gd name="T2" fmla="*/ 0 w 70"/>
                <a:gd name="T3" fmla="*/ 61 h 64"/>
                <a:gd name="T4" fmla="*/ 3 w 70"/>
                <a:gd name="T5" fmla="*/ 61 h 64"/>
                <a:gd name="T6" fmla="*/ 6 w 70"/>
                <a:gd name="T7" fmla="*/ 60 h 64"/>
                <a:gd name="T8" fmla="*/ 7 w 70"/>
                <a:gd name="T9" fmla="*/ 58 h 64"/>
                <a:gd name="T10" fmla="*/ 7 w 70"/>
                <a:gd name="T11" fmla="*/ 56 h 64"/>
                <a:gd name="T12" fmla="*/ 7 w 70"/>
                <a:gd name="T13" fmla="*/ 52 h 64"/>
                <a:gd name="T14" fmla="*/ 9 w 70"/>
                <a:gd name="T15" fmla="*/ 47 h 64"/>
                <a:gd name="T16" fmla="*/ 9 w 70"/>
                <a:gd name="T17" fmla="*/ 47 h 64"/>
                <a:gd name="T18" fmla="*/ 13 w 70"/>
                <a:gd name="T19" fmla="*/ 45 h 64"/>
                <a:gd name="T20" fmla="*/ 16 w 70"/>
                <a:gd name="T21" fmla="*/ 43 h 64"/>
                <a:gd name="T22" fmla="*/ 25 w 70"/>
                <a:gd name="T23" fmla="*/ 42 h 64"/>
                <a:gd name="T24" fmla="*/ 32 w 70"/>
                <a:gd name="T25" fmla="*/ 38 h 64"/>
                <a:gd name="T26" fmla="*/ 36 w 70"/>
                <a:gd name="T27" fmla="*/ 35 h 64"/>
                <a:gd name="T28" fmla="*/ 39 w 70"/>
                <a:gd name="T29" fmla="*/ 31 h 64"/>
                <a:gd name="T30" fmla="*/ 39 w 70"/>
                <a:gd name="T31" fmla="*/ 31 h 64"/>
                <a:gd name="T32" fmla="*/ 42 w 70"/>
                <a:gd name="T33" fmla="*/ 29 h 64"/>
                <a:gd name="T34" fmla="*/ 46 w 70"/>
                <a:gd name="T35" fmla="*/ 28 h 64"/>
                <a:gd name="T36" fmla="*/ 59 w 70"/>
                <a:gd name="T37" fmla="*/ 27 h 64"/>
                <a:gd name="T38" fmla="*/ 59 w 70"/>
                <a:gd name="T39" fmla="*/ 27 h 64"/>
                <a:gd name="T40" fmla="*/ 53 w 70"/>
                <a:gd name="T41" fmla="*/ 18 h 64"/>
                <a:gd name="T42" fmla="*/ 46 w 70"/>
                <a:gd name="T43" fmla="*/ 10 h 64"/>
                <a:gd name="T44" fmla="*/ 46 w 70"/>
                <a:gd name="T45" fmla="*/ 10 h 64"/>
                <a:gd name="T46" fmla="*/ 49 w 70"/>
                <a:gd name="T47" fmla="*/ 7 h 64"/>
                <a:gd name="T48" fmla="*/ 50 w 70"/>
                <a:gd name="T49" fmla="*/ 7 h 64"/>
                <a:gd name="T50" fmla="*/ 52 w 70"/>
                <a:gd name="T51" fmla="*/ 7 h 64"/>
                <a:gd name="T52" fmla="*/ 53 w 70"/>
                <a:gd name="T53" fmla="*/ 9 h 64"/>
                <a:gd name="T54" fmla="*/ 56 w 70"/>
                <a:gd name="T55" fmla="*/ 11 h 64"/>
                <a:gd name="T56" fmla="*/ 57 w 70"/>
                <a:gd name="T57" fmla="*/ 13 h 64"/>
                <a:gd name="T58" fmla="*/ 59 w 70"/>
                <a:gd name="T59" fmla="*/ 13 h 64"/>
                <a:gd name="T60" fmla="*/ 59 w 70"/>
                <a:gd name="T61" fmla="*/ 13 h 64"/>
                <a:gd name="T62" fmla="*/ 60 w 70"/>
                <a:gd name="T63" fmla="*/ 11 h 64"/>
                <a:gd name="T64" fmla="*/ 61 w 70"/>
                <a:gd name="T65" fmla="*/ 10 h 64"/>
                <a:gd name="T66" fmla="*/ 61 w 70"/>
                <a:gd name="T67" fmla="*/ 10 h 64"/>
                <a:gd name="T68" fmla="*/ 64 w 70"/>
                <a:gd name="T69" fmla="*/ 4 h 64"/>
                <a:gd name="T70" fmla="*/ 65 w 70"/>
                <a:gd name="T71" fmla="*/ 3 h 64"/>
                <a:gd name="T72" fmla="*/ 68 w 70"/>
                <a:gd name="T73" fmla="*/ 0 h 64"/>
                <a:gd name="T74" fmla="*/ 68 w 70"/>
                <a:gd name="T75" fmla="*/ 0 h 64"/>
                <a:gd name="T76" fmla="*/ 70 w 70"/>
                <a:gd name="T77" fmla="*/ 31 h 64"/>
                <a:gd name="T78" fmla="*/ 70 w 70"/>
                <a:gd name="T79" fmla="*/ 31 h 64"/>
                <a:gd name="T80" fmla="*/ 49 w 70"/>
                <a:gd name="T81" fmla="*/ 49 h 64"/>
                <a:gd name="T82" fmla="*/ 49 w 70"/>
                <a:gd name="T83" fmla="*/ 49 h 64"/>
                <a:gd name="T84" fmla="*/ 38 w 70"/>
                <a:gd name="T85" fmla="*/ 46 h 64"/>
                <a:gd name="T86" fmla="*/ 34 w 70"/>
                <a:gd name="T87" fmla="*/ 46 h 64"/>
                <a:gd name="T88" fmla="*/ 29 w 70"/>
                <a:gd name="T89" fmla="*/ 46 h 64"/>
                <a:gd name="T90" fmla="*/ 27 w 70"/>
                <a:gd name="T91" fmla="*/ 47 h 64"/>
                <a:gd name="T92" fmla="*/ 24 w 70"/>
                <a:gd name="T93" fmla="*/ 50 h 64"/>
                <a:gd name="T94" fmla="*/ 16 w 70"/>
                <a:gd name="T95" fmla="*/ 60 h 64"/>
                <a:gd name="T96" fmla="*/ 16 w 70"/>
                <a:gd name="T97" fmla="*/ 60 h 64"/>
                <a:gd name="T98" fmla="*/ 11 w 70"/>
                <a:gd name="T99" fmla="*/ 63 h 64"/>
                <a:gd name="T100" fmla="*/ 7 w 70"/>
                <a:gd name="T101" fmla="*/ 64 h 64"/>
                <a:gd name="T102" fmla="*/ 5 w 70"/>
                <a:gd name="T103" fmla="*/ 63 h 64"/>
                <a:gd name="T104" fmla="*/ 0 w 70"/>
                <a:gd name="T105" fmla="*/ 61 h 64"/>
                <a:gd name="T106" fmla="*/ 0 w 70"/>
                <a:gd name="T10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64">
                  <a:moveTo>
                    <a:pt x="0" y="61"/>
                  </a:moveTo>
                  <a:lnTo>
                    <a:pt x="0" y="61"/>
                  </a:lnTo>
                  <a:lnTo>
                    <a:pt x="3" y="61"/>
                  </a:lnTo>
                  <a:lnTo>
                    <a:pt x="6" y="60"/>
                  </a:lnTo>
                  <a:lnTo>
                    <a:pt x="7" y="58"/>
                  </a:lnTo>
                  <a:lnTo>
                    <a:pt x="7" y="56"/>
                  </a:lnTo>
                  <a:lnTo>
                    <a:pt x="7" y="52"/>
                  </a:lnTo>
                  <a:lnTo>
                    <a:pt x="9" y="47"/>
                  </a:lnTo>
                  <a:lnTo>
                    <a:pt x="9" y="47"/>
                  </a:lnTo>
                  <a:lnTo>
                    <a:pt x="13" y="45"/>
                  </a:lnTo>
                  <a:lnTo>
                    <a:pt x="16" y="43"/>
                  </a:lnTo>
                  <a:lnTo>
                    <a:pt x="25" y="42"/>
                  </a:lnTo>
                  <a:lnTo>
                    <a:pt x="32" y="38"/>
                  </a:lnTo>
                  <a:lnTo>
                    <a:pt x="36" y="35"/>
                  </a:lnTo>
                  <a:lnTo>
                    <a:pt x="39" y="31"/>
                  </a:lnTo>
                  <a:lnTo>
                    <a:pt x="39" y="31"/>
                  </a:lnTo>
                  <a:lnTo>
                    <a:pt x="42" y="29"/>
                  </a:lnTo>
                  <a:lnTo>
                    <a:pt x="46" y="28"/>
                  </a:lnTo>
                  <a:lnTo>
                    <a:pt x="59" y="27"/>
                  </a:lnTo>
                  <a:lnTo>
                    <a:pt x="59" y="27"/>
                  </a:lnTo>
                  <a:lnTo>
                    <a:pt x="53" y="18"/>
                  </a:lnTo>
                  <a:lnTo>
                    <a:pt x="46" y="10"/>
                  </a:lnTo>
                  <a:lnTo>
                    <a:pt x="46" y="10"/>
                  </a:lnTo>
                  <a:lnTo>
                    <a:pt x="49" y="7"/>
                  </a:lnTo>
                  <a:lnTo>
                    <a:pt x="50" y="7"/>
                  </a:lnTo>
                  <a:lnTo>
                    <a:pt x="52" y="7"/>
                  </a:lnTo>
                  <a:lnTo>
                    <a:pt x="53" y="9"/>
                  </a:lnTo>
                  <a:lnTo>
                    <a:pt x="56" y="11"/>
                  </a:lnTo>
                  <a:lnTo>
                    <a:pt x="57" y="13"/>
                  </a:lnTo>
                  <a:lnTo>
                    <a:pt x="59" y="13"/>
                  </a:lnTo>
                  <a:lnTo>
                    <a:pt x="59" y="13"/>
                  </a:lnTo>
                  <a:lnTo>
                    <a:pt x="60" y="11"/>
                  </a:lnTo>
                  <a:lnTo>
                    <a:pt x="61" y="10"/>
                  </a:lnTo>
                  <a:lnTo>
                    <a:pt x="61" y="10"/>
                  </a:lnTo>
                  <a:lnTo>
                    <a:pt x="64" y="4"/>
                  </a:lnTo>
                  <a:lnTo>
                    <a:pt x="65" y="3"/>
                  </a:lnTo>
                  <a:lnTo>
                    <a:pt x="68" y="0"/>
                  </a:lnTo>
                  <a:lnTo>
                    <a:pt x="68" y="0"/>
                  </a:lnTo>
                  <a:lnTo>
                    <a:pt x="70" y="31"/>
                  </a:lnTo>
                  <a:lnTo>
                    <a:pt x="70" y="31"/>
                  </a:lnTo>
                  <a:lnTo>
                    <a:pt x="49" y="49"/>
                  </a:lnTo>
                  <a:lnTo>
                    <a:pt x="49" y="49"/>
                  </a:lnTo>
                  <a:lnTo>
                    <a:pt x="38" y="46"/>
                  </a:lnTo>
                  <a:lnTo>
                    <a:pt x="34" y="46"/>
                  </a:lnTo>
                  <a:lnTo>
                    <a:pt x="29" y="46"/>
                  </a:lnTo>
                  <a:lnTo>
                    <a:pt x="27" y="47"/>
                  </a:lnTo>
                  <a:lnTo>
                    <a:pt x="24" y="50"/>
                  </a:lnTo>
                  <a:lnTo>
                    <a:pt x="16" y="60"/>
                  </a:lnTo>
                  <a:lnTo>
                    <a:pt x="16" y="60"/>
                  </a:lnTo>
                  <a:lnTo>
                    <a:pt x="11" y="63"/>
                  </a:lnTo>
                  <a:lnTo>
                    <a:pt x="7" y="64"/>
                  </a:lnTo>
                  <a:lnTo>
                    <a:pt x="5" y="63"/>
                  </a:lnTo>
                  <a:lnTo>
                    <a:pt x="0" y="61"/>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1" name="Freeform 1282"/>
            <p:cNvSpPr/>
            <p:nvPr/>
          </p:nvSpPr>
          <p:spPr bwMode="auto">
            <a:xfrm>
              <a:off x="6686550" y="1270000"/>
              <a:ext cx="39688" cy="22225"/>
            </a:xfrm>
            <a:custGeom>
              <a:avLst/>
              <a:gdLst>
                <a:gd name="T0" fmla="*/ 0 w 75"/>
                <a:gd name="T1" fmla="*/ 42 h 42"/>
                <a:gd name="T2" fmla="*/ 0 w 75"/>
                <a:gd name="T3" fmla="*/ 42 h 42"/>
                <a:gd name="T4" fmla="*/ 0 w 75"/>
                <a:gd name="T5" fmla="*/ 40 h 42"/>
                <a:gd name="T6" fmla="*/ 0 w 75"/>
                <a:gd name="T7" fmla="*/ 38 h 42"/>
                <a:gd name="T8" fmla="*/ 0 w 75"/>
                <a:gd name="T9" fmla="*/ 38 h 42"/>
                <a:gd name="T10" fmla="*/ 16 w 75"/>
                <a:gd name="T11" fmla="*/ 26 h 42"/>
                <a:gd name="T12" fmla="*/ 23 w 75"/>
                <a:gd name="T13" fmla="*/ 20 h 42"/>
                <a:gd name="T14" fmla="*/ 31 w 75"/>
                <a:gd name="T15" fmla="*/ 16 h 42"/>
                <a:gd name="T16" fmla="*/ 31 w 75"/>
                <a:gd name="T17" fmla="*/ 16 h 42"/>
                <a:gd name="T18" fmla="*/ 39 w 75"/>
                <a:gd name="T19" fmla="*/ 13 h 42"/>
                <a:gd name="T20" fmla="*/ 48 w 75"/>
                <a:gd name="T21" fmla="*/ 11 h 42"/>
                <a:gd name="T22" fmla="*/ 53 w 75"/>
                <a:gd name="T23" fmla="*/ 5 h 42"/>
                <a:gd name="T24" fmla="*/ 60 w 75"/>
                <a:gd name="T25" fmla="*/ 0 h 42"/>
                <a:gd name="T26" fmla="*/ 60 w 75"/>
                <a:gd name="T27" fmla="*/ 0 h 42"/>
                <a:gd name="T28" fmla="*/ 75 w 75"/>
                <a:gd name="T29" fmla="*/ 13 h 42"/>
                <a:gd name="T30" fmla="*/ 75 w 75"/>
                <a:gd name="T31" fmla="*/ 13 h 42"/>
                <a:gd name="T32" fmla="*/ 74 w 75"/>
                <a:gd name="T33" fmla="*/ 16 h 42"/>
                <a:gd name="T34" fmla="*/ 74 w 75"/>
                <a:gd name="T35" fmla="*/ 16 h 42"/>
                <a:gd name="T36" fmla="*/ 59 w 75"/>
                <a:gd name="T37" fmla="*/ 13 h 42"/>
                <a:gd name="T38" fmla="*/ 59 w 75"/>
                <a:gd name="T39" fmla="*/ 13 h 42"/>
                <a:gd name="T40" fmla="*/ 53 w 75"/>
                <a:gd name="T41" fmla="*/ 22 h 42"/>
                <a:gd name="T42" fmla="*/ 48 w 75"/>
                <a:gd name="T43" fmla="*/ 30 h 42"/>
                <a:gd name="T44" fmla="*/ 48 w 75"/>
                <a:gd name="T45" fmla="*/ 30 h 42"/>
                <a:gd name="T46" fmla="*/ 42 w 75"/>
                <a:gd name="T47" fmla="*/ 34 h 42"/>
                <a:gd name="T48" fmla="*/ 36 w 75"/>
                <a:gd name="T49" fmla="*/ 37 h 42"/>
                <a:gd name="T50" fmla="*/ 30 w 75"/>
                <a:gd name="T51" fmla="*/ 38 h 42"/>
                <a:gd name="T52" fmla="*/ 21 w 75"/>
                <a:gd name="T53" fmla="*/ 38 h 42"/>
                <a:gd name="T54" fmla="*/ 21 w 75"/>
                <a:gd name="T55" fmla="*/ 38 h 42"/>
                <a:gd name="T56" fmla="*/ 10 w 75"/>
                <a:gd name="T57" fmla="*/ 38 h 42"/>
                <a:gd name="T58" fmla="*/ 5 w 75"/>
                <a:gd name="T59" fmla="*/ 38 h 42"/>
                <a:gd name="T60" fmla="*/ 0 w 75"/>
                <a:gd name="T61" fmla="*/ 42 h 42"/>
                <a:gd name="T62" fmla="*/ 0 w 75"/>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42">
                  <a:moveTo>
                    <a:pt x="0" y="42"/>
                  </a:moveTo>
                  <a:lnTo>
                    <a:pt x="0" y="42"/>
                  </a:lnTo>
                  <a:lnTo>
                    <a:pt x="0" y="40"/>
                  </a:lnTo>
                  <a:lnTo>
                    <a:pt x="0" y="38"/>
                  </a:lnTo>
                  <a:lnTo>
                    <a:pt x="0" y="38"/>
                  </a:lnTo>
                  <a:lnTo>
                    <a:pt x="16" y="26"/>
                  </a:lnTo>
                  <a:lnTo>
                    <a:pt x="23" y="20"/>
                  </a:lnTo>
                  <a:lnTo>
                    <a:pt x="31" y="16"/>
                  </a:lnTo>
                  <a:lnTo>
                    <a:pt x="31" y="16"/>
                  </a:lnTo>
                  <a:lnTo>
                    <a:pt x="39" y="13"/>
                  </a:lnTo>
                  <a:lnTo>
                    <a:pt x="48" y="11"/>
                  </a:lnTo>
                  <a:lnTo>
                    <a:pt x="53" y="5"/>
                  </a:lnTo>
                  <a:lnTo>
                    <a:pt x="60" y="0"/>
                  </a:lnTo>
                  <a:lnTo>
                    <a:pt x="60" y="0"/>
                  </a:lnTo>
                  <a:lnTo>
                    <a:pt x="75" y="13"/>
                  </a:lnTo>
                  <a:lnTo>
                    <a:pt x="75" y="13"/>
                  </a:lnTo>
                  <a:lnTo>
                    <a:pt x="74" y="16"/>
                  </a:lnTo>
                  <a:lnTo>
                    <a:pt x="74" y="16"/>
                  </a:lnTo>
                  <a:lnTo>
                    <a:pt x="59" y="13"/>
                  </a:lnTo>
                  <a:lnTo>
                    <a:pt x="59" y="13"/>
                  </a:lnTo>
                  <a:lnTo>
                    <a:pt x="53" y="22"/>
                  </a:lnTo>
                  <a:lnTo>
                    <a:pt x="48" y="30"/>
                  </a:lnTo>
                  <a:lnTo>
                    <a:pt x="48" y="30"/>
                  </a:lnTo>
                  <a:lnTo>
                    <a:pt x="42" y="34"/>
                  </a:lnTo>
                  <a:lnTo>
                    <a:pt x="36" y="37"/>
                  </a:lnTo>
                  <a:lnTo>
                    <a:pt x="30" y="38"/>
                  </a:lnTo>
                  <a:lnTo>
                    <a:pt x="21" y="38"/>
                  </a:lnTo>
                  <a:lnTo>
                    <a:pt x="21" y="38"/>
                  </a:lnTo>
                  <a:lnTo>
                    <a:pt x="10" y="38"/>
                  </a:lnTo>
                  <a:lnTo>
                    <a:pt x="5" y="38"/>
                  </a:lnTo>
                  <a:lnTo>
                    <a:pt x="0"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2" name="Freeform 1283"/>
            <p:cNvSpPr/>
            <p:nvPr/>
          </p:nvSpPr>
          <p:spPr bwMode="auto">
            <a:xfrm>
              <a:off x="6596063" y="938213"/>
              <a:ext cx="31750" cy="14288"/>
            </a:xfrm>
            <a:custGeom>
              <a:avLst/>
              <a:gdLst>
                <a:gd name="T0" fmla="*/ 58 w 58"/>
                <a:gd name="T1" fmla="*/ 6 h 29"/>
                <a:gd name="T2" fmla="*/ 58 w 58"/>
                <a:gd name="T3" fmla="*/ 6 h 29"/>
                <a:gd name="T4" fmla="*/ 49 w 58"/>
                <a:gd name="T5" fmla="*/ 9 h 29"/>
                <a:gd name="T6" fmla="*/ 40 w 58"/>
                <a:gd name="T7" fmla="*/ 13 h 29"/>
                <a:gd name="T8" fmla="*/ 32 w 58"/>
                <a:gd name="T9" fmla="*/ 18 h 29"/>
                <a:gd name="T10" fmla="*/ 25 w 58"/>
                <a:gd name="T11" fmla="*/ 25 h 29"/>
                <a:gd name="T12" fmla="*/ 25 w 58"/>
                <a:gd name="T13" fmla="*/ 25 h 29"/>
                <a:gd name="T14" fmla="*/ 22 w 58"/>
                <a:gd name="T15" fmla="*/ 28 h 29"/>
                <a:gd name="T16" fmla="*/ 20 w 58"/>
                <a:gd name="T17" fmla="*/ 29 h 29"/>
                <a:gd name="T18" fmla="*/ 13 w 58"/>
                <a:gd name="T19" fmla="*/ 28 h 29"/>
                <a:gd name="T20" fmla="*/ 7 w 58"/>
                <a:gd name="T21" fmla="*/ 27 h 29"/>
                <a:gd name="T22" fmla="*/ 3 w 58"/>
                <a:gd name="T23" fmla="*/ 28 h 29"/>
                <a:gd name="T24" fmla="*/ 0 w 58"/>
                <a:gd name="T25" fmla="*/ 29 h 29"/>
                <a:gd name="T26" fmla="*/ 0 w 58"/>
                <a:gd name="T27" fmla="*/ 29 h 29"/>
                <a:gd name="T28" fmla="*/ 3 w 58"/>
                <a:gd name="T29" fmla="*/ 16 h 29"/>
                <a:gd name="T30" fmla="*/ 4 w 58"/>
                <a:gd name="T31" fmla="*/ 11 h 29"/>
                <a:gd name="T32" fmla="*/ 7 w 58"/>
                <a:gd name="T33" fmla="*/ 9 h 29"/>
                <a:gd name="T34" fmla="*/ 10 w 58"/>
                <a:gd name="T35" fmla="*/ 6 h 29"/>
                <a:gd name="T36" fmla="*/ 14 w 58"/>
                <a:gd name="T37" fmla="*/ 4 h 29"/>
                <a:gd name="T38" fmla="*/ 27 w 58"/>
                <a:gd name="T39" fmla="*/ 2 h 29"/>
                <a:gd name="T40" fmla="*/ 27 w 58"/>
                <a:gd name="T41" fmla="*/ 2 h 29"/>
                <a:gd name="T42" fmla="*/ 35 w 58"/>
                <a:gd name="T43" fmla="*/ 0 h 29"/>
                <a:gd name="T44" fmla="*/ 35 w 58"/>
                <a:gd name="T45" fmla="*/ 0 h 29"/>
                <a:gd name="T46" fmla="*/ 57 w 58"/>
                <a:gd name="T47" fmla="*/ 2 h 29"/>
                <a:gd name="T48" fmla="*/ 57 w 58"/>
                <a:gd name="T49" fmla="*/ 2 h 29"/>
                <a:gd name="T50" fmla="*/ 58 w 58"/>
                <a:gd name="T51" fmla="*/ 6 h 29"/>
                <a:gd name="T52" fmla="*/ 58 w 58"/>
                <a:gd name="T5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9">
                  <a:moveTo>
                    <a:pt x="58" y="6"/>
                  </a:moveTo>
                  <a:lnTo>
                    <a:pt x="58" y="6"/>
                  </a:lnTo>
                  <a:lnTo>
                    <a:pt x="49" y="9"/>
                  </a:lnTo>
                  <a:lnTo>
                    <a:pt x="40" y="13"/>
                  </a:lnTo>
                  <a:lnTo>
                    <a:pt x="32" y="18"/>
                  </a:lnTo>
                  <a:lnTo>
                    <a:pt x="25" y="25"/>
                  </a:lnTo>
                  <a:lnTo>
                    <a:pt x="25" y="25"/>
                  </a:lnTo>
                  <a:lnTo>
                    <a:pt x="22" y="28"/>
                  </a:lnTo>
                  <a:lnTo>
                    <a:pt x="20" y="29"/>
                  </a:lnTo>
                  <a:lnTo>
                    <a:pt x="13" y="28"/>
                  </a:lnTo>
                  <a:lnTo>
                    <a:pt x="7" y="27"/>
                  </a:lnTo>
                  <a:lnTo>
                    <a:pt x="3" y="28"/>
                  </a:lnTo>
                  <a:lnTo>
                    <a:pt x="0" y="29"/>
                  </a:lnTo>
                  <a:lnTo>
                    <a:pt x="0" y="29"/>
                  </a:lnTo>
                  <a:lnTo>
                    <a:pt x="3" y="16"/>
                  </a:lnTo>
                  <a:lnTo>
                    <a:pt x="4" y="11"/>
                  </a:lnTo>
                  <a:lnTo>
                    <a:pt x="7" y="9"/>
                  </a:lnTo>
                  <a:lnTo>
                    <a:pt x="10" y="6"/>
                  </a:lnTo>
                  <a:lnTo>
                    <a:pt x="14" y="4"/>
                  </a:lnTo>
                  <a:lnTo>
                    <a:pt x="27" y="2"/>
                  </a:lnTo>
                  <a:lnTo>
                    <a:pt x="27" y="2"/>
                  </a:lnTo>
                  <a:lnTo>
                    <a:pt x="35" y="0"/>
                  </a:lnTo>
                  <a:lnTo>
                    <a:pt x="35" y="0"/>
                  </a:lnTo>
                  <a:lnTo>
                    <a:pt x="57" y="2"/>
                  </a:lnTo>
                  <a:lnTo>
                    <a:pt x="57" y="2"/>
                  </a:lnTo>
                  <a:lnTo>
                    <a:pt x="58" y="6"/>
                  </a:lnTo>
                  <a:lnTo>
                    <a:pt x="5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3" name="Freeform 1284"/>
            <p:cNvSpPr/>
            <p:nvPr/>
          </p:nvSpPr>
          <p:spPr bwMode="auto">
            <a:xfrm>
              <a:off x="6515100" y="1339850"/>
              <a:ext cx="22225" cy="23813"/>
            </a:xfrm>
            <a:custGeom>
              <a:avLst/>
              <a:gdLst>
                <a:gd name="T0" fmla="*/ 40 w 41"/>
                <a:gd name="T1" fmla="*/ 0 h 46"/>
                <a:gd name="T2" fmla="*/ 40 w 41"/>
                <a:gd name="T3" fmla="*/ 0 h 46"/>
                <a:gd name="T4" fmla="*/ 41 w 41"/>
                <a:gd name="T5" fmla="*/ 10 h 46"/>
                <a:gd name="T6" fmla="*/ 40 w 41"/>
                <a:gd name="T7" fmla="*/ 18 h 46"/>
                <a:gd name="T8" fmla="*/ 38 w 41"/>
                <a:gd name="T9" fmla="*/ 21 h 46"/>
                <a:gd name="T10" fmla="*/ 36 w 41"/>
                <a:gd name="T11" fmla="*/ 24 h 46"/>
                <a:gd name="T12" fmla="*/ 33 w 41"/>
                <a:gd name="T13" fmla="*/ 27 h 46"/>
                <a:gd name="T14" fmla="*/ 30 w 41"/>
                <a:gd name="T15" fmla="*/ 27 h 46"/>
                <a:gd name="T16" fmla="*/ 30 w 41"/>
                <a:gd name="T17" fmla="*/ 27 h 46"/>
                <a:gd name="T18" fmla="*/ 22 w 41"/>
                <a:gd name="T19" fmla="*/ 30 h 46"/>
                <a:gd name="T20" fmla="*/ 16 w 41"/>
                <a:gd name="T21" fmla="*/ 34 h 46"/>
                <a:gd name="T22" fmla="*/ 13 w 41"/>
                <a:gd name="T23" fmla="*/ 39 h 46"/>
                <a:gd name="T24" fmla="*/ 11 w 41"/>
                <a:gd name="T25" fmla="*/ 46 h 46"/>
                <a:gd name="T26" fmla="*/ 11 w 41"/>
                <a:gd name="T27" fmla="*/ 46 h 46"/>
                <a:gd name="T28" fmla="*/ 2 w 41"/>
                <a:gd name="T29" fmla="*/ 38 h 46"/>
                <a:gd name="T30" fmla="*/ 1 w 41"/>
                <a:gd name="T31" fmla="*/ 35 h 46"/>
                <a:gd name="T32" fmla="*/ 0 w 41"/>
                <a:gd name="T33" fmla="*/ 34 h 46"/>
                <a:gd name="T34" fmla="*/ 1 w 41"/>
                <a:gd name="T35" fmla="*/ 31 h 46"/>
                <a:gd name="T36" fmla="*/ 2 w 41"/>
                <a:gd name="T37" fmla="*/ 28 h 46"/>
                <a:gd name="T38" fmla="*/ 12 w 41"/>
                <a:gd name="T39" fmla="*/ 21 h 46"/>
                <a:gd name="T40" fmla="*/ 12 w 41"/>
                <a:gd name="T41" fmla="*/ 21 h 46"/>
                <a:gd name="T42" fmla="*/ 13 w 41"/>
                <a:gd name="T43" fmla="*/ 20 h 46"/>
                <a:gd name="T44" fmla="*/ 13 w 41"/>
                <a:gd name="T45" fmla="*/ 18 h 46"/>
                <a:gd name="T46" fmla="*/ 13 w 41"/>
                <a:gd name="T47" fmla="*/ 18 h 46"/>
                <a:gd name="T48" fmla="*/ 15 w 41"/>
                <a:gd name="T49" fmla="*/ 13 h 46"/>
                <a:gd name="T50" fmla="*/ 16 w 41"/>
                <a:gd name="T51" fmla="*/ 9 h 46"/>
                <a:gd name="T52" fmla="*/ 19 w 41"/>
                <a:gd name="T53" fmla="*/ 7 h 46"/>
                <a:gd name="T54" fmla="*/ 23 w 41"/>
                <a:gd name="T55" fmla="*/ 6 h 46"/>
                <a:gd name="T56" fmla="*/ 31 w 41"/>
                <a:gd name="T57" fmla="*/ 3 h 46"/>
                <a:gd name="T58" fmla="*/ 36 w 41"/>
                <a:gd name="T59" fmla="*/ 2 h 46"/>
                <a:gd name="T60" fmla="*/ 40 w 41"/>
                <a:gd name="T61" fmla="*/ 0 h 46"/>
                <a:gd name="T62" fmla="*/ 40 w 4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6">
                  <a:moveTo>
                    <a:pt x="40" y="0"/>
                  </a:moveTo>
                  <a:lnTo>
                    <a:pt x="40" y="0"/>
                  </a:lnTo>
                  <a:lnTo>
                    <a:pt x="41" y="10"/>
                  </a:lnTo>
                  <a:lnTo>
                    <a:pt x="40" y="18"/>
                  </a:lnTo>
                  <a:lnTo>
                    <a:pt x="38" y="21"/>
                  </a:lnTo>
                  <a:lnTo>
                    <a:pt x="36" y="24"/>
                  </a:lnTo>
                  <a:lnTo>
                    <a:pt x="33" y="27"/>
                  </a:lnTo>
                  <a:lnTo>
                    <a:pt x="30" y="27"/>
                  </a:lnTo>
                  <a:lnTo>
                    <a:pt x="30" y="27"/>
                  </a:lnTo>
                  <a:lnTo>
                    <a:pt x="22" y="30"/>
                  </a:lnTo>
                  <a:lnTo>
                    <a:pt x="16" y="34"/>
                  </a:lnTo>
                  <a:lnTo>
                    <a:pt x="13" y="39"/>
                  </a:lnTo>
                  <a:lnTo>
                    <a:pt x="11" y="46"/>
                  </a:lnTo>
                  <a:lnTo>
                    <a:pt x="11" y="46"/>
                  </a:lnTo>
                  <a:lnTo>
                    <a:pt x="2" y="38"/>
                  </a:lnTo>
                  <a:lnTo>
                    <a:pt x="1" y="35"/>
                  </a:lnTo>
                  <a:lnTo>
                    <a:pt x="0" y="34"/>
                  </a:lnTo>
                  <a:lnTo>
                    <a:pt x="1" y="31"/>
                  </a:lnTo>
                  <a:lnTo>
                    <a:pt x="2" y="28"/>
                  </a:lnTo>
                  <a:lnTo>
                    <a:pt x="12" y="21"/>
                  </a:lnTo>
                  <a:lnTo>
                    <a:pt x="12" y="21"/>
                  </a:lnTo>
                  <a:lnTo>
                    <a:pt x="13" y="20"/>
                  </a:lnTo>
                  <a:lnTo>
                    <a:pt x="13" y="18"/>
                  </a:lnTo>
                  <a:lnTo>
                    <a:pt x="13" y="18"/>
                  </a:lnTo>
                  <a:lnTo>
                    <a:pt x="15" y="13"/>
                  </a:lnTo>
                  <a:lnTo>
                    <a:pt x="16" y="9"/>
                  </a:lnTo>
                  <a:lnTo>
                    <a:pt x="19" y="7"/>
                  </a:lnTo>
                  <a:lnTo>
                    <a:pt x="23" y="6"/>
                  </a:lnTo>
                  <a:lnTo>
                    <a:pt x="31" y="3"/>
                  </a:lnTo>
                  <a:lnTo>
                    <a:pt x="36" y="2"/>
                  </a:lnTo>
                  <a:lnTo>
                    <a:pt x="40" y="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4" name="Freeform 1285"/>
            <p:cNvSpPr/>
            <p:nvPr/>
          </p:nvSpPr>
          <p:spPr bwMode="auto">
            <a:xfrm>
              <a:off x="6678613" y="1090613"/>
              <a:ext cx="30163" cy="19050"/>
            </a:xfrm>
            <a:custGeom>
              <a:avLst/>
              <a:gdLst>
                <a:gd name="T0" fmla="*/ 0 w 57"/>
                <a:gd name="T1" fmla="*/ 24 h 36"/>
                <a:gd name="T2" fmla="*/ 0 w 57"/>
                <a:gd name="T3" fmla="*/ 24 h 36"/>
                <a:gd name="T4" fmla="*/ 11 w 57"/>
                <a:gd name="T5" fmla="*/ 21 h 36"/>
                <a:gd name="T6" fmla="*/ 20 w 57"/>
                <a:gd name="T7" fmla="*/ 21 h 36"/>
                <a:gd name="T8" fmla="*/ 20 w 57"/>
                <a:gd name="T9" fmla="*/ 21 h 36"/>
                <a:gd name="T10" fmla="*/ 28 w 57"/>
                <a:gd name="T11" fmla="*/ 21 h 36"/>
                <a:gd name="T12" fmla="*/ 35 w 57"/>
                <a:gd name="T13" fmla="*/ 20 h 36"/>
                <a:gd name="T14" fmla="*/ 38 w 57"/>
                <a:gd name="T15" fmla="*/ 18 h 36"/>
                <a:gd name="T16" fmla="*/ 40 w 57"/>
                <a:gd name="T17" fmla="*/ 16 h 36"/>
                <a:gd name="T18" fmla="*/ 43 w 57"/>
                <a:gd name="T19" fmla="*/ 13 h 36"/>
                <a:gd name="T20" fmla="*/ 45 w 57"/>
                <a:gd name="T21" fmla="*/ 9 h 36"/>
                <a:gd name="T22" fmla="*/ 45 w 57"/>
                <a:gd name="T23" fmla="*/ 9 h 36"/>
                <a:gd name="T24" fmla="*/ 46 w 57"/>
                <a:gd name="T25" fmla="*/ 7 h 36"/>
                <a:gd name="T26" fmla="*/ 50 w 57"/>
                <a:gd name="T27" fmla="*/ 4 h 36"/>
                <a:gd name="T28" fmla="*/ 57 w 57"/>
                <a:gd name="T29" fmla="*/ 0 h 36"/>
                <a:gd name="T30" fmla="*/ 57 w 57"/>
                <a:gd name="T31" fmla="*/ 0 h 36"/>
                <a:gd name="T32" fmla="*/ 57 w 57"/>
                <a:gd name="T33" fmla="*/ 4 h 36"/>
                <a:gd name="T34" fmla="*/ 56 w 57"/>
                <a:gd name="T35" fmla="*/ 10 h 36"/>
                <a:gd name="T36" fmla="*/ 50 w 57"/>
                <a:gd name="T37" fmla="*/ 21 h 36"/>
                <a:gd name="T38" fmla="*/ 43 w 57"/>
                <a:gd name="T39" fmla="*/ 31 h 36"/>
                <a:gd name="T40" fmla="*/ 39 w 57"/>
                <a:gd name="T41" fmla="*/ 34 h 36"/>
                <a:gd name="T42" fmla="*/ 35 w 57"/>
                <a:gd name="T43" fmla="*/ 35 h 36"/>
                <a:gd name="T44" fmla="*/ 35 w 57"/>
                <a:gd name="T45" fmla="*/ 35 h 36"/>
                <a:gd name="T46" fmla="*/ 27 w 57"/>
                <a:gd name="T47" fmla="*/ 36 h 36"/>
                <a:gd name="T48" fmla="*/ 17 w 57"/>
                <a:gd name="T49" fmla="*/ 35 h 36"/>
                <a:gd name="T50" fmla="*/ 9 w 57"/>
                <a:gd name="T51" fmla="*/ 31 h 36"/>
                <a:gd name="T52" fmla="*/ 0 w 57"/>
                <a:gd name="T53" fmla="*/ 24 h 36"/>
                <a:gd name="T54" fmla="*/ 0 w 57"/>
                <a:gd name="T5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36">
                  <a:moveTo>
                    <a:pt x="0" y="24"/>
                  </a:moveTo>
                  <a:lnTo>
                    <a:pt x="0" y="24"/>
                  </a:lnTo>
                  <a:lnTo>
                    <a:pt x="11" y="21"/>
                  </a:lnTo>
                  <a:lnTo>
                    <a:pt x="20" y="21"/>
                  </a:lnTo>
                  <a:lnTo>
                    <a:pt x="20" y="21"/>
                  </a:lnTo>
                  <a:lnTo>
                    <a:pt x="28" y="21"/>
                  </a:lnTo>
                  <a:lnTo>
                    <a:pt x="35" y="20"/>
                  </a:lnTo>
                  <a:lnTo>
                    <a:pt x="38" y="18"/>
                  </a:lnTo>
                  <a:lnTo>
                    <a:pt x="40" y="16"/>
                  </a:lnTo>
                  <a:lnTo>
                    <a:pt x="43" y="13"/>
                  </a:lnTo>
                  <a:lnTo>
                    <a:pt x="45" y="9"/>
                  </a:lnTo>
                  <a:lnTo>
                    <a:pt x="45" y="9"/>
                  </a:lnTo>
                  <a:lnTo>
                    <a:pt x="46" y="7"/>
                  </a:lnTo>
                  <a:lnTo>
                    <a:pt x="50" y="4"/>
                  </a:lnTo>
                  <a:lnTo>
                    <a:pt x="57" y="0"/>
                  </a:lnTo>
                  <a:lnTo>
                    <a:pt x="57" y="0"/>
                  </a:lnTo>
                  <a:lnTo>
                    <a:pt x="57" y="4"/>
                  </a:lnTo>
                  <a:lnTo>
                    <a:pt x="56" y="10"/>
                  </a:lnTo>
                  <a:lnTo>
                    <a:pt x="50" y="21"/>
                  </a:lnTo>
                  <a:lnTo>
                    <a:pt x="43" y="31"/>
                  </a:lnTo>
                  <a:lnTo>
                    <a:pt x="39" y="34"/>
                  </a:lnTo>
                  <a:lnTo>
                    <a:pt x="35" y="35"/>
                  </a:lnTo>
                  <a:lnTo>
                    <a:pt x="35" y="35"/>
                  </a:lnTo>
                  <a:lnTo>
                    <a:pt x="27" y="36"/>
                  </a:lnTo>
                  <a:lnTo>
                    <a:pt x="17" y="35"/>
                  </a:lnTo>
                  <a:lnTo>
                    <a:pt x="9" y="31"/>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5" name="Freeform 1286"/>
            <p:cNvSpPr/>
            <p:nvPr/>
          </p:nvSpPr>
          <p:spPr bwMode="auto">
            <a:xfrm>
              <a:off x="6638925" y="1330325"/>
              <a:ext cx="28575" cy="12700"/>
            </a:xfrm>
            <a:custGeom>
              <a:avLst/>
              <a:gdLst>
                <a:gd name="T0" fmla="*/ 0 w 54"/>
                <a:gd name="T1" fmla="*/ 17 h 25"/>
                <a:gd name="T2" fmla="*/ 0 w 54"/>
                <a:gd name="T3" fmla="*/ 17 h 25"/>
                <a:gd name="T4" fmla="*/ 5 w 54"/>
                <a:gd name="T5" fmla="*/ 11 h 25"/>
                <a:gd name="T6" fmla="*/ 9 w 54"/>
                <a:gd name="T7" fmla="*/ 7 h 25"/>
                <a:gd name="T8" fmla="*/ 13 w 54"/>
                <a:gd name="T9" fmla="*/ 6 h 25"/>
                <a:gd name="T10" fmla="*/ 13 w 54"/>
                <a:gd name="T11" fmla="*/ 6 h 25"/>
                <a:gd name="T12" fmla="*/ 26 w 54"/>
                <a:gd name="T13" fmla="*/ 1 h 25"/>
                <a:gd name="T14" fmla="*/ 40 w 54"/>
                <a:gd name="T15" fmla="*/ 0 h 25"/>
                <a:gd name="T16" fmla="*/ 40 w 54"/>
                <a:gd name="T17" fmla="*/ 0 h 25"/>
                <a:gd name="T18" fmla="*/ 42 w 54"/>
                <a:gd name="T19" fmla="*/ 1 h 25"/>
                <a:gd name="T20" fmla="*/ 44 w 54"/>
                <a:gd name="T21" fmla="*/ 4 h 25"/>
                <a:gd name="T22" fmla="*/ 48 w 54"/>
                <a:gd name="T23" fmla="*/ 13 h 25"/>
                <a:gd name="T24" fmla="*/ 48 w 54"/>
                <a:gd name="T25" fmla="*/ 13 h 25"/>
                <a:gd name="T26" fmla="*/ 54 w 54"/>
                <a:gd name="T27" fmla="*/ 25 h 25"/>
                <a:gd name="T28" fmla="*/ 54 w 54"/>
                <a:gd name="T29" fmla="*/ 25 h 25"/>
                <a:gd name="T30" fmla="*/ 0 w 54"/>
                <a:gd name="T31" fmla="*/ 17 h 25"/>
                <a:gd name="T32" fmla="*/ 0 w 54"/>
                <a:gd name="T3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5">
                  <a:moveTo>
                    <a:pt x="0" y="17"/>
                  </a:moveTo>
                  <a:lnTo>
                    <a:pt x="0" y="17"/>
                  </a:lnTo>
                  <a:lnTo>
                    <a:pt x="5" y="11"/>
                  </a:lnTo>
                  <a:lnTo>
                    <a:pt x="9" y="7"/>
                  </a:lnTo>
                  <a:lnTo>
                    <a:pt x="13" y="6"/>
                  </a:lnTo>
                  <a:lnTo>
                    <a:pt x="13" y="6"/>
                  </a:lnTo>
                  <a:lnTo>
                    <a:pt x="26" y="1"/>
                  </a:lnTo>
                  <a:lnTo>
                    <a:pt x="40" y="0"/>
                  </a:lnTo>
                  <a:lnTo>
                    <a:pt x="40" y="0"/>
                  </a:lnTo>
                  <a:lnTo>
                    <a:pt x="42" y="1"/>
                  </a:lnTo>
                  <a:lnTo>
                    <a:pt x="44" y="4"/>
                  </a:lnTo>
                  <a:lnTo>
                    <a:pt x="48" y="13"/>
                  </a:lnTo>
                  <a:lnTo>
                    <a:pt x="48" y="13"/>
                  </a:lnTo>
                  <a:lnTo>
                    <a:pt x="54" y="25"/>
                  </a:lnTo>
                  <a:lnTo>
                    <a:pt x="54" y="25"/>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6" name="Freeform 1287"/>
            <p:cNvSpPr/>
            <p:nvPr/>
          </p:nvSpPr>
          <p:spPr bwMode="auto">
            <a:xfrm>
              <a:off x="6742113" y="1165225"/>
              <a:ext cx="28575" cy="28575"/>
            </a:xfrm>
            <a:custGeom>
              <a:avLst/>
              <a:gdLst>
                <a:gd name="T0" fmla="*/ 0 w 56"/>
                <a:gd name="T1" fmla="*/ 40 h 55"/>
                <a:gd name="T2" fmla="*/ 0 w 56"/>
                <a:gd name="T3" fmla="*/ 40 h 55"/>
                <a:gd name="T4" fmla="*/ 4 w 56"/>
                <a:gd name="T5" fmla="*/ 33 h 55"/>
                <a:gd name="T6" fmla="*/ 4 w 56"/>
                <a:gd name="T7" fmla="*/ 33 h 55"/>
                <a:gd name="T8" fmla="*/ 14 w 56"/>
                <a:gd name="T9" fmla="*/ 37 h 55"/>
                <a:gd name="T10" fmla="*/ 14 w 56"/>
                <a:gd name="T11" fmla="*/ 37 h 55"/>
                <a:gd name="T12" fmla="*/ 16 w 56"/>
                <a:gd name="T13" fmla="*/ 31 h 55"/>
                <a:gd name="T14" fmla="*/ 17 w 56"/>
                <a:gd name="T15" fmla="*/ 29 h 55"/>
                <a:gd name="T16" fmla="*/ 16 w 56"/>
                <a:gd name="T17" fmla="*/ 27 h 55"/>
                <a:gd name="T18" fmla="*/ 16 w 56"/>
                <a:gd name="T19" fmla="*/ 27 h 55"/>
                <a:gd name="T20" fmla="*/ 11 w 56"/>
                <a:gd name="T21" fmla="*/ 23 h 55"/>
                <a:gd name="T22" fmla="*/ 9 w 56"/>
                <a:gd name="T23" fmla="*/ 18 h 55"/>
                <a:gd name="T24" fmla="*/ 9 w 56"/>
                <a:gd name="T25" fmla="*/ 12 h 55"/>
                <a:gd name="T26" fmla="*/ 9 w 56"/>
                <a:gd name="T27" fmla="*/ 6 h 55"/>
                <a:gd name="T28" fmla="*/ 9 w 56"/>
                <a:gd name="T29" fmla="*/ 6 h 55"/>
                <a:gd name="T30" fmla="*/ 24 w 56"/>
                <a:gd name="T31" fmla="*/ 0 h 55"/>
                <a:gd name="T32" fmla="*/ 24 w 56"/>
                <a:gd name="T33" fmla="*/ 0 h 55"/>
                <a:gd name="T34" fmla="*/ 24 w 56"/>
                <a:gd name="T35" fmla="*/ 2 h 55"/>
                <a:gd name="T36" fmla="*/ 24 w 56"/>
                <a:gd name="T37" fmla="*/ 5 h 55"/>
                <a:gd name="T38" fmla="*/ 24 w 56"/>
                <a:gd name="T39" fmla="*/ 5 h 55"/>
                <a:gd name="T40" fmla="*/ 11 w 56"/>
                <a:gd name="T41" fmla="*/ 15 h 55"/>
                <a:gd name="T42" fmla="*/ 11 w 56"/>
                <a:gd name="T43" fmla="*/ 15 h 55"/>
                <a:gd name="T44" fmla="*/ 18 w 56"/>
                <a:gd name="T45" fmla="*/ 19 h 55"/>
                <a:gd name="T46" fmla="*/ 24 w 56"/>
                <a:gd name="T47" fmla="*/ 23 h 55"/>
                <a:gd name="T48" fmla="*/ 34 w 56"/>
                <a:gd name="T49" fmla="*/ 33 h 55"/>
                <a:gd name="T50" fmla="*/ 43 w 56"/>
                <a:gd name="T51" fmla="*/ 44 h 55"/>
                <a:gd name="T52" fmla="*/ 49 w 56"/>
                <a:gd name="T53" fmla="*/ 49 h 55"/>
                <a:gd name="T54" fmla="*/ 56 w 56"/>
                <a:gd name="T55" fmla="*/ 54 h 55"/>
                <a:gd name="T56" fmla="*/ 56 w 56"/>
                <a:gd name="T57" fmla="*/ 54 h 55"/>
                <a:gd name="T58" fmla="*/ 46 w 56"/>
                <a:gd name="T59" fmla="*/ 55 h 55"/>
                <a:gd name="T60" fmla="*/ 43 w 56"/>
                <a:gd name="T61" fmla="*/ 55 h 55"/>
                <a:gd name="T62" fmla="*/ 43 w 56"/>
                <a:gd name="T63" fmla="*/ 55 h 55"/>
                <a:gd name="T64" fmla="*/ 39 w 56"/>
                <a:gd name="T65" fmla="*/ 49 h 55"/>
                <a:gd name="T66" fmla="*/ 35 w 56"/>
                <a:gd name="T67" fmla="*/ 47 h 55"/>
                <a:gd name="T68" fmla="*/ 29 w 56"/>
                <a:gd name="T69" fmla="*/ 44 h 55"/>
                <a:gd name="T70" fmla="*/ 24 w 56"/>
                <a:gd name="T71" fmla="*/ 42 h 55"/>
                <a:gd name="T72" fmla="*/ 13 w 56"/>
                <a:gd name="T73" fmla="*/ 41 h 55"/>
                <a:gd name="T74" fmla="*/ 0 w 56"/>
                <a:gd name="T75" fmla="*/ 40 h 55"/>
                <a:gd name="T76" fmla="*/ 0 w 56"/>
                <a:gd name="T77"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55">
                  <a:moveTo>
                    <a:pt x="0" y="40"/>
                  </a:moveTo>
                  <a:lnTo>
                    <a:pt x="0" y="40"/>
                  </a:lnTo>
                  <a:lnTo>
                    <a:pt x="4" y="33"/>
                  </a:lnTo>
                  <a:lnTo>
                    <a:pt x="4" y="33"/>
                  </a:lnTo>
                  <a:lnTo>
                    <a:pt x="14" y="37"/>
                  </a:lnTo>
                  <a:lnTo>
                    <a:pt x="14" y="37"/>
                  </a:lnTo>
                  <a:lnTo>
                    <a:pt x="16" y="31"/>
                  </a:lnTo>
                  <a:lnTo>
                    <a:pt x="17" y="29"/>
                  </a:lnTo>
                  <a:lnTo>
                    <a:pt x="16" y="27"/>
                  </a:lnTo>
                  <a:lnTo>
                    <a:pt x="16" y="27"/>
                  </a:lnTo>
                  <a:lnTo>
                    <a:pt x="11" y="23"/>
                  </a:lnTo>
                  <a:lnTo>
                    <a:pt x="9" y="18"/>
                  </a:lnTo>
                  <a:lnTo>
                    <a:pt x="9" y="12"/>
                  </a:lnTo>
                  <a:lnTo>
                    <a:pt x="9" y="6"/>
                  </a:lnTo>
                  <a:lnTo>
                    <a:pt x="9" y="6"/>
                  </a:lnTo>
                  <a:lnTo>
                    <a:pt x="24" y="0"/>
                  </a:lnTo>
                  <a:lnTo>
                    <a:pt x="24" y="0"/>
                  </a:lnTo>
                  <a:lnTo>
                    <a:pt x="24" y="2"/>
                  </a:lnTo>
                  <a:lnTo>
                    <a:pt x="24" y="5"/>
                  </a:lnTo>
                  <a:lnTo>
                    <a:pt x="24" y="5"/>
                  </a:lnTo>
                  <a:lnTo>
                    <a:pt x="11" y="15"/>
                  </a:lnTo>
                  <a:lnTo>
                    <a:pt x="11" y="15"/>
                  </a:lnTo>
                  <a:lnTo>
                    <a:pt x="18" y="19"/>
                  </a:lnTo>
                  <a:lnTo>
                    <a:pt x="24" y="23"/>
                  </a:lnTo>
                  <a:lnTo>
                    <a:pt x="34" y="33"/>
                  </a:lnTo>
                  <a:lnTo>
                    <a:pt x="43" y="44"/>
                  </a:lnTo>
                  <a:lnTo>
                    <a:pt x="49" y="49"/>
                  </a:lnTo>
                  <a:lnTo>
                    <a:pt x="56" y="54"/>
                  </a:lnTo>
                  <a:lnTo>
                    <a:pt x="56" y="54"/>
                  </a:lnTo>
                  <a:lnTo>
                    <a:pt x="46" y="55"/>
                  </a:lnTo>
                  <a:lnTo>
                    <a:pt x="43" y="55"/>
                  </a:lnTo>
                  <a:lnTo>
                    <a:pt x="43" y="55"/>
                  </a:lnTo>
                  <a:lnTo>
                    <a:pt x="39" y="49"/>
                  </a:lnTo>
                  <a:lnTo>
                    <a:pt x="35" y="47"/>
                  </a:lnTo>
                  <a:lnTo>
                    <a:pt x="29" y="44"/>
                  </a:lnTo>
                  <a:lnTo>
                    <a:pt x="24" y="42"/>
                  </a:lnTo>
                  <a:lnTo>
                    <a:pt x="13" y="41"/>
                  </a:lnTo>
                  <a:lnTo>
                    <a:pt x="0" y="4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7" name="Freeform 1288"/>
            <p:cNvSpPr/>
            <p:nvPr/>
          </p:nvSpPr>
          <p:spPr bwMode="auto">
            <a:xfrm>
              <a:off x="6061075" y="1098550"/>
              <a:ext cx="28575" cy="15875"/>
            </a:xfrm>
            <a:custGeom>
              <a:avLst/>
              <a:gdLst>
                <a:gd name="T0" fmla="*/ 43 w 55"/>
                <a:gd name="T1" fmla="*/ 30 h 30"/>
                <a:gd name="T2" fmla="*/ 43 w 55"/>
                <a:gd name="T3" fmla="*/ 30 h 30"/>
                <a:gd name="T4" fmla="*/ 42 w 55"/>
                <a:gd name="T5" fmla="*/ 25 h 30"/>
                <a:gd name="T6" fmla="*/ 42 w 55"/>
                <a:gd name="T7" fmla="*/ 25 h 30"/>
                <a:gd name="T8" fmla="*/ 35 w 55"/>
                <a:gd name="T9" fmla="*/ 26 h 30"/>
                <a:gd name="T10" fmla="*/ 28 w 55"/>
                <a:gd name="T11" fmla="*/ 26 h 30"/>
                <a:gd name="T12" fmla="*/ 24 w 55"/>
                <a:gd name="T13" fmla="*/ 25 h 30"/>
                <a:gd name="T14" fmla="*/ 19 w 55"/>
                <a:gd name="T15" fmla="*/ 22 h 30"/>
                <a:gd name="T16" fmla="*/ 11 w 55"/>
                <a:gd name="T17" fmla="*/ 15 h 30"/>
                <a:gd name="T18" fmla="*/ 6 w 55"/>
                <a:gd name="T19" fmla="*/ 7 h 30"/>
                <a:gd name="T20" fmla="*/ 6 w 55"/>
                <a:gd name="T21" fmla="*/ 7 h 30"/>
                <a:gd name="T22" fmla="*/ 0 w 55"/>
                <a:gd name="T23" fmla="*/ 0 h 30"/>
                <a:gd name="T24" fmla="*/ 0 w 55"/>
                <a:gd name="T25" fmla="*/ 0 h 30"/>
                <a:gd name="T26" fmla="*/ 29 w 55"/>
                <a:gd name="T27" fmla="*/ 4 h 30"/>
                <a:gd name="T28" fmla="*/ 29 w 55"/>
                <a:gd name="T29" fmla="*/ 4 h 30"/>
                <a:gd name="T30" fmla="*/ 29 w 55"/>
                <a:gd name="T31" fmla="*/ 3 h 30"/>
                <a:gd name="T32" fmla="*/ 29 w 55"/>
                <a:gd name="T33" fmla="*/ 3 h 30"/>
                <a:gd name="T34" fmla="*/ 26 w 55"/>
                <a:gd name="T35" fmla="*/ 10 h 30"/>
                <a:gd name="T36" fmla="*/ 26 w 55"/>
                <a:gd name="T37" fmla="*/ 10 h 30"/>
                <a:gd name="T38" fmla="*/ 31 w 55"/>
                <a:gd name="T39" fmla="*/ 11 h 30"/>
                <a:gd name="T40" fmla="*/ 33 w 55"/>
                <a:gd name="T41" fmla="*/ 11 h 30"/>
                <a:gd name="T42" fmla="*/ 42 w 55"/>
                <a:gd name="T43" fmla="*/ 10 h 30"/>
                <a:gd name="T44" fmla="*/ 46 w 55"/>
                <a:gd name="T45" fmla="*/ 8 h 30"/>
                <a:gd name="T46" fmla="*/ 49 w 55"/>
                <a:gd name="T47" fmla="*/ 8 h 30"/>
                <a:gd name="T48" fmla="*/ 53 w 55"/>
                <a:gd name="T49" fmla="*/ 11 h 30"/>
                <a:gd name="T50" fmla="*/ 55 w 55"/>
                <a:gd name="T51" fmla="*/ 15 h 30"/>
                <a:gd name="T52" fmla="*/ 55 w 55"/>
                <a:gd name="T53" fmla="*/ 15 h 30"/>
                <a:gd name="T54" fmla="*/ 43 w 55"/>
                <a:gd name="T55" fmla="*/ 30 h 30"/>
                <a:gd name="T56" fmla="*/ 43 w 55"/>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0">
                  <a:moveTo>
                    <a:pt x="43" y="30"/>
                  </a:moveTo>
                  <a:lnTo>
                    <a:pt x="43" y="30"/>
                  </a:lnTo>
                  <a:lnTo>
                    <a:pt x="42" y="25"/>
                  </a:lnTo>
                  <a:lnTo>
                    <a:pt x="42" y="25"/>
                  </a:lnTo>
                  <a:lnTo>
                    <a:pt x="35" y="26"/>
                  </a:lnTo>
                  <a:lnTo>
                    <a:pt x="28" y="26"/>
                  </a:lnTo>
                  <a:lnTo>
                    <a:pt x="24" y="25"/>
                  </a:lnTo>
                  <a:lnTo>
                    <a:pt x="19" y="22"/>
                  </a:lnTo>
                  <a:lnTo>
                    <a:pt x="11" y="15"/>
                  </a:lnTo>
                  <a:lnTo>
                    <a:pt x="6" y="7"/>
                  </a:lnTo>
                  <a:lnTo>
                    <a:pt x="6" y="7"/>
                  </a:lnTo>
                  <a:lnTo>
                    <a:pt x="0" y="0"/>
                  </a:lnTo>
                  <a:lnTo>
                    <a:pt x="0" y="0"/>
                  </a:lnTo>
                  <a:lnTo>
                    <a:pt x="29" y="4"/>
                  </a:lnTo>
                  <a:lnTo>
                    <a:pt x="29" y="4"/>
                  </a:lnTo>
                  <a:lnTo>
                    <a:pt x="29" y="3"/>
                  </a:lnTo>
                  <a:lnTo>
                    <a:pt x="29" y="3"/>
                  </a:lnTo>
                  <a:lnTo>
                    <a:pt x="26" y="10"/>
                  </a:lnTo>
                  <a:lnTo>
                    <a:pt x="26" y="10"/>
                  </a:lnTo>
                  <a:lnTo>
                    <a:pt x="31" y="11"/>
                  </a:lnTo>
                  <a:lnTo>
                    <a:pt x="33" y="11"/>
                  </a:lnTo>
                  <a:lnTo>
                    <a:pt x="42" y="10"/>
                  </a:lnTo>
                  <a:lnTo>
                    <a:pt x="46" y="8"/>
                  </a:lnTo>
                  <a:lnTo>
                    <a:pt x="49" y="8"/>
                  </a:lnTo>
                  <a:lnTo>
                    <a:pt x="53" y="11"/>
                  </a:lnTo>
                  <a:lnTo>
                    <a:pt x="55" y="15"/>
                  </a:lnTo>
                  <a:lnTo>
                    <a:pt x="55" y="15"/>
                  </a:lnTo>
                  <a:lnTo>
                    <a:pt x="43" y="30"/>
                  </a:lnTo>
                  <a:lnTo>
                    <a:pt x="4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8" name="Freeform 1289"/>
            <p:cNvSpPr/>
            <p:nvPr/>
          </p:nvSpPr>
          <p:spPr bwMode="auto">
            <a:xfrm>
              <a:off x="6670675" y="1228725"/>
              <a:ext cx="28575" cy="22225"/>
            </a:xfrm>
            <a:custGeom>
              <a:avLst/>
              <a:gdLst>
                <a:gd name="T0" fmla="*/ 0 w 53"/>
                <a:gd name="T1" fmla="*/ 18 h 43"/>
                <a:gd name="T2" fmla="*/ 0 w 53"/>
                <a:gd name="T3" fmla="*/ 18 h 43"/>
                <a:gd name="T4" fmla="*/ 5 w 53"/>
                <a:gd name="T5" fmla="*/ 16 h 43"/>
                <a:gd name="T6" fmla="*/ 7 w 53"/>
                <a:gd name="T7" fmla="*/ 16 h 43"/>
                <a:gd name="T8" fmla="*/ 9 w 53"/>
                <a:gd name="T9" fmla="*/ 15 h 43"/>
                <a:gd name="T10" fmla="*/ 7 w 53"/>
                <a:gd name="T11" fmla="*/ 12 h 43"/>
                <a:gd name="T12" fmla="*/ 7 w 53"/>
                <a:gd name="T13" fmla="*/ 8 h 43"/>
                <a:gd name="T14" fmla="*/ 7 w 53"/>
                <a:gd name="T15" fmla="*/ 5 h 43"/>
                <a:gd name="T16" fmla="*/ 9 w 53"/>
                <a:gd name="T17" fmla="*/ 4 h 43"/>
                <a:gd name="T18" fmla="*/ 9 w 53"/>
                <a:gd name="T19" fmla="*/ 4 h 43"/>
                <a:gd name="T20" fmla="*/ 23 w 53"/>
                <a:gd name="T21" fmla="*/ 1 h 43"/>
                <a:gd name="T22" fmla="*/ 31 w 53"/>
                <a:gd name="T23" fmla="*/ 0 h 43"/>
                <a:gd name="T24" fmla="*/ 39 w 53"/>
                <a:gd name="T25" fmla="*/ 2 h 43"/>
                <a:gd name="T26" fmla="*/ 53 w 53"/>
                <a:gd name="T27" fmla="*/ 8 h 43"/>
                <a:gd name="T28" fmla="*/ 53 w 53"/>
                <a:gd name="T29" fmla="*/ 8 h 43"/>
                <a:gd name="T30" fmla="*/ 39 w 53"/>
                <a:gd name="T31" fmla="*/ 9 h 43"/>
                <a:gd name="T32" fmla="*/ 39 w 53"/>
                <a:gd name="T33" fmla="*/ 9 h 43"/>
                <a:gd name="T34" fmla="*/ 27 w 53"/>
                <a:gd name="T35" fmla="*/ 15 h 43"/>
                <a:gd name="T36" fmla="*/ 27 w 53"/>
                <a:gd name="T37" fmla="*/ 15 h 43"/>
                <a:gd name="T38" fmla="*/ 23 w 53"/>
                <a:gd name="T39" fmla="*/ 43 h 43"/>
                <a:gd name="T40" fmla="*/ 23 w 53"/>
                <a:gd name="T41" fmla="*/ 43 h 43"/>
                <a:gd name="T42" fmla="*/ 14 w 53"/>
                <a:gd name="T43" fmla="*/ 43 h 43"/>
                <a:gd name="T44" fmla="*/ 14 w 53"/>
                <a:gd name="T45" fmla="*/ 43 h 43"/>
                <a:gd name="T46" fmla="*/ 14 w 53"/>
                <a:gd name="T47" fmla="*/ 43 h 43"/>
                <a:gd name="T48" fmla="*/ 17 w 53"/>
                <a:gd name="T49" fmla="*/ 33 h 43"/>
                <a:gd name="T50" fmla="*/ 17 w 53"/>
                <a:gd name="T51" fmla="*/ 30 h 43"/>
                <a:gd name="T52" fmla="*/ 16 w 53"/>
                <a:gd name="T53" fmla="*/ 27 h 43"/>
                <a:gd name="T54" fmla="*/ 14 w 53"/>
                <a:gd name="T55" fmla="*/ 25 h 43"/>
                <a:gd name="T56" fmla="*/ 11 w 53"/>
                <a:gd name="T57" fmla="*/ 22 h 43"/>
                <a:gd name="T58" fmla="*/ 2 w 53"/>
                <a:gd name="T59" fmla="*/ 16 h 43"/>
                <a:gd name="T60" fmla="*/ 0 w 53"/>
                <a:gd name="T6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3">
                  <a:moveTo>
                    <a:pt x="0" y="18"/>
                  </a:moveTo>
                  <a:lnTo>
                    <a:pt x="0" y="18"/>
                  </a:lnTo>
                  <a:lnTo>
                    <a:pt x="5" y="16"/>
                  </a:lnTo>
                  <a:lnTo>
                    <a:pt x="7" y="16"/>
                  </a:lnTo>
                  <a:lnTo>
                    <a:pt x="9" y="15"/>
                  </a:lnTo>
                  <a:lnTo>
                    <a:pt x="7" y="12"/>
                  </a:lnTo>
                  <a:lnTo>
                    <a:pt x="7" y="8"/>
                  </a:lnTo>
                  <a:lnTo>
                    <a:pt x="7" y="5"/>
                  </a:lnTo>
                  <a:lnTo>
                    <a:pt x="9" y="4"/>
                  </a:lnTo>
                  <a:lnTo>
                    <a:pt x="9" y="4"/>
                  </a:lnTo>
                  <a:lnTo>
                    <a:pt x="23" y="1"/>
                  </a:lnTo>
                  <a:lnTo>
                    <a:pt x="31" y="0"/>
                  </a:lnTo>
                  <a:lnTo>
                    <a:pt x="39" y="2"/>
                  </a:lnTo>
                  <a:lnTo>
                    <a:pt x="53" y="8"/>
                  </a:lnTo>
                  <a:lnTo>
                    <a:pt x="53" y="8"/>
                  </a:lnTo>
                  <a:lnTo>
                    <a:pt x="39" y="9"/>
                  </a:lnTo>
                  <a:lnTo>
                    <a:pt x="39" y="9"/>
                  </a:lnTo>
                  <a:lnTo>
                    <a:pt x="27" y="15"/>
                  </a:lnTo>
                  <a:lnTo>
                    <a:pt x="27" y="15"/>
                  </a:lnTo>
                  <a:lnTo>
                    <a:pt x="23" y="43"/>
                  </a:lnTo>
                  <a:lnTo>
                    <a:pt x="23" y="43"/>
                  </a:lnTo>
                  <a:lnTo>
                    <a:pt x="14" y="43"/>
                  </a:lnTo>
                  <a:lnTo>
                    <a:pt x="14" y="43"/>
                  </a:lnTo>
                  <a:lnTo>
                    <a:pt x="14" y="43"/>
                  </a:lnTo>
                  <a:lnTo>
                    <a:pt x="17" y="33"/>
                  </a:lnTo>
                  <a:lnTo>
                    <a:pt x="17" y="30"/>
                  </a:lnTo>
                  <a:lnTo>
                    <a:pt x="16" y="27"/>
                  </a:lnTo>
                  <a:lnTo>
                    <a:pt x="14" y="25"/>
                  </a:lnTo>
                  <a:lnTo>
                    <a:pt x="11" y="22"/>
                  </a:lnTo>
                  <a:lnTo>
                    <a:pt x="2" y="1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9" name="Freeform 1290"/>
            <p:cNvSpPr/>
            <p:nvPr/>
          </p:nvSpPr>
          <p:spPr bwMode="auto">
            <a:xfrm>
              <a:off x="6683375" y="1004888"/>
              <a:ext cx="23813" cy="25400"/>
            </a:xfrm>
            <a:custGeom>
              <a:avLst/>
              <a:gdLst>
                <a:gd name="T0" fmla="*/ 4 w 45"/>
                <a:gd name="T1" fmla="*/ 21 h 49"/>
                <a:gd name="T2" fmla="*/ 4 w 45"/>
                <a:gd name="T3" fmla="*/ 21 h 49"/>
                <a:gd name="T4" fmla="*/ 0 w 45"/>
                <a:gd name="T5" fmla="*/ 2 h 49"/>
                <a:gd name="T6" fmla="*/ 0 w 45"/>
                <a:gd name="T7" fmla="*/ 2 h 49"/>
                <a:gd name="T8" fmla="*/ 27 w 45"/>
                <a:gd name="T9" fmla="*/ 0 h 49"/>
                <a:gd name="T10" fmla="*/ 27 w 45"/>
                <a:gd name="T11" fmla="*/ 0 h 49"/>
                <a:gd name="T12" fmla="*/ 23 w 45"/>
                <a:gd name="T13" fmla="*/ 4 h 49"/>
                <a:gd name="T14" fmla="*/ 20 w 45"/>
                <a:gd name="T15" fmla="*/ 9 h 49"/>
                <a:gd name="T16" fmla="*/ 19 w 45"/>
                <a:gd name="T17" fmla="*/ 11 h 49"/>
                <a:gd name="T18" fmla="*/ 19 w 45"/>
                <a:gd name="T19" fmla="*/ 14 h 49"/>
                <a:gd name="T20" fmla="*/ 19 w 45"/>
                <a:gd name="T21" fmla="*/ 18 h 49"/>
                <a:gd name="T22" fmla="*/ 20 w 45"/>
                <a:gd name="T23" fmla="*/ 21 h 49"/>
                <a:gd name="T24" fmla="*/ 24 w 45"/>
                <a:gd name="T25" fmla="*/ 27 h 49"/>
                <a:gd name="T26" fmla="*/ 24 w 45"/>
                <a:gd name="T27" fmla="*/ 27 h 49"/>
                <a:gd name="T28" fmla="*/ 36 w 45"/>
                <a:gd name="T29" fmla="*/ 35 h 49"/>
                <a:gd name="T30" fmla="*/ 45 w 45"/>
                <a:gd name="T31" fmla="*/ 42 h 49"/>
                <a:gd name="T32" fmla="*/ 45 w 45"/>
                <a:gd name="T33" fmla="*/ 42 h 49"/>
                <a:gd name="T34" fmla="*/ 40 w 45"/>
                <a:gd name="T35" fmla="*/ 47 h 49"/>
                <a:gd name="T36" fmla="*/ 37 w 45"/>
                <a:gd name="T37" fmla="*/ 49 h 49"/>
                <a:gd name="T38" fmla="*/ 33 w 45"/>
                <a:gd name="T39" fmla="*/ 47 h 49"/>
                <a:gd name="T40" fmla="*/ 27 w 45"/>
                <a:gd name="T41" fmla="*/ 43 h 49"/>
                <a:gd name="T42" fmla="*/ 27 w 45"/>
                <a:gd name="T43" fmla="*/ 43 h 49"/>
                <a:gd name="T44" fmla="*/ 22 w 45"/>
                <a:gd name="T45" fmla="*/ 40 h 49"/>
                <a:gd name="T46" fmla="*/ 16 w 45"/>
                <a:gd name="T47" fmla="*/ 36 h 49"/>
                <a:gd name="T48" fmla="*/ 16 w 45"/>
                <a:gd name="T49" fmla="*/ 36 h 49"/>
                <a:gd name="T50" fmla="*/ 20 w 45"/>
                <a:gd name="T51" fmla="*/ 31 h 49"/>
                <a:gd name="T52" fmla="*/ 20 w 45"/>
                <a:gd name="T53" fmla="*/ 31 h 49"/>
                <a:gd name="T54" fmla="*/ 4 w 45"/>
                <a:gd name="T55" fmla="*/ 21 h 49"/>
                <a:gd name="T56" fmla="*/ 4 w 45"/>
                <a:gd name="T57"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9">
                  <a:moveTo>
                    <a:pt x="4" y="21"/>
                  </a:moveTo>
                  <a:lnTo>
                    <a:pt x="4" y="21"/>
                  </a:lnTo>
                  <a:lnTo>
                    <a:pt x="0" y="2"/>
                  </a:lnTo>
                  <a:lnTo>
                    <a:pt x="0" y="2"/>
                  </a:lnTo>
                  <a:lnTo>
                    <a:pt x="27" y="0"/>
                  </a:lnTo>
                  <a:lnTo>
                    <a:pt x="27" y="0"/>
                  </a:lnTo>
                  <a:lnTo>
                    <a:pt x="23" y="4"/>
                  </a:lnTo>
                  <a:lnTo>
                    <a:pt x="20" y="9"/>
                  </a:lnTo>
                  <a:lnTo>
                    <a:pt x="19" y="11"/>
                  </a:lnTo>
                  <a:lnTo>
                    <a:pt x="19" y="14"/>
                  </a:lnTo>
                  <a:lnTo>
                    <a:pt x="19" y="18"/>
                  </a:lnTo>
                  <a:lnTo>
                    <a:pt x="20" y="21"/>
                  </a:lnTo>
                  <a:lnTo>
                    <a:pt x="24" y="27"/>
                  </a:lnTo>
                  <a:lnTo>
                    <a:pt x="24" y="27"/>
                  </a:lnTo>
                  <a:lnTo>
                    <a:pt x="36" y="35"/>
                  </a:lnTo>
                  <a:lnTo>
                    <a:pt x="45" y="42"/>
                  </a:lnTo>
                  <a:lnTo>
                    <a:pt x="45" y="42"/>
                  </a:lnTo>
                  <a:lnTo>
                    <a:pt x="40" y="47"/>
                  </a:lnTo>
                  <a:lnTo>
                    <a:pt x="37" y="49"/>
                  </a:lnTo>
                  <a:lnTo>
                    <a:pt x="33" y="47"/>
                  </a:lnTo>
                  <a:lnTo>
                    <a:pt x="27" y="43"/>
                  </a:lnTo>
                  <a:lnTo>
                    <a:pt x="27" y="43"/>
                  </a:lnTo>
                  <a:lnTo>
                    <a:pt x="22" y="40"/>
                  </a:lnTo>
                  <a:lnTo>
                    <a:pt x="16" y="36"/>
                  </a:lnTo>
                  <a:lnTo>
                    <a:pt x="16" y="36"/>
                  </a:lnTo>
                  <a:lnTo>
                    <a:pt x="20" y="31"/>
                  </a:lnTo>
                  <a:lnTo>
                    <a:pt x="20" y="31"/>
                  </a:lnTo>
                  <a:lnTo>
                    <a:pt x="4" y="21"/>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0" name="Freeform 1291"/>
            <p:cNvSpPr/>
            <p:nvPr/>
          </p:nvSpPr>
          <p:spPr bwMode="auto">
            <a:xfrm>
              <a:off x="6608763" y="962025"/>
              <a:ext cx="23813" cy="22225"/>
            </a:xfrm>
            <a:custGeom>
              <a:avLst/>
              <a:gdLst>
                <a:gd name="T0" fmla="*/ 29 w 45"/>
                <a:gd name="T1" fmla="*/ 1 h 42"/>
                <a:gd name="T2" fmla="*/ 29 w 45"/>
                <a:gd name="T3" fmla="*/ 1 h 42"/>
                <a:gd name="T4" fmla="*/ 26 w 45"/>
                <a:gd name="T5" fmla="*/ 14 h 42"/>
                <a:gd name="T6" fmla="*/ 26 w 45"/>
                <a:gd name="T7" fmla="*/ 14 h 42"/>
                <a:gd name="T8" fmla="*/ 27 w 45"/>
                <a:gd name="T9" fmla="*/ 15 h 42"/>
                <a:gd name="T10" fmla="*/ 30 w 45"/>
                <a:gd name="T11" fmla="*/ 15 h 42"/>
                <a:gd name="T12" fmla="*/ 37 w 45"/>
                <a:gd name="T13" fmla="*/ 14 h 42"/>
                <a:gd name="T14" fmla="*/ 40 w 45"/>
                <a:gd name="T15" fmla="*/ 14 h 42"/>
                <a:gd name="T16" fmla="*/ 43 w 45"/>
                <a:gd name="T17" fmla="*/ 14 h 42"/>
                <a:gd name="T18" fmla="*/ 44 w 45"/>
                <a:gd name="T19" fmla="*/ 17 h 42"/>
                <a:gd name="T20" fmla="*/ 45 w 45"/>
                <a:gd name="T21" fmla="*/ 19 h 42"/>
                <a:gd name="T22" fmla="*/ 45 w 45"/>
                <a:gd name="T23" fmla="*/ 19 h 42"/>
                <a:gd name="T24" fmla="*/ 45 w 45"/>
                <a:gd name="T25" fmla="*/ 24 h 42"/>
                <a:gd name="T26" fmla="*/ 44 w 45"/>
                <a:gd name="T27" fmla="*/ 29 h 42"/>
                <a:gd name="T28" fmla="*/ 39 w 45"/>
                <a:gd name="T29" fmla="*/ 42 h 42"/>
                <a:gd name="T30" fmla="*/ 39 w 45"/>
                <a:gd name="T31" fmla="*/ 42 h 42"/>
                <a:gd name="T32" fmla="*/ 36 w 45"/>
                <a:gd name="T33" fmla="*/ 32 h 42"/>
                <a:gd name="T34" fmla="*/ 34 w 45"/>
                <a:gd name="T35" fmla="*/ 29 h 42"/>
                <a:gd name="T36" fmla="*/ 33 w 45"/>
                <a:gd name="T37" fmla="*/ 28 h 42"/>
                <a:gd name="T38" fmla="*/ 33 w 45"/>
                <a:gd name="T39" fmla="*/ 28 h 42"/>
                <a:gd name="T40" fmla="*/ 29 w 45"/>
                <a:gd name="T41" fmla="*/ 28 h 42"/>
                <a:gd name="T42" fmla="*/ 25 w 45"/>
                <a:gd name="T43" fmla="*/ 28 h 42"/>
                <a:gd name="T44" fmla="*/ 14 w 45"/>
                <a:gd name="T45" fmla="*/ 28 h 42"/>
                <a:gd name="T46" fmla="*/ 14 w 45"/>
                <a:gd name="T47" fmla="*/ 28 h 42"/>
                <a:gd name="T48" fmla="*/ 16 w 45"/>
                <a:gd name="T49" fmla="*/ 14 h 42"/>
                <a:gd name="T50" fmla="*/ 16 w 45"/>
                <a:gd name="T51" fmla="*/ 14 h 42"/>
                <a:gd name="T52" fmla="*/ 0 w 45"/>
                <a:gd name="T53" fmla="*/ 11 h 42"/>
                <a:gd name="T54" fmla="*/ 0 w 45"/>
                <a:gd name="T55" fmla="*/ 11 h 42"/>
                <a:gd name="T56" fmla="*/ 0 w 45"/>
                <a:gd name="T57" fmla="*/ 7 h 42"/>
                <a:gd name="T58" fmla="*/ 1 w 45"/>
                <a:gd name="T59" fmla="*/ 3 h 42"/>
                <a:gd name="T60" fmla="*/ 4 w 45"/>
                <a:gd name="T61" fmla="*/ 1 h 42"/>
                <a:gd name="T62" fmla="*/ 8 w 45"/>
                <a:gd name="T63" fmla="*/ 0 h 42"/>
                <a:gd name="T64" fmla="*/ 8 w 45"/>
                <a:gd name="T65" fmla="*/ 0 h 42"/>
                <a:gd name="T66" fmla="*/ 29 w 45"/>
                <a:gd name="T67" fmla="*/ 1 h 42"/>
                <a:gd name="T68" fmla="*/ 29 w 45"/>
                <a:gd name="T6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2">
                  <a:moveTo>
                    <a:pt x="29" y="1"/>
                  </a:moveTo>
                  <a:lnTo>
                    <a:pt x="29" y="1"/>
                  </a:lnTo>
                  <a:lnTo>
                    <a:pt x="26" y="14"/>
                  </a:lnTo>
                  <a:lnTo>
                    <a:pt x="26" y="14"/>
                  </a:lnTo>
                  <a:lnTo>
                    <a:pt x="27" y="15"/>
                  </a:lnTo>
                  <a:lnTo>
                    <a:pt x="30" y="15"/>
                  </a:lnTo>
                  <a:lnTo>
                    <a:pt x="37" y="14"/>
                  </a:lnTo>
                  <a:lnTo>
                    <a:pt x="40" y="14"/>
                  </a:lnTo>
                  <a:lnTo>
                    <a:pt x="43" y="14"/>
                  </a:lnTo>
                  <a:lnTo>
                    <a:pt x="44" y="17"/>
                  </a:lnTo>
                  <a:lnTo>
                    <a:pt x="45" y="19"/>
                  </a:lnTo>
                  <a:lnTo>
                    <a:pt x="45" y="19"/>
                  </a:lnTo>
                  <a:lnTo>
                    <a:pt x="45" y="24"/>
                  </a:lnTo>
                  <a:lnTo>
                    <a:pt x="44" y="29"/>
                  </a:lnTo>
                  <a:lnTo>
                    <a:pt x="39" y="42"/>
                  </a:lnTo>
                  <a:lnTo>
                    <a:pt x="39" y="42"/>
                  </a:lnTo>
                  <a:lnTo>
                    <a:pt x="36" y="32"/>
                  </a:lnTo>
                  <a:lnTo>
                    <a:pt x="34" y="29"/>
                  </a:lnTo>
                  <a:lnTo>
                    <a:pt x="33" y="28"/>
                  </a:lnTo>
                  <a:lnTo>
                    <a:pt x="33" y="28"/>
                  </a:lnTo>
                  <a:lnTo>
                    <a:pt x="29" y="28"/>
                  </a:lnTo>
                  <a:lnTo>
                    <a:pt x="25" y="28"/>
                  </a:lnTo>
                  <a:lnTo>
                    <a:pt x="14" y="28"/>
                  </a:lnTo>
                  <a:lnTo>
                    <a:pt x="14" y="28"/>
                  </a:lnTo>
                  <a:lnTo>
                    <a:pt x="16" y="14"/>
                  </a:lnTo>
                  <a:lnTo>
                    <a:pt x="16" y="14"/>
                  </a:lnTo>
                  <a:lnTo>
                    <a:pt x="0" y="11"/>
                  </a:lnTo>
                  <a:lnTo>
                    <a:pt x="0" y="11"/>
                  </a:lnTo>
                  <a:lnTo>
                    <a:pt x="0" y="7"/>
                  </a:lnTo>
                  <a:lnTo>
                    <a:pt x="1" y="3"/>
                  </a:lnTo>
                  <a:lnTo>
                    <a:pt x="4" y="1"/>
                  </a:lnTo>
                  <a:lnTo>
                    <a:pt x="8" y="0"/>
                  </a:lnTo>
                  <a:lnTo>
                    <a:pt x="8" y="0"/>
                  </a:lnTo>
                  <a:lnTo>
                    <a:pt x="29" y="1"/>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1" name="Freeform 1292"/>
            <p:cNvSpPr/>
            <p:nvPr/>
          </p:nvSpPr>
          <p:spPr bwMode="auto">
            <a:xfrm>
              <a:off x="6688138" y="1058863"/>
              <a:ext cx="17463" cy="15875"/>
            </a:xfrm>
            <a:custGeom>
              <a:avLst/>
              <a:gdLst>
                <a:gd name="T0" fmla="*/ 34 w 34"/>
                <a:gd name="T1" fmla="*/ 0 h 29"/>
                <a:gd name="T2" fmla="*/ 34 w 34"/>
                <a:gd name="T3" fmla="*/ 0 h 29"/>
                <a:gd name="T4" fmla="*/ 32 w 34"/>
                <a:gd name="T5" fmla="*/ 22 h 29"/>
                <a:gd name="T6" fmla="*/ 32 w 34"/>
                <a:gd name="T7" fmla="*/ 22 h 29"/>
                <a:gd name="T8" fmla="*/ 12 w 34"/>
                <a:gd name="T9" fmla="*/ 29 h 29"/>
                <a:gd name="T10" fmla="*/ 12 w 34"/>
                <a:gd name="T11" fmla="*/ 29 h 29"/>
                <a:gd name="T12" fmla="*/ 0 w 34"/>
                <a:gd name="T13" fmla="*/ 2 h 29"/>
                <a:gd name="T14" fmla="*/ 0 w 34"/>
                <a:gd name="T15" fmla="*/ 2 h 29"/>
                <a:gd name="T16" fmla="*/ 34 w 34"/>
                <a:gd name="T17" fmla="*/ 0 h 29"/>
                <a:gd name="T18" fmla="*/ 34 w 3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9">
                  <a:moveTo>
                    <a:pt x="34" y="0"/>
                  </a:moveTo>
                  <a:lnTo>
                    <a:pt x="34" y="0"/>
                  </a:lnTo>
                  <a:lnTo>
                    <a:pt x="32" y="22"/>
                  </a:lnTo>
                  <a:lnTo>
                    <a:pt x="32" y="22"/>
                  </a:lnTo>
                  <a:lnTo>
                    <a:pt x="12" y="29"/>
                  </a:lnTo>
                  <a:lnTo>
                    <a:pt x="12" y="29"/>
                  </a:lnTo>
                  <a:lnTo>
                    <a:pt x="0" y="2"/>
                  </a:lnTo>
                  <a:lnTo>
                    <a:pt x="0" y="2"/>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2" name="Freeform 1293"/>
            <p:cNvSpPr/>
            <p:nvPr/>
          </p:nvSpPr>
          <p:spPr bwMode="auto">
            <a:xfrm>
              <a:off x="6696075" y="1066800"/>
              <a:ext cx="26988" cy="19050"/>
            </a:xfrm>
            <a:custGeom>
              <a:avLst/>
              <a:gdLst>
                <a:gd name="T0" fmla="*/ 50 w 50"/>
                <a:gd name="T1" fmla="*/ 0 h 35"/>
                <a:gd name="T2" fmla="*/ 50 w 50"/>
                <a:gd name="T3" fmla="*/ 0 h 35"/>
                <a:gd name="T4" fmla="*/ 46 w 50"/>
                <a:gd name="T5" fmla="*/ 15 h 35"/>
                <a:gd name="T6" fmla="*/ 43 w 50"/>
                <a:gd name="T7" fmla="*/ 21 h 35"/>
                <a:gd name="T8" fmla="*/ 39 w 50"/>
                <a:gd name="T9" fmla="*/ 24 h 35"/>
                <a:gd name="T10" fmla="*/ 34 w 50"/>
                <a:gd name="T11" fmla="*/ 26 h 35"/>
                <a:gd name="T12" fmla="*/ 25 w 50"/>
                <a:gd name="T13" fmla="*/ 29 h 35"/>
                <a:gd name="T14" fmla="*/ 0 w 50"/>
                <a:gd name="T15" fmla="*/ 35 h 35"/>
                <a:gd name="T16" fmla="*/ 0 w 50"/>
                <a:gd name="T17" fmla="*/ 35 h 35"/>
                <a:gd name="T18" fmla="*/ 10 w 50"/>
                <a:gd name="T19" fmla="*/ 26 h 35"/>
                <a:gd name="T20" fmla="*/ 20 w 50"/>
                <a:gd name="T21" fmla="*/ 19 h 35"/>
                <a:gd name="T22" fmla="*/ 27 w 50"/>
                <a:gd name="T23" fmla="*/ 11 h 35"/>
                <a:gd name="T24" fmla="*/ 32 w 50"/>
                <a:gd name="T25" fmla="*/ 3 h 35"/>
                <a:gd name="T26" fmla="*/ 32 w 50"/>
                <a:gd name="T27" fmla="*/ 3 h 35"/>
                <a:gd name="T28" fmla="*/ 50 w 50"/>
                <a:gd name="T29" fmla="*/ 0 h 35"/>
                <a:gd name="T30" fmla="*/ 50 w 5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5">
                  <a:moveTo>
                    <a:pt x="50" y="0"/>
                  </a:moveTo>
                  <a:lnTo>
                    <a:pt x="50" y="0"/>
                  </a:lnTo>
                  <a:lnTo>
                    <a:pt x="46" y="15"/>
                  </a:lnTo>
                  <a:lnTo>
                    <a:pt x="43" y="21"/>
                  </a:lnTo>
                  <a:lnTo>
                    <a:pt x="39" y="24"/>
                  </a:lnTo>
                  <a:lnTo>
                    <a:pt x="34" y="26"/>
                  </a:lnTo>
                  <a:lnTo>
                    <a:pt x="25" y="29"/>
                  </a:lnTo>
                  <a:lnTo>
                    <a:pt x="0" y="35"/>
                  </a:lnTo>
                  <a:lnTo>
                    <a:pt x="0" y="35"/>
                  </a:lnTo>
                  <a:lnTo>
                    <a:pt x="10" y="26"/>
                  </a:lnTo>
                  <a:lnTo>
                    <a:pt x="20" y="19"/>
                  </a:lnTo>
                  <a:lnTo>
                    <a:pt x="27" y="11"/>
                  </a:lnTo>
                  <a:lnTo>
                    <a:pt x="32" y="3"/>
                  </a:lnTo>
                  <a:lnTo>
                    <a:pt x="32" y="3"/>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3" name="Freeform 1294"/>
            <p:cNvSpPr/>
            <p:nvPr/>
          </p:nvSpPr>
          <p:spPr bwMode="auto">
            <a:xfrm>
              <a:off x="6689725" y="1149350"/>
              <a:ext cx="20638" cy="7938"/>
            </a:xfrm>
            <a:custGeom>
              <a:avLst/>
              <a:gdLst>
                <a:gd name="T0" fmla="*/ 36 w 39"/>
                <a:gd name="T1" fmla="*/ 17 h 17"/>
                <a:gd name="T2" fmla="*/ 36 w 39"/>
                <a:gd name="T3" fmla="*/ 17 h 17"/>
                <a:gd name="T4" fmla="*/ 3 w 39"/>
                <a:gd name="T5" fmla="*/ 17 h 17"/>
                <a:gd name="T6" fmla="*/ 3 w 39"/>
                <a:gd name="T7" fmla="*/ 17 h 17"/>
                <a:gd name="T8" fmla="*/ 0 w 39"/>
                <a:gd name="T9" fmla="*/ 7 h 17"/>
                <a:gd name="T10" fmla="*/ 0 w 39"/>
                <a:gd name="T11" fmla="*/ 4 h 17"/>
                <a:gd name="T12" fmla="*/ 2 w 39"/>
                <a:gd name="T13" fmla="*/ 1 h 17"/>
                <a:gd name="T14" fmla="*/ 3 w 39"/>
                <a:gd name="T15" fmla="*/ 0 h 17"/>
                <a:gd name="T16" fmla="*/ 7 w 39"/>
                <a:gd name="T17" fmla="*/ 0 h 17"/>
                <a:gd name="T18" fmla="*/ 16 w 39"/>
                <a:gd name="T19" fmla="*/ 0 h 17"/>
                <a:gd name="T20" fmla="*/ 16 w 39"/>
                <a:gd name="T21" fmla="*/ 0 h 17"/>
                <a:gd name="T22" fmla="*/ 25 w 39"/>
                <a:gd name="T23" fmla="*/ 1 h 17"/>
                <a:gd name="T24" fmla="*/ 25 w 39"/>
                <a:gd name="T25" fmla="*/ 1 h 17"/>
                <a:gd name="T26" fmla="*/ 35 w 39"/>
                <a:gd name="T27" fmla="*/ 1 h 17"/>
                <a:gd name="T28" fmla="*/ 36 w 39"/>
                <a:gd name="T29" fmla="*/ 3 h 17"/>
                <a:gd name="T30" fmla="*/ 38 w 39"/>
                <a:gd name="T31" fmla="*/ 4 h 17"/>
                <a:gd name="T32" fmla="*/ 39 w 39"/>
                <a:gd name="T33" fmla="*/ 6 h 17"/>
                <a:gd name="T34" fmla="*/ 39 w 39"/>
                <a:gd name="T35" fmla="*/ 8 h 17"/>
                <a:gd name="T36" fmla="*/ 36 w 39"/>
                <a:gd name="T37" fmla="*/ 17 h 17"/>
                <a:gd name="T38" fmla="*/ 36 w 3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7">
                  <a:moveTo>
                    <a:pt x="36" y="17"/>
                  </a:moveTo>
                  <a:lnTo>
                    <a:pt x="36" y="17"/>
                  </a:lnTo>
                  <a:lnTo>
                    <a:pt x="3" y="17"/>
                  </a:lnTo>
                  <a:lnTo>
                    <a:pt x="3" y="17"/>
                  </a:lnTo>
                  <a:lnTo>
                    <a:pt x="0" y="7"/>
                  </a:lnTo>
                  <a:lnTo>
                    <a:pt x="0" y="4"/>
                  </a:lnTo>
                  <a:lnTo>
                    <a:pt x="2" y="1"/>
                  </a:lnTo>
                  <a:lnTo>
                    <a:pt x="3" y="0"/>
                  </a:lnTo>
                  <a:lnTo>
                    <a:pt x="7" y="0"/>
                  </a:lnTo>
                  <a:lnTo>
                    <a:pt x="16" y="0"/>
                  </a:lnTo>
                  <a:lnTo>
                    <a:pt x="16" y="0"/>
                  </a:lnTo>
                  <a:lnTo>
                    <a:pt x="25" y="1"/>
                  </a:lnTo>
                  <a:lnTo>
                    <a:pt x="25" y="1"/>
                  </a:lnTo>
                  <a:lnTo>
                    <a:pt x="35" y="1"/>
                  </a:lnTo>
                  <a:lnTo>
                    <a:pt x="36" y="3"/>
                  </a:lnTo>
                  <a:lnTo>
                    <a:pt x="38" y="4"/>
                  </a:lnTo>
                  <a:lnTo>
                    <a:pt x="39" y="6"/>
                  </a:lnTo>
                  <a:lnTo>
                    <a:pt x="39" y="8"/>
                  </a:lnTo>
                  <a:lnTo>
                    <a:pt x="36" y="17"/>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4" name="Freeform 1295"/>
            <p:cNvSpPr/>
            <p:nvPr/>
          </p:nvSpPr>
          <p:spPr bwMode="auto">
            <a:xfrm>
              <a:off x="6731000" y="1079500"/>
              <a:ext cx="28575" cy="14288"/>
            </a:xfrm>
            <a:custGeom>
              <a:avLst/>
              <a:gdLst>
                <a:gd name="T0" fmla="*/ 15 w 54"/>
                <a:gd name="T1" fmla="*/ 0 h 26"/>
                <a:gd name="T2" fmla="*/ 15 w 54"/>
                <a:gd name="T3" fmla="*/ 0 h 26"/>
                <a:gd name="T4" fmla="*/ 26 w 54"/>
                <a:gd name="T5" fmla="*/ 0 h 26"/>
                <a:gd name="T6" fmla="*/ 26 w 54"/>
                <a:gd name="T7" fmla="*/ 0 h 26"/>
                <a:gd name="T8" fmla="*/ 26 w 54"/>
                <a:gd name="T9" fmla="*/ 4 h 26"/>
                <a:gd name="T10" fmla="*/ 29 w 54"/>
                <a:gd name="T11" fmla="*/ 8 h 26"/>
                <a:gd name="T12" fmla="*/ 32 w 54"/>
                <a:gd name="T13" fmla="*/ 9 h 26"/>
                <a:gd name="T14" fmla="*/ 35 w 54"/>
                <a:gd name="T15" fmla="*/ 11 h 26"/>
                <a:gd name="T16" fmla="*/ 44 w 54"/>
                <a:gd name="T17" fmla="*/ 13 h 26"/>
                <a:gd name="T18" fmla="*/ 54 w 54"/>
                <a:gd name="T19" fmla="*/ 16 h 26"/>
                <a:gd name="T20" fmla="*/ 54 w 54"/>
                <a:gd name="T21" fmla="*/ 16 h 26"/>
                <a:gd name="T22" fmla="*/ 1 w 54"/>
                <a:gd name="T23" fmla="*/ 26 h 26"/>
                <a:gd name="T24" fmla="*/ 1 w 54"/>
                <a:gd name="T25" fmla="*/ 26 h 26"/>
                <a:gd name="T26" fmla="*/ 0 w 54"/>
                <a:gd name="T27" fmla="*/ 22 h 26"/>
                <a:gd name="T28" fmla="*/ 0 w 54"/>
                <a:gd name="T29" fmla="*/ 22 h 26"/>
                <a:gd name="T30" fmla="*/ 5 w 54"/>
                <a:gd name="T31" fmla="*/ 18 h 26"/>
                <a:gd name="T32" fmla="*/ 11 w 54"/>
                <a:gd name="T33" fmla="*/ 13 h 26"/>
                <a:gd name="T34" fmla="*/ 11 w 54"/>
                <a:gd name="T35" fmla="*/ 13 h 26"/>
                <a:gd name="T36" fmla="*/ 12 w 54"/>
                <a:gd name="T37" fmla="*/ 11 h 26"/>
                <a:gd name="T38" fmla="*/ 14 w 54"/>
                <a:gd name="T39" fmla="*/ 8 h 26"/>
                <a:gd name="T40" fmla="*/ 15 w 54"/>
                <a:gd name="T41" fmla="*/ 0 h 26"/>
                <a:gd name="T42" fmla="*/ 15 w 5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26">
                  <a:moveTo>
                    <a:pt x="15" y="0"/>
                  </a:moveTo>
                  <a:lnTo>
                    <a:pt x="15" y="0"/>
                  </a:lnTo>
                  <a:lnTo>
                    <a:pt x="26" y="0"/>
                  </a:lnTo>
                  <a:lnTo>
                    <a:pt x="26" y="0"/>
                  </a:lnTo>
                  <a:lnTo>
                    <a:pt x="26" y="4"/>
                  </a:lnTo>
                  <a:lnTo>
                    <a:pt x="29" y="8"/>
                  </a:lnTo>
                  <a:lnTo>
                    <a:pt x="32" y="9"/>
                  </a:lnTo>
                  <a:lnTo>
                    <a:pt x="35" y="11"/>
                  </a:lnTo>
                  <a:lnTo>
                    <a:pt x="44" y="13"/>
                  </a:lnTo>
                  <a:lnTo>
                    <a:pt x="54" y="16"/>
                  </a:lnTo>
                  <a:lnTo>
                    <a:pt x="54" y="16"/>
                  </a:lnTo>
                  <a:lnTo>
                    <a:pt x="1" y="26"/>
                  </a:lnTo>
                  <a:lnTo>
                    <a:pt x="1" y="26"/>
                  </a:lnTo>
                  <a:lnTo>
                    <a:pt x="0" y="22"/>
                  </a:lnTo>
                  <a:lnTo>
                    <a:pt x="0" y="22"/>
                  </a:lnTo>
                  <a:lnTo>
                    <a:pt x="5" y="18"/>
                  </a:lnTo>
                  <a:lnTo>
                    <a:pt x="11" y="13"/>
                  </a:lnTo>
                  <a:lnTo>
                    <a:pt x="11" y="13"/>
                  </a:lnTo>
                  <a:lnTo>
                    <a:pt x="12" y="11"/>
                  </a:lnTo>
                  <a:lnTo>
                    <a:pt x="14" y="8"/>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5" name="Freeform 1296"/>
            <p:cNvSpPr/>
            <p:nvPr/>
          </p:nvSpPr>
          <p:spPr bwMode="auto">
            <a:xfrm>
              <a:off x="6046788" y="1116013"/>
              <a:ext cx="15875" cy="9525"/>
            </a:xfrm>
            <a:custGeom>
              <a:avLst/>
              <a:gdLst>
                <a:gd name="T0" fmla="*/ 28 w 31"/>
                <a:gd name="T1" fmla="*/ 19 h 19"/>
                <a:gd name="T2" fmla="*/ 28 w 31"/>
                <a:gd name="T3" fmla="*/ 19 h 19"/>
                <a:gd name="T4" fmla="*/ 11 w 31"/>
                <a:gd name="T5" fmla="*/ 19 h 19"/>
                <a:gd name="T6" fmla="*/ 6 w 31"/>
                <a:gd name="T7" fmla="*/ 18 h 19"/>
                <a:gd name="T8" fmla="*/ 3 w 31"/>
                <a:gd name="T9" fmla="*/ 16 h 19"/>
                <a:gd name="T10" fmla="*/ 0 w 31"/>
                <a:gd name="T11" fmla="*/ 14 h 19"/>
                <a:gd name="T12" fmla="*/ 0 w 31"/>
                <a:gd name="T13" fmla="*/ 11 h 19"/>
                <a:gd name="T14" fmla="*/ 2 w 31"/>
                <a:gd name="T15" fmla="*/ 0 h 19"/>
                <a:gd name="T16" fmla="*/ 2 w 31"/>
                <a:gd name="T17" fmla="*/ 0 h 19"/>
                <a:gd name="T18" fmla="*/ 31 w 31"/>
                <a:gd name="T19" fmla="*/ 4 h 19"/>
                <a:gd name="T20" fmla="*/ 31 w 31"/>
                <a:gd name="T21" fmla="*/ 4 h 19"/>
                <a:gd name="T22" fmla="*/ 28 w 31"/>
                <a:gd name="T23" fmla="*/ 19 h 19"/>
                <a:gd name="T24" fmla="*/ 28 w 31"/>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9">
                  <a:moveTo>
                    <a:pt x="28" y="19"/>
                  </a:moveTo>
                  <a:lnTo>
                    <a:pt x="28" y="19"/>
                  </a:lnTo>
                  <a:lnTo>
                    <a:pt x="11" y="19"/>
                  </a:lnTo>
                  <a:lnTo>
                    <a:pt x="6" y="18"/>
                  </a:lnTo>
                  <a:lnTo>
                    <a:pt x="3" y="16"/>
                  </a:lnTo>
                  <a:lnTo>
                    <a:pt x="0" y="14"/>
                  </a:lnTo>
                  <a:lnTo>
                    <a:pt x="0" y="11"/>
                  </a:lnTo>
                  <a:lnTo>
                    <a:pt x="2" y="0"/>
                  </a:lnTo>
                  <a:lnTo>
                    <a:pt x="2" y="0"/>
                  </a:lnTo>
                  <a:lnTo>
                    <a:pt x="31" y="4"/>
                  </a:lnTo>
                  <a:lnTo>
                    <a:pt x="31" y="4"/>
                  </a:lnTo>
                  <a:lnTo>
                    <a:pt x="28" y="19"/>
                  </a:lnTo>
                  <a:lnTo>
                    <a:pt x="2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6" name="Freeform 1297"/>
            <p:cNvSpPr/>
            <p:nvPr/>
          </p:nvSpPr>
          <p:spPr bwMode="auto">
            <a:xfrm>
              <a:off x="6624638" y="947738"/>
              <a:ext cx="20638" cy="15875"/>
            </a:xfrm>
            <a:custGeom>
              <a:avLst/>
              <a:gdLst>
                <a:gd name="T0" fmla="*/ 0 w 39"/>
                <a:gd name="T1" fmla="*/ 27 h 30"/>
                <a:gd name="T2" fmla="*/ 0 w 39"/>
                <a:gd name="T3" fmla="*/ 27 h 30"/>
                <a:gd name="T4" fmla="*/ 4 w 39"/>
                <a:gd name="T5" fmla="*/ 22 h 30"/>
                <a:gd name="T6" fmla="*/ 8 w 39"/>
                <a:gd name="T7" fmla="*/ 15 h 30"/>
                <a:gd name="T8" fmla="*/ 8 w 39"/>
                <a:gd name="T9" fmla="*/ 15 h 30"/>
                <a:gd name="T10" fmla="*/ 15 w 39"/>
                <a:gd name="T11" fmla="*/ 8 h 30"/>
                <a:gd name="T12" fmla="*/ 25 w 39"/>
                <a:gd name="T13" fmla="*/ 0 h 30"/>
                <a:gd name="T14" fmla="*/ 25 w 39"/>
                <a:gd name="T15" fmla="*/ 0 h 30"/>
                <a:gd name="T16" fmla="*/ 39 w 39"/>
                <a:gd name="T17" fmla="*/ 4 h 30"/>
                <a:gd name="T18" fmla="*/ 39 w 39"/>
                <a:gd name="T19" fmla="*/ 4 h 30"/>
                <a:gd name="T20" fmla="*/ 28 w 39"/>
                <a:gd name="T21" fmla="*/ 8 h 30"/>
                <a:gd name="T22" fmla="*/ 28 w 39"/>
                <a:gd name="T23" fmla="*/ 8 h 30"/>
                <a:gd name="T24" fmla="*/ 28 w 39"/>
                <a:gd name="T25" fmla="*/ 18 h 30"/>
                <a:gd name="T26" fmla="*/ 28 w 39"/>
                <a:gd name="T27" fmla="*/ 22 h 30"/>
                <a:gd name="T28" fmla="*/ 26 w 39"/>
                <a:gd name="T29" fmla="*/ 26 h 30"/>
                <a:gd name="T30" fmla="*/ 26 w 39"/>
                <a:gd name="T31" fmla="*/ 26 h 30"/>
                <a:gd name="T32" fmla="*/ 23 w 39"/>
                <a:gd name="T33" fmla="*/ 29 h 30"/>
                <a:gd name="T34" fmla="*/ 21 w 39"/>
                <a:gd name="T35" fmla="*/ 30 h 30"/>
                <a:gd name="T36" fmla="*/ 14 w 39"/>
                <a:gd name="T37" fmla="*/ 30 h 30"/>
                <a:gd name="T38" fmla="*/ 7 w 39"/>
                <a:gd name="T39" fmla="*/ 29 h 30"/>
                <a:gd name="T40" fmla="*/ 0 w 39"/>
                <a:gd name="T41" fmla="*/ 27 h 30"/>
                <a:gd name="T42" fmla="*/ 0 w 39"/>
                <a:gd name="T4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0">
                  <a:moveTo>
                    <a:pt x="0" y="27"/>
                  </a:moveTo>
                  <a:lnTo>
                    <a:pt x="0" y="27"/>
                  </a:lnTo>
                  <a:lnTo>
                    <a:pt x="4" y="22"/>
                  </a:lnTo>
                  <a:lnTo>
                    <a:pt x="8" y="15"/>
                  </a:lnTo>
                  <a:lnTo>
                    <a:pt x="8" y="15"/>
                  </a:lnTo>
                  <a:lnTo>
                    <a:pt x="15" y="8"/>
                  </a:lnTo>
                  <a:lnTo>
                    <a:pt x="25" y="0"/>
                  </a:lnTo>
                  <a:lnTo>
                    <a:pt x="25" y="0"/>
                  </a:lnTo>
                  <a:lnTo>
                    <a:pt x="39" y="4"/>
                  </a:lnTo>
                  <a:lnTo>
                    <a:pt x="39" y="4"/>
                  </a:lnTo>
                  <a:lnTo>
                    <a:pt x="28" y="8"/>
                  </a:lnTo>
                  <a:lnTo>
                    <a:pt x="28" y="8"/>
                  </a:lnTo>
                  <a:lnTo>
                    <a:pt x="28" y="18"/>
                  </a:lnTo>
                  <a:lnTo>
                    <a:pt x="28" y="22"/>
                  </a:lnTo>
                  <a:lnTo>
                    <a:pt x="26" y="26"/>
                  </a:lnTo>
                  <a:lnTo>
                    <a:pt x="26" y="26"/>
                  </a:lnTo>
                  <a:lnTo>
                    <a:pt x="23" y="29"/>
                  </a:lnTo>
                  <a:lnTo>
                    <a:pt x="21" y="30"/>
                  </a:lnTo>
                  <a:lnTo>
                    <a:pt x="14" y="30"/>
                  </a:lnTo>
                  <a:lnTo>
                    <a:pt x="7" y="29"/>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7" name="Freeform 1298"/>
            <p:cNvSpPr/>
            <p:nvPr/>
          </p:nvSpPr>
          <p:spPr bwMode="auto">
            <a:xfrm>
              <a:off x="6021388" y="1104900"/>
              <a:ext cx="19050" cy="14288"/>
            </a:xfrm>
            <a:custGeom>
              <a:avLst/>
              <a:gdLst>
                <a:gd name="T0" fmla="*/ 0 w 36"/>
                <a:gd name="T1" fmla="*/ 14 h 25"/>
                <a:gd name="T2" fmla="*/ 0 w 36"/>
                <a:gd name="T3" fmla="*/ 14 h 25"/>
                <a:gd name="T4" fmla="*/ 12 w 36"/>
                <a:gd name="T5" fmla="*/ 0 h 25"/>
                <a:gd name="T6" fmla="*/ 12 w 36"/>
                <a:gd name="T7" fmla="*/ 0 h 25"/>
                <a:gd name="T8" fmla="*/ 30 w 36"/>
                <a:gd name="T9" fmla="*/ 2 h 25"/>
                <a:gd name="T10" fmla="*/ 30 w 36"/>
                <a:gd name="T11" fmla="*/ 2 h 25"/>
                <a:gd name="T12" fmla="*/ 32 w 36"/>
                <a:gd name="T13" fmla="*/ 3 h 25"/>
                <a:gd name="T14" fmla="*/ 32 w 36"/>
                <a:gd name="T15" fmla="*/ 3 h 25"/>
                <a:gd name="T16" fmla="*/ 15 w 36"/>
                <a:gd name="T17" fmla="*/ 11 h 25"/>
                <a:gd name="T18" fmla="*/ 15 w 36"/>
                <a:gd name="T19" fmla="*/ 11 h 25"/>
                <a:gd name="T20" fmla="*/ 36 w 36"/>
                <a:gd name="T21" fmla="*/ 17 h 25"/>
                <a:gd name="T22" fmla="*/ 36 w 36"/>
                <a:gd name="T23" fmla="*/ 17 h 25"/>
                <a:gd name="T24" fmla="*/ 25 w 36"/>
                <a:gd name="T25" fmla="*/ 24 h 25"/>
                <a:gd name="T26" fmla="*/ 21 w 36"/>
                <a:gd name="T27" fmla="*/ 25 h 25"/>
                <a:gd name="T28" fmla="*/ 18 w 36"/>
                <a:gd name="T29" fmla="*/ 25 h 25"/>
                <a:gd name="T30" fmla="*/ 14 w 36"/>
                <a:gd name="T31" fmla="*/ 24 h 25"/>
                <a:gd name="T32" fmla="*/ 10 w 36"/>
                <a:gd name="T33" fmla="*/ 23 h 25"/>
                <a:gd name="T34" fmla="*/ 0 w 36"/>
                <a:gd name="T35" fmla="*/ 14 h 25"/>
                <a:gd name="T36" fmla="*/ 0 w 3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5">
                  <a:moveTo>
                    <a:pt x="0" y="14"/>
                  </a:moveTo>
                  <a:lnTo>
                    <a:pt x="0" y="14"/>
                  </a:lnTo>
                  <a:lnTo>
                    <a:pt x="12" y="0"/>
                  </a:lnTo>
                  <a:lnTo>
                    <a:pt x="12" y="0"/>
                  </a:lnTo>
                  <a:lnTo>
                    <a:pt x="30" y="2"/>
                  </a:lnTo>
                  <a:lnTo>
                    <a:pt x="30" y="2"/>
                  </a:lnTo>
                  <a:lnTo>
                    <a:pt x="32" y="3"/>
                  </a:lnTo>
                  <a:lnTo>
                    <a:pt x="32" y="3"/>
                  </a:lnTo>
                  <a:lnTo>
                    <a:pt x="15" y="11"/>
                  </a:lnTo>
                  <a:lnTo>
                    <a:pt x="15" y="11"/>
                  </a:lnTo>
                  <a:lnTo>
                    <a:pt x="36" y="17"/>
                  </a:lnTo>
                  <a:lnTo>
                    <a:pt x="36" y="17"/>
                  </a:lnTo>
                  <a:lnTo>
                    <a:pt x="25" y="24"/>
                  </a:lnTo>
                  <a:lnTo>
                    <a:pt x="21" y="25"/>
                  </a:lnTo>
                  <a:lnTo>
                    <a:pt x="18" y="25"/>
                  </a:lnTo>
                  <a:lnTo>
                    <a:pt x="14" y="24"/>
                  </a:lnTo>
                  <a:lnTo>
                    <a:pt x="10" y="23"/>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8" name="Freeform 1299"/>
            <p:cNvSpPr/>
            <p:nvPr/>
          </p:nvSpPr>
          <p:spPr bwMode="auto">
            <a:xfrm>
              <a:off x="6735763" y="1212850"/>
              <a:ext cx="19050" cy="11113"/>
            </a:xfrm>
            <a:custGeom>
              <a:avLst/>
              <a:gdLst>
                <a:gd name="T0" fmla="*/ 36 w 36"/>
                <a:gd name="T1" fmla="*/ 19 h 22"/>
                <a:gd name="T2" fmla="*/ 36 w 36"/>
                <a:gd name="T3" fmla="*/ 19 h 22"/>
                <a:gd name="T4" fmla="*/ 0 w 36"/>
                <a:gd name="T5" fmla="*/ 22 h 22"/>
                <a:gd name="T6" fmla="*/ 0 w 36"/>
                <a:gd name="T7" fmla="*/ 22 h 22"/>
                <a:gd name="T8" fmla="*/ 4 w 36"/>
                <a:gd name="T9" fmla="*/ 0 h 22"/>
                <a:gd name="T10" fmla="*/ 4 w 36"/>
                <a:gd name="T11" fmla="*/ 0 h 22"/>
                <a:gd name="T12" fmla="*/ 14 w 36"/>
                <a:gd name="T13" fmla="*/ 2 h 22"/>
                <a:gd name="T14" fmla="*/ 24 w 36"/>
                <a:gd name="T15" fmla="*/ 5 h 22"/>
                <a:gd name="T16" fmla="*/ 28 w 36"/>
                <a:gd name="T17" fmla="*/ 8 h 22"/>
                <a:gd name="T18" fmla="*/ 32 w 36"/>
                <a:gd name="T19" fmla="*/ 11 h 22"/>
                <a:gd name="T20" fmla="*/ 35 w 36"/>
                <a:gd name="T21" fmla="*/ 15 h 22"/>
                <a:gd name="T22" fmla="*/ 36 w 36"/>
                <a:gd name="T23" fmla="*/ 19 h 22"/>
                <a:gd name="T24" fmla="*/ 36 w 36"/>
                <a:gd name="T25"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2">
                  <a:moveTo>
                    <a:pt x="36" y="19"/>
                  </a:moveTo>
                  <a:lnTo>
                    <a:pt x="36" y="19"/>
                  </a:lnTo>
                  <a:lnTo>
                    <a:pt x="0" y="22"/>
                  </a:lnTo>
                  <a:lnTo>
                    <a:pt x="0" y="22"/>
                  </a:lnTo>
                  <a:lnTo>
                    <a:pt x="4" y="0"/>
                  </a:lnTo>
                  <a:lnTo>
                    <a:pt x="4" y="0"/>
                  </a:lnTo>
                  <a:lnTo>
                    <a:pt x="14" y="2"/>
                  </a:lnTo>
                  <a:lnTo>
                    <a:pt x="24" y="5"/>
                  </a:lnTo>
                  <a:lnTo>
                    <a:pt x="28" y="8"/>
                  </a:lnTo>
                  <a:lnTo>
                    <a:pt x="32" y="11"/>
                  </a:lnTo>
                  <a:lnTo>
                    <a:pt x="35" y="15"/>
                  </a:lnTo>
                  <a:lnTo>
                    <a:pt x="36" y="19"/>
                  </a:lnTo>
                  <a:lnTo>
                    <a:pt x="36"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9" name="Freeform 1300"/>
            <p:cNvSpPr/>
            <p:nvPr/>
          </p:nvSpPr>
          <p:spPr bwMode="auto">
            <a:xfrm>
              <a:off x="6707188" y="1033463"/>
              <a:ext cx="15875" cy="14288"/>
            </a:xfrm>
            <a:custGeom>
              <a:avLst/>
              <a:gdLst>
                <a:gd name="T0" fmla="*/ 31 w 31"/>
                <a:gd name="T1" fmla="*/ 4 h 27"/>
                <a:gd name="T2" fmla="*/ 31 w 31"/>
                <a:gd name="T3" fmla="*/ 4 h 27"/>
                <a:gd name="T4" fmla="*/ 4 w 31"/>
                <a:gd name="T5" fmla="*/ 27 h 27"/>
                <a:gd name="T6" fmla="*/ 4 w 31"/>
                <a:gd name="T7" fmla="*/ 27 h 27"/>
                <a:gd name="T8" fmla="*/ 2 w 31"/>
                <a:gd name="T9" fmla="*/ 23 h 27"/>
                <a:gd name="T10" fmla="*/ 0 w 31"/>
                <a:gd name="T11" fmla="*/ 20 h 27"/>
                <a:gd name="T12" fmla="*/ 0 w 31"/>
                <a:gd name="T13" fmla="*/ 16 h 27"/>
                <a:gd name="T14" fmla="*/ 0 w 31"/>
                <a:gd name="T15" fmla="*/ 12 h 27"/>
                <a:gd name="T16" fmla="*/ 3 w 31"/>
                <a:gd name="T17" fmla="*/ 7 h 27"/>
                <a:gd name="T18" fmla="*/ 9 w 31"/>
                <a:gd name="T19" fmla="*/ 1 h 27"/>
                <a:gd name="T20" fmla="*/ 9 w 31"/>
                <a:gd name="T21" fmla="*/ 1 h 27"/>
                <a:gd name="T22" fmla="*/ 11 w 31"/>
                <a:gd name="T23" fmla="*/ 0 h 27"/>
                <a:gd name="T24" fmla="*/ 17 w 31"/>
                <a:gd name="T25" fmla="*/ 0 h 27"/>
                <a:gd name="T26" fmla="*/ 28 w 31"/>
                <a:gd name="T27" fmla="*/ 0 h 27"/>
                <a:gd name="T28" fmla="*/ 28 w 31"/>
                <a:gd name="T29" fmla="*/ 0 h 27"/>
                <a:gd name="T30" fmla="*/ 31 w 31"/>
                <a:gd name="T31" fmla="*/ 4 h 27"/>
                <a:gd name="T32" fmla="*/ 31 w 31"/>
                <a:gd name="T3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1" y="4"/>
                  </a:moveTo>
                  <a:lnTo>
                    <a:pt x="31" y="4"/>
                  </a:lnTo>
                  <a:lnTo>
                    <a:pt x="4" y="27"/>
                  </a:lnTo>
                  <a:lnTo>
                    <a:pt x="4" y="27"/>
                  </a:lnTo>
                  <a:lnTo>
                    <a:pt x="2" y="23"/>
                  </a:lnTo>
                  <a:lnTo>
                    <a:pt x="0" y="20"/>
                  </a:lnTo>
                  <a:lnTo>
                    <a:pt x="0" y="16"/>
                  </a:lnTo>
                  <a:lnTo>
                    <a:pt x="0" y="12"/>
                  </a:lnTo>
                  <a:lnTo>
                    <a:pt x="3" y="7"/>
                  </a:lnTo>
                  <a:lnTo>
                    <a:pt x="9" y="1"/>
                  </a:lnTo>
                  <a:lnTo>
                    <a:pt x="9" y="1"/>
                  </a:lnTo>
                  <a:lnTo>
                    <a:pt x="11" y="0"/>
                  </a:lnTo>
                  <a:lnTo>
                    <a:pt x="17" y="0"/>
                  </a:lnTo>
                  <a:lnTo>
                    <a:pt x="28" y="0"/>
                  </a:lnTo>
                  <a:lnTo>
                    <a:pt x="28" y="0"/>
                  </a:lnTo>
                  <a:lnTo>
                    <a:pt x="31" y="4"/>
                  </a:lnTo>
                  <a:lnTo>
                    <a:pt x="3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0" name="Freeform 1301"/>
            <p:cNvSpPr/>
            <p:nvPr/>
          </p:nvSpPr>
          <p:spPr bwMode="auto">
            <a:xfrm>
              <a:off x="6010275" y="1184275"/>
              <a:ext cx="17463" cy="12700"/>
            </a:xfrm>
            <a:custGeom>
              <a:avLst/>
              <a:gdLst>
                <a:gd name="T0" fmla="*/ 31 w 31"/>
                <a:gd name="T1" fmla="*/ 9 h 23"/>
                <a:gd name="T2" fmla="*/ 31 w 31"/>
                <a:gd name="T3" fmla="*/ 9 h 23"/>
                <a:gd name="T4" fmla="*/ 27 w 31"/>
                <a:gd name="T5" fmla="*/ 18 h 23"/>
                <a:gd name="T6" fmla="*/ 24 w 31"/>
                <a:gd name="T7" fmla="*/ 20 h 23"/>
                <a:gd name="T8" fmla="*/ 20 w 31"/>
                <a:gd name="T9" fmla="*/ 22 h 23"/>
                <a:gd name="T10" fmla="*/ 18 w 31"/>
                <a:gd name="T11" fmla="*/ 23 h 23"/>
                <a:gd name="T12" fmla="*/ 12 w 31"/>
                <a:gd name="T13" fmla="*/ 23 h 23"/>
                <a:gd name="T14" fmla="*/ 0 w 31"/>
                <a:gd name="T15" fmla="*/ 20 h 23"/>
                <a:gd name="T16" fmla="*/ 0 w 31"/>
                <a:gd name="T17" fmla="*/ 20 h 23"/>
                <a:gd name="T18" fmla="*/ 16 w 31"/>
                <a:gd name="T19" fmla="*/ 0 h 23"/>
                <a:gd name="T20" fmla="*/ 16 w 31"/>
                <a:gd name="T21" fmla="*/ 0 h 23"/>
                <a:gd name="T22" fmla="*/ 31 w 31"/>
                <a:gd name="T23" fmla="*/ 9 h 23"/>
                <a:gd name="T24" fmla="*/ 31 w 31"/>
                <a:gd name="T2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31" y="9"/>
                  </a:moveTo>
                  <a:lnTo>
                    <a:pt x="31" y="9"/>
                  </a:lnTo>
                  <a:lnTo>
                    <a:pt x="27" y="18"/>
                  </a:lnTo>
                  <a:lnTo>
                    <a:pt x="24" y="20"/>
                  </a:lnTo>
                  <a:lnTo>
                    <a:pt x="20" y="22"/>
                  </a:lnTo>
                  <a:lnTo>
                    <a:pt x="18" y="23"/>
                  </a:lnTo>
                  <a:lnTo>
                    <a:pt x="12" y="23"/>
                  </a:lnTo>
                  <a:lnTo>
                    <a:pt x="0" y="20"/>
                  </a:lnTo>
                  <a:lnTo>
                    <a:pt x="0" y="20"/>
                  </a:lnTo>
                  <a:lnTo>
                    <a:pt x="16" y="0"/>
                  </a:lnTo>
                  <a:lnTo>
                    <a:pt x="16" y="0"/>
                  </a:lnTo>
                  <a:lnTo>
                    <a:pt x="31" y="9"/>
                  </a:lnTo>
                  <a:lnTo>
                    <a:pt x="3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1" name="Freeform 1302"/>
            <p:cNvSpPr/>
            <p:nvPr/>
          </p:nvSpPr>
          <p:spPr bwMode="auto">
            <a:xfrm>
              <a:off x="6680200" y="1136650"/>
              <a:ext cx="26988" cy="4763"/>
            </a:xfrm>
            <a:custGeom>
              <a:avLst/>
              <a:gdLst>
                <a:gd name="T0" fmla="*/ 50 w 50"/>
                <a:gd name="T1" fmla="*/ 0 h 9"/>
                <a:gd name="T2" fmla="*/ 50 w 50"/>
                <a:gd name="T3" fmla="*/ 0 h 9"/>
                <a:gd name="T4" fmla="*/ 40 w 50"/>
                <a:gd name="T5" fmla="*/ 9 h 9"/>
                <a:gd name="T6" fmla="*/ 40 w 50"/>
                <a:gd name="T7" fmla="*/ 9 h 9"/>
                <a:gd name="T8" fmla="*/ 0 w 50"/>
                <a:gd name="T9" fmla="*/ 9 h 9"/>
                <a:gd name="T10" fmla="*/ 0 w 50"/>
                <a:gd name="T11" fmla="*/ 9 h 9"/>
                <a:gd name="T12" fmla="*/ 6 w 50"/>
                <a:gd name="T13" fmla="*/ 4 h 9"/>
                <a:gd name="T14" fmla="*/ 8 w 50"/>
                <a:gd name="T15" fmla="*/ 2 h 9"/>
                <a:gd name="T16" fmla="*/ 12 w 50"/>
                <a:gd name="T17" fmla="*/ 1 h 9"/>
                <a:gd name="T18" fmla="*/ 26 w 50"/>
                <a:gd name="T19" fmla="*/ 0 h 9"/>
                <a:gd name="T20" fmla="*/ 50 w 50"/>
                <a:gd name="T21" fmla="*/ 0 h 9"/>
                <a:gd name="T22" fmla="*/ 50 w 5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
                  <a:moveTo>
                    <a:pt x="50" y="0"/>
                  </a:moveTo>
                  <a:lnTo>
                    <a:pt x="50" y="0"/>
                  </a:lnTo>
                  <a:lnTo>
                    <a:pt x="40" y="9"/>
                  </a:lnTo>
                  <a:lnTo>
                    <a:pt x="40" y="9"/>
                  </a:lnTo>
                  <a:lnTo>
                    <a:pt x="0" y="9"/>
                  </a:lnTo>
                  <a:lnTo>
                    <a:pt x="0" y="9"/>
                  </a:lnTo>
                  <a:lnTo>
                    <a:pt x="6" y="4"/>
                  </a:lnTo>
                  <a:lnTo>
                    <a:pt x="8" y="2"/>
                  </a:lnTo>
                  <a:lnTo>
                    <a:pt x="12" y="1"/>
                  </a:lnTo>
                  <a:lnTo>
                    <a:pt x="26" y="0"/>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2" name="Freeform 1303"/>
            <p:cNvSpPr/>
            <p:nvPr/>
          </p:nvSpPr>
          <p:spPr bwMode="auto">
            <a:xfrm>
              <a:off x="6675438" y="1042988"/>
              <a:ext cx="19050" cy="7938"/>
            </a:xfrm>
            <a:custGeom>
              <a:avLst/>
              <a:gdLst>
                <a:gd name="T0" fmla="*/ 0 w 36"/>
                <a:gd name="T1" fmla="*/ 6 h 17"/>
                <a:gd name="T2" fmla="*/ 0 w 36"/>
                <a:gd name="T3" fmla="*/ 6 h 17"/>
                <a:gd name="T4" fmla="*/ 11 w 36"/>
                <a:gd name="T5" fmla="*/ 2 h 17"/>
                <a:gd name="T6" fmla="*/ 15 w 36"/>
                <a:gd name="T7" fmla="*/ 0 h 17"/>
                <a:gd name="T8" fmla="*/ 19 w 36"/>
                <a:gd name="T9" fmla="*/ 2 h 17"/>
                <a:gd name="T10" fmla="*/ 23 w 36"/>
                <a:gd name="T11" fmla="*/ 3 h 17"/>
                <a:gd name="T12" fmla="*/ 27 w 36"/>
                <a:gd name="T13" fmla="*/ 6 h 17"/>
                <a:gd name="T14" fmla="*/ 36 w 36"/>
                <a:gd name="T15" fmla="*/ 14 h 17"/>
                <a:gd name="T16" fmla="*/ 36 w 36"/>
                <a:gd name="T17" fmla="*/ 14 h 17"/>
                <a:gd name="T18" fmla="*/ 30 w 36"/>
                <a:gd name="T19" fmla="*/ 17 h 17"/>
                <a:gd name="T20" fmla="*/ 25 w 36"/>
                <a:gd name="T21" fmla="*/ 17 h 17"/>
                <a:gd name="T22" fmla="*/ 20 w 36"/>
                <a:gd name="T23" fmla="*/ 16 h 17"/>
                <a:gd name="T24" fmla="*/ 16 w 36"/>
                <a:gd name="T25" fmla="*/ 14 h 17"/>
                <a:gd name="T26" fmla="*/ 8 w 36"/>
                <a:gd name="T27" fmla="*/ 9 h 17"/>
                <a:gd name="T28" fmla="*/ 4 w 36"/>
                <a:gd name="T29" fmla="*/ 7 h 17"/>
                <a:gd name="T30" fmla="*/ 0 w 36"/>
                <a:gd name="T31" fmla="*/ 6 h 17"/>
                <a:gd name="T32" fmla="*/ 0 w 36"/>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7">
                  <a:moveTo>
                    <a:pt x="0" y="6"/>
                  </a:moveTo>
                  <a:lnTo>
                    <a:pt x="0" y="6"/>
                  </a:lnTo>
                  <a:lnTo>
                    <a:pt x="11" y="2"/>
                  </a:lnTo>
                  <a:lnTo>
                    <a:pt x="15" y="0"/>
                  </a:lnTo>
                  <a:lnTo>
                    <a:pt x="19" y="2"/>
                  </a:lnTo>
                  <a:lnTo>
                    <a:pt x="23" y="3"/>
                  </a:lnTo>
                  <a:lnTo>
                    <a:pt x="27" y="6"/>
                  </a:lnTo>
                  <a:lnTo>
                    <a:pt x="36" y="14"/>
                  </a:lnTo>
                  <a:lnTo>
                    <a:pt x="36" y="14"/>
                  </a:lnTo>
                  <a:lnTo>
                    <a:pt x="30" y="17"/>
                  </a:lnTo>
                  <a:lnTo>
                    <a:pt x="25" y="17"/>
                  </a:lnTo>
                  <a:lnTo>
                    <a:pt x="20" y="16"/>
                  </a:lnTo>
                  <a:lnTo>
                    <a:pt x="16" y="14"/>
                  </a:lnTo>
                  <a:lnTo>
                    <a:pt x="8" y="9"/>
                  </a:lnTo>
                  <a:lnTo>
                    <a:pt x="4" y="7"/>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3" name="Freeform 1304"/>
            <p:cNvSpPr/>
            <p:nvPr/>
          </p:nvSpPr>
          <p:spPr bwMode="auto">
            <a:xfrm>
              <a:off x="6651625" y="1050925"/>
              <a:ext cx="19050" cy="9525"/>
            </a:xfrm>
            <a:custGeom>
              <a:avLst/>
              <a:gdLst>
                <a:gd name="T0" fmla="*/ 0 w 37"/>
                <a:gd name="T1" fmla="*/ 3 h 18"/>
                <a:gd name="T2" fmla="*/ 0 w 37"/>
                <a:gd name="T3" fmla="*/ 3 h 18"/>
                <a:gd name="T4" fmla="*/ 5 w 37"/>
                <a:gd name="T5" fmla="*/ 0 h 18"/>
                <a:gd name="T6" fmla="*/ 11 w 37"/>
                <a:gd name="T7" fmla="*/ 0 h 18"/>
                <a:gd name="T8" fmla="*/ 15 w 37"/>
                <a:gd name="T9" fmla="*/ 0 h 18"/>
                <a:gd name="T10" fmla="*/ 19 w 37"/>
                <a:gd name="T11" fmla="*/ 1 h 18"/>
                <a:gd name="T12" fmla="*/ 29 w 37"/>
                <a:gd name="T13" fmla="*/ 4 h 18"/>
                <a:gd name="T14" fmla="*/ 33 w 37"/>
                <a:gd name="T15" fmla="*/ 4 h 18"/>
                <a:gd name="T16" fmla="*/ 37 w 37"/>
                <a:gd name="T17" fmla="*/ 4 h 18"/>
                <a:gd name="T18" fmla="*/ 37 w 37"/>
                <a:gd name="T19" fmla="*/ 4 h 18"/>
                <a:gd name="T20" fmla="*/ 36 w 37"/>
                <a:gd name="T21" fmla="*/ 8 h 18"/>
                <a:gd name="T22" fmla="*/ 33 w 37"/>
                <a:gd name="T23" fmla="*/ 11 h 18"/>
                <a:gd name="T24" fmla="*/ 30 w 37"/>
                <a:gd name="T25" fmla="*/ 12 h 18"/>
                <a:gd name="T26" fmla="*/ 26 w 37"/>
                <a:gd name="T27" fmla="*/ 15 h 18"/>
                <a:gd name="T28" fmla="*/ 19 w 37"/>
                <a:gd name="T29" fmla="*/ 17 h 18"/>
                <a:gd name="T30" fmla="*/ 11 w 37"/>
                <a:gd name="T31" fmla="*/ 18 h 18"/>
                <a:gd name="T32" fmla="*/ 11 w 37"/>
                <a:gd name="T33" fmla="*/ 18 h 18"/>
                <a:gd name="T34" fmla="*/ 0 w 37"/>
                <a:gd name="T35" fmla="*/ 3 h 18"/>
                <a:gd name="T36" fmla="*/ 0 w 37"/>
                <a:gd name="T3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8">
                  <a:moveTo>
                    <a:pt x="0" y="3"/>
                  </a:moveTo>
                  <a:lnTo>
                    <a:pt x="0" y="3"/>
                  </a:lnTo>
                  <a:lnTo>
                    <a:pt x="5" y="0"/>
                  </a:lnTo>
                  <a:lnTo>
                    <a:pt x="11" y="0"/>
                  </a:lnTo>
                  <a:lnTo>
                    <a:pt x="15" y="0"/>
                  </a:lnTo>
                  <a:lnTo>
                    <a:pt x="19" y="1"/>
                  </a:lnTo>
                  <a:lnTo>
                    <a:pt x="29" y="4"/>
                  </a:lnTo>
                  <a:lnTo>
                    <a:pt x="33" y="4"/>
                  </a:lnTo>
                  <a:lnTo>
                    <a:pt x="37" y="4"/>
                  </a:lnTo>
                  <a:lnTo>
                    <a:pt x="37" y="4"/>
                  </a:lnTo>
                  <a:lnTo>
                    <a:pt x="36" y="8"/>
                  </a:lnTo>
                  <a:lnTo>
                    <a:pt x="33" y="11"/>
                  </a:lnTo>
                  <a:lnTo>
                    <a:pt x="30" y="12"/>
                  </a:lnTo>
                  <a:lnTo>
                    <a:pt x="26" y="15"/>
                  </a:lnTo>
                  <a:lnTo>
                    <a:pt x="19" y="17"/>
                  </a:lnTo>
                  <a:lnTo>
                    <a:pt x="11" y="18"/>
                  </a:lnTo>
                  <a:lnTo>
                    <a:pt x="11" y="18"/>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4" name="Freeform 1305"/>
            <p:cNvSpPr/>
            <p:nvPr/>
          </p:nvSpPr>
          <p:spPr bwMode="auto">
            <a:xfrm>
              <a:off x="6708775" y="1130300"/>
              <a:ext cx="17463" cy="11113"/>
            </a:xfrm>
            <a:custGeom>
              <a:avLst/>
              <a:gdLst>
                <a:gd name="T0" fmla="*/ 0 w 31"/>
                <a:gd name="T1" fmla="*/ 9 h 20"/>
                <a:gd name="T2" fmla="*/ 0 w 31"/>
                <a:gd name="T3" fmla="*/ 9 h 20"/>
                <a:gd name="T4" fmla="*/ 3 w 31"/>
                <a:gd name="T5" fmla="*/ 5 h 20"/>
                <a:gd name="T6" fmla="*/ 6 w 31"/>
                <a:gd name="T7" fmla="*/ 2 h 20"/>
                <a:gd name="T8" fmla="*/ 9 w 31"/>
                <a:gd name="T9" fmla="*/ 0 h 20"/>
                <a:gd name="T10" fmla="*/ 11 w 31"/>
                <a:gd name="T11" fmla="*/ 0 h 20"/>
                <a:gd name="T12" fmla="*/ 18 w 31"/>
                <a:gd name="T13" fmla="*/ 0 h 20"/>
                <a:gd name="T14" fmla="*/ 27 w 31"/>
                <a:gd name="T15" fmla="*/ 0 h 20"/>
                <a:gd name="T16" fmla="*/ 27 w 31"/>
                <a:gd name="T17" fmla="*/ 0 h 20"/>
                <a:gd name="T18" fmla="*/ 29 w 31"/>
                <a:gd name="T19" fmla="*/ 3 h 20"/>
                <a:gd name="T20" fmla="*/ 31 w 31"/>
                <a:gd name="T21" fmla="*/ 7 h 20"/>
                <a:gd name="T22" fmla="*/ 31 w 31"/>
                <a:gd name="T23" fmla="*/ 7 h 20"/>
                <a:gd name="T24" fmla="*/ 31 w 31"/>
                <a:gd name="T25" fmla="*/ 10 h 20"/>
                <a:gd name="T26" fmla="*/ 29 w 31"/>
                <a:gd name="T27" fmla="*/ 13 h 20"/>
                <a:gd name="T28" fmla="*/ 25 w 31"/>
                <a:gd name="T29" fmla="*/ 16 h 20"/>
                <a:gd name="T30" fmla="*/ 18 w 31"/>
                <a:gd name="T31" fmla="*/ 17 h 20"/>
                <a:gd name="T32" fmla="*/ 13 w 31"/>
                <a:gd name="T33" fmla="*/ 20 h 20"/>
                <a:gd name="T34" fmla="*/ 13 w 31"/>
                <a:gd name="T35" fmla="*/ 20 h 20"/>
                <a:gd name="T36" fmla="*/ 0 w 31"/>
                <a:gd name="T37" fmla="*/ 9 h 20"/>
                <a:gd name="T38" fmla="*/ 0 w 31"/>
                <a:gd name="T3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0" y="9"/>
                  </a:moveTo>
                  <a:lnTo>
                    <a:pt x="0" y="9"/>
                  </a:lnTo>
                  <a:lnTo>
                    <a:pt x="3" y="5"/>
                  </a:lnTo>
                  <a:lnTo>
                    <a:pt x="6" y="2"/>
                  </a:lnTo>
                  <a:lnTo>
                    <a:pt x="9" y="0"/>
                  </a:lnTo>
                  <a:lnTo>
                    <a:pt x="11" y="0"/>
                  </a:lnTo>
                  <a:lnTo>
                    <a:pt x="18" y="0"/>
                  </a:lnTo>
                  <a:lnTo>
                    <a:pt x="27" y="0"/>
                  </a:lnTo>
                  <a:lnTo>
                    <a:pt x="27" y="0"/>
                  </a:lnTo>
                  <a:lnTo>
                    <a:pt x="29" y="3"/>
                  </a:lnTo>
                  <a:lnTo>
                    <a:pt x="31" y="7"/>
                  </a:lnTo>
                  <a:lnTo>
                    <a:pt x="31" y="7"/>
                  </a:lnTo>
                  <a:lnTo>
                    <a:pt x="31" y="10"/>
                  </a:lnTo>
                  <a:lnTo>
                    <a:pt x="29" y="13"/>
                  </a:lnTo>
                  <a:lnTo>
                    <a:pt x="25" y="16"/>
                  </a:lnTo>
                  <a:lnTo>
                    <a:pt x="18" y="17"/>
                  </a:lnTo>
                  <a:lnTo>
                    <a:pt x="13" y="20"/>
                  </a:lnTo>
                  <a:lnTo>
                    <a:pt x="13" y="20"/>
                  </a:lnTo>
                  <a:lnTo>
                    <a:pt x="0"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5" name="Freeform 1306"/>
            <p:cNvSpPr/>
            <p:nvPr/>
          </p:nvSpPr>
          <p:spPr bwMode="auto">
            <a:xfrm>
              <a:off x="5978525" y="1316038"/>
              <a:ext cx="22225" cy="11113"/>
            </a:xfrm>
            <a:custGeom>
              <a:avLst/>
              <a:gdLst>
                <a:gd name="T0" fmla="*/ 0 w 42"/>
                <a:gd name="T1" fmla="*/ 0 h 22"/>
                <a:gd name="T2" fmla="*/ 0 w 42"/>
                <a:gd name="T3" fmla="*/ 0 h 22"/>
                <a:gd name="T4" fmla="*/ 10 w 42"/>
                <a:gd name="T5" fmla="*/ 5 h 22"/>
                <a:gd name="T6" fmla="*/ 19 w 42"/>
                <a:gd name="T7" fmla="*/ 11 h 22"/>
                <a:gd name="T8" fmla="*/ 25 w 42"/>
                <a:gd name="T9" fmla="*/ 12 h 22"/>
                <a:gd name="T10" fmla="*/ 29 w 42"/>
                <a:gd name="T11" fmla="*/ 14 h 22"/>
                <a:gd name="T12" fmla="*/ 35 w 42"/>
                <a:gd name="T13" fmla="*/ 12 h 22"/>
                <a:gd name="T14" fmla="*/ 42 w 42"/>
                <a:gd name="T15" fmla="*/ 9 h 22"/>
                <a:gd name="T16" fmla="*/ 42 w 42"/>
                <a:gd name="T17" fmla="*/ 9 h 22"/>
                <a:gd name="T18" fmla="*/ 29 w 42"/>
                <a:gd name="T19" fmla="*/ 22 h 22"/>
                <a:gd name="T20" fmla="*/ 29 w 42"/>
                <a:gd name="T21" fmla="*/ 22 h 22"/>
                <a:gd name="T22" fmla="*/ 19 w 42"/>
                <a:gd name="T23" fmla="*/ 19 h 22"/>
                <a:gd name="T24" fmla="*/ 11 w 42"/>
                <a:gd name="T25" fmla="*/ 16 h 22"/>
                <a:gd name="T26" fmla="*/ 7 w 42"/>
                <a:gd name="T27" fmla="*/ 14 h 22"/>
                <a:gd name="T28" fmla="*/ 4 w 42"/>
                <a:gd name="T29" fmla="*/ 9 h 22"/>
                <a:gd name="T30" fmla="*/ 1 w 42"/>
                <a:gd name="T31" fmla="*/ 5 h 22"/>
                <a:gd name="T32" fmla="*/ 0 w 42"/>
                <a:gd name="T33" fmla="*/ 0 h 22"/>
                <a:gd name="T34" fmla="*/ 0 w 42"/>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2">
                  <a:moveTo>
                    <a:pt x="0" y="0"/>
                  </a:moveTo>
                  <a:lnTo>
                    <a:pt x="0" y="0"/>
                  </a:lnTo>
                  <a:lnTo>
                    <a:pt x="10" y="5"/>
                  </a:lnTo>
                  <a:lnTo>
                    <a:pt x="19" y="11"/>
                  </a:lnTo>
                  <a:lnTo>
                    <a:pt x="25" y="12"/>
                  </a:lnTo>
                  <a:lnTo>
                    <a:pt x="29" y="14"/>
                  </a:lnTo>
                  <a:lnTo>
                    <a:pt x="35" y="12"/>
                  </a:lnTo>
                  <a:lnTo>
                    <a:pt x="42" y="9"/>
                  </a:lnTo>
                  <a:lnTo>
                    <a:pt x="42" y="9"/>
                  </a:lnTo>
                  <a:lnTo>
                    <a:pt x="29" y="22"/>
                  </a:lnTo>
                  <a:lnTo>
                    <a:pt x="29" y="22"/>
                  </a:lnTo>
                  <a:lnTo>
                    <a:pt x="19" y="19"/>
                  </a:lnTo>
                  <a:lnTo>
                    <a:pt x="11" y="16"/>
                  </a:lnTo>
                  <a:lnTo>
                    <a:pt x="7" y="14"/>
                  </a:lnTo>
                  <a:lnTo>
                    <a:pt x="4" y="9"/>
                  </a:lnTo>
                  <a:lnTo>
                    <a:pt x="1" y="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6" name="Freeform 1307"/>
            <p:cNvSpPr/>
            <p:nvPr/>
          </p:nvSpPr>
          <p:spPr bwMode="auto">
            <a:xfrm>
              <a:off x="6635750" y="982663"/>
              <a:ext cx="15875" cy="7938"/>
            </a:xfrm>
            <a:custGeom>
              <a:avLst/>
              <a:gdLst>
                <a:gd name="T0" fmla="*/ 12 w 30"/>
                <a:gd name="T1" fmla="*/ 0 h 16"/>
                <a:gd name="T2" fmla="*/ 12 w 30"/>
                <a:gd name="T3" fmla="*/ 0 h 16"/>
                <a:gd name="T4" fmla="*/ 30 w 30"/>
                <a:gd name="T5" fmla="*/ 12 h 16"/>
                <a:gd name="T6" fmla="*/ 30 w 30"/>
                <a:gd name="T7" fmla="*/ 12 h 16"/>
                <a:gd name="T8" fmla="*/ 24 w 30"/>
                <a:gd name="T9" fmla="*/ 15 h 16"/>
                <a:gd name="T10" fmla="*/ 15 w 30"/>
                <a:gd name="T11" fmla="*/ 16 h 16"/>
                <a:gd name="T12" fmla="*/ 7 w 30"/>
                <a:gd name="T13" fmla="*/ 16 h 16"/>
                <a:gd name="T14" fmla="*/ 4 w 30"/>
                <a:gd name="T15" fmla="*/ 16 h 16"/>
                <a:gd name="T16" fmla="*/ 1 w 30"/>
                <a:gd name="T17" fmla="*/ 15 h 16"/>
                <a:gd name="T18" fmla="*/ 1 w 30"/>
                <a:gd name="T19" fmla="*/ 15 h 16"/>
                <a:gd name="T20" fmla="*/ 0 w 30"/>
                <a:gd name="T21" fmla="*/ 11 h 16"/>
                <a:gd name="T22" fmla="*/ 1 w 30"/>
                <a:gd name="T23" fmla="*/ 7 h 16"/>
                <a:gd name="T24" fmla="*/ 6 w 30"/>
                <a:gd name="T25" fmla="*/ 4 h 16"/>
                <a:gd name="T26" fmla="*/ 12 w 30"/>
                <a:gd name="T27" fmla="*/ 0 h 16"/>
                <a:gd name="T28" fmla="*/ 12 w 30"/>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0"/>
                  </a:moveTo>
                  <a:lnTo>
                    <a:pt x="12" y="0"/>
                  </a:lnTo>
                  <a:lnTo>
                    <a:pt x="30" y="12"/>
                  </a:lnTo>
                  <a:lnTo>
                    <a:pt x="30" y="12"/>
                  </a:lnTo>
                  <a:lnTo>
                    <a:pt x="24" y="15"/>
                  </a:lnTo>
                  <a:lnTo>
                    <a:pt x="15" y="16"/>
                  </a:lnTo>
                  <a:lnTo>
                    <a:pt x="7" y="16"/>
                  </a:lnTo>
                  <a:lnTo>
                    <a:pt x="4" y="16"/>
                  </a:lnTo>
                  <a:lnTo>
                    <a:pt x="1" y="15"/>
                  </a:lnTo>
                  <a:lnTo>
                    <a:pt x="1" y="15"/>
                  </a:lnTo>
                  <a:lnTo>
                    <a:pt x="0" y="11"/>
                  </a:lnTo>
                  <a:lnTo>
                    <a:pt x="1" y="7"/>
                  </a:lnTo>
                  <a:lnTo>
                    <a:pt x="6" y="4"/>
                  </a:lnTo>
                  <a:lnTo>
                    <a:pt x="12"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7" name="Freeform 1308"/>
            <p:cNvSpPr/>
            <p:nvPr/>
          </p:nvSpPr>
          <p:spPr bwMode="auto">
            <a:xfrm>
              <a:off x="6589713" y="979488"/>
              <a:ext cx="26988" cy="9525"/>
            </a:xfrm>
            <a:custGeom>
              <a:avLst/>
              <a:gdLst>
                <a:gd name="T0" fmla="*/ 16 w 52"/>
                <a:gd name="T1" fmla="*/ 12 h 18"/>
                <a:gd name="T2" fmla="*/ 16 w 52"/>
                <a:gd name="T3" fmla="*/ 12 h 18"/>
                <a:gd name="T4" fmla="*/ 52 w 52"/>
                <a:gd name="T5" fmla="*/ 10 h 18"/>
                <a:gd name="T6" fmla="*/ 52 w 52"/>
                <a:gd name="T7" fmla="*/ 10 h 18"/>
                <a:gd name="T8" fmla="*/ 43 w 52"/>
                <a:gd name="T9" fmla="*/ 14 h 18"/>
                <a:gd name="T10" fmla="*/ 35 w 52"/>
                <a:gd name="T11" fmla="*/ 16 h 18"/>
                <a:gd name="T12" fmla="*/ 28 w 52"/>
                <a:gd name="T13" fmla="*/ 18 h 18"/>
                <a:gd name="T14" fmla="*/ 23 w 52"/>
                <a:gd name="T15" fmla="*/ 18 h 18"/>
                <a:gd name="T16" fmla="*/ 16 w 52"/>
                <a:gd name="T17" fmla="*/ 15 h 18"/>
                <a:gd name="T18" fmla="*/ 11 w 52"/>
                <a:gd name="T19" fmla="*/ 12 h 18"/>
                <a:gd name="T20" fmla="*/ 6 w 52"/>
                <a:gd name="T21" fmla="*/ 7 h 18"/>
                <a:gd name="T22" fmla="*/ 0 w 52"/>
                <a:gd name="T23" fmla="*/ 1 h 18"/>
                <a:gd name="T24" fmla="*/ 0 w 52"/>
                <a:gd name="T25" fmla="*/ 1 h 18"/>
                <a:gd name="T26" fmla="*/ 5 w 52"/>
                <a:gd name="T27" fmla="*/ 0 h 18"/>
                <a:gd name="T28" fmla="*/ 9 w 52"/>
                <a:gd name="T29" fmla="*/ 0 h 18"/>
                <a:gd name="T30" fmla="*/ 11 w 52"/>
                <a:gd name="T31" fmla="*/ 0 h 18"/>
                <a:gd name="T32" fmla="*/ 13 w 52"/>
                <a:gd name="T33" fmla="*/ 1 h 18"/>
                <a:gd name="T34" fmla="*/ 14 w 52"/>
                <a:gd name="T35" fmla="*/ 7 h 18"/>
                <a:gd name="T36" fmla="*/ 16 w 52"/>
                <a:gd name="T37" fmla="*/ 12 h 18"/>
                <a:gd name="T38" fmla="*/ 16 w 52"/>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16" y="12"/>
                  </a:moveTo>
                  <a:lnTo>
                    <a:pt x="16" y="12"/>
                  </a:lnTo>
                  <a:lnTo>
                    <a:pt x="52" y="10"/>
                  </a:lnTo>
                  <a:lnTo>
                    <a:pt x="52" y="10"/>
                  </a:lnTo>
                  <a:lnTo>
                    <a:pt x="43" y="14"/>
                  </a:lnTo>
                  <a:lnTo>
                    <a:pt x="35" y="16"/>
                  </a:lnTo>
                  <a:lnTo>
                    <a:pt x="28" y="18"/>
                  </a:lnTo>
                  <a:lnTo>
                    <a:pt x="23" y="18"/>
                  </a:lnTo>
                  <a:lnTo>
                    <a:pt x="16" y="15"/>
                  </a:lnTo>
                  <a:lnTo>
                    <a:pt x="11" y="12"/>
                  </a:lnTo>
                  <a:lnTo>
                    <a:pt x="6" y="7"/>
                  </a:lnTo>
                  <a:lnTo>
                    <a:pt x="0" y="1"/>
                  </a:lnTo>
                  <a:lnTo>
                    <a:pt x="0" y="1"/>
                  </a:lnTo>
                  <a:lnTo>
                    <a:pt x="5" y="0"/>
                  </a:lnTo>
                  <a:lnTo>
                    <a:pt x="9" y="0"/>
                  </a:lnTo>
                  <a:lnTo>
                    <a:pt x="11" y="0"/>
                  </a:lnTo>
                  <a:lnTo>
                    <a:pt x="13" y="1"/>
                  </a:lnTo>
                  <a:lnTo>
                    <a:pt x="14" y="7"/>
                  </a:lnTo>
                  <a:lnTo>
                    <a:pt x="16"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8" name="Freeform 1309"/>
            <p:cNvSpPr/>
            <p:nvPr/>
          </p:nvSpPr>
          <p:spPr bwMode="auto">
            <a:xfrm>
              <a:off x="6753225" y="1143000"/>
              <a:ext cx="17463" cy="9525"/>
            </a:xfrm>
            <a:custGeom>
              <a:avLst/>
              <a:gdLst>
                <a:gd name="T0" fmla="*/ 0 w 33"/>
                <a:gd name="T1" fmla="*/ 1 h 20"/>
                <a:gd name="T2" fmla="*/ 0 w 33"/>
                <a:gd name="T3" fmla="*/ 1 h 20"/>
                <a:gd name="T4" fmla="*/ 8 w 33"/>
                <a:gd name="T5" fmla="*/ 0 h 20"/>
                <a:gd name="T6" fmla="*/ 15 w 33"/>
                <a:gd name="T7" fmla="*/ 0 h 20"/>
                <a:gd name="T8" fmla="*/ 22 w 33"/>
                <a:gd name="T9" fmla="*/ 2 h 20"/>
                <a:gd name="T10" fmla="*/ 31 w 33"/>
                <a:gd name="T11" fmla="*/ 8 h 20"/>
                <a:gd name="T12" fmla="*/ 31 w 33"/>
                <a:gd name="T13" fmla="*/ 8 h 20"/>
                <a:gd name="T14" fmla="*/ 33 w 33"/>
                <a:gd name="T15" fmla="*/ 11 h 20"/>
                <a:gd name="T16" fmla="*/ 33 w 33"/>
                <a:gd name="T17" fmla="*/ 12 h 20"/>
                <a:gd name="T18" fmla="*/ 32 w 33"/>
                <a:gd name="T19" fmla="*/ 16 h 20"/>
                <a:gd name="T20" fmla="*/ 29 w 33"/>
                <a:gd name="T21" fmla="*/ 20 h 20"/>
                <a:gd name="T22" fmla="*/ 29 w 33"/>
                <a:gd name="T23" fmla="*/ 20 h 20"/>
                <a:gd name="T24" fmla="*/ 0 w 33"/>
                <a:gd name="T25" fmla="*/ 1 h 20"/>
                <a:gd name="T26" fmla="*/ 0 w 33"/>
                <a:gd name="T2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0">
                  <a:moveTo>
                    <a:pt x="0" y="1"/>
                  </a:moveTo>
                  <a:lnTo>
                    <a:pt x="0" y="1"/>
                  </a:lnTo>
                  <a:lnTo>
                    <a:pt x="8" y="0"/>
                  </a:lnTo>
                  <a:lnTo>
                    <a:pt x="15" y="0"/>
                  </a:lnTo>
                  <a:lnTo>
                    <a:pt x="22" y="2"/>
                  </a:lnTo>
                  <a:lnTo>
                    <a:pt x="31" y="8"/>
                  </a:lnTo>
                  <a:lnTo>
                    <a:pt x="31" y="8"/>
                  </a:lnTo>
                  <a:lnTo>
                    <a:pt x="33" y="11"/>
                  </a:lnTo>
                  <a:lnTo>
                    <a:pt x="33" y="12"/>
                  </a:lnTo>
                  <a:lnTo>
                    <a:pt x="32" y="16"/>
                  </a:lnTo>
                  <a:lnTo>
                    <a:pt x="29" y="20"/>
                  </a:lnTo>
                  <a:lnTo>
                    <a:pt x="29" y="2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9" name="Freeform 1310"/>
            <p:cNvSpPr/>
            <p:nvPr/>
          </p:nvSpPr>
          <p:spPr bwMode="auto">
            <a:xfrm>
              <a:off x="6731000" y="1116013"/>
              <a:ext cx="17463" cy="14288"/>
            </a:xfrm>
            <a:custGeom>
              <a:avLst/>
              <a:gdLst>
                <a:gd name="T0" fmla="*/ 33 w 33"/>
                <a:gd name="T1" fmla="*/ 21 h 26"/>
                <a:gd name="T2" fmla="*/ 33 w 33"/>
                <a:gd name="T3" fmla="*/ 21 h 26"/>
                <a:gd name="T4" fmla="*/ 0 w 33"/>
                <a:gd name="T5" fmla="*/ 26 h 26"/>
                <a:gd name="T6" fmla="*/ 0 w 33"/>
                <a:gd name="T7" fmla="*/ 26 h 26"/>
                <a:gd name="T8" fmla="*/ 1 w 33"/>
                <a:gd name="T9" fmla="*/ 22 h 26"/>
                <a:gd name="T10" fmla="*/ 4 w 33"/>
                <a:gd name="T11" fmla="*/ 20 h 26"/>
                <a:gd name="T12" fmla="*/ 11 w 33"/>
                <a:gd name="T13" fmla="*/ 14 h 26"/>
                <a:gd name="T14" fmla="*/ 16 w 33"/>
                <a:gd name="T15" fmla="*/ 8 h 26"/>
                <a:gd name="T16" fmla="*/ 19 w 33"/>
                <a:gd name="T17" fmla="*/ 6 h 26"/>
                <a:gd name="T18" fmla="*/ 22 w 33"/>
                <a:gd name="T19" fmla="*/ 0 h 26"/>
                <a:gd name="T20" fmla="*/ 22 w 33"/>
                <a:gd name="T21" fmla="*/ 0 h 26"/>
                <a:gd name="T22" fmla="*/ 33 w 33"/>
                <a:gd name="T23" fmla="*/ 21 h 26"/>
                <a:gd name="T24" fmla="*/ 33 w 33"/>
                <a:gd name="T25"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33" y="21"/>
                  </a:moveTo>
                  <a:lnTo>
                    <a:pt x="33" y="21"/>
                  </a:lnTo>
                  <a:lnTo>
                    <a:pt x="0" y="26"/>
                  </a:lnTo>
                  <a:lnTo>
                    <a:pt x="0" y="26"/>
                  </a:lnTo>
                  <a:lnTo>
                    <a:pt x="1" y="22"/>
                  </a:lnTo>
                  <a:lnTo>
                    <a:pt x="4" y="20"/>
                  </a:lnTo>
                  <a:lnTo>
                    <a:pt x="11" y="14"/>
                  </a:lnTo>
                  <a:lnTo>
                    <a:pt x="16" y="8"/>
                  </a:lnTo>
                  <a:lnTo>
                    <a:pt x="19" y="6"/>
                  </a:lnTo>
                  <a:lnTo>
                    <a:pt x="22" y="0"/>
                  </a:lnTo>
                  <a:lnTo>
                    <a:pt x="22" y="0"/>
                  </a:lnTo>
                  <a:lnTo>
                    <a:pt x="33"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0" name="Freeform 1311"/>
            <p:cNvSpPr/>
            <p:nvPr/>
          </p:nvSpPr>
          <p:spPr bwMode="auto">
            <a:xfrm>
              <a:off x="6651625" y="963613"/>
              <a:ext cx="15875" cy="11113"/>
            </a:xfrm>
            <a:custGeom>
              <a:avLst/>
              <a:gdLst>
                <a:gd name="T0" fmla="*/ 1 w 29"/>
                <a:gd name="T1" fmla="*/ 8 h 21"/>
                <a:gd name="T2" fmla="*/ 1 w 29"/>
                <a:gd name="T3" fmla="*/ 8 h 21"/>
                <a:gd name="T4" fmla="*/ 7 w 29"/>
                <a:gd name="T5" fmla="*/ 9 h 21"/>
                <a:gd name="T6" fmla="*/ 10 w 29"/>
                <a:gd name="T7" fmla="*/ 8 h 21"/>
                <a:gd name="T8" fmla="*/ 11 w 29"/>
                <a:gd name="T9" fmla="*/ 5 h 21"/>
                <a:gd name="T10" fmla="*/ 13 w 29"/>
                <a:gd name="T11" fmla="*/ 0 h 21"/>
                <a:gd name="T12" fmla="*/ 13 w 29"/>
                <a:gd name="T13" fmla="*/ 0 h 21"/>
                <a:gd name="T14" fmla="*/ 29 w 29"/>
                <a:gd name="T15" fmla="*/ 16 h 21"/>
                <a:gd name="T16" fmla="*/ 29 w 29"/>
                <a:gd name="T17" fmla="*/ 16 h 21"/>
                <a:gd name="T18" fmla="*/ 0 w 29"/>
                <a:gd name="T19" fmla="*/ 21 h 21"/>
                <a:gd name="T20" fmla="*/ 0 w 29"/>
                <a:gd name="T21" fmla="*/ 21 h 21"/>
                <a:gd name="T22" fmla="*/ 1 w 29"/>
                <a:gd name="T23" fmla="*/ 8 h 21"/>
                <a:gd name="T24" fmla="*/ 1 w 29"/>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1">
                  <a:moveTo>
                    <a:pt x="1" y="8"/>
                  </a:moveTo>
                  <a:lnTo>
                    <a:pt x="1" y="8"/>
                  </a:lnTo>
                  <a:lnTo>
                    <a:pt x="7" y="9"/>
                  </a:lnTo>
                  <a:lnTo>
                    <a:pt x="10" y="8"/>
                  </a:lnTo>
                  <a:lnTo>
                    <a:pt x="11" y="5"/>
                  </a:lnTo>
                  <a:lnTo>
                    <a:pt x="13" y="0"/>
                  </a:lnTo>
                  <a:lnTo>
                    <a:pt x="13" y="0"/>
                  </a:lnTo>
                  <a:lnTo>
                    <a:pt x="29" y="16"/>
                  </a:lnTo>
                  <a:lnTo>
                    <a:pt x="29" y="16"/>
                  </a:lnTo>
                  <a:lnTo>
                    <a:pt x="0" y="21"/>
                  </a:lnTo>
                  <a:lnTo>
                    <a:pt x="0" y="21"/>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1" name="Freeform 1312"/>
            <p:cNvSpPr/>
            <p:nvPr/>
          </p:nvSpPr>
          <p:spPr bwMode="auto">
            <a:xfrm>
              <a:off x="6492875" y="1362075"/>
              <a:ext cx="12700" cy="9525"/>
            </a:xfrm>
            <a:custGeom>
              <a:avLst/>
              <a:gdLst>
                <a:gd name="T0" fmla="*/ 1 w 22"/>
                <a:gd name="T1" fmla="*/ 18 h 18"/>
                <a:gd name="T2" fmla="*/ 1 w 22"/>
                <a:gd name="T3" fmla="*/ 18 h 18"/>
                <a:gd name="T4" fmla="*/ 0 w 22"/>
                <a:gd name="T5" fmla="*/ 13 h 18"/>
                <a:gd name="T6" fmla="*/ 0 w 22"/>
                <a:gd name="T7" fmla="*/ 12 h 18"/>
                <a:gd name="T8" fmla="*/ 3 w 22"/>
                <a:gd name="T9" fmla="*/ 8 h 18"/>
                <a:gd name="T10" fmla="*/ 12 w 22"/>
                <a:gd name="T11" fmla="*/ 0 h 18"/>
                <a:gd name="T12" fmla="*/ 12 w 22"/>
                <a:gd name="T13" fmla="*/ 0 h 18"/>
                <a:gd name="T14" fmla="*/ 22 w 22"/>
                <a:gd name="T15" fmla="*/ 15 h 18"/>
                <a:gd name="T16" fmla="*/ 22 w 22"/>
                <a:gd name="T17" fmla="*/ 15 h 18"/>
                <a:gd name="T18" fmla="*/ 0 w 22"/>
                <a:gd name="T19" fmla="*/ 16 h 18"/>
                <a:gd name="T20" fmla="*/ 1 w 2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1" y="18"/>
                  </a:moveTo>
                  <a:lnTo>
                    <a:pt x="1" y="18"/>
                  </a:lnTo>
                  <a:lnTo>
                    <a:pt x="0" y="13"/>
                  </a:lnTo>
                  <a:lnTo>
                    <a:pt x="0" y="12"/>
                  </a:lnTo>
                  <a:lnTo>
                    <a:pt x="3" y="8"/>
                  </a:lnTo>
                  <a:lnTo>
                    <a:pt x="12" y="0"/>
                  </a:lnTo>
                  <a:lnTo>
                    <a:pt x="12" y="0"/>
                  </a:lnTo>
                  <a:lnTo>
                    <a:pt x="22" y="15"/>
                  </a:lnTo>
                  <a:lnTo>
                    <a:pt x="22" y="15"/>
                  </a:lnTo>
                  <a:lnTo>
                    <a:pt x="0" y="16"/>
                  </a:lnTo>
                  <a:lnTo>
                    <a:pt x="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2" name="Freeform 1313"/>
            <p:cNvSpPr/>
            <p:nvPr/>
          </p:nvSpPr>
          <p:spPr bwMode="auto">
            <a:xfrm>
              <a:off x="6440488" y="860425"/>
              <a:ext cx="15875" cy="6350"/>
            </a:xfrm>
            <a:custGeom>
              <a:avLst/>
              <a:gdLst>
                <a:gd name="T0" fmla="*/ 0 w 31"/>
                <a:gd name="T1" fmla="*/ 3 h 12"/>
                <a:gd name="T2" fmla="*/ 0 w 31"/>
                <a:gd name="T3" fmla="*/ 3 h 12"/>
                <a:gd name="T4" fmla="*/ 10 w 31"/>
                <a:gd name="T5" fmla="*/ 1 h 12"/>
                <a:gd name="T6" fmla="*/ 18 w 31"/>
                <a:gd name="T7" fmla="*/ 0 h 12"/>
                <a:gd name="T8" fmla="*/ 22 w 31"/>
                <a:gd name="T9" fmla="*/ 1 h 12"/>
                <a:gd name="T10" fmla="*/ 27 w 31"/>
                <a:gd name="T11" fmla="*/ 3 h 12"/>
                <a:gd name="T12" fmla="*/ 29 w 31"/>
                <a:gd name="T13" fmla="*/ 7 h 12"/>
                <a:gd name="T14" fmla="*/ 31 w 31"/>
                <a:gd name="T15" fmla="*/ 12 h 12"/>
                <a:gd name="T16" fmla="*/ 31 w 31"/>
                <a:gd name="T17" fmla="*/ 12 h 12"/>
                <a:gd name="T18" fmla="*/ 0 w 31"/>
                <a:gd name="T19" fmla="*/ 3 h 12"/>
                <a:gd name="T20" fmla="*/ 0 w 31"/>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2">
                  <a:moveTo>
                    <a:pt x="0" y="3"/>
                  </a:moveTo>
                  <a:lnTo>
                    <a:pt x="0" y="3"/>
                  </a:lnTo>
                  <a:lnTo>
                    <a:pt x="10" y="1"/>
                  </a:lnTo>
                  <a:lnTo>
                    <a:pt x="18" y="0"/>
                  </a:lnTo>
                  <a:lnTo>
                    <a:pt x="22" y="1"/>
                  </a:lnTo>
                  <a:lnTo>
                    <a:pt x="27" y="3"/>
                  </a:lnTo>
                  <a:lnTo>
                    <a:pt x="29" y="7"/>
                  </a:lnTo>
                  <a:lnTo>
                    <a:pt x="31" y="12"/>
                  </a:lnTo>
                  <a:lnTo>
                    <a:pt x="31" y="12"/>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3" name="Freeform 1314"/>
            <p:cNvSpPr/>
            <p:nvPr/>
          </p:nvSpPr>
          <p:spPr bwMode="auto">
            <a:xfrm>
              <a:off x="6226175" y="866775"/>
              <a:ext cx="17463" cy="4763"/>
            </a:xfrm>
            <a:custGeom>
              <a:avLst/>
              <a:gdLst>
                <a:gd name="T0" fmla="*/ 34 w 34"/>
                <a:gd name="T1" fmla="*/ 0 h 10"/>
                <a:gd name="T2" fmla="*/ 34 w 34"/>
                <a:gd name="T3" fmla="*/ 0 h 10"/>
                <a:gd name="T4" fmla="*/ 31 w 34"/>
                <a:gd name="T5" fmla="*/ 6 h 10"/>
                <a:gd name="T6" fmla="*/ 27 w 34"/>
                <a:gd name="T7" fmla="*/ 8 h 10"/>
                <a:gd name="T8" fmla="*/ 22 w 34"/>
                <a:gd name="T9" fmla="*/ 10 h 10"/>
                <a:gd name="T10" fmla="*/ 18 w 34"/>
                <a:gd name="T11" fmla="*/ 10 h 10"/>
                <a:gd name="T12" fmla="*/ 9 w 34"/>
                <a:gd name="T13" fmla="*/ 10 h 10"/>
                <a:gd name="T14" fmla="*/ 0 w 34"/>
                <a:gd name="T15" fmla="*/ 10 h 10"/>
                <a:gd name="T16" fmla="*/ 0 w 34"/>
                <a:gd name="T17" fmla="*/ 10 h 10"/>
                <a:gd name="T18" fmla="*/ 8 w 34"/>
                <a:gd name="T19" fmla="*/ 7 h 10"/>
                <a:gd name="T20" fmla="*/ 16 w 34"/>
                <a:gd name="T21" fmla="*/ 4 h 10"/>
                <a:gd name="T22" fmla="*/ 25 w 34"/>
                <a:gd name="T23" fmla="*/ 1 h 10"/>
                <a:gd name="T24" fmla="*/ 34 w 34"/>
                <a:gd name="T25" fmla="*/ 0 h 10"/>
                <a:gd name="T26" fmla="*/ 34 w 3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
                  <a:moveTo>
                    <a:pt x="34" y="0"/>
                  </a:moveTo>
                  <a:lnTo>
                    <a:pt x="34" y="0"/>
                  </a:lnTo>
                  <a:lnTo>
                    <a:pt x="31" y="6"/>
                  </a:lnTo>
                  <a:lnTo>
                    <a:pt x="27" y="8"/>
                  </a:lnTo>
                  <a:lnTo>
                    <a:pt x="22" y="10"/>
                  </a:lnTo>
                  <a:lnTo>
                    <a:pt x="18" y="10"/>
                  </a:lnTo>
                  <a:lnTo>
                    <a:pt x="9" y="10"/>
                  </a:lnTo>
                  <a:lnTo>
                    <a:pt x="0" y="10"/>
                  </a:lnTo>
                  <a:lnTo>
                    <a:pt x="0" y="10"/>
                  </a:lnTo>
                  <a:lnTo>
                    <a:pt x="8" y="7"/>
                  </a:lnTo>
                  <a:lnTo>
                    <a:pt x="16" y="4"/>
                  </a:lnTo>
                  <a:lnTo>
                    <a:pt x="25" y="1"/>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4" name="Freeform 1315"/>
            <p:cNvSpPr/>
            <p:nvPr/>
          </p:nvSpPr>
          <p:spPr bwMode="auto">
            <a:xfrm>
              <a:off x="6675438" y="1285875"/>
              <a:ext cx="11113" cy="7938"/>
            </a:xfrm>
            <a:custGeom>
              <a:avLst/>
              <a:gdLst>
                <a:gd name="T0" fmla="*/ 22 w 22"/>
                <a:gd name="T1" fmla="*/ 11 h 14"/>
                <a:gd name="T2" fmla="*/ 22 w 22"/>
                <a:gd name="T3" fmla="*/ 11 h 14"/>
                <a:gd name="T4" fmla="*/ 14 w 22"/>
                <a:gd name="T5" fmla="*/ 14 h 14"/>
                <a:gd name="T6" fmla="*/ 14 w 22"/>
                <a:gd name="T7" fmla="*/ 14 h 14"/>
                <a:gd name="T8" fmla="*/ 7 w 22"/>
                <a:gd name="T9" fmla="*/ 14 h 14"/>
                <a:gd name="T10" fmla="*/ 4 w 22"/>
                <a:gd name="T11" fmla="*/ 14 h 14"/>
                <a:gd name="T12" fmla="*/ 3 w 22"/>
                <a:gd name="T13" fmla="*/ 13 h 14"/>
                <a:gd name="T14" fmla="*/ 2 w 22"/>
                <a:gd name="T15" fmla="*/ 11 h 14"/>
                <a:gd name="T16" fmla="*/ 0 w 22"/>
                <a:gd name="T17" fmla="*/ 9 h 14"/>
                <a:gd name="T18" fmla="*/ 2 w 22"/>
                <a:gd name="T19" fmla="*/ 0 h 14"/>
                <a:gd name="T20" fmla="*/ 2 w 22"/>
                <a:gd name="T21" fmla="*/ 0 h 14"/>
                <a:gd name="T22" fmla="*/ 22 w 22"/>
                <a:gd name="T23" fmla="*/ 11 h 14"/>
                <a:gd name="T24" fmla="*/ 22 w 22"/>
                <a:gd name="T25" fmla="*/ 11 h 14"/>
                <a:gd name="T26" fmla="*/ 22 w 22"/>
                <a:gd name="T27" fmla="*/ 11 h 14"/>
                <a:gd name="T28" fmla="*/ 22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22" y="11"/>
                  </a:moveTo>
                  <a:lnTo>
                    <a:pt x="22" y="11"/>
                  </a:lnTo>
                  <a:lnTo>
                    <a:pt x="14" y="14"/>
                  </a:lnTo>
                  <a:lnTo>
                    <a:pt x="14" y="14"/>
                  </a:lnTo>
                  <a:lnTo>
                    <a:pt x="7" y="14"/>
                  </a:lnTo>
                  <a:lnTo>
                    <a:pt x="4" y="14"/>
                  </a:lnTo>
                  <a:lnTo>
                    <a:pt x="3" y="13"/>
                  </a:lnTo>
                  <a:lnTo>
                    <a:pt x="2" y="11"/>
                  </a:lnTo>
                  <a:lnTo>
                    <a:pt x="0" y="9"/>
                  </a:lnTo>
                  <a:lnTo>
                    <a:pt x="2" y="0"/>
                  </a:lnTo>
                  <a:lnTo>
                    <a:pt x="2" y="0"/>
                  </a:lnTo>
                  <a:lnTo>
                    <a:pt x="22" y="11"/>
                  </a:lnTo>
                  <a:lnTo>
                    <a:pt x="22" y="11"/>
                  </a:lnTo>
                  <a:lnTo>
                    <a:pt x="22"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5" name="Freeform 1316"/>
            <p:cNvSpPr/>
            <p:nvPr/>
          </p:nvSpPr>
          <p:spPr bwMode="auto">
            <a:xfrm>
              <a:off x="6069013" y="1041400"/>
              <a:ext cx="11113" cy="7938"/>
            </a:xfrm>
            <a:custGeom>
              <a:avLst/>
              <a:gdLst>
                <a:gd name="T0" fmla="*/ 20 w 20"/>
                <a:gd name="T1" fmla="*/ 1 h 14"/>
                <a:gd name="T2" fmla="*/ 20 w 20"/>
                <a:gd name="T3" fmla="*/ 1 h 14"/>
                <a:gd name="T4" fmla="*/ 18 w 20"/>
                <a:gd name="T5" fmla="*/ 7 h 14"/>
                <a:gd name="T6" fmla="*/ 16 w 20"/>
                <a:gd name="T7" fmla="*/ 10 h 14"/>
                <a:gd name="T8" fmla="*/ 16 w 20"/>
                <a:gd name="T9" fmla="*/ 10 h 14"/>
                <a:gd name="T10" fmla="*/ 10 w 20"/>
                <a:gd name="T11" fmla="*/ 12 h 14"/>
                <a:gd name="T12" fmla="*/ 3 w 20"/>
                <a:gd name="T13" fmla="*/ 14 h 14"/>
                <a:gd name="T14" fmla="*/ 3 w 20"/>
                <a:gd name="T15" fmla="*/ 14 h 14"/>
                <a:gd name="T16" fmla="*/ 2 w 20"/>
                <a:gd name="T17" fmla="*/ 12 h 14"/>
                <a:gd name="T18" fmla="*/ 0 w 20"/>
                <a:gd name="T19" fmla="*/ 8 h 14"/>
                <a:gd name="T20" fmla="*/ 0 w 20"/>
                <a:gd name="T21" fmla="*/ 8 h 14"/>
                <a:gd name="T22" fmla="*/ 4 w 20"/>
                <a:gd name="T23" fmla="*/ 4 h 14"/>
                <a:gd name="T24" fmla="*/ 10 w 20"/>
                <a:gd name="T25" fmla="*/ 0 h 14"/>
                <a:gd name="T26" fmla="*/ 10 w 20"/>
                <a:gd name="T27" fmla="*/ 0 h 14"/>
                <a:gd name="T28" fmla="*/ 13 w 20"/>
                <a:gd name="T29" fmla="*/ 0 h 14"/>
                <a:gd name="T30" fmla="*/ 20 w 20"/>
                <a:gd name="T31" fmla="*/ 1 h 14"/>
                <a:gd name="T32" fmla="*/ 20 w 20"/>
                <a:gd name="T3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20" y="1"/>
                  </a:moveTo>
                  <a:lnTo>
                    <a:pt x="20" y="1"/>
                  </a:lnTo>
                  <a:lnTo>
                    <a:pt x="18" y="7"/>
                  </a:lnTo>
                  <a:lnTo>
                    <a:pt x="16" y="10"/>
                  </a:lnTo>
                  <a:lnTo>
                    <a:pt x="16" y="10"/>
                  </a:lnTo>
                  <a:lnTo>
                    <a:pt x="10" y="12"/>
                  </a:lnTo>
                  <a:lnTo>
                    <a:pt x="3" y="14"/>
                  </a:lnTo>
                  <a:lnTo>
                    <a:pt x="3" y="14"/>
                  </a:lnTo>
                  <a:lnTo>
                    <a:pt x="2" y="12"/>
                  </a:lnTo>
                  <a:lnTo>
                    <a:pt x="0" y="8"/>
                  </a:lnTo>
                  <a:lnTo>
                    <a:pt x="0" y="8"/>
                  </a:lnTo>
                  <a:lnTo>
                    <a:pt x="4" y="4"/>
                  </a:lnTo>
                  <a:lnTo>
                    <a:pt x="10" y="0"/>
                  </a:lnTo>
                  <a:lnTo>
                    <a:pt x="10" y="0"/>
                  </a:lnTo>
                  <a:lnTo>
                    <a:pt x="13" y="0"/>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6" name="Freeform 1317"/>
            <p:cNvSpPr/>
            <p:nvPr/>
          </p:nvSpPr>
          <p:spPr bwMode="auto">
            <a:xfrm>
              <a:off x="6080125" y="1074738"/>
              <a:ext cx="14288" cy="4763"/>
            </a:xfrm>
            <a:custGeom>
              <a:avLst/>
              <a:gdLst>
                <a:gd name="T0" fmla="*/ 25 w 26"/>
                <a:gd name="T1" fmla="*/ 10 h 10"/>
                <a:gd name="T2" fmla="*/ 25 w 26"/>
                <a:gd name="T3" fmla="*/ 10 h 10"/>
                <a:gd name="T4" fmla="*/ 0 w 26"/>
                <a:gd name="T5" fmla="*/ 7 h 10"/>
                <a:gd name="T6" fmla="*/ 0 w 26"/>
                <a:gd name="T7" fmla="*/ 7 h 10"/>
                <a:gd name="T8" fmla="*/ 7 w 26"/>
                <a:gd name="T9" fmla="*/ 2 h 10"/>
                <a:gd name="T10" fmla="*/ 14 w 26"/>
                <a:gd name="T11" fmla="*/ 0 h 10"/>
                <a:gd name="T12" fmla="*/ 19 w 26"/>
                <a:gd name="T13" fmla="*/ 2 h 10"/>
                <a:gd name="T14" fmla="*/ 26 w 26"/>
                <a:gd name="T15" fmla="*/ 4 h 10"/>
                <a:gd name="T16" fmla="*/ 26 w 26"/>
                <a:gd name="T17" fmla="*/ 4 h 10"/>
                <a:gd name="T18" fmla="*/ 25 w 26"/>
                <a:gd name="T19" fmla="*/ 10 h 10"/>
                <a:gd name="T20" fmla="*/ 25 w 2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0">
                  <a:moveTo>
                    <a:pt x="25" y="10"/>
                  </a:moveTo>
                  <a:lnTo>
                    <a:pt x="25" y="10"/>
                  </a:lnTo>
                  <a:lnTo>
                    <a:pt x="0" y="7"/>
                  </a:lnTo>
                  <a:lnTo>
                    <a:pt x="0" y="7"/>
                  </a:lnTo>
                  <a:lnTo>
                    <a:pt x="7" y="2"/>
                  </a:lnTo>
                  <a:lnTo>
                    <a:pt x="14" y="0"/>
                  </a:lnTo>
                  <a:lnTo>
                    <a:pt x="19" y="2"/>
                  </a:lnTo>
                  <a:lnTo>
                    <a:pt x="26" y="4"/>
                  </a:lnTo>
                  <a:lnTo>
                    <a:pt x="26" y="4"/>
                  </a:lnTo>
                  <a:lnTo>
                    <a:pt x="25" y="10"/>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7" name="Freeform 1318"/>
            <p:cNvSpPr/>
            <p:nvPr/>
          </p:nvSpPr>
          <p:spPr bwMode="auto">
            <a:xfrm>
              <a:off x="6577013" y="939800"/>
              <a:ext cx="12700" cy="4763"/>
            </a:xfrm>
            <a:custGeom>
              <a:avLst/>
              <a:gdLst>
                <a:gd name="T0" fmla="*/ 0 w 22"/>
                <a:gd name="T1" fmla="*/ 10 h 11"/>
                <a:gd name="T2" fmla="*/ 0 w 22"/>
                <a:gd name="T3" fmla="*/ 10 h 11"/>
                <a:gd name="T4" fmla="*/ 11 w 22"/>
                <a:gd name="T5" fmla="*/ 1 h 11"/>
                <a:gd name="T6" fmla="*/ 17 w 22"/>
                <a:gd name="T7" fmla="*/ 0 h 11"/>
                <a:gd name="T8" fmla="*/ 22 w 22"/>
                <a:gd name="T9" fmla="*/ 0 h 11"/>
                <a:gd name="T10" fmla="*/ 22 w 22"/>
                <a:gd name="T11" fmla="*/ 0 h 11"/>
                <a:gd name="T12" fmla="*/ 20 w 22"/>
                <a:gd name="T13" fmla="*/ 3 h 11"/>
                <a:gd name="T14" fmla="*/ 15 w 22"/>
                <a:gd name="T15" fmla="*/ 7 h 11"/>
                <a:gd name="T16" fmla="*/ 13 w 22"/>
                <a:gd name="T17" fmla="*/ 10 h 11"/>
                <a:gd name="T18" fmla="*/ 10 w 22"/>
                <a:gd name="T19" fmla="*/ 11 h 11"/>
                <a:gd name="T20" fmla="*/ 6 w 22"/>
                <a:gd name="T21" fmla="*/ 11 h 11"/>
                <a:gd name="T22" fmla="*/ 0 w 22"/>
                <a:gd name="T23" fmla="*/ 10 h 11"/>
                <a:gd name="T24" fmla="*/ 0 w 22"/>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0" y="10"/>
                  </a:moveTo>
                  <a:lnTo>
                    <a:pt x="0" y="10"/>
                  </a:lnTo>
                  <a:lnTo>
                    <a:pt x="11" y="1"/>
                  </a:lnTo>
                  <a:lnTo>
                    <a:pt x="17" y="0"/>
                  </a:lnTo>
                  <a:lnTo>
                    <a:pt x="22" y="0"/>
                  </a:lnTo>
                  <a:lnTo>
                    <a:pt x="22" y="0"/>
                  </a:lnTo>
                  <a:lnTo>
                    <a:pt x="20" y="3"/>
                  </a:lnTo>
                  <a:lnTo>
                    <a:pt x="15" y="7"/>
                  </a:lnTo>
                  <a:lnTo>
                    <a:pt x="13" y="10"/>
                  </a:lnTo>
                  <a:lnTo>
                    <a:pt x="10" y="11"/>
                  </a:lnTo>
                  <a:lnTo>
                    <a:pt x="6" y="11"/>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8" name="Freeform 1319"/>
            <p:cNvSpPr/>
            <p:nvPr/>
          </p:nvSpPr>
          <p:spPr bwMode="auto">
            <a:xfrm>
              <a:off x="6661150" y="1314450"/>
              <a:ext cx="9525" cy="9525"/>
            </a:xfrm>
            <a:custGeom>
              <a:avLst/>
              <a:gdLst>
                <a:gd name="T0" fmla="*/ 10 w 16"/>
                <a:gd name="T1" fmla="*/ 18 h 18"/>
                <a:gd name="T2" fmla="*/ 10 w 16"/>
                <a:gd name="T3" fmla="*/ 18 h 18"/>
                <a:gd name="T4" fmla="*/ 5 w 16"/>
                <a:gd name="T5" fmla="*/ 14 h 18"/>
                <a:gd name="T6" fmla="*/ 2 w 16"/>
                <a:gd name="T7" fmla="*/ 10 h 18"/>
                <a:gd name="T8" fmla="*/ 0 w 16"/>
                <a:gd name="T9" fmla="*/ 6 h 18"/>
                <a:gd name="T10" fmla="*/ 2 w 16"/>
                <a:gd name="T11" fmla="*/ 1 h 18"/>
                <a:gd name="T12" fmla="*/ 2 w 16"/>
                <a:gd name="T13" fmla="*/ 1 h 18"/>
                <a:gd name="T14" fmla="*/ 9 w 16"/>
                <a:gd name="T15" fmla="*/ 0 h 18"/>
                <a:gd name="T16" fmla="*/ 9 w 16"/>
                <a:gd name="T17" fmla="*/ 0 h 18"/>
                <a:gd name="T18" fmla="*/ 16 w 16"/>
                <a:gd name="T19" fmla="*/ 17 h 18"/>
                <a:gd name="T20" fmla="*/ 16 w 16"/>
                <a:gd name="T21" fmla="*/ 17 h 18"/>
                <a:gd name="T22" fmla="*/ 10 w 16"/>
                <a:gd name="T23" fmla="*/ 18 h 18"/>
                <a:gd name="T24" fmla="*/ 10 w 16"/>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10" y="18"/>
                  </a:moveTo>
                  <a:lnTo>
                    <a:pt x="10" y="18"/>
                  </a:lnTo>
                  <a:lnTo>
                    <a:pt x="5" y="14"/>
                  </a:lnTo>
                  <a:lnTo>
                    <a:pt x="2" y="10"/>
                  </a:lnTo>
                  <a:lnTo>
                    <a:pt x="0" y="6"/>
                  </a:lnTo>
                  <a:lnTo>
                    <a:pt x="2" y="1"/>
                  </a:lnTo>
                  <a:lnTo>
                    <a:pt x="2" y="1"/>
                  </a:lnTo>
                  <a:lnTo>
                    <a:pt x="9" y="0"/>
                  </a:lnTo>
                  <a:lnTo>
                    <a:pt x="9" y="0"/>
                  </a:lnTo>
                  <a:lnTo>
                    <a:pt x="16" y="17"/>
                  </a:lnTo>
                  <a:lnTo>
                    <a:pt x="16" y="17"/>
                  </a:lnTo>
                  <a:lnTo>
                    <a:pt x="10" y="18"/>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9" name="Freeform 1320"/>
            <p:cNvSpPr/>
            <p:nvPr/>
          </p:nvSpPr>
          <p:spPr bwMode="auto">
            <a:xfrm>
              <a:off x="6037263" y="1444625"/>
              <a:ext cx="14288" cy="3175"/>
            </a:xfrm>
            <a:custGeom>
              <a:avLst/>
              <a:gdLst>
                <a:gd name="T0" fmla="*/ 27 w 27"/>
                <a:gd name="T1" fmla="*/ 7 h 7"/>
                <a:gd name="T2" fmla="*/ 27 w 27"/>
                <a:gd name="T3" fmla="*/ 7 h 7"/>
                <a:gd name="T4" fmla="*/ 0 w 27"/>
                <a:gd name="T5" fmla="*/ 2 h 7"/>
                <a:gd name="T6" fmla="*/ 0 w 27"/>
                <a:gd name="T7" fmla="*/ 2 h 7"/>
                <a:gd name="T8" fmla="*/ 5 w 27"/>
                <a:gd name="T9" fmla="*/ 0 h 7"/>
                <a:gd name="T10" fmla="*/ 10 w 27"/>
                <a:gd name="T11" fmla="*/ 2 h 7"/>
                <a:gd name="T12" fmla="*/ 18 w 27"/>
                <a:gd name="T13" fmla="*/ 3 h 7"/>
                <a:gd name="T14" fmla="*/ 27 w 27"/>
                <a:gd name="T15" fmla="*/ 7 h 7"/>
                <a:gd name="T16" fmla="*/ 27 w 2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7">
                  <a:moveTo>
                    <a:pt x="27" y="7"/>
                  </a:moveTo>
                  <a:lnTo>
                    <a:pt x="27" y="7"/>
                  </a:lnTo>
                  <a:lnTo>
                    <a:pt x="0" y="2"/>
                  </a:lnTo>
                  <a:lnTo>
                    <a:pt x="0" y="2"/>
                  </a:lnTo>
                  <a:lnTo>
                    <a:pt x="5" y="0"/>
                  </a:lnTo>
                  <a:lnTo>
                    <a:pt x="10" y="2"/>
                  </a:lnTo>
                  <a:lnTo>
                    <a:pt x="18" y="3"/>
                  </a:lnTo>
                  <a:lnTo>
                    <a:pt x="27" y="7"/>
                  </a:lnTo>
                  <a:lnTo>
                    <a:pt x="2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0" name="Freeform 1321"/>
            <p:cNvSpPr/>
            <p:nvPr/>
          </p:nvSpPr>
          <p:spPr bwMode="auto">
            <a:xfrm>
              <a:off x="6713538" y="1225550"/>
              <a:ext cx="11113" cy="7938"/>
            </a:xfrm>
            <a:custGeom>
              <a:avLst/>
              <a:gdLst>
                <a:gd name="T0" fmla="*/ 22 w 22"/>
                <a:gd name="T1" fmla="*/ 14 h 15"/>
                <a:gd name="T2" fmla="*/ 22 w 22"/>
                <a:gd name="T3" fmla="*/ 14 h 15"/>
                <a:gd name="T4" fmla="*/ 0 w 22"/>
                <a:gd name="T5" fmla="*/ 7 h 15"/>
                <a:gd name="T6" fmla="*/ 0 w 22"/>
                <a:gd name="T7" fmla="*/ 7 h 15"/>
                <a:gd name="T8" fmla="*/ 0 w 22"/>
                <a:gd name="T9" fmla="*/ 7 h 15"/>
                <a:gd name="T10" fmla="*/ 18 w 22"/>
                <a:gd name="T11" fmla="*/ 0 h 15"/>
                <a:gd name="T12" fmla="*/ 18 w 22"/>
                <a:gd name="T13" fmla="*/ 0 h 15"/>
                <a:gd name="T14" fmla="*/ 21 w 22"/>
                <a:gd name="T15" fmla="*/ 15 h 15"/>
                <a:gd name="T16" fmla="*/ 21 w 22"/>
                <a:gd name="T17" fmla="*/ 15 h 15"/>
                <a:gd name="T18" fmla="*/ 22 w 22"/>
                <a:gd name="T19" fmla="*/ 14 h 15"/>
                <a:gd name="T20" fmla="*/ 22 w 22"/>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22" y="14"/>
                  </a:moveTo>
                  <a:lnTo>
                    <a:pt x="22" y="14"/>
                  </a:lnTo>
                  <a:lnTo>
                    <a:pt x="0" y="7"/>
                  </a:lnTo>
                  <a:lnTo>
                    <a:pt x="0" y="7"/>
                  </a:lnTo>
                  <a:lnTo>
                    <a:pt x="0" y="7"/>
                  </a:lnTo>
                  <a:lnTo>
                    <a:pt x="18" y="0"/>
                  </a:lnTo>
                  <a:lnTo>
                    <a:pt x="18" y="0"/>
                  </a:lnTo>
                  <a:lnTo>
                    <a:pt x="21" y="15"/>
                  </a:lnTo>
                  <a:lnTo>
                    <a:pt x="21" y="15"/>
                  </a:lnTo>
                  <a:lnTo>
                    <a:pt x="22" y="14"/>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1" name="Freeform 1322"/>
            <p:cNvSpPr/>
            <p:nvPr/>
          </p:nvSpPr>
          <p:spPr bwMode="auto">
            <a:xfrm>
              <a:off x="6756400" y="1101725"/>
              <a:ext cx="7938" cy="7938"/>
            </a:xfrm>
            <a:custGeom>
              <a:avLst/>
              <a:gdLst>
                <a:gd name="T0" fmla="*/ 15 w 15"/>
                <a:gd name="T1" fmla="*/ 14 h 14"/>
                <a:gd name="T2" fmla="*/ 15 w 15"/>
                <a:gd name="T3" fmla="*/ 14 h 14"/>
                <a:gd name="T4" fmla="*/ 7 w 15"/>
                <a:gd name="T5" fmla="*/ 14 h 14"/>
                <a:gd name="T6" fmla="*/ 4 w 15"/>
                <a:gd name="T7" fmla="*/ 14 h 14"/>
                <a:gd name="T8" fmla="*/ 1 w 15"/>
                <a:gd name="T9" fmla="*/ 13 h 14"/>
                <a:gd name="T10" fmla="*/ 1 w 15"/>
                <a:gd name="T11" fmla="*/ 10 h 14"/>
                <a:gd name="T12" fmla="*/ 0 w 15"/>
                <a:gd name="T13" fmla="*/ 7 h 14"/>
                <a:gd name="T14" fmla="*/ 2 w 15"/>
                <a:gd name="T15" fmla="*/ 0 h 14"/>
                <a:gd name="T16" fmla="*/ 2 w 15"/>
                <a:gd name="T17" fmla="*/ 0 h 14"/>
                <a:gd name="T18" fmla="*/ 15 w 15"/>
                <a:gd name="T19" fmla="*/ 14 h 14"/>
                <a:gd name="T20" fmla="*/ 15 w 1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15" y="14"/>
                  </a:moveTo>
                  <a:lnTo>
                    <a:pt x="15" y="14"/>
                  </a:lnTo>
                  <a:lnTo>
                    <a:pt x="7" y="14"/>
                  </a:lnTo>
                  <a:lnTo>
                    <a:pt x="4" y="14"/>
                  </a:lnTo>
                  <a:lnTo>
                    <a:pt x="1" y="13"/>
                  </a:lnTo>
                  <a:lnTo>
                    <a:pt x="1" y="10"/>
                  </a:lnTo>
                  <a:lnTo>
                    <a:pt x="0" y="7"/>
                  </a:lnTo>
                  <a:lnTo>
                    <a:pt x="2" y="0"/>
                  </a:lnTo>
                  <a:lnTo>
                    <a:pt x="2" y="0"/>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2" name="Freeform 1323"/>
            <p:cNvSpPr/>
            <p:nvPr/>
          </p:nvSpPr>
          <p:spPr bwMode="auto">
            <a:xfrm>
              <a:off x="6065838" y="1123950"/>
              <a:ext cx="7938" cy="6350"/>
            </a:xfrm>
            <a:custGeom>
              <a:avLst/>
              <a:gdLst>
                <a:gd name="T0" fmla="*/ 0 w 15"/>
                <a:gd name="T1" fmla="*/ 13 h 13"/>
                <a:gd name="T2" fmla="*/ 0 w 15"/>
                <a:gd name="T3" fmla="*/ 13 h 13"/>
                <a:gd name="T4" fmla="*/ 8 w 15"/>
                <a:gd name="T5" fmla="*/ 0 h 13"/>
                <a:gd name="T6" fmla="*/ 8 w 15"/>
                <a:gd name="T7" fmla="*/ 0 h 13"/>
                <a:gd name="T8" fmla="*/ 14 w 15"/>
                <a:gd name="T9" fmla="*/ 7 h 13"/>
                <a:gd name="T10" fmla="*/ 15 w 15"/>
                <a:gd name="T11" fmla="*/ 9 h 13"/>
                <a:gd name="T12" fmla="*/ 14 w 15"/>
                <a:gd name="T13" fmla="*/ 11 h 13"/>
                <a:gd name="T14" fmla="*/ 9 w 15"/>
                <a:gd name="T15" fmla="*/ 12 h 13"/>
                <a:gd name="T16" fmla="*/ 0 w 15"/>
                <a:gd name="T17" fmla="*/ 13 h 13"/>
                <a:gd name="T18" fmla="*/ 0 w 1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0" y="13"/>
                  </a:moveTo>
                  <a:lnTo>
                    <a:pt x="0" y="13"/>
                  </a:lnTo>
                  <a:lnTo>
                    <a:pt x="8" y="0"/>
                  </a:lnTo>
                  <a:lnTo>
                    <a:pt x="8" y="0"/>
                  </a:lnTo>
                  <a:lnTo>
                    <a:pt x="14" y="7"/>
                  </a:lnTo>
                  <a:lnTo>
                    <a:pt x="15" y="9"/>
                  </a:lnTo>
                  <a:lnTo>
                    <a:pt x="14" y="11"/>
                  </a:lnTo>
                  <a:lnTo>
                    <a:pt x="9" y="12"/>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3" name="Freeform 1324"/>
            <p:cNvSpPr/>
            <p:nvPr/>
          </p:nvSpPr>
          <p:spPr bwMode="auto">
            <a:xfrm>
              <a:off x="6275388" y="1409700"/>
              <a:ext cx="7938" cy="6350"/>
            </a:xfrm>
            <a:custGeom>
              <a:avLst/>
              <a:gdLst>
                <a:gd name="T0" fmla="*/ 17 w 17"/>
                <a:gd name="T1" fmla="*/ 0 h 10"/>
                <a:gd name="T2" fmla="*/ 17 w 17"/>
                <a:gd name="T3" fmla="*/ 0 h 10"/>
                <a:gd name="T4" fmla="*/ 17 w 17"/>
                <a:gd name="T5" fmla="*/ 7 h 10"/>
                <a:gd name="T6" fmla="*/ 16 w 17"/>
                <a:gd name="T7" fmla="*/ 9 h 10"/>
                <a:gd name="T8" fmla="*/ 16 w 17"/>
                <a:gd name="T9" fmla="*/ 10 h 10"/>
                <a:gd name="T10" fmla="*/ 10 w 17"/>
                <a:gd name="T11" fmla="*/ 10 h 10"/>
                <a:gd name="T12" fmla="*/ 0 w 17"/>
                <a:gd name="T13" fmla="*/ 9 h 10"/>
                <a:gd name="T14" fmla="*/ 0 w 17"/>
                <a:gd name="T15" fmla="*/ 9 h 10"/>
                <a:gd name="T16" fmla="*/ 17 w 17"/>
                <a:gd name="T17" fmla="*/ 0 h 10"/>
                <a:gd name="T18" fmla="*/ 17 w 1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17" y="0"/>
                  </a:moveTo>
                  <a:lnTo>
                    <a:pt x="17" y="0"/>
                  </a:lnTo>
                  <a:lnTo>
                    <a:pt x="17" y="7"/>
                  </a:lnTo>
                  <a:lnTo>
                    <a:pt x="16" y="9"/>
                  </a:lnTo>
                  <a:lnTo>
                    <a:pt x="16" y="10"/>
                  </a:lnTo>
                  <a:lnTo>
                    <a:pt x="10" y="10"/>
                  </a:lnTo>
                  <a:lnTo>
                    <a:pt x="0" y="9"/>
                  </a:lnTo>
                  <a:lnTo>
                    <a:pt x="0" y="9"/>
                  </a:lnTo>
                  <a:lnTo>
                    <a:pt x="17"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4" name="Freeform 1325"/>
            <p:cNvSpPr/>
            <p:nvPr/>
          </p:nvSpPr>
          <p:spPr bwMode="auto">
            <a:xfrm>
              <a:off x="6361113" y="847725"/>
              <a:ext cx="7938" cy="6350"/>
            </a:xfrm>
            <a:custGeom>
              <a:avLst/>
              <a:gdLst>
                <a:gd name="T0" fmla="*/ 1 w 15"/>
                <a:gd name="T1" fmla="*/ 12 h 12"/>
                <a:gd name="T2" fmla="*/ 1 w 15"/>
                <a:gd name="T3" fmla="*/ 12 h 12"/>
                <a:gd name="T4" fmla="*/ 0 w 15"/>
                <a:gd name="T5" fmla="*/ 7 h 12"/>
                <a:gd name="T6" fmla="*/ 1 w 15"/>
                <a:gd name="T7" fmla="*/ 4 h 12"/>
                <a:gd name="T8" fmla="*/ 5 w 15"/>
                <a:gd name="T9" fmla="*/ 1 h 12"/>
                <a:gd name="T10" fmla="*/ 15 w 15"/>
                <a:gd name="T11" fmla="*/ 0 h 12"/>
                <a:gd name="T12" fmla="*/ 15 w 15"/>
                <a:gd name="T13" fmla="*/ 0 h 12"/>
                <a:gd name="T14" fmla="*/ 1 w 15"/>
                <a:gd name="T15" fmla="*/ 12 h 12"/>
                <a:gd name="T16" fmla="*/ 1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 y="12"/>
                  </a:moveTo>
                  <a:lnTo>
                    <a:pt x="1" y="12"/>
                  </a:lnTo>
                  <a:lnTo>
                    <a:pt x="0" y="7"/>
                  </a:lnTo>
                  <a:lnTo>
                    <a:pt x="1" y="4"/>
                  </a:lnTo>
                  <a:lnTo>
                    <a:pt x="5" y="1"/>
                  </a:lnTo>
                  <a:lnTo>
                    <a:pt x="15" y="0"/>
                  </a:lnTo>
                  <a:lnTo>
                    <a:pt x="15" y="0"/>
                  </a:lnTo>
                  <a:lnTo>
                    <a:pt x="1" y="12"/>
                  </a:lnTo>
                  <a:lnTo>
                    <a:pt x="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5" name="Freeform 1326"/>
            <p:cNvSpPr/>
            <p:nvPr/>
          </p:nvSpPr>
          <p:spPr bwMode="auto">
            <a:xfrm>
              <a:off x="6481763" y="1370013"/>
              <a:ext cx="12700" cy="6350"/>
            </a:xfrm>
            <a:custGeom>
              <a:avLst/>
              <a:gdLst>
                <a:gd name="T0" fmla="*/ 22 w 23"/>
                <a:gd name="T1" fmla="*/ 0 h 13"/>
                <a:gd name="T2" fmla="*/ 22 w 23"/>
                <a:gd name="T3" fmla="*/ 0 h 13"/>
                <a:gd name="T4" fmla="*/ 3 w 23"/>
                <a:gd name="T5" fmla="*/ 13 h 13"/>
                <a:gd name="T6" fmla="*/ 3 w 23"/>
                <a:gd name="T7" fmla="*/ 13 h 13"/>
                <a:gd name="T8" fmla="*/ 3 w 23"/>
                <a:gd name="T9" fmla="*/ 13 h 13"/>
                <a:gd name="T10" fmla="*/ 1 w 23"/>
                <a:gd name="T11" fmla="*/ 10 h 13"/>
                <a:gd name="T12" fmla="*/ 0 w 23"/>
                <a:gd name="T13" fmla="*/ 7 h 13"/>
                <a:gd name="T14" fmla="*/ 0 w 23"/>
                <a:gd name="T15" fmla="*/ 6 h 13"/>
                <a:gd name="T16" fmla="*/ 1 w 23"/>
                <a:gd name="T17" fmla="*/ 4 h 13"/>
                <a:gd name="T18" fmla="*/ 7 w 23"/>
                <a:gd name="T19" fmla="*/ 3 h 13"/>
                <a:gd name="T20" fmla="*/ 7 w 23"/>
                <a:gd name="T21" fmla="*/ 3 h 13"/>
                <a:gd name="T22" fmla="*/ 23 w 23"/>
                <a:gd name="T23" fmla="*/ 2 h 13"/>
                <a:gd name="T24" fmla="*/ 23 w 23"/>
                <a:gd name="T25" fmla="*/ 2 h 13"/>
                <a:gd name="T26" fmla="*/ 22 w 23"/>
                <a:gd name="T27" fmla="*/ 0 h 13"/>
                <a:gd name="T28" fmla="*/ 22 w 2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3">
                  <a:moveTo>
                    <a:pt x="22" y="0"/>
                  </a:moveTo>
                  <a:lnTo>
                    <a:pt x="22" y="0"/>
                  </a:lnTo>
                  <a:lnTo>
                    <a:pt x="3" y="13"/>
                  </a:lnTo>
                  <a:lnTo>
                    <a:pt x="3" y="13"/>
                  </a:lnTo>
                  <a:lnTo>
                    <a:pt x="3" y="13"/>
                  </a:lnTo>
                  <a:lnTo>
                    <a:pt x="1" y="10"/>
                  </a:lnTo>
                  <a:lnTo>
                    <a:pt x="0" y="7"/>
                  </a:lnTo>
                  <a:lnTo>
                    <a:pt x="0" y="6"/>
                  </a:lnTo>
                  <a:lnTo>
                    <a:pt x="1" y="4"/>
                  </a:lnTo>
                  <a:lnTo>
                    <a:pt x="7" y="3"/>
                  </a:lnTo>
                  <a:lnTo>
                    <a:pt x="7" y="3"/>
                  </a:lnTo>
                  <a:lnTo>
                    <a:pt x="23" y="2"/>
                  </a:lnTo>
                  <a:lnTo>
                    <a:pt x="23" y="2"/>
                  </a:lnTo>
                  <a:lnTo>
                    <a:pt x="22"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6" name="Freeform 1327"/>
            <p:cNvSpPr/>
            <p:nvPr/>
          </p:nvSpPr>
          <p:spPr bwMode="auto">
            <a:xfrm>
              <a:off x="6159500" y="893763"/>
              <a:ext cx="7938" cy="1588"/>
            </a:xfrm>
            <a:custGeom>
              <a:avLst/>
              <a:gdLst>
                <a:gd name="T0" fmla="*/ 0 w 15"/>
                <a:gd name="T1" fmla="*/ 2 h 4"/>
                <a:gd name="T2" fmla="*/ 0 w 15"/>
                <a:gd name="T3" fmla="*/ 2 h 4"/>
                <a:gd name="T4" fmla="*/ 15 w 15"/>
                <a:gd name="T5" fmla="*/ 0 h 4"/>
                <a:gd name="T6" fmla="*/ 15 w 15"/>
                <a:gd name="T7" fmla="*/ 0 h 4"/>
                <a:gd name="T8" fmla="*/ 15 w 15"/>
                <a:gd name="T9" fmla="*/ 3 h 4"/>
                <a:gd name="T10" fmla="*/ 15 w 15"/>
                <a:gd name="T11" fmla="*/ 3 h 4"/>
                <a:gd name="T12" fmla="*/ 0 w 15"/>
                <a:gd name="T13" fmla="*/ 4 h 4"/>
                <a:gd name="T14" fmla="*/ 0 w 15"/>
                <a:gd name="T15" fmla="*/ 4 h 4"/>
                <a:gd name="T16" fmla="*/ 0 w 15"/>
                <a:gd name="T17" fmla="*/ 2 h 4"/>
                <a:gd name="T18" fmla="*/ 0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0" y="2"/>
                  </a:moveTo>
                  <a:lnTo>
                    <a:pt x="0" y="2"/>
                  </a:lnTo>
                  <a:lnTo>
                    <a:pt x="15" y="0"/>
                  </a:lnTo>
                  <a:lnTo>
                    <a:pt x="15" y="0"/>
                  </a:lnTo>
                  <a:lnTo>
                    <a:pt x="15" y="3"/>
                  </a:lnTo>
                  <a:lnTo>
                    <a:pt x="15" y="3"/>
                  </a:lnTo>
                  <a:lnTo>
                    <a:pt x="0" y="4"/>
                  </a:lnTo>
                  <a:lnTo>
                    <a:pt x="0" y="4"/>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7" name="Freeform 1328"/>
            <p:cNvSpPr/>
            <p:nvPr/>
          </p:nvSpPr>
          <p:spPr bwMode="auto">
            <a:xfrm>
              <a:off x="6499225" y="1430338"/>
              <a:ext cx="6350" cy="7938"/>
            </a:xfrm>
            <a:custGeom>
              <a:avLst/>
              <a:gdLst>
                <a:gd name="T0" fmla="*/ 3 w 10"/>
                <a:gd name="T1" fmla="*/ 15 h 15"/>
                <a:gd name="T2" fmla="*/ 3 w 10"/>
                <a:gd name="T3" fmla="*/ 15 h 15"/>
                <a:gd name="T4" fmla="*/ 0 w 10"/>
                <a:gd name="T5" fmla="*/ 1 h 15"/>
                <a:gd name="T6" fmla="*/ 0 w 10"/>
                <a:gd name="T7" fmla="*/ 1 h 15"/>
                <a:gd name="T8" fmla="*/ 5 w 10"/>
                <a:gd name="T9" fmla="*/ 0 h 15"/>
                <a:gd name="T10" fmla="*/ 5 w 10"/>
                <a:gd name="T11" fmla="*/ 0 h 15"/>
                <a:gd name="T12" fmla="*/ 10 w 10"/>
                <a:gd name="T13" fmla="*/ 15 h 15"/>
                <a:gd name="T14" fmla="*/ 10 w 10"/>
                <a:gd name="T15" fmla="*/ 15 h 15"/>
                <a:gd name="T16" fmla="*/ 3 w 10"/>
                <a:gd name="T17" fmla="*/ 15 h 15"/>
                <a:gd name="T18" fmla="*/ 3 w 1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3" y="15"/>
                  </a:moveTo>
                  <a:lnTo>
                    <a:pt x="3" y="15"/>
                  </a:lnTo>
                  <a:lnTo>
                    <a:pt x="0" y="1"/>
                  </a:lnTo>
                  <a:lnTo>
                    <a:pt x="0" y="1"/>
                  </a:lnTo>
                  <a:lnTo>
                    <a:pt x="5" y="0"/>
                  </a:lnTo>
                  <a:lnTo>
                    <a:pt x="5" y="0"/>
                  </a:lnTo>
                  <a:lnTo>
                    <a:pt x="10" y="15"/>
                  </a:lnTo>
                  <a:lnTo>
                    <a:pt x="10" y="15"/>
                  </a:lnTo>
                  <a:lnTo>
                    <a:pt x="3" y="15"/>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8" name="Freeform 1329"/>
            <p:cNvSpPr/>
            <p:nvPr/>
          </p:nvSpPr>
          <p:spPr bwMode="auto">
            <a:xfrm>
              <a:off x="6713538" y="1219200"/>
              <a:ext cx="1588" cy="9525"/>
            </a:xfrm>
            <a:custGeom>
              <a:avLst/>
              <a:gdLst>
                <a:gd name="T0" fmla="*/ 0 w 4"/>
                <a:gd name="T1" fmla="*/ 19 h 19"/>
                <a:gd name="T2" fmla="*/ 0 w 4"/>
                <a:gd name="T3" fmla="*/ 19 h 19"/>
                <a:gd name="T4" fmla="*/ 0 w 4"/>
                <a:gd name="T5" fmla="*/ 0 h 19"/>
                <a:gd name="T6" fmla="*/ 0 w 4"/>
                <a:gd name="T7" fmla="*/ 0 h 19"/>
                <a:gd name="T8" fmla="*/ 4 w 4"/>
                <a:gd name="T9" fmla="*/ 4 h 19"/>
                <a:gd name="T10" fmla="*/ 4 w 4"/>
                <a:gd name="T11" fmla="*/ 7 h 19"/>
                <a:gd name="T12" fmla="*/ 4 w 4"/>
                <a:gd name="T13" fmla="*/ 12 h 19"/>
                <a:gd name="T14" fmla="*/ 0 w 4"/>
                <a:gd name="T15" fmla="*/ 19 h 19"/>
                <a:gd name="T16" fmla="*/ 0 w 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9">
                  <a:moveTo>
                    <a:pt x="0" y="19"/>
                  </a:moveTo>
                  <a:lnTo>
                    <a:pt x="0" y="19"/>
                  </a:lnTo>
                  <a:lnTo>
                    <a:pt x="0" y="0"/>
                  </a:lnTo>
                  <a:lnTo>
                    <a:pt x="0" y="0"/>
                  </a:lnTo>
                  <a:lnTo>
                    <a:pt x="4" y="4"/>
                  </a:lnTo>
                  <a:lnTo>
                    <a:pt x="4" y="7"/>
                  </a:lnTo>
                  <a:lnTo>
                    <a:pt x="4" y="12"/>
                  </a:lnTo>
                  <a:lnTo>
                    <a:pt x="0" y="1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9" name="Freeform 1330"/>
            <p:cNvSpPr/>
            <p:nvPr/>
          </p:nvSpPr>
          <p:spPr bwMode="auto">
            <a:xfrm>
              <a:off x="6477000" y="1376363"/>
              <a:ext cx="6350" cy="6350"/>
            </a:xfrm>
            <a:custGeom>
              <a:avLst/>
              <a:gdLst>
                <a:gd name="T0" fmla="*/ 13 w 13"/>
                <a:gd name="T1" fmla="*/ 0 h 12"/>
                <a:gd name="T2" fmla="*/ 13 w 13"/>
                <a:gd name="T3" fmla="*/ 0 h 12"/>
                <a:gd name="T4" fmla="*/ 0 w 13"/>
                <a:gd name="T5" fmla="*/ 12 h 12"/>
                <a:gd name="T6" fmla="*/ 0 w 13"/>
                <a:gd name="T7" fmla="*/ 12 h 12"/>
                <a:gd name="T8" fmla="*/ 3 w 13"/>
                <a:gd name="T9" fmla="*/ 5 h 12"/>
                <a:gd name="T10" fmla="*/ 4 w 13"/>
                <a:gd name="T11" fmla="*/ 2 h 12"/>
                <a:gd name="T12" fmla="*/ 7 w 13"/>
                <a:gd name="T13" fmla="*/ 1 h 12"/>
                <a:gd name="T14" fmla="*/ 13 w 13"/>
                <a:gd name="T15" fmla="*/ 0 h 12"/>
                <a:gd name="T16" fmla="*/ 13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lnTo>
                    <a:pt x="13" y="0"/>
                  </a:lnTo>
                  <a:lnTo>
                    <a:pt x="0" y="12"/>
                  </a:lnTo>
                  <a:lnTo>
                    <a:pt x="0" y="12"/>
                  </a:lnTo>
                  <a:lnTo>
                    <a:pt x="3" y="5"/>
                  </a:lnTo>
                  <a:lnTo>
                    <a:pt x="4" y="2"/>
                  </a:lnTo>
                  <a:lnTo>
                    <a:pt x="7" y="1"/>
                  </a:lnTo>
                  <a:lnTo>
                    <a:pt x="13"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0" name="Freeform 1331"/>
            <p:cNvSpPr/>
            <p:nvPr/>
          </p:nvSpPr>
          <p:spPr bwMode="auto">
            <a:xfrm>
              <a:off x="6575425" y="966788"/>
              <a:ext cx="7938" cy="4763"/>
            </a:xfrm>
            <a:custGeom>
              <a:avLst/>
              <a:gdLst>
                <a:gd name="T0" fmla="*/ 0 w 13"/>
                <a:gd name="T1" fmla="*/ 5 h 7"/>
                <a:gd name="T2" fmla="*/ 0 w 13"/>
                <a:gd name="T3" fmla="*/ 5 h 7"/>
                <a:gd name="T4" fmla="*/ 13 w 13"/>
                <a:gd name="T5" fmla="*/ 0 h 7"/>
                <a:gd name="T6" fmla="*/ 13 w 13"/>
                <a:gd name="T7" fmla="*/ 0 h 7"/>
                <a:gd name="T8" fmla="*/ 13 w 13"/>
                <a:gd name="T9" fmla="*/ 5 h 7"/>
                <a:gd name="T10" fmla="*/ 12 w 13"/>
                <a:gd name="T11" fmla="*/ 7 h 7"/>
                <a:gd name="T12" fmla="*/ 7 w 13"/>
                <a:gd name="T13" fmla="*/ 7 h 7"/>
                <a:gd name="T14" fmla="*/ 0 w 13"/>
                <a:gd name="T15" fmla="*/ 5 h 7"/>
                <a:gd name="T16" fmla="*/ 0 w 13"/>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
                  <a:moveTo>
                    <a:pt x="0" y="5"/>
                  </a:moveTo>
                  <a:lnTo>
                    <a:pt x="0" y="5"/>
                  </a:lnTo>
                  <a:lnTo>
                    <a:pt x="13" y="0"/>
                  </a:lnTo>
                  <a:lnTo>
                    <a:pt x="13" y="0"/>
                  </a:lnTo>
                  <a:lnTo>
                    <a:pt x="13" y="5"/>
                  </a:lnTo>
                  <a:lnTo>
                    <a:pt x="12" y="7"/>
                  </a:lnTo>
                  <a:lnTo>
                    <a:pt x="7" y="7"/>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1" name="Freeform 1332"/>
            <p:cNvSpPr/>
            <p:nvPr/>
          </p:nvSpPr>
          <p:spPr bwMode="auto">
            <a:xfrm>
              <a:off x="6642100" y="966788"/>
              <a:ext cx="9525" cy="3175"/>
            </a:xfrm>
            <a:custGeom>
              <a:avLst/>
              <a:gdLst>
                <a:gd name="T0" fmla="*/ 20 w 20"/>
                <a:gd name="T1" fmla="*/ 1 h 5"/>
                <a:gd name="T2" fmla="*/ 20 w 20"/>
                <a:gd name="T3" fmla="*/ 1 h 5"/>
                <a:gd name="T4" fmla="*/ 16 w 20"/>
                <a:gd name="T5" fmla="*/ 2 h 5"/>
                <a:gd name="T6" fmla="*/ 12 w 20"/>
                <a:gd name="T7" fmla="*/ 5 h 5"/>
                <a:gd name="T8" fmla="*/ 7 w 20"/>
                <a:gd name="T9" fmla="*/ 5 h 5"/>
                <a:gd name="T10" fmla="*/ 0 w 20"/>
                <a:gd name="T11" fmla="*/ 2 h 5"/>
                <a:gd name="T12" fmla="*/ 0 w 20"/>
                <a:gd name="T13" fmla="*/ 2 h 5"/>
                <a:gd name="T14" fmla="*/ 5 w 20"/>
                <a:gd name="T15" fmla="*/ 0 h 5"/>
                <a:gd name="T16" fmla="*/ 11 w 20"/>
                <a:gd name="T17" fmla="*/ 0 h 5"/>
                <a:gd name="T18" fmla="*/ 15 w 20"/>
                <a:gd name="T19" fmla="*/ 0 h 5"/>
                <a:gd name="T20" fmla="*/ 20 w 20"/>
                <a:gd name="T21" fmla="*/ 1 h 5"/>
                <a:gd name="T22" fmla="*/ 20 w 20"/>
                <a:gd name="T23" fmla="*/ 1 h 5"/>
                <a:gd name="T24" fmla="*/ 20 w 20"/>
                <a:gd name="T25" fmla="*/ 1 h 5"/>
                <a:gd name="T26" fmla="*/ 20 w 20"/>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
                  <a:moveTo>
                    <a:pt x="20" y="1"/>
                  </a:moveTo>
                  <a:lnTo>
                    <a:pt x="20" y="1"/>
                  </a:lnTo>
                  <a:lnTo>
                    <a:pt x="16" y="2"/>
                  </a:lnTo>
                  <a:lnTo>
                    <a:pt x="12" y="5"/>
                  </a:lnTo>
                  <a:lnTo>
                    <a:pt x="7" y="5"/>
                  </a:lnTo>
                  <a:lnTo>
                    <a:pt x="0" y="2"/>
                  </a:lnTo>
                  <a:lnTo>
                    <a:pt x="0" y="2"/>
                  </a:lnTo>
                  <a:lnTo>
                    <a:pt x="5" y="0"/>
                  </a:lnTo>
                  <a:lnTo>
                    <a:pt x="11" y="0"/>
                  </a:lnTo>
                  <a:lnTo>
                    <a:pt x="15" y="0"/>
                  </a:lnTo>
                  <a:lnTo>
                    <a:pt x="20" y="1"/>
                  </a:lnTo>
                  <a:lnTo>
                    <a:pt x="20" y="1"/>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2" name="Freeform 1333"/>
            <p:cNvSpPr/>
            <p:nvPr/>
          </p:nvSpPr>
          <p:spPr bwMode="auto">
            <a:xfrm>
              <a:off x="6200775" y="877888"/>
              <a:ext cx="4763" cy="3175"/>
            </a:xfrm>
            <a:custGeom>
              <a:avLst/>
              <a:gdLst>
                <a:gd name="T0" fmla="*/ 11 w 11"/>
                <a:gd name="T1" fmla="*/ 4 h 4"/>
                <a:gd name="T2" fmla="*/ 11 w 11"/>
                <a:gd name="T3" fmla="*/ 4 h 4"/>
                <a:gd name="T4" fmla="*/ 0 w 11"/>
                <a:gd name="T5" fmla="*/ 4 h 4"/>
                <a:gd name="T6" fmla="*/ 0 w 11"/>
                <a:gd name="T7" fmla="*/ 4 h 4"/>
                <a:gd name="T8" fmla="*/ 0 w 11"/>
                <a:gd name="T9" fmla="*/ 0 h 4"/>
                <a:gd name="T10" fmla="*/ 0 w 11"/>
                <a:gd name="T11" fmla="*/ 0 h 4"/>
                <a:gd name="T12" fmla="*/ 10 w 11"/>
                <a:gd name="T13" fmla="*/ 0 h 4"/>
                <a:gd name="T14" fmla="*/ 10 w 11"/>
                <a:gd name="T15" fmla="*/ 0 h 4"/>
                <a:gd name="T16" fmla="*/ 11 w 11"/>
                <a:gd name="T17" fmla="*/ 4 h 4"/>
                <a:gd name="T18" fmla="*/ 11 w 1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4"/>
                  </a:moveTo>
                  <a:lnTo>
                    <a:pt x="11" y="4"/>
                  </a:lnTo>
                  <a:lnTo>
                    <a:pt x="0" y="4"/>
                  </a:lnTo>
                  <a:lnTo>
                    <a:pt x="0" y="4"/>
                  </a:lnTo>
                  <a:lnTo>
                    <a:pt x="0" y="0"/>
                  </a:lnTo>
                  <a:lnTo>
                    <a:pt x="0" y="0"/>
                  </a:lnTo>
                  <a:lnTo>
                    <a:pt x="10" y="0"/>
                  </a:lnTo>
                  <a:lnTo>
                    <a:pt x="10" y="0"/>
                  </a:lnTo>
                  <a:lnTo>
                    <a:pt x="11" y="4"/>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3" name="Freeform 1334"/>
            <p:cNvSpPr/>
            <p:nvPr/>
          </p:nvSpPr>
          <p:spPr bwMode="auto">
            <a:xfrm>
              <a:off x="6410325" y="1422400"/>
              <a:ext cx="7938" cy="4763"/>
            </a:xfrm>
            <a:custGeom>
              <a:avLst/>
              <a:gdLst>
                <a:gd name="T0" fmla="*/ 0 w 15"/>
                <a:gd name="T1" fmla="*/ 1 h 7"/>
                <a:gd name="T2" fmla="*/ 0 w 15"/>
                <a:gd name="T3" fmla="*/ 1 h 7"/>
                <a:gd name="T4" fmla="*/ 13 w 15"/>
                <a:gd name="T5" fmla="*/ 0 h 7"/>
                <a:gd name="T6" fmla="*/ 13 w 15"/>
                <a:gd name="T7" fmla="*/ 0 h 7"/>
                <a:gd name="T8" fmla="*/ 15 w 15"/>
                <a:gd name="T9" fmla="*/ 4 h 7"/>
                <a:gd name="T10" fmla="*/ 15 w 15"/>
                <a:gd name="T11" fmla="*/ 4 h 7"/>
                <a:gd name="T12" fmla="*/ 2 w 15"/>
                <a:gd name="T13" fmla="*/ 7 h 7"/>
                <a:gd name="T14" fmla="*/ 2 w 15"/>
                <a:gd name="T15" fmla="*/ 7 h 7"/>
                <a:gd name="T16" fmla="*/ 0 w 15"/>
                <a:gd name="T17" fmla="*/ 1 h 7"/>
                <a:gd name="T18" fmla="*/ 0 w 15"/>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0" y="1"/>
                  </a:moveTo>
                  <a:lnTo>
                    <a:pt x="0" y="1"/>
                  </a:lnTo>
                  <a:lnTo>
                    <a:pt x="13" y="0"/>
                  </a:lnTo>
                  <a:lnTo>
                    <a:pt x="13" y="0"/>
                  </a:lnTo>
                  <a:lnTo>
                    <a:pt x="15" y="4"/>
                  </a:lnTo>
                  <a:lnTo>
                    <a:pt x="15" y="4"/>
                  </a:lnTo>
                  <a:lnTo>
                    <a:pt x="2" y="7"/>
                  </a:lnTo>
                  <a:lnTo>
                    <a:pt x="2" y="7"/>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4" name="Freeform 1335"/>
            <p:cNvSpPr/>
            <p:nvPr/>
          </p:nvSpPr>
          <p:spPr bwMode="auto">
            <a:xfrm>
              <a:off x="6240463" y="928688"/>
              <a:ext cx="6350" cy="3175"/>
            </a:xfrm>
            <a:custGeom>
              <a:avLst/>
              <a:gdLst>
                <a:gd name="T0" fmla="*/ 2 w 13"/>
                <a:gd name="T1" fmla="*/ 0 h 4"/>
                <a:gd name="T2" fmla="*/ 2 w 13"/>
                <a:gd name="T3" fmla="*/ 0 h 4"/>
                <a:gd name="T4" fmla="*/ 13 w 13"/>
                <a:gd name="T5" fmla="*/ 1 h 4"/>
                <a:gd name="T6" fmla="*/ 13 w 13"/>
                <a:gd name="T7" fmla="*/ 1 h 4"/>
                <a:gd name="T8" fmla="*/ 13 w 13"/>
                <a:gd name="T9" fmla="*/ 4 h 4"/>
                <a:gd name="T10" fmla="*/ 13 w 13"/>
                <a:gd name="T11" fmla="*/ 4 h 4"/>
                <a:gd name="T12" fmla="*/ 0 w 13"/>
                <a:gd name="T13" fmla="*/ 4 h 4"/>
                <a:gd name="T14" fmla="*/ 0 w 13"/>
                <a:gd name="T15" fmla="*/ 4 h 4"/>
                <a:gd name="T16" fmla="*/ 2 w 13"/>
                <a:gd name="T17" fmla="*/ 0 h 4"/>
                <a:gd name="T18" fmla="*/ 2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2" y="0"/>
                  </a:moveTo>
                  <a:lnTo>
                    <a:pt x="2" y="0"/>
                  </a:lnTo>
                  <a:lnTo>
                    <a:pt x="13" y="1"/>
                  </a:lnTo>
                  <a:lnTo>
                    <a:pt x="13" y="1"/>
                  </a:lnTo>
                  <a:lnTo>
                    <a:pt x="13" y="4"/>
                  </a:lnTo>
                  <a:lnTo>
                    <a:pt x="13" y="4"/>
                  </a:lnTo>
                  <a:lnTo>
                    <a:pt x="0" y="4"/>
                  </a:lnTo>
                  <a:lnTo>
                    <a:pt x="0" y="4"/>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5" name="Freeform 1336"/>
            <p:cNvSpPr/>
            <p:nvPr/>
          </p:nvSpPr>
          <p:spPr bwMode="auto">
            <a:xfrm>
              <a:off x="6070600" y="1116013"/>
              <a:ext cx="3175" cy="4763"/>
            </a:xfrm>
            <a:custGeom>
              <a:avLst/>
              <a:gdLst>
                <a:gd name="T0" fmla="*/ 3 w 7"/>
                <a:gd name="T1" fmla="*/ 8 h 8"/>
                <a:gd name="T2" fmla="*/ 3 w 7"/>
                <a:gd name="T3" fmla="*/ 8 h 8"/>
                <a:gd name="T4" fmla="*/ 0 w 7"/>
                <a:gd name="T5" fmla="*/ 1 h 8"/>
                <a:gd name="T6" fmla="*/ 0 w 7"/>
                <a:gd name="T7" fmla="*/ 1 h 8"/>
                <a:gd name="T8" fmla="*/ 6 w 7"/>
                <a:gd name="T9" fmla="*/ 0 h 8"/>
                <a:gd name="T10" fmla="*/ 6 w 7"/>
                <a:gd name="T11" fmla="*/ 0 h 8"/>
                <a:gd name="T12" fmla="*/ 7 w 7"/>
                <a:gd name="T13" fmla="*/ 8 h 8"/>
                <a:gd name="T14" fmla="*/ 7 w 7"/>
                <a:gd name="T15" fmla="*/ 8 h 8"/>
                <a:gd name="T16" fmla="*/ 3 w 7"/>
                <a:gd name="T17" fmla="*/ 8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0" y="1"/>
                  </a:lnTo>
                  <a:lnTo>
                    <a:pt x="0" y="1"/>
                  </a:lnTo>
                  <a:lnTo>
                    <a:pt x="6" y="0"/>
                  </a:lnTo>
                  <a:lnTo>
                    <a:pt x="6" y="0"/>
                  </a:lnTo>
                  <a:lnTo>
                    <a:pt x="7" y="8"/>
                  </a:lnTo>
                  <a:lnTo>
                    <a:pt x="7" y="8"/>
                  </a:lnTo>
                  <a:lnTo>
                    <a:pt x="3" y="8"/>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6" name="Freeform 1337"/>
            <p:cNvSpPr/>
            <p:nvPr/>
          </p:nvSpPr>
          <p:spPr bwMode="auto">
            <a:xfrm>
              <a:off x="6081713" y="1114425"/>
              <a:ext cx="3175" cy="6350"/>
            </a:xfrm>
            <a:custGeom>
              <a:avLst/>
              <a:gdLst>
                <a:gd name="T0" fmla="*/ 4 w 7"/>
                <a:gd name="T1" fmla="*/ 0 h 10"/>
                <a:gd name="T2" fmla="*/ 4 w 7"/>
                <a:gd name="T3" fmla="*/ 0 h 10"/>
                <a:gd name="T4" fmla="*/ 7 w 7"/>
                <a:gd name="T5" fmla="*/ 3 h 10"/>
                <a:gd name="T6" fmla="*/ 7 w 7"/>
                <a:gd name="T7" fmla="*/ 6 h 10"/>
                <a:gd name="T8" fmla="*/ 4 w 7"/>
                <a:gd name="T9" fmla="*/ 7 h 10"/>
                <a:gd name="T10" fmla="*/ 0 w 7"/>
                <a:gd name="T11" fmla="*/ 10 h 10"/>
                <a:gd name="T12" fmla="*/ 0 w 7"/>
                <a:gd name="T13" fmla="*/ 10 h 10"/>
                <a:gd name="T14" fmla="*/ 4 w 7"/>
                <a:gd name="T15" fmla="*/ 0 h 10"/>
                <a:gd name="T16" fmla="*/ 4 w 7"/>
                <a:gd name="T17" fmla="*/ 0 h 10"/>
                <a:gd name="T18" fmla="*/ 4 w 7"/>
                <a:gd name="T19" fmla="*/ 0 h 10"/>
                <a:gd name="T20" fmla="*/ 4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4" y="0"/>
                  </a:moveTo>
                  <a:lnTo>
                    <a:pt x="4" y="0"/>
                  </a:lnTo>
                  <a:lnTo>
                    <a:pt x="7" y="3"/>
                  </a:lnTo>
                  <a:lnTo>
                    <a:pt x="7" y="6"/>
                  </a:lnTo>
                  <a:lnTo>
                    <a:pt x="4" y="7"/>
                  </a:lnTo>
                  <a:lnTo>
                    <a:pt x="0" y="10"/>
                  </a:lnTo>
                  <a:lnTo>
                    <a:pt x="0" y="10"/>
                  </a:lnTo>
                  <a:lnTo>
                    <a:pt x="4" y="0"/>
                  </a:lnTo>
                  <a:lnTo>
                    <a:pt x="4"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7" name="Freeform 1338"/>
            <p:cNvSpPr/>
            <p:nvPr/>
          </p:nvSpPr>
          <p:spPr bwMode="auto">
            <a:xfrm>
              <a:off x="6210300" y="876300"/>
              <a:ext cx="4763" cy="1588"/>
            </a:xfrm>
            <a:custGeom>
              <a:avLst/>
              <a:gdLst>
                <a:gd name="T0" fmla="*/ 0 w 10"/>
                <a:gd name="T1" fmla="*/ 0 h 3"/>
                <a:gd name="T2" fmla="*/ 0 w 10"/>
                <a:gd name="T3" fmla="*/ 0 h 3"/>
                <a:gd name="T4" fmla="*/ 10 w 10"/>
                <a:gd name="T5" fmla="*/ 0 h 3"/>
                <a:gd name="T6" fmla="*/ 10 w 10"/>
                <a:gd name="T7" fmla="*/ 0 h 3"/>
                <a:gd name="T8" fmla="*/ 10 w 10"/>
                <a:gd name="T9" fmla="*/ 3 h 3"/>
                <a:gd name="T10" fmla="*/ 10 w 10"/>
                <a:gd name="T11" fmla="*/ 3 h 3"/>
                <a:gd name="T12" fmla="*/ 0 w 10"/>
                <a:gd name="T13" fmla="*/ 3 h 3"/>
                <a:gd name="T14" fmla="*/ 0 w 10"/>
                <a:gd name="T15" fmla="*/ 3 h 3"/>
                <a:gd name="T16" fmla="*/ 0 w 10"/>
                <a:gd name="T17" fmla="*/ 0 h 3"/>
                <a:gd name="T18" fmla="*/ 0 w 1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0" y="0"/>
                  </a:moveTo>
                  <a:lnTo>
                    <a:pt x="0" y="0"/>
                  </a:lnTo>
                  <a:lnTo>
                    <a:pt x="10" y="0"/>
                  </a:lnTo>
                  <a:lnTo>
                    <a:pt x="10" y="0"/>
                  </a:lnTo>
                  <a:lnTo>
                    <a:pt x="10" y="3"/>
                  </a:lnTo>
                  <a:lnTo>
                    <a:pt x="10" y="3"/>
                  </a:lnTo>
                  <a:lnTo>
                    <a:pt x="0" y="3"/>
                  </a:ln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8" name="Freeform 1339"/>
            <p:cNvSpPr/>
            <p:nvPr/>
          </p:nvSpPr>
          <p:spPr bwMode="auto">
            <a:xfrm>
              <a:off x="6672263" y="1146175"/>
              <a:ext cx="4763" cy="4763"/>
            </a:xfrm>
            <a:custGeom>
              <a:avLst/>
              <a:gdLst>
                <a:gd name="T0" fmla="*/ 7 w 8"/>
                <a:gd name="T1" fmla="*/ 9 h 9"/>
                <a:gd name="T2" fmla="*/ 7 w 8"/>
                <a:gd name="T3" fmla="*/ 9 h 9"/>
                <a:gd name="T4" fmla="*/ 0 w 8"/>
                <a:gd name="T5" fmla="*/ 0 h 9"/>
                <a:gd name="T6" fmla="*/ 0 w 8"/>
                <a:gd name="T7" fmla="*/ 0 h 9"/>
                <a:gd name="T8" fmla="*/ 5 w 8"/>
                <a:gd name="T9" fmla="*/ 1 h 9"/>
                <a:gd name="T10" fmla="*/ 8 w 8"/>
                <a:gd name="T11" fmla="*/ 2 h 9"/>
                <a:gd name="T12" fmla="*/ 8 w 8"/>
                <a:gd name="T13" fmla="*/ 5 h 9"/>
                <a:gd name="T14" fmla="*/ 5 w 8"/>
                <a:gd name="T15" fmla="*/ 9 h 9"/>
                <a:gd name="T16" fmla="*/ 5 w 8"/>
                <a:gd name="T17" fmla="*/ 9 h 9"/>
                <a:gd name="T18" fmla="*/ 7 w 8"/>
                <a:gd name="T19" fmla="*/ 9 h 9"/>
                <a:gd name="T20" fmla="*/ 7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7" y="9"/>
                  </a:moveTo>
                  <a:lnTo>
                    <a:pt x="7" y="9"/>
                  </a:lnTo>
                  <a:lnTo>
                    <a:pt x="0" y="0"/>
                  </a:lnTo>
                  <a:lnTo>
                    <a:pt x="0" y="0"/>
                  </a:lnTo>
                  <a:lnTo>
                    <a:pt x="5" y="1"/>
                  </a:lnTo>
                  <a:lnTo>
                    <a:pt x="8" y="2"/>
                  </a:lnTo>
                  <a:lnTo>
                    <a:pt x="8" y="5"/>
                  </a:lnTo>
                  <a:lnTo>
                    <a:pt x="5" y="9"/>
                  </a:lnTo>
                  <a:lnTo>
                    <a:pt x="5" y="9"/>
                  </a:lnTo>
                  <a:lnTo>
                    <a:pt x="7" y="9"/>
                  </a:lnTo>
                  <a:lnTo>
                    <a:pt x="7"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9" name="Freeform 1340"/>
            <p:cNvSpPr/>
            <p:nvPr/>
          </p:nvSpPr>
          <p:spPr bwMode="auto">
            <a:xfrm>
              <a:off x="6723063" y="1063625"/>
              <a:ext cx="7938" cy="3175"/>
            </a:xfrm>
            <a:custGeom>
              <a:avLst/>
              <a:gdLst>
                <a:gd name="T0" fmla="*/ 0 w 16"/>
                <a:gd name="T1" fmla="*/ 7 h 7"/>
                <a:gd name="T2" fmla="*/ 0 w 16"/>
                <a:gd name="T3" fmla="*/ 7 h 7"/>
                <a:gd name="T4" fmla="*/ 16 w 16"/>
                <a:gd name="T5" fmla="*/ 0 h 7"/>
                <a:gd name="T6" fmla="*/ 16 w 16"/>
                <a:gd name="T7" fmla="*/ 0 h 7"/>
                <a:gd name="T8" fmla="*/ 14 w 16"/>
                <a:gd name="T9" fmla="*/ 4 h 7"/>
                <a:gd name="T10" fmla="*/ 13 w 16"/>
                <a:gd name="T11" fmla="*/ 6 h 7"/>
                <a:gd name="T12" fmla="*/ 11 w 16"/>
                <a:gd name="T13" fmla="*/ 7 h 7"/>
                <a:gd name="T14" fmla="*/ 9 w 16"/>
                <a:gd name="T15" fmla="*/ 7 h 7"/>
                <a:gd name="T16" fmla="*/ 4 w 16"/>
                <a:gd name="T17" fmla="*/ 7 h 7"/>
                <a:gd name="T18" fmla="*/ 0 w 16"/>
                <a:gd name="T19" fmla="*/ 7 h 7"/>
                <a:gd name="T20" fmla="*/ 0 w 1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7">
                  <a:moveTo>
                    <a:pt x="0" y="7"/>
                  </a:moveTo>
                  <a:lnTo>
                    <a:pt x="0" y="7"/>
                  </a:lnTo>
                  <a:lnTo>
                    <a:pt x="16" y="0"/>
                  </a:lnTo>
                  <a:lnTo>
                    <a:pt x="16" y="0"/>
                  </a:lnTo>
                  <a:lnTo>
                    <a:pt x="14" y="4"/>
                  </a:lnTo>
                  <a:lnTo>
                    <a:pt x="13" y="6"/>
                  </a:lnTo>
                  <a:lnTo>
                    <a:pt x="11" y="7"/>
                  </a:lnTo>
                  <a:lnTo>
                    <a:pt x="9" y="7"/>
                  </a:lnTo>
                  <a:lnTo>
                    <a:pt x="4" y="7"/>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0" name="Freeform 1341"/>
            <p:cNvSpPr/>
            <p:nvPr/>
          </p:nvSpPr>
          <p:spPr bwMode="auto">
            <a:xfrm>
              <a:off x="6299200" y="1246188"/>
              <a:ext cx="95250" cy="20638"/>
            </a:xfrm>
            <a:custGeom>
              <a:avLst/>
              <a:gdLst>
                <a:gd name="T0" fmla="*/ 24 w 178"/>
                <a:gd name="T1" fmla="*/ 11 h 40"/>
                <a:gd name="T2" fmla="*/ 24 w 178"/>
                <a:gd name="T3" fmla="*/ 9 h 40"/>
                <a:gd name="T4" fmla="*/ 30 w 178"/>
                <a:gd name="T5" fmla="*/ 9 h 40"/>
                <a:gd name="T6" fmla="*/ 39 w 178"/>
                <a:gd name="T7" fmla="*/ 11 h 40"/>
                <a:gd name="T8" fmla="*/ 45 w 178"/>
                <a:gd name="T9" fmla="*/ 9 h 40"/>
                <a:gd name="T10" fmla="*/ 50 w 178"/>
                <a:gd name="T11" fmla="*/ 4 h 40"/>
                <a:gd name="T12" fmla="*/ 67 w 178"/>
                <a:gd name="T13" fmla="*/ 6 h 40"/>
                <a:gd name="T14" fmla="*/ 70 w 178"/>
                <a:gd name="T15" fmla="*/ 6 h 40"/>
                <a:gd name="T16" fmla="*/ 81 w 178"/>
                <a:gd name="T17" fmla="*/ 3 h 40"/>
                <a:gd name="T18" fmla="*/ 92 w 178"/>
                <a:gd name="T19" fmla="*/ 0 h 40"/>
                <a:gd name="T20" fmla="*/ 108 w 178"/>
                <a:gd name="T21" fmla="*/ 2 h 40"/>
                <a:gd name="T22" fmla="*/ 118 w 178"/>
                <a:gd name="T23" fmla="*/ 6 h 40"/>
                <a:gd name="T24" fmla="*/ 124 w 178"/>
                <a:gd name="T25" fmla="*/ 9 h 40"/>
                <a:gd name="T26" fmla="*/ 136 w 178"/>
                <a:gd name="T27" fmla="*/ 13 h 40"/>
                <a:gd name="T28" fmla="*/ 153 w 178"/>
                <a:gd name="T29" fmla="*/ 14 h 40"/>
                <a:gd name="T30" fmla="*/ 172 w 178"/>
                <a:gd name="T31" fmla="*/ 32 h 40"/>
                <a:gd name="T32" fmla="*/ 178 w 178"/>
                <a:gd name="T33" fmla="*/ 40 h 40"/>
                <a:gd name="T34" fmla="*/ 139 w 178"/>
                <a:gd name="T35" fmla="*/ 40 h 40"/>
                <a:gd name="T36" fmla="*/ 135 w 178"/>
                <a:gd name="T37" fmla="*/ 32 h 40"/>
                <a:gd name="T38" fmla="*/ 126 w 178"/>
                <a:gd name="T39" fmla="*/ 28 h 40"/>
                <a:gd name="T40" fmla="*/ 107 w 178"/>
                <a:gd name="T41" fmla="*/ 24 h 40"/>
                <a:gd name="T42" fmla="*/ 99 w 178"/>
                <a:gd name="T43" fmla="*/ 24 h 40"/>
                <a:gd name="T44" fmla="*/ 89 w 178"/>
                <a:gd name="T45" fmla="*/ 29 h 40"/>
                <a:gd name="T46" fmla="*/ 86 w 178"/>
                <a:gd name="T47" fmla="*/ 35 h 40"/>
                <a:gd name="T48" fmla="*/ 50 w 178"/>
                <a:gd name="T49" fmla="*/ 38 h 40"/>
                <a:gd name="T50" fmla="*/ 49 w 178"/>
                <a:gd name="T51" fmla="*/ 33 h 40"/>
                <a:gd name="T52" fmla="*/ 52 w 178"/>
                <a:gd name="T53" fmla="*/ 22 h 40"/>
                <a:gd name="T54" fmla="*/ 46 w 178"/>
                <a:gd name="T55" fmla="*/ 18 h 40"/>
                <a:gd name="T56" fmla="*/ 39 w 178"/>
                <a:gd name="T57" fmla="*/ 20 h 40"/>
                <a:gd name="T58" fmla="*/ 30 w 178"/>
                <a:gd name="T59" fmla="*/ 38 h 40"/>
                <a:gd name="T60" fmla="*/ 0 w 178"/>
                <a:gd name="T61" fmla="*/ 22 h 40"/>
                <a:gd name="T62" fmla="*/ 20 w 178"/>
                <a:gd name="T63" fmla="*/ 18 h 40"/>
                <a:gd name="T64" fmla="*/ 21 w 178"/>
                <a:gd name="T65" fmla="*/ 17 h 40"/>
                <a:gd name="T66" fmla="*/ 24 w 178"/>
                <a:gd name="T6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40">
                  <a:moveTo>
                    <a:pt x="24" y="11"/>
                  </a:moveTo>
                  <a:lnTo>
                    <a:pt x="24" y="11"/>
                  </a:lnTo>
                  <a:lnTo>
                    <a:pt x="24" y="9"/>
                  </a:lnTo>
                  <a:lnTo>
                    <a:pt x="24" y="9"/>
                  </a:lnTo>
                  <a:lnTo>
                    <a:pt x="27" y="9"/>
                  </a:lnTo>
                  <a:lnTo>
                    <a:pt x="30" y="9"/>
                  </a:lnTo>
                  <a:lnTo>
                    <a:pt x="35" y="10"/>
                  </a:lnTo>
                  <a:lnTo>
                    <a:pt x="39" y="11"/>
                  </a:lnTo>
                  <a:lnTo>
                    <a:pt x="42" y="10"/>
                  </a:lnTo>
                  <a:lnTo>
                    <a:pt x="45" y="9"/>
                  </a:lnTo>
                  <a:lnTo>
                    <a:pt x="45" y="9"/>
                  </a:lnTo>
                  <a:lnTo>
                    <a:pt x="50" y="4"/>
                  </a:lnTo>
                  <a:lnTo>
                    <a:pt x="56" y="4"/>
                  </a:lnTo>
                  <a:lnTo>
                    <a:pt x="67" y="6"/>
                  </a:lnTo>
                  <a:lnTo>
                    <a:pt x="67" y="6"/>
                  </a:lnTo>
                  <a:lnTo>
                    <a:pt x="70" y="6"/>
                  </a:lnTo>
                  <a:lnTo>
                    <a:pt x="74" y="4"/>
                  </a:lnTo>
                  <a:lnTo>
                    <a:pt x="81" y="3"/>
                  </a:lnTo>
                  <a:lnTo>
                    <a:pt x="81" y="3"/>
                  </a:lnTo>
                  <a:lnTo>
                    <a:pt x="92" y="0"/>
                  </a:lnTo>
                  <a:lnTo>
                    <a:pt x="103" y="0"/>
                  </a:lnTo>
                  <a:lnTo>
                    <a:pt x="108" y="2"/>
                  </a:lnTo>
                  <a:lnTo>
                    <a:pt x="113" y="3"/>
                  </a:lnTo>
                  <a:lnTo>
                    <a:pt x="118" y="6"/>
                  </a:lnTo>
                  <a:lnTo>
                    <a:pt x="124" y="9"/>
                  </a:lnTo>
                  <a:lnTo>
                    <a:pt x="124" y="9"/>
                  </a:lnTo>
                  <a:lnTo>
                    <a:pt x="129" y="11"/>
                  </a:lnTo>
                  <a:lnTo>
                    <a:pt x="136" y="13"/>
                  </a:lnTo>
                  <a:lnTo>
                    <a:pt x="153" y="14"/>
                  </a:lnTo>
                  <a:lnTo>
                    <a:pt x="153" y="14"/>
                  </a:lnTo>
                  <a:lnTo>
                    <a:pt x="165" y="25"/>
                  </a:lnTo>
                  <a:lnTo>
                    <a:pt x="172" y="32"/>
                  </a:lnTo>
                  <a:lnTo>
                    <a:pt x="178" y="40"/>
                  </a:lnTo>
                  <a:lnTo>
                    <a:pt x="178" y="40"/>
                  </a:lnTo>
                  <a:lnTo>
                    <a:pt x="139" y="40"/>
                  </a:lnTo>
                  <a:lnTo>
                    <a:pt x="139" y="40"/>
                  </a:lnTo>
                  <a:lnTo>
                    <a:pt x="136" y="36"/>
                  </a:lnTo>
                  <a:lnTo>
                    <a:pt x="135" y="32"/>
                  </a:lnTo>
                  <a:lnTo>
                    <a:pt x="131" y="29"/>
                  </a:lnTo>
                  <a:lnTo>
                    <a:pt x="126" y="28"/>
                  </a:lnTo>
                  <a:lnTo>
                    <a:pt x="117" y="25"/>
                  </a:lnTo>
                  <a:lnTo>
                    <a:pt x="107" y="24"/>
                  </a:lnTo>
                  <a:lnTo>
                    <a:pt x="107" y="24"/>
                  </a:lnTo>
                  <a:lnTo>
                    <a:pt x="99" y="24"/>
                  </a:lnTo>
                  <a:lnTo>
                    <a:pt x="93" y="27"/>
                  </a:lnTo>
                  <a:lnTo>
                    <a:pt x="89" y="29"/>
                  </a:lnTo>
                  <a:lnTo>
                    <a:pt x="86" y="35"/>
                  </a:lnTo>
                  <a:lnTo>
                    <a:pt x="86" y="35"/>
                  </a:lnTo>
                  <a:lnTo>
                    <a:pt x="50" y="38"/>
                  </a:lnTo>
                  <a:lnTo>
                    <a:pt x="50" y="38"/>
                  </a:lnTo>
                  <a:lnTo>
                    <a:pt x="49" y="36"/>
                  </a:lnTo>
                  <a:lnTo>
                    <a:pt x="49" y="33"/>
                  </a:lnTo>
                  <a:lnTo>
                    <a:pt x="52" y="27"/>
                  </a:lnTo>
                  <a:lnTo>
                    <a:pt x="52" y="22"/>
                  </a:lnTo>
                  <a:lnTo>
                    <a:pt x="50" y="20"/>
                  </a:lnTo>
                  <a:lnTo>
                    <a:pt x="46" y="18"/>
                  </a:lnTo>
                  <a:lnTo>
                    <a:pt x="39" y="20"/>
                  </a:lnTo>
                  <a:lnTo>
                    <a:pt x="39" y="20"/>
                  </a:lnTo>
                  <a:lnTo>
                    <a:pt x="30" y="38"/>
                  </a:lnTo>
                  <a:lnTo>
                    <a:pt x="30" y="38"/>
                  </a:lnTo>
                  <a:lnTo>
                    <a:pt x="0" y="22"/>
                  </a:lnTo>
                  <a:lnTo>
                    <a:pt x="0" y="22"/>
                  </a:lnTo>
                  <a:lnTo>
                    <a:pt x="13" y="20"/>
                  </a:lnTo>
                  <a:lnTo>
                    <a:pt x="20" y="18"/>
                  </a:lnTo>
                  <a:lnTo>
                    <a:pt x="20" y="18"/>
                  </a:lnTo>
                  <a:lnTo>
                    <a:pt x="21" y="17"/>
                  </a:lnTo>
                  <a:lnTo>
                    <a:pt x="23" y="15"/>
                  </a:lnTo>
                  <a:lnTo>
                    <a:pt x="24" y="10"/>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1" name="Freeform 1342"/>
            <p:cNvSpPr/>
            <p:nvPr/>
          </p:nvSpPr>
          <p:spPr bwMode="auto">
            <a:xfrm>
              <a:off x="6467475" y="1144588"/>
              <a:ext cx="26988" cy="17463"/>
            </a:xfrm>
            <a:custGeom>
              <a:avLst/>
              <a:gdLst>
                <a:gd name="T0" fmla="*/ 49 w 49"/>
                <a:gd name="T1" fmla="*/ 25 h 32"/>
                <a:gd name="T2" fmla="*/ 49 w 49"/>
                <a:gd name="T3" fmla="*/ 25 h 32"/>
                <a:gd name="T4" fmla="*/ 19 w 49"/>
                <a:gd name="T5" fmla="*/ 32 h 32"/>
                <a:gd name="T6" fmla="*/ 19 w 49"/>
                <a:gd name="T7" fmla="*/ 32 h 32"/>
                <a:gd name="T8" fmla="*/ 0 w 49"/>
                <a:gd name="T9" fmla="*/ 12 h 32"/>
                <a:gd name="T10" fmla="*/ 0 w 49"/>
                <a:gd name="T11" fmla="*/ 12 h 32"/>
                <a:gd name="T12" fmla="*/ 1 w 49"/>
                <a:gd name="T13" fmla="*/ 7 h 32"/>
                <a:gd name="T14" fmla="*/ 4 w 49"/>
                <a:gd name="T15" fmla="*/ 3 h 32"/>
                <a:gd name="T16" fmla="*/ 9 w 49"/>
                <a:gd name="T17" fmla="*/ 0 h 32"/>
                <a:gd name="T18" fmla="*/ 18 w 49"/>
                <a:gd name="T19" fmla="*/ 0 h 32"/>
                <a:gd name="T20" fmla="*/ 18 w 49"/>
                <a:gd name="T21" fmla="*/ 0 h 32"/>
                <a:gd name="T22" fmla="*/ 19 w 49"/>
                <a:gd name="T23" fmla="*/ 21 h 32"/>
                <a:gd name="T24" fmla="*/ 19 w 49"/>
                <a:gd name="T25" fmla="*/ 21 h 32"/>
                <a:gd name="T26" fmla="*/ 23 w 49"/>
                <a:gd name="T27" fmla="*/ 21 h 32"/>
                <a:gd name="T28" fmla="*/ 27 w 49"/>
                <a:gd name="T29" fmla="*/ 21 h 32"/>
                <a:gd name="T30" fmla="*/ 36 w 49"/>
                <a:gd name="T31" fmla="*/ 18 h 32"/>
                <a:gd name="T32" fmla="*/ 40 w 49"/>
                <a:gd name="T33" fmla="*/ 18 h 32"/>
                <a:gd name="T34" fmla="*/ 44 w 49"/>
                <a:gd name="T35" fmla="*/ 18 h 32"/>
                <a:gd name="T36" fmla="*/ 47 w 49"/>
                <a:gd name="T37" fmla="*/ 21 h 32"/>
                <a:gd name="T38" fmla="*/ 49 w 49"/>
                <a:gd name="T39" fmla="*/ 25 h 32"/>
                <a:gd name="T40" fmla="*/ 49 w 49"/>
                <a:gd name="T4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2">
                  <a:moveTo>
                    <a:pt x="49" y="25"/>
                  </a:moveTo>
                  <a:lnTo>
                    <a:pt x="49" y="25"/>
                  </a:lnTo>
                  <a:lnTo>
                    <a:pt x="19" y="32"/>
                  </a:lnTo>
                  <a:lnTo>
                    <a:pt x="19" y="32"/>
                  </a:lnTo>
                  <a:lnTo>
                    <a:pt x="0" y="12"/>
                  </a:lnTo>
                  <a:lnTo>
                    <a:pt x="0" y="12"/>
                  </a:lnTo>
                  <a:lnTo>
                    <a:pt x="1" y="7"/>
                  </a:lnTo>
                  <a:lnTo>
                    <a:pt x="4" y="3"/>
                  </a:lnTo>
                  <a:lnTo>
                    <a:pt x="9" y="0"/>
                  </a:lnTo>
                  <a:lnTo>
                    <a:pt x="18" y="0"/>
                  </a:lnTo>
                  <a:lnTo>
                    <a:pt x="18" y="0"/>
                  </a:lnTo>
                  <a:lnTo>
                    <a:pt x="19" y="21"/>
                  </a:lnTo>
                  <a:lnTo>
                    <a:pt x="19" y="21"/>
                  </a:lnTo>
                  <a:lnTo>
                    <a:pt x="23" y="21"/>
                  </a:lnTo>
                  <a:lnTo>
                    <a:pt x="27" y="21"/>
                  </a:lnTo>
                  <a:lnTo>
                    <a:pt x="36" y="18"/>
                  </a:lnTo>
                  <a:lnTo>
                    <a:pt x="40" y="18"/>
                  </a:lnTo>
                  <a:lnTo>
                    <a:pt x="44" y="18"/>
                  </a:lnTo>
                  <a:lnTo>
                    <a:pt x="47" y="21"/>
                  </a:lnTo>
                  <a:lnTo>
                    <a:pt x="49" y="25"/>
                  </a:lnTo>
                  <a:lnTo>
                    <a:pt x="49"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2" name="Freeform 1343"/>
            <p:cNvSpPr/>
            <p:nvPr/>
          </p:nvSpPr>
          <p:spPr bwMode="auto">
            <a:xfrm>
              <a:off x="6481763" y="1133475"/>
              <a:ext cx="30163" cy="11113"/>
            </a:xfrm>
            <a:custGeom>
              <a:avLst/>
              <a:gdLst>
                <a:gd name="T0" fmla="*/ 0 w 57"/>
                <a:gd name="T1" fmla="*/ 15 h 23"/>
                <a:gd name="T2" fmla="*/ 0 w 57"/>
                <a:gd name="T3" fmla="*/ 15 h 23"/>
                <a:gd name="T4" fmla="*/ 11 w 57"/>
                <a:gd name="T5" fmla="*/ 15 h 23"/>
                <a:gd name="T6" fmla="*/ 20 w 57"/>
                <a:gd name="T7" fmla="*/ 13 h 23"/>
                <a:gd name="T8" fmla="*/ 24 w 57"/>
                <a:gd name="T9" fmla="*/ 11 h 23"/>
                <a:gd name="T10" fmla="*/ 28 w 57"/>
                <a:gd name="T11" fmla="*/ 8 h 23"/>
                <a:gd name="T12" fmla="*/ 31 w 57"/>
                <a:gd name="T13" fmla="*/ 5 h 23"/>
                <a:gd name="T14" fmla="*/ 33 w 57"/>
                <a:gd name="T15" fmla="*/ 0 h 23"/>
                <a:gd name="T16" fmla="*/ 33 w 57"/>
                <a:gd name="T17" fmla="*/ 0 h 23"/>
                <a:gd name="T18" fmla="*/ 57 w 57"/>
                <a:gd name="T19" fmla="*/ 5 h 23"/>
                <a:gd name="T20" fmla="*/ 57 w 57"/>
                <a:gd name="T21" fmla="*/ 5 h 23"/>
                <a:gd name="T22" fmla="*/ 56 w 57"/>
                <a:gd name="T23" fmla="*/ 12 h 23"/>
                <a:gd name="T24" fmla="*/ 56 w 57"/>
                <a:gd name="T25" fmla="*/ 15 h 23"/>
                <a:gd name="T26" fmla="*/ 53 w 57"/>
                <a:gd name="T27" fmla="*/ 18 h 23"/>
                <a:gd name="T28" fmla="*/ 53 w 57"/>
                <a:gd name="T29" fmla="*/ 18 h 23"/>
                <a:gd name="T30" fmla="*/ 43 w 57"/>
                <a:gd name="T31" fmla="*/ 22 h 23"/>
                <a:gd name="T32" fmla="*/ 38 w 57"/>
                <a:gd name="T33" fmla="*/ 23 h 23"/>
                <a:gd name="T34" fmla="*/ 33 w 57"/>
                <a:gd name="T35" fmla="*/ 22 h 23"/>
                <a:gd name="T36" fmla="*/ 33 w 57"/>
                <a:gd name="T37" fmla="*/ 22 h 23"/>
                <a:gd name="T38" fmla="*/ 27 w 57"/>
                <a:gd name="T39" fmla="*/ 19 h 23"/>
                <a:gd name="T40" fmla="*/ 20 w 57"/>
                <a:gd name="T41" fmla="*/ 20 h 23"/>
                <a:gd name="T42" fmla="*/ 13 w 57"/>
                <a:gd name="T43" fmla="*/ 22 h 23"/>
                <a:gd name="T44" fmla="*/ 6 w 57"/>
                <a:gd name="T45" fmla="*/ 22 h 23"/>
                <a:gd name="T46" fmla="*/ 6 w 57"/>
                <a:gd name="T47" fmla="*/ 22 h 23"/>
                <a:gd name="T48" fmla="*/ 3 w 57"/>
                <a:gd name="T49" fmla="*/ 22 h 23"/>
                <a:gd name="T50" fmla="*/ 0 w 57"/>
                <a:gd name="T51" fmla="*/ 19 h 23"/>
                <a:gd name="T52" fmla="*/ 0 w 57"/>
                <a:gd name="T53" fmla="*/ 19 h 23"/>
                <a:gd name="T54" fmla="*/ 0 w 57"/>
                <a:gd name="T55" fmla="*/ 15 h 23"/>
                <a:gd name="T56" fmla="*/ 0 w 57"/>
                <a:gd name="T5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23">
                  <a:moveTo>
                    <a:pt x="0" y="15"/>
                  </a:moveTo>
                  <a:lnTo>
                    <a:pt x="0" y="15"/>
                  </a:lnTo>
                  <a:lnTo>
                    <a:pt x="11" y="15"/>
                  </a:lnTo>
                  <a:lnTo>
                    <a:pt x="20" y="13"/>
                  </a:lnTo>
                  <a:lnTo>
                    <a:pt x="24" y="11"/>
                  </a:lnTo>
                  <a:lnTo>
                    <a:pt x="28" y="8"/>
                  </a:lnTo>
                  <a:lnTo>
                    <a:pt x="31" y="5"/>
                  </a:lnTo>
                  <a:lnTo>
                    <a:pt x="33" y="0"/>
                  </a:lnTo>
                  <a:lnTo>
                    <a:pt x="33" y="0"/>
                  </a:lnTo>
                  <a:lnTo>
                    <a:pt x="57" y="5"/>
                  </a:lnTo>
                  <a:lnTo>
                    <a:pt x="57" y="5"/>
                  </a:lnTo>
                  <a:lnTo>
                    <a:pt x="56" y="12"/>
                  </a:lnTo>
                  <a:lnTo>
                    <a:pt x="56" y="15"/>
                  </a:lnTo>
                  <a:lnTo>
                    <a:pt x="53" y="18"/>
                  </a:lnTo>
                  <a:lnTo>
                    <a:pt x="53" y="18"/>
                  </a:lnTo>
                  <a:lnTo>
                    <a:pt x="43" y="22"/>
                  </a:lnTo>
                  <a:lnTo>
                    <a:pt x="38" y="23"/>
                  </a:lnTo>
                  <a:lnTo>
                    <a:pt x="33" y="22"/>
                  </a:lnTo>
                  <a:lnTo>
                    <a:pt x="33" y="22"/>
                  </a:lnTo>
                  <a:lnTo>
                    <a:pt x="27" y="19"/>
                  </a:lnTo>
                  <a:lnTo>
                    <a:pt x="20" y="20"/>
                  </a:lnTo>
                  <a:lnTo>
                    <a:pt x="13" y="22"/>
                  </a:lnTo>
                  <a:lnTo>
                    <a:pt x="6" y="22"/>
                  </a:lnTo>
                  <a:lnTo>
                    <a:pt x="6" y="22"/>
                  </a:lnTo>
                  <a:lnTo>
                    <a:pt x="3" y="22"/>
                  </a:lnTo>
                  <a:lnTo>
                    <a:pt x="0" y="19"/>
                  </a:lnTo>
                  <a:lnTo>
                    <a:pt x="0" y="1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3" name="Freeform 1344"/>
            <p:cNvSpPr/>
            <p:nvPr/>
          </p:nvSpPr>
          <p:spPr bwMode="auto">
            <a:xfrm>
              <a:off x="6289675" y="1238250"/>
              <a:ext cx="22225" cy="14288"/>
            </a:xfrm>
            <a:custGeom>
              <a:avLst/>
              <a:gdLst>
                <a:gd name="T0" fmla="*/ 43 w 43"/>
                <a:gd name="T1" fmla="*/ 26 h 27"/>
                <a:gd name="T2" fmla="*/ 43 w 43"/>
                <a:gd name="T3" fmla="*/ 26 h 27"/>
                <a:gd name="T4" fmla="*/ 36 w 43"/>
                <a:gd name="T5" fmla="*/ 27 h 27"/>
                <a:gd name="T6" fmla="*/ 31 w 43"/>
                <a:gd name="T7" fmla="*/ 27 h 27"/>
                <a:gd name="T8" fmla="*/ 21 w 43"/>
                <a:gd name="T9" fmla="*/ 25 h 27"/>
                <a:gd name="T10" fmla="*/ 10 w 43"/>
                <a:gd name="T11" fmla="*/ 20 h 27"/>
                <a:gd name="T12" fmla="*/ 0 w 43"/>
                <a:gd name="T13" fmla="*/ 16 h 27"/>
                <a:gd name="T14" fmla="*/ 0 w 43"/>
                <a:gd name="T15" fmla="*/ 16 h 27"/>
                <a:gd name="T16" fmla="*/ 4 w 43"/>
                <a:gd name="T17" fmla="*/ 0 h 27"/>
                <a:gd name="T18" fmla="*/ 4 w 43"/>
                <a:gd name="T19" fmla="*/ 0 h 27"/>
                <a:gd name="T20" fmla="*/ 8 w 43"/>
                <a:gd name="T21" fmla="*/ 1 h 27"/>
                <a:gd name="T22" fmla="*/ 13 w 43"/>
                <a:gd name="T23" fmla="*/ 4 h 27"/>
                <a:gd name="T24" fmla="*/ 19 w 43"/>
                <a:gd name="T25" fmla="*/ 9 h 27"/>
                <a:gd name="T26" fmla="*/ 22 w 43"/>
                <a:gd name="T27" fmla="*/ 11 h 27"/>
                <a:gd name="T28" fmla="*/ 26 w 43"/>
                <a:gd name="T29" fmla="*/ 13 h 27"/>
                <a:gd name="T30" fmla="*/ 31 w 43"/>
                <a:gd name="T31" fmla="*/ 15 h 27"/>
                <a:gd name="T32" fmla="*/ 36 w 43"/>
                <a:gd name="T33" fmla="*/ 13 h 27"/>
                <a:gd name="T34" fmla="*/ 35 w 43"/>
                <a:gd name="T35" fmla="*/ 13 h 27"/>
                <a:gd name="T36" fmla="*/ 35 w 43"/>
                <a:gd name="T37" fmla="*/ 13 h 27"/>
                <a:gd name="T38" fmla="*/ 35 w 43"/>
                <a:gd name="T39" fmla="*/ 18 h 27"/>
                <a:gd name="T40" fmla="*/ 35 w 43"/>
                <a:gd name="T41" fmla="*/ 22 h 27"/>
                <a:gd name="T42" fmla="*/ 37 w 43"/>
                <a:gd name="T43" fmla="*/ 25 h 27"/>
                <a:gd name="T44" fmla="*/ 43 w 43"/>
                <a:gd name="T45" fmla="*/ 26 h 27"/>
                <a:gd name="T46" fmla="*/ 43 w 43"/>
                <a:gd name="T47" fmla="*/ 26 h 27"/>
                <a:gd name="T48" fmla="*/ 43 w 43"/>
                <a:gd name="T49" fmla="*/ 26 h 27"/>
                <a:gd name="T50" fmla="*/ 43 w 43"/>
                <a:gd name="T5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7">
                  <a:moveTo>
                    <a:pt x="43" y="26"/>
                  </a:moveTo>
                  <a:lnTo>
                    <a:pt x="43" y="26"/>
                  </a:lnTo>
                  <a:lnTo>
                    <a:pt x="36" y="27"/>
                  </a:lnTo>
                  <a:lnTo>
                    <a:pt x="31" y="27"/>
                  </a:lnTo>
                  <a:lnTo>
                    <a:pt x="21" y="25"/>
                  </a:lnTo>
                  <a:lnTo>
                    <a:pt x="10" y="20"/>
                  </a:lnTo>
                  <a:lnTo>
                    <a:pt x="0" y="16"/>
                  </a:lnTo>
                  <a:lnTo>
                    <a:pt x="0" y="16"/>
                  </a:lnTo>
                  <a:lnTo>
                    <a:pt x="4" y="0"/>
                  </a:lnTo>
                  <a:lnTo>
                    <a:pt x="4" y="0"/>
                  </a:lnTo>
                  <a:lnTo>
                    <a:pt x="8" y="1"/>
                  </a:lnTo>
                  <a:lnTo>
                    <a:pt x="13" y="4"/>
                  </a:lnTo>
                  <a:lnTo>
                    <a:pt x="19" y="9"/>
                  </a:lnTo>
                  <a:lnTo>
                    <a:pt x="22" y="11"/>
                  </a:lnTo>
                  <a:lnTo>
                    <a:pt x="26" y="13"/>
                  </a:lnTo>
                  <a:lnTo>
                    <a:pt x="31" y="15"/>
                  </a:lnTo>
                  <a:lnTo>
                    <a:pt x="36" y="13"/>
                  </a:lnTo>
                  <a:lnTo>
                    <a:pt x="35" y="13"/>
                  </a:lnTo>
                  <a:lnTo>
                    <a:pt x="35" y="13"/>
                  </a:lnTo>
                  <a:lnTo>
                    <a:pt x="35" y="18"/>
                  </a:lnTo>
                  <a:lnTo>
                    <a:pt x="35" y="22"/>
                  </a:lnTo>
                  <a:lnTo>
                    <a:pt x="37" y="25"/>
                  </a:lnTo>
                  <a:lnTo>
                    <a:pt x="43" y="26"/>
                  </a:lnTo>
                  <a:lnTo>
                    <a:pt x="43" y="26"/>
                  </a:lnTo>
                  <a:lnTo>
                    <a:pt x="43" y="26"/>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4" name="Freeform 1345"/>
            <p:cNvSpPr/>
            <p:nvPr/>
          </p:nvSpPr>
          <p:spPr bwMode="auto">
            <a:xfrm>
              <a:off x="6346825" y="1231900"/>
              <a:ext cx="26988" cy="7938"/>
            </a:xfrm>
            <a:custGeom>
              <a:avLst/>
              <a:gdLst>
                <a:gd name="T0" fmla="*/ 0 w 51"/>
                <a:gd name="T1" fmla="*/ 11 h 15"/>
                <a:gd name="T2" fmla="*/ 0 w 51"/>
                <a:gd name="T3" fmla="*/ 11 h 15"/>
                <a:gd name="T4" fmla="*/ 8 w 51"/>
                <a:gd name="T5" fmla="*/ 0 h 15"/>
                <a:gd name="T6" fmla="*/ 8 w 51"/>
                <a:gd name="T7" fmla="*/ 0 h 15"/>
                <a:gd name="T8" fmla="*/ 17 w 51"/>
                <a:gd name="T9" fmla="*/ 4 h 15"/>
                <a:gd name="T10" fmla="*/ 25 w 51"/>
                <a:gd name="T11" fmla="*/ 7 h 15"/>
                <a:gd name="T12" fmla="*/ 33 w 51"/>
                <a:gd name="T13" fmla="*/ 7 h 15"/>
                <a:gd name="T14" fmla="*/ 37 w 51"/>
                <a:gd name="T15" fmla="*/ 5 h 15"/>
                <a:gd name="T16" fmla="*/ 42 w 51"/>
                <a:gd name="T17" fmla="*/ 4 h 15"/>
                <a:gd name="T18" fmla="*/ 42 w 51"/>
                <a:gd name="T19" fmla="*/ 4 h 15"/>
                <a:gd name="T20" fmla="*/ 44 w 51"/>
                <a:gd name="T21" fmla="*/ 3 h 15"/>
                <a:gd name="T22" fmla="*/ 46 w 51"/>
                <a:gd name="T23" fmla="*/ 4 h 15"/>
                <a:gd name="T24" fmla="*/ 51 w 51"/>
                <a:gd name="T25" fmla="*/ 12 h 15"/>
                <a:gd name="T26" fmla="*/ 51 w 51"/>
                <a:gd name="T27" fmla="*/ 12 h 15"/>
                <a:gd name="T28" fmla="*/ 39 w 51"/>
                <a:gd name="T29" fmla="*/ 14 h 15"/>
                <a:gd name="T30" fmla="*/ 26 w 51"/>
                <a:gd name="T31" fmla="*/ 15 h 15"/>
                <a:gd name="T32" fmla="*/ 13 w 51"/>
                <a:gd name="T33" fmla="*/ 15 h 15"/>
                <a:gd name="T34" fmla="*/ 7 w 51"/>
                <a:gd name="T35" fmla="*/ 14 h 15"/>
                <a:gd name="T36" fmla="*/ 0 w 51"/>
                <a:gd name="T37" fmla="*/ 11 h 15"/>
                <a:gd name="T38" fmla="*/ 0 w 51"/>
                <a:gd name="T3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15">
                  <a:moveTo>
                    <a:pt x="0" y="11"/>
                  </a:moveTo>
                  <a:lnTo>
                    <a:pt x="0" y="11"/>
                  </a:lnTo>
                  <a:lnTo>
                    <a:pt x="8" y="0"/>
                  </a:lnTo>
                  <a:lnTo>
                    <a:pt x="8" y="0"/>
                  </a:lnTo>
                  <a:lnTo>
                    <a:pt x="17" y="4"/>
                  </a:lnTo>
                  <a:lnTo>
                    <a:pt x="25" y="7"/>
                  </a:lnTo>
                  <a:lnTo>
                    <a:pt x="33" y="7"/>
                  </a:lnTo>
                  <a:lnTo>
                    <a:pt x="37" y="5"/>
                  </a:lnTo>
                  <a:lnTo>
                    <a:pt x="42" y="4"/>
                  </a:lnTo>
                  <a:lnTo>
                    <a:pt x="42" y="4"/>
                  </a:lnTo>
                  <a:lnTo>
                    <a:pt x="44" y="3"/>
                  </a:lnTo>
                  <a:lnTo>
                    <a:pt x="46" y="4"/>
                  </a:lnTo>
                  <a:lnTo>
                    <a:pt x="51" y="12"/>
                  </a:lnTo>
                  <a:lnTo>
                    <a:pt x="51" y="12"/>
                  </a:lnTo>
                  <a:lnTo>
                    <a:pt x="39" y="14"/>
                  </a:lnTo>
                  <a:lnTo>
                    <a:pt x="26" y="15"/>
                  </a:lnTo>
                  <a:lnTo>
                    <a:pt x="13" y="15"/>
                  </a:lnTo>
                  <a:lnTo>
                    <a:pt x="7"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5" name="Freeform 1346"/>
            <p:cNvSpPr/>
            <p:nvPr/>
          </p:nvSpPr>
          <p:spPr bwMode="auto">
            <a:xfrm>
              <a:off x="6457950" y="1128713"/>
              <a:ext cx="11113" cy="11113"/>
            </a:xfrm>
            <a:custGeom>
              <a:avLst/>
              <a:gdLst>
                <a:gd name="T0" fmla="*/ 19 w 19"/>
                <a:gd name="T1" fmla="*/ 19 h 19"/>
                <a:gd name="T2" fmla="*/ 19 w 19"/>
                <a:gd name="T3" fmla="*/ 19 h 19"/>
                <a:gd name="T4" fmla="*/ 0 w 19"/>
                <a:gd name="T5" fmla="*/ 18 h 19"/>
                <a:gd name="T6" fmla="*/ 0 w 19"/>
                <a:gd name="T7" fmla="*/ 18 h 19"/>
                <a:gd name="T8" fmla="*/ 11 w 19"/>
                <a:gd name="T9" fmla="*/ 0 h 19"/>
                <a:gd name="T10" fmla="*/ 11 w 19"/>
                <a:gd name="T11" fmla="*/ 0 h 19"/>
                <a:gd name="T12" fmla="*/ 19 w 19"/>
                <a:gd name="T13" fmla="*/ 19 h 19"/>
                <a:gd name="T14" fmla="*/ 19 w 1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19"/>
                  </a:moveTo>
                  <a:lnTo>
                    <a:pt x="19" y="19"/>
                  </a:lnTo>
                  <a:lnTo>
                    <a:pt x="0" y="18"/>
                  </a:lnTo>
                  <a:lnTo>
                    <a:pt x="0" y="18"/>
                  </a:lnTo>
                  <a:lnTo>
                    <a:pt x="11" y="0"/>
                  </a:lnTo>
                  <a:lnTo>
                    <a:pt x="11" y="0"/>
                  </a:lnTo>
                  <a:lnTo>
                    <a:pt x="19" y="19"/>
                  </a:lnTo>
                  <a:lnTo>
                    <a:pt x="1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6" name="Freeform 1347"/>
            <p:cNvSpPr/>
            <p:nvPr/>
          </p:nvSpPr>
          <p:spPr bwMode="auto">
            <a:xfrm>
              <a:off x="6362700" y="1290638"/>
              <a:ext cx="22225" cy="3175"/>
            </a:xfrm>
            <a:custGeom>
              <a:avLst/>
              <a:gdLst>
                <a:gd name="T0" fmla="*/ 0 w 40"/>
                <a:gd name="T1" fmla="*/ 4 h 7"/>
                <a:gd name="T2" fmla="*/ 0 w 40"/>
                <a:gd name="T3" fmla="*/ 4 h 7"/>
                <a:gd name="T4" fmla="*/ 40 w 40"/>
                <a:gd name="T5" fmla="*/ 0 h 7"/>
                <a:gd name="T6" fmla="*/ 40 w 40"/>
                <a:gd name="T7" fmla="*/ 0 h 7"/>
                <a:gd name="T8" fmla="*/ 34 w 40"/>
                <a:gd name="T9" fmla="*/ 4 h 7"/>
                <a:gd name="T10" fmla="*/ 29 w 40"/>
                <a:gd name="T11" fmla="*/ 7 h 7"/>
                <a:gd name="T12" fmla="*/ 24 w 40"/>
                <a:gd name="T13" fmla="*/ 7 h 7"/>
                <a:gd name="T14" fmla="*/ 19 w 40"/>
                <a:gd name="T15" fmla="*/ 6 h 7"/>
                <a:gd name="T16" fmla="*/ 19 w 40"/>
                <a:gd name="T17" fmla="*/ 6 h 7"/>
                <a:gd name="T18" fmla="*/ 9 w 40"/>
                <a:gd name="T19" fmla="*/ 4 h 7"/>
                <a:gd name="T20" fmla="*/ 0 w 40"/>
                <a:gd name="T21" fmla="*/ 4 h 7"/>
                <a:gd name="T22" fmla="*/ 0 w 40"/>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
                  <a:moveTo>
                    <a:pt x="0" y="4"/>
                  </a:moveTo>
                  <a:lnTo>
                    <a:pt x="0" y="4"/>
                  </a:lnTo>
                  <a:lnTo>
                    <a:pt x="40" y="0"/>
                  </a:lnTo>
                  <a:lnTo>
                    <a:pt x="40" y="0"/>
                  </a:lnTo>
                  <a:lnTo>
                    <a:pt x="34" y="4"/>
                  </a:lnTo>
                  <a:lnTo>
                    <a:pt x="29" y="7"/>
                  </a:lnTo>
                  <a:lnTo>
                    <a:pt x="24" y="7"/>
                  </a:lnTo>
                  <a:lnTo>
                    <a:pt x="19" y="6"/>
                  </a:lnTo>
                  <a:lnTo>
                    <a:pt x="19" y="6"/>
                  </a:lnTo>
                  <a:lnTo>
                    <a:pt x="9"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7" name="Freeform 1348"/>
            <p:cNvSpPr/>
            <p:nvPr/>
          </p:nvSpPr>
          <p:spPr bwMode="auto">
            <a:xfrm>
              <a:off x="6340475" y="1270000"/>
              <a:ext cx="11113" cy="6350"/>
            </a:xfrm>
            <a:custGeom>
              <a:avLst/>
              <a:gdLst>
                <a:gd name="T0" fmla="*/ 20 w 20"/>
                <a:gd name="T1" fmla="*/ 2 h 12"/>
                <a:gd name="T2" fmla="*/ 20 w 20"/>
                <a:gd name="T3" fmla="*/ 2 h 12"/>
                <a:gd name="T4" fmla="*/ 15 w 20"/>
                <a:gd name="T5" fmla="*/ 12 h 12"/>
                <a:gd name="T6" fmla="*/ 15 w 20"/>
                <a:gd name="T7" fmla="*/ 12 h 12"/>
                <a:gd name="T8" fmla="*/ 0 w 20"/>
                <a:gd name="T9" fmla="*/ 5 h 12"/>
                <a:gd name="T10" fmla="*/ 0 w 20"/>
                <a:gd name="T11" fmla="*/ 5 h 12"/>
                <a:gd name="T12" fmla="*/ 9 w 20"/>
                <a:gd name="T13" fmla="*/ 1 h 12"/>
                <a:gd name="T14" fmla="*/ 15 w 20"/>
                <a:gd name="T15" fmla="*/ 0 h 12"/>
                <a:gd name="T16" fmla="*/ 20 w 20"/>
                <a:gd name="T17" fmla="*/ 2 h 12"/>
                <a:gd name="T18" fmla="*/ 20 w 2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2"/>
                  </a:moveTo>
                  <a:lnTo>
                    <a:pt x="20" y="2"/>
                  </a:lnTo>
                  <a:lnTo>
                    <a:pt x="15" y="12"/>
                  </a:lnTo>
                  <a:lnTo>
                    <a:pt x="15" y="12"/>
                  </a:lnTo>
                  <a:lnTo>
                    <a:pt x="0" y="5"/>
                  </a:lnTo>
                  <a:lnTo>
                    <a:pt x="0" y="5"/>
                  </a:lnTo>
                  <a:lnTo>
                    <a:pt x="9" y="1"/>
                  </a:lnTo>
                  <a:lnTo>
                    <a:pt x="15" y="0"/>
                  </a:lnTo>
                  <a:lnTo>
                    <a:pt x="20" y="2"/>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8" name="Freeform 1349"/>
            <p:cNvSpPr/>
            <p:nvPr/>
          </p:nvSpPr>
          <p:spPr bwMode="auto">
            <a:xfrm>
              <a:off x="6505575" y="1146175"/>
              <a:ext cx="11113" cy="6350"/>
            </a:xfrm>
            <a:custGeom>
              <a:avLst/>
              <a:gdLst>
                <a:gd name="T0" fmla="*/ 20 w 20"/>
                <a:gd name="T1" fmla="*/ 0 h 12"/>
                <a:gd name="T2" fmla="*/ 20 w 20"/>
                <a:gd name="T3" fmla="*/ 0 h 12"/>
                <a:gd name="T4" fmla="*/ 18 w 20"/>
                <a:gd name="T5" fmla="*/ 7 h 12"/>
                <a:gd name="T6" fmla="*/ 13 w 20"/>
                <a:gd name="T7" fmla="*/ 11 h 12"/>
                <a:gd name="T8" fmla="*/ 9 w 20"/>
                <a:gd name="T9" fmla="*/ 12 h 12"/>
                <a:gd name="T10" fmla="*/ 0 w 20"/>
                <a:gd name="T11" fmla="*/ 12 h 12"/>
                <a:gd name="T12" fmla="*/ 0 w 20"/>
                <a:gd name="T13" fmla="*/ 12 h 12"/>
                <a:gd name="T14" fmla="*/ 20 w 20"/>
                <a:gd name="T15" fmla="*/ 0 h 12"/>
                <a:gd name="T16" fmla="*/ 20 w 2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0"/>
                  </a:moveTo>
                  <a:lnTo>
                    <a:pt x="20" y="0"/>
                  </a:lnTo>
                  <a:lnTo>
                    <a:pt x="18" y="7"/>
                  </a:lnTo>
                  <a:lnTo>
                    <a:pt x="13" y="11"/>
                  </a:lnTo>
                  <a:lnTo>
                    <a:pt x="9" y="12"/>
                  </a:lnTo>
                  <a:lnTo>
                    <a:pt x="0" y="12"/>
                  </a:lnTo>
                  <a:lnTo>
                    <a:pt x="0" y="1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9" name="Freeform 1350"/>
            <p:cNvSpPr/>
            <p:nvPr/>
          </p:nvSpPr>
          <p:spPr bwMode="auto">
            <a:xfrm>
              <a:off x="6459538" y="1177925"/>
              <a:ext cx="9525" cy="4763"/>
            </a:xfrm>
            <a:custGeom>
              <a:avLst/>
              <a:gdLst>
                <a:gd name="T0" fmla="*/ 18 w 18"/>
                <a:gd name="T1" fmla="*/ 10 h 10"/>
                <a:gd name="T2" fmla="*/ 18 w 18"/>
                <a:gd name="T3" fmla="*/ 10 h 10"/>
                <a:gd name="T4" fmla="*/ 0 w 18"/>
                <a:gd name="T5" fmla="*/ 10 h 10"/>
                <a:gd name="T6" fmla="*/ 0 w 18"/>
                <a:gd name="T7" fmla="*/ 10 h 10"/>
                <a:gd name="T8" fmla="*/ 16 w 18"/>
                <a:gd name="T9" fmla="*/ 0 h 10"/>
                <a:gd name="T10" fmla="*/ 16 w 18"/>
                <a:gd name="T11" fmla="*/ 0 h 10"/>
                <a:gd name="T12" fmla="*/ 18 w 18"/>
                <a:gd name="T13" fmla="*/ 10 h 10"/>
                <a:gd name="T14" fmla="*/ 18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8" y="10"/>
                  </a:moveTo>
                  <a:lnTo>
                    <a:pt x="18" y="10"/>
                  </a:lnTo>
                  <a:lnTo>
                    <a:pt x="0" y="10"/>
                  </a:lnTo>
                  <a:lnTo>
                    <a:pt x="0" y="10"/>
                  </a:lnTo>
                  <a:lnTo>
                    <a:pt x="16" y="0"/>
                  </a:lnTo>
                  <a:lnTo>
                    <a:pt x="16" y="0"/>
                  </a:lnTo>
                  <a:lnTo>
                    <a:pt x="18" y="10"/>
                  </a:lnTo>
                  <a:lnTo>
                    <a:pt x="18"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0" name="Freeform 1351"/>
            <p:cNvSpPr/>
            <p:nvPr/>
          </p:nvSpPr>
          <p:spPr bwMode="auto">
            <a:xfrm>
              <a:off x="6534150" y="1101725"/>
              <a:ext cx="36513" cy="28575"/>
            </a:xfrm>
            <a:custGeom>
              <a:avLst/>
              <a:gdLst>
                <a:gd name="T0" fmla="*/ 0 w 67"/>
                <a:gd name="T1" fmla="*/ 28 h 54"/>
                <a:gd name="T2" fmla="*/ 0 w 67"/>
                <a:gd name="T3" fmla="*/ 28 h 54"/>
                <a:gd name="T4" fmla="*/ 12 w 67"/>
                <a:gd name="T5" fmla="*/ 0 h 54"/>
                <a:gd name="T6" fmla="*/ 12 w 67"/>
                <a:gd name="T7" fmla="*/ 0 h 54"/>
                <a:gd name="T8" fmla="*/ 19 w 67"/>
                <a:gd name="T9" fmla="*/ 4 h 54"/>
                <a:gd name="T10" fmla="*/ 26 w 67"/>
                <a:gd name="T11" fmla="*/ 10 h 54"/>
                <a:gd name="T12" fmla="*/ 37 w 67"/>
                <a:gd name="T13" fmla="*/ 21 h 54"/>
                <a:gd name="T14" fmla="*/ 42 w 67"/>
                <a:gd name="T15" fmla="*/ 25 h 54"/>
                <a:gd name="T16" fmla="*/ 49 w 67"/>
                <a:gd name="T17" fmla="*/ 28 h 54"/>
                <a:gd name="T18" fmla="*/ 58 w 67"/>
                <a:gd name="T19" fmla="*/ 31 h 54"/>
                <a:gd name="T20" fmla="*/ 67 w 67"/>
                <a:gd name="T21" fmla="*/ 31 h 54"/>
                <a:gd name="T22" fmla="*/ 67 w 67"/>
                <a:gd name="T23" fmla="*/ 31 h 54"/>
                <a:gd name="T24" fmla="*/ 38 w 67"/>
                <a:gd name="T25" fmla="*/ 54 h 54"/>
                <a:gd name="T26" fmla="*/ 38 w 67"/>
                <a:gd name="T27" fmla="*/ 54 h 54"/>
                <a:gd name="T28" fmla="*/ 38 w 67"/>
                <a:gd name="T29" fmla="*/ 44 h 54"/>
                <a:gd name="T30" fmla="*/ 37 w 67"/>
                <a:gd name="T31" fmla="*/ 40 h 54"/>
                <a:gd name="T32" fmla="*/ 36 w 67"/>
                <a:gd name="T33" fmla="*/ 36 h 54"/>
                <a:gd name="T34" fmla="*/ 34 w 67"/>
                <a:gd name="T35" fmla="*/ 32 h 54"/>
                <a:gd name="T36" fmla="*/ 30 w 67"/>
                <a:gd name="T37" fmla="*/ 29 h 54"/>
                <a:gd name="T38" fmla="*/ 24 w 67"/>
                <a:gd name="T39" fmla="*/ 26 h 54"/>
                <a:gd name="T40" fmla="*/ 19 w 67"/>
                <a:gd name="T41" fmla="*/ 24 h 54"/>
                <a:gd name="T42" fmla="*/ 19 w 67"/>
                <a:gd name="T43" fmla="*/ 24 h 54"/>
                <a:gd name="T44" fmla="*/ 0 w 67"/>
                <a:gd name="T45" fmla="*/ 28 h 54"/>
                <a:gd name="T46" fmla="*/ 0 w 67"/>
                <a:gd name="T4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4">
                  <a:moveTo>
                    <a:pt x="0" y="28"/>
                  </a:moveTo>
                  <a:lnTo>
                    <a:pt x="0" y="28"/>
                  </a:lnTo>
                  <a:lnTo>
                    <a:pt x="12" y="0"/>
                  </a:lnTo>
                  <a:lnTo>
                    <a:pt x="12" y="0"/>
                  </a:lnTo>
                  <a:lnTo>
                    <a:pt x="19" y="4"/>
                  </a:lnTo>
                  <a:lnTo>
                    <a:pt x="26" y="10"/>
                  </a:lnTo>
                  <a:lnTo>
                    <a:pt x="37" y="21"/>
                  </a:lnTo>
                  <a:lnTo>
                    <a:pt x="42" y="25"/>
                  </a:lnTo>
                  <a:lnTo>
                    <a:pt x="49" y="28"/>
                  </a:lnTo>
                  <a:lnTo>
                    <a:pt x="58" y="31"/>
                  </a:lnTo>
                  <a:lnTo>
                    <a:pt x="67" y="31"/>
                  </a:lnTo>
                  <a:lnTo>
                    <a:pt x="67" y="31"/>
                  </a:lnTo>
                  <a:lnTo>
                    <a:pt x="38" y="54"/>
                  </a:lnTo>
                  <a:lnTo>
                    <a:pt x="38" y="54"/>
                  </a:lnTo>
                  <a:lnTo>
                    <a:pt x="38" y="44"/>
                  </a:lnTo>
                  <a:lnTo>
                    <a:pt x="37" y="40"/>
                  </a:lnTo>
                  <a:lnTo>
                    <a:pt x="36" y="36"/>
                  </a:lnTo>
                  <a:lnTo>
                    <a:pt x="34" y="32"/>
                  </a:lnTo>
                  <a:lnTo>
                    <a:pt x="30" y="29"/>
                  </a:lnTo>
                  <a:lnTo>
                    <a:pt x="24" y="26"/>
                  </a:lnTo>
                  <a:lnTo>
                    <a:pt x="19" y="24"/>
                  </a:lnTo>
                  <a:lnTo>
                    <a:pt x="19" y="24"/>
                  </a:lnTo>
                  <a:lnTo>
                    <a:pt x="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1" name="Freeform 1352"/>
            <p:cNvSpPr/>
            <p:nvPr/>
          </p:nvSpPr>
          <p:spPr bwMode="auto">
            <a:xfrm>
              <a:off x="6470650" y="1074738"/>
              <a:ext cx="31750" cy="15875"/>
            </a:xfrm>
            <a:custGeom>
              <a:avLst/>
              <a:gdLst>
                <a:gd name="T0" fmla="*/ 0 w 60"/>
                <a:gd name="T1" fmla="*/ 26 h 30"/>
                <a:gd name="T2" fmla="*/ 0 w 60"/>
                <a:gd name="T3" fmla="*/ 26 h 30"/>
                <a:gd name="T4" fmla="*/ 4 w 60"/>
                <a:gd name="T5" fmla="*/ 22 h 30"/>
                <a:gd name="T6" fmla="*/ 10 w 60"/>
                <a:gd name="T7" fmla="*/ 21 h 30"/>
                <a:gd name="T8" fmla="*/ 10 w 60"/>
                <a:gd name="T9" fmla="*/ 21 h 30"/>
                <a:gd name="T10" fmla="*/ 21 w 60"/>
                <a:gd name="T11" fmla="*/ 18 h 30"/>
                <a:gd name="T12" fmla="*/ 26 w 60"/>
                <a:gd name="T13" fmla="*/ 15 h 30"/>
                <a:gd name="T14" fmla="*/ 28 w 60"/>
                <a:gd name="T15" fmla="*/ 12 h 30"/>
                <a:gd name="T16" fmla="*/ 29 w 60"/>
                <a:gd name="T17" fmla="*/ 10 h 30"/>
                <a:gd name="T18" fmla="*/ 31 w 60"/>
                <a:gd name="T19" fmla="*/ 0 h 30"/>
                <a:gd name="T20" fmla="*/ 31 w 60"/>
                <a:gd name="T21" fmla="*/ 0 h 30"/>
                <a:gd name="T22" fmla="*/ 35 w 60"/>
                <a:gd name="T23" fmla="*/ 3 h 30"/>
                <a:gd name="T24" fmla="*/ 39 w 60"/>
                <a:gd name="T25" fmla="*/ 5 h 30"/>
                <a:gd name="T26" fmla="*/ 50 w 60"/>
                <a:gd name="T27" fmla="*/ 10 h 30"/>
                <a:gd name="T28" fmla="*/ 54 w 60"/>
                <a:gd name="T29" fmla="*/ 12 h 30"/>
                <a:gd name="T30" fmla="*/ 58 w 60"/>
                <a:gd name="T31" fmla="*/ 16 h 30"/>
                <a:gd name="T32" fmla="*/ 60 w 60"/>
                <a:gd name="T33" fmla="*/ 21 h 30"/>
                <a:gd name="T34" fmla="*/ 60 w 60"/>
                <a:gd name="T35" fmla="*/ 28 h 30"/>
                <a:gd name="T36" fmla="*/ 60 w 60"/>
                <a:gd name="T37" fmla="*/ 28 h 30"/>
                <a:gd name="T38" fmla="*/ 3 w 60"/>
                <a:gd name="T39" fmla="*/ 30 h 30"/>
                <a:gd name="T40" fmla="*/ 3 w 60"/>
                <a:gd name="T41" fmla="*/ 30 h 30"/>
                <a:gd name="T42" fmla="*/ 0 w 60"/>
                <a:gd name="T43" fmla="*/ 26 h 30"/>
                <a:gd name="T44" fmla="*/ 0 w 60"/>
                <a:gd name="T4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0">
                  <a:moveTo>
                    <a:pt x="0" y="26"/>
                  </a:moveTo>
                  <a:lnTo>
                    <a:pt x="0" y="26"/>
                  </a:lnTo>
                  <a:lnTo>
                    <a:pt x="4" y="22"/>
                  </a:lnTo>
                  <a:lnTo>
                    <a:pt x="10" y="21"/>
                  </a:lnTo>
                  <a:lnTo>
                    <a:pt x="10" y="21"/>
                  </a:lnTo>
                  <a:lnTo>
                    <a:pt x="21" y="18"/>
                  </a:lnTo>
                  <a:lnTo>
                    <a:pt x="26" y="15"/>
                  </a:lnTo>
                  <a:lnTo>
                    <a:pt x="28" y="12"/>
                  </a:lnTo>
                  <a:lnTo>
                    <a:pt x="29" y="10"/>
                  </a:lnTo>
                  <a:lnTo>
                    <a:pt x="31" y="0"/>
                  </a:lnTo>
                  <a:lnTo>
                    <a:pt x="31" y="0"/>
                  </a:lnTo>
                  <a:lnTo>
                    <a:pt x="35" y="3"/>
                  </a:lnTo>
                  <a:lnTo>
                    <a:pt x="39" y="5"/>
                  </a:lnTo>
                  <a:lnTo>
                    <a:pt x="50" y="10"/>
                  </a:lnTo>
                  <a:lnTo>
                    <a:pt x="54" y="12"/>
                  </a:lnTo>
                  <a:lnTo>
                    <a:pt x="58" y="16"/>
                  </a:lnTo>
                  <a:lnTo>
                    <a:pt x="60" y="21"/>
                  </a:lnTo>
                  <a:lnTo>
                    <a:pt x="60" y="28"/>
                  </a:lnTo>
                  <a:lnTo>
                    <a:pt x="60" y="28"/>
                  </a:lnTo>
                  <a:lnTo>
                    <a:pt x="3" y="30"/>
                  </a:lnTo>
                  <a:lnTo>
                    <a:pt x="3" y="30"/>
                  </a:lnTo>
                  <a:lnTo>
                    <a:pt x="0" y="2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2" name="Freeform 1353"/>
            <p:cNvSpPr/>
            <p:nvPr/>
          </p:nvSpPr>
          <p:spPr bwMode="auto">
            <a:xfrm>
              <a:off x="6567488" y="1090613"/>
              <a:ext cx="12700" cy="12700"/>
            </a:xfrm>
            <a:custGeom>
              <a:avLst/>
              <a:gdLst>
                <a:gd name="T0" fmla="*/ 7 w 25"/>
                <a:gd name="T1" fmla="*/ 24 h 24"/>
                <a:gd name="T2" fmla="*/ 7 w 25"/>
                <a:gd name="T3" fmla="*/ 24 h 24"/>
                <a:gd name="T4" fmla="*/ 0 w 25"/>
                <a:gd name="T5" fmla="*/ 0 h 24"/>
                <a:gd name="T6" fmla="*/ 0 w 25"/>
                <a:gd name="T7" fmla="*/ 0 h 24"/>
                <a:gd name="T8" fmla="*/ 25 w 25"/>
                <a:gd name="T9" fmla="*/ 21 h 24"/>
                <a:gd name="T10" fmla="*/ 25 w 25"/>
                <a:gd name="T11" fmla="*/ 21 h 24"/>
                <a:gd name="T12" fmla="*/ 7 w 25"/>
                <a:gd name="T13" fmla="*/ 24 h 24"/>
                <a:gd name="T14" fmla="*/ 7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7" y="24"/>
                  </a:moveTo>
                  <a:lnTo>
                    <a:pt x="7" y="24"/>
                  </a:lnTo>
                  <a:lnTo>
                    <a:pt x="0" y="0"/>
                  </a:lnTo>
                  <a:lnTo>
                    <a:pt x="0" y="0"/>
                  </a:lnTo>
                  <a:lnTo>
                    <a:pt x="25" y="21"/>
                  </a:lnTo>
                  <a:lnTo>
                    <a:pt x="25" y="21"/>
                  </a:lnTo>
                  <a:lnTo>
                    <a:pt x="7" y="24"/>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3" name="Freeform 1354"/>
            <p:cNvSpPr/>
            <p:nvPr/>
          </p:nvSpPr>
          <p:spPr bwMode="auto">
            <a:xfrm>
              <a:off x="6521450" y="1087438"/>
              <a:ext cx="12700" cy="6350"/>
            </a:xfrm>
            <a:custGeom>
              <a:avLst/>
              <a:gdLst>
                <a:gd name="T0" fmla="*/ 0 w 25"/>
                <a:gd name="T1" fmla="*/ 11 h 11"/>
                <a:gd name="T2" fmla="*/ 0 w 25"/>
                <a:gd name="T3" fmla="*/ 11 h 11"/>
                <a:gd name="T4" fmla="*/ 4 w 25"/>
                <a:gd name="T5" fmla="*/ 4 h 11"/>
                <a:gd name="T6" fmla="*/ 5 w 25"/>
                <a:gd name="T7" fmla="*/ 1 h 11"/>
                <a:gd name="T8" fmla="*/ 8 w 25"/>
                <a:gd name="T9" fmla="*/ 0 h 11"/>
                <a:gd name="T10" fmla="*/ 11 w 25"/>
                <a:gd name="T11" fmla="*/ 0 h 11"/>
                <a:gd name="T12" fmla="*/ 13 w 25"/>
                <a:gd name="T13" fmla="*/ 1 h 11"/>
                <a:gd name="T14" fmla="*/ 25 w 25"/>
                <a:gd name="T15" fmla="*/ 5 h 11"/>
                <a:gd name="T16" fmla="*/ 25 w 25"/>
                <a:gd name="T17" fmla="*/ 5 h 11"/>
                <a:gd name="T18" fmla="*/ 0 w 25"/>
                <a:gd name="T19" fmla="*/ 11 h 11"/>
                <a:gd name="T20" fmla="*/ 0 w 25"/>
                <a:gd name="T21" fmla="*/ 11 h 11"/>
                <a:gd name="T22" fmla="*/ 0 w 25"/>
                <a:gd name="T23" fmla="*/ 11 h 11"/>
                <a:gd name="T24" fmla="*/ 0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0" y="11"/>
                  </a:moveTo>
                  <a:lnTo>
                    <a:pt x="0" y="11"/>
                  </a:lnTo>
                  <a:lnTo>
                    <a:pt x="4" y="4"/>
                  </a:lnTo>
                  <a:lnTo>
                    <a:pt x="5" y="1"/>
                  </a:lnTo>
                  <a:lnTo>
                    <a:pt x="8" y="0"/>
                  </a:lnTo>
                  <a:lnTo>
                    <a:pt x="11" y="0"/>
                  </a:lnTo>
                  <a:lnTo>
                    <a:pt x="13" y="1"/>
                  </a:lnTo>
                  <a:lnTo>
                    <a:pt x="25" y="5"/>
                  </a:lnTo>
                  <a:lnTo>
                    <a:pt x="25" y="5"/>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4" name="Freeform 1355"/>
            <p:cNvSpPr/>
            <p:nvPr/>
          </p:nvSpPr>
          <p:spPr bwMode="auto">
            <a:xfrm>
              <a:off x="6581775" y="1146175"/>
              <a:ext cx="3175" cy="6350"/>
            </a:xfrm>
            <a:custGeom>
              <a:avLst/>
              <a:gdLst>
                <a:gd name="T0" fmla="*/ 7 w 7"/>
                <a:gd name="T1" fmla="*/ 0 h 12"/>
                <a:gd name="T2" fmla="*/ 7 w 7"/>
                <a:gd name="T3" fmla="*/ 0 h 12"/>
                <a:gd name="T4" fmla="*/ 7 w 7"/>
                <a:gd name="T5" fmla="*/ 12 h 12"/>
                <a:gd name="T6" fmla="*/ 7 w 7"/>
                <a:gd name="T7" fmla="*/ 12 h 12"/>
                <a:gd name="T8" fmla="*/ 2 w 7"/>
                <a:gd name="T9" fmla="*/ 12 h 12"/>
                <a:gd name="T10" fmla="*/ 2 w 7"/>
                <a:gd name="T11" fmla="*/ 12 h 12"/>
                <a:gd name="T12" fmla="*/ 0 w 7"/>
                <a:gd name="T13" fmla="*/ 1 h 12"/>
                <a:gd name="T14" fmla="*/ 0 w 7"/>
                <a:gd name="T15" fmla="*/ 1 h 12"/>
                <a:gd name="T16" fmla="*/ 7 w 7"/>
                <a:gd name="T17" fmla="*/ 0 h 12"/>
                <a:gd name="T18" fmla="*/ 7 w 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7" y="0"/>
                  </a:moveTo>
                  <a:lnTo>
                    <a:pt x="7" y="0"/>
                  </a:lnTo>
                  <a:lnTo>
                    <a:pt x="7" y="12"/>
                  </a:lnTo>
                  <a:lnTo>
                    <a:pt x="7" y="12"/>
                  </a:lnTo>
                  <a:lnTo>
                    <a:pt x="2" y="12"/>
                  </a:lnTo>
                  <a:lnTo>
                    <a:pt x="2" y="12"/>
                  </a:lnTo>
                  <a:lnTo>
                    <a:pt x="0" y="1"/>
                  </a:lnTo>
                  <a:lnTo>
                    <a:pt x="0" y="1"/>
                  </a:lnTo>
                  <a:lnTo>
                    <a:pt x="7"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5" name="Freeform 1356"/>
            <p:cNvSpPr/>
            <p:nvPr/>
          </p:nvSpPr>
          <p:spPr bwMode="auto">
            <a:xfrm>
              <a:off x="6299200" y="1071563"/>
              <a:ext cx="9525" cy="3175"/>
            </a:xfrm>
            <a:custGeom>
              <a:avLst/>
              <a:gdLst>
                <a:gd name="T0" fmla="*/ 0 w 18"/>
                <a:gd name="T1" fmla="*/ 4 h 5"/>
                <a:gd name="T2" fmla="*/ 0 w 18"/>
                <a:gd name="T3" fmla="*/ 4 h 5"/>
                <a:gd name="T4" fmla="*/ 7 w 18"/>
                <a:gd name="T5" fmla="*/ 1 h 5"/>
                <a:gd name="T6" fmla="*/ 10 w 18"/>
                <a:gd name="T7" fmla="*/ 0 h 5"/>
                <a:gd name="T8" fmla="*/ 14 w 18"/>
                <a:gd name="T9" fmla="*/ 1 h 5"/>
                <a:gd name="T10" fmla="*/ 18 w 18"/>
                <a:gd name="T11" fmla="*/ 5 h 5"/>
                <a:gd name="T12" fmla="*/ 18 w 18"/>
                <a:gd name="T13" fmla="*/ 5 h 5"/>
                <a:gd name="T14" fmla="*/ 0 w 18"/>
                <a:gd name="T15" fmla="*/ 4 h 5"/>
                <a:gd name="T16" fmla="*/ 0 w 1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
                  <a:moveTo>
                    <a:pt x="0" y="4"/>
                  </a:moveTo>
                  <a:lnTo>
                    <a:pt x="0" y="4"/>
                  </a:lnTo>
                  <a:lnTo>
                    <a:pt x="7" y="1"/>
                  </a:lnTo>
                  <a:lnTo>
                    <a:pt x="10" y="0"/>
                  </a:lnTo>
                  <a:lnTo>
                    <a:pt x="14" y="1"/>
                  </a:lnTo>
                  <a:lnTo>
                    <a:pt x="18" y="5"/>
                  </a:lnTo>
                  <a:lnTo>
                    <a:pt x="18"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6" name="Freeform 1357"/>
            <p:cNvSpPr/>
            <p:nvPr/>
          </p:nvSpPr>
          <p:spPr bwMode="auto">
            <a:xfrm>
              <a:off x="6473825" y="1071563"/>
              <a:ext cx="7938" cy="3175"/>
            </a:xfrm>
            <a:custGeom>
              <a:avLst/>
              <a:gdLst>
                <a:gd name="T0" fmla="*/ 15 w 15"/>
                <a:gd name="T1" fmla="*/ 0 h 7"/>
                <a:gd name="T2" fmla="*/ 15 w 15"/>
                <a:gd name="T3" fmla="*/ 0 h 7"/>
                <a:gd name="T4" fmla="*/ 12 w 15"/>
                <a:gd name="T5" fmla="*/ 4 h 7"/>
                <a:gd name="T6" fmla="*/ 8 w 15"/>
                <a:gd name="T7" fmla="*/ 7 h 7"/>
                <a:gd name="T8" fmla="*/ 4 w 15"/>
                <a:gd name="T9" fmla="*/ 4 h 7"/>
                <a:gd name="T10" fmla="*/ 0 w 15"/>
                <a:gd name="T11" fmla="*/ 0 h 7"/>
                <a:gd name="T12" fmla="*/ 0 w 15"/>
                <a:gd name="T13" fmla="*/ 0 h 7"/>
                <a:gd name="T14" fmla="*/ 15 w 15"/>
                <a:gd name="T15" fmla="*/ 0 h 7"/>
                <a:gd name="T16" fmla="*/ 15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5" y="0"/>
                  </a:moveTo>
                  <a:lnTo>
                    <a:pt x="15" y="0"/>
                  </a:lnTo>
                  <a:lnTo>
                    <a:pt x="12" y="4"/>
                  </a:lnTo>
                  <a:lnTo>
                    <a:pt x="8" y="7"/>
                  </a:lnTo>
                  <a:lnTo>
                    <a:pt x="4" y="4"/>
                  </a:lnTo>
                  <a:lnTo>
                    <a:pt x="0" y="0"/>
                  </a:lnTo>
                  <a:lnTo>
                    <a:pt x="0"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7" name="Freeform 1358"/>
            <p:cNvSpPr/>
            <p:nvPr/>
          </p:nvSpPr>
          <p:spPr bwMode="auto">
            <a:xfrm>
              <a:off x="6373813" y="1166813"/>
              <a:ext cx="7938" cy="4763"/>
            </a:xfrm>
            <a:custGeom>
              <a:avLst/>
              <a:gdLst>
                <a:gd name="T0" fmla="*/ 14 w 15"/>
                <a:gd name="T1" fmla="*/ 0 h 9"/>
                <a:gd name="T2" fmla="*/ 14 w 15"/>
                <a:gd name="T3" fmla="*/ 0 h 9"/>
                <a:gd name="T4" fmla="*/ 15 w 15"/>
                <a:gd name="T5" fmla="*/ 9 h 9"/>
                <a:gd name="T6" fmla="*/ 15 w 15"/>
                <a:gd name="T7" fmla="*/ 9 h 9"/>
                <a:gd name="T8" fmla="*/ 0 w 15"/>
                <a:gd name="T9" fmla="*/ 9 h 9"/>
                <a:gd name="T10" fmla="*/ 0 w 15"/>
                <a:gd name="T11" fmla="*/ 9 h 9"/>
                <a:gd name="T12" fmla="*/ 0 w 15"/>
                <a:gd name="T13" fmla="*/ 5 h 9"/>
                <a:gd name="T14" fmla="*/ 0 w 15"/>
                <a:gd name="T15" fmla="*/ 5 h 9"/>
                <a:gd name="T16" fmla="*/ 14 w 15"/>
                <a:gd name="T17" fmla="*/ 1 h 9"/>
                <a:gd name="T18" fmla="*/ 14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4" y="0"/>
                  </a:moveTo>
                  <a:lnTo>
                    <a:pt x="14" y="0"/>
                  </a:lnTo>
                  <a:lnTo>
                    <a:pt x="15" y="9"/>
                  </a:lnTo>
                  <a:lnTo>
                    <a:pt x="15" y="9"/>
                  </a:lnTo>
                  <a:lnTo>
                    <a:pt x="0" y="9"/>
                  </a:lnTo>
                  <a:lnTo>
                    <a:pt x="0" y="9"/>
                  </a:lnTo>
                  <a:lnTo>
                    <a:pt x="0" y="5"/>
                  </a:lnTo>
                  <a:lnTo>
                    <a:pt x="0" y="5"/>
                  </a:lnTo>
                  <a:lnTo>
                    <a:pt x="14"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8" name="Freeform 1359"/>
            <p:cNvSpPr/>
            <p:nvPr/>
          </p:nvSpPr>
          <p:spPr bwMode="auto">
            <a:xfrm>
              <a:off x="6399213" y="1136650"/>
              <a:ext cx="4763" cy="3175"/>
            </a:xfrm>
            <a:custGeom>
              <a:avLst/>
              <a:gdLst>
                <a:gd name="T0" fmla="*/ 0 w 9"/>
                <a:gd name="T1" fmla="*/ 4 h 5"/>
                <a:gd name="T2" fmla="*/ 0 w 9"/>
                <a:gd name="T3" fmla="*/ 4 h 5"/>
                <a:gd name="T4" fmla="*/ 3 w 9"/>
                <a:gd name="T5" fmla="*/ 1 h 5"/>
                <a:gd name="T6" fmla="*/ 4 w 9"/>
                <a:gd name="T7" fmla="*/ 0 h 5"/>
                <a:gd name="T8" fmla="*/ 4 w 9"/>
                <a:gd name="T9" fmla="*/ 0 h 5"/>
                <a:gd name="T10" fmla="*/ 7 w 9"/>
                <a:gd name="T11" fmla="*/ 3 h 5"/>
                <a:gd name="T12" fmla="*/ 9 w 9"/>
                <a:gd name="T13" fmla="*/ 4 h 5"/>
                <a:gd name="T14" fmla="*/ 9 w 9"/>
                <a:gd name="T15" fmla="*/ 4 h 5"/>
                <a:gd name="T16" fmla="*/ 7 w 9"/>
                <a:gd name="T17" fmla="*/ 5 h 5"/>
                <a:gd name="T18" fmla="*/ 4 w 9"/>
                <a:gd name="T19" fmla="*/ 5 h 5"/>
                <a:gd name="T20" fmla="*/ 4 w 9"/>
                <a:gd name="T21" fmla="*/ 5 h 5"/>
                <a:gd name="T22" fmla="*/ 3 w 9"/>
                <a:gd name="T23" fmla="*/ 5 h 5"/>
                <a:gd name="T24" fmla="*/ 0 w 9"/>
                <a:gd name="T25" fmla="*/ 4 h 5"/>
                <a:gd name="T26" fmla="*/ 0 w 9"/>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5">
                  <a:moveTo>
                    <a:pt x="0" y="4"/>
                  </a:moveTo>
                  <a:lnTo>
                    <a:pt x="0" y="4"/>
                  </a:lnTo>
                  <a:lnTo>
                    <a:pt x="3" y="1"/>
                  </a:lnTo>
                  <a:lnTo>
                    <a:pt x="4" y="0"/>
                  </a:lnTo>
                  <a:lnTo>
                    <a:pt x="4" y="0"/>
                  </a:lnTo>
                  <a:lnTo>
                    <a:pt x="7" y="3"/>
                  </a:lnTo>
                  <a:lnTo>
                    <a:pt x="9" y="4"/>
                  </a:lnTo>
                  <a:lnTo>
                    <a:pt x="9" y="4"/>
                  </a:lnTo>
                  <a:lnTo>
                    <a:pt x="7" y="5"/>
                  </a:lnTo>
                  <a:lnTo>
                    <a:pt x="4" y="5"/>
                  </a:lnTo>
                  <a:lnTo>
                    <a:pt x="4" y="5"/>
                  </a:lnTo>
                  <a:lnTo>
                    <a:pt x="3"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9" name="Freeform 1360"/>
            <p:cNvSpPr/>
            <p:nvPr/>
          </p:nvSpPr>
          <p:spPr bwMode="auto">
            <a:xfrm>
              <a:off x="6180138" y="1028700"/>
              <a:ext cx="12700" cy="7938"/>
            </a:xfrm>
            <a:custGeom>
              <a:avLst/>
              <a:gdLst>
                <a:gd name="T0" fmla="*/ 0 w 22"/>
                <a:gd name="T1" fmla="*/ 11 h 14"/>
                <a:gd name="T2" fmla="*/ 0 w 22"/>
                <a:gd name="T3" fmla="*/ 11 h 14"/>
                <a:gd name="T4" fmla="*/ 12 w 22"/>
                <a:gd name="T5" fmla="*/ 0 h 14"/>
                <a:gd name="T6" fmla="*/ 12 w 22"/>
                <a:gd name="T7" fmla="*/ 0 h 14"/>
                <a:gd name="T8" fmla="*/ 18 w 22"/>
                <a:gd name="T9" fmla="*/ 3 h 14"/>
                <a:gd name="T10" fmla="*/ 21 w 22"/>
                <a:gd name="T11" fmla="*/ 6 h 14"/>
                <a:gd name="T12" fmla="*/ 22 w 22"/>
                <a:gd name="T13" fmla="*/ 7 h 14"/>
                <a:gd name="T14" fmla="*/ 22 w 22"/>
                <a:gd name="T15" fmla="*/ 7 h 14"/>
                <a:gd name="T16" fmla="*/ 21 w 22"/>
                <a:gd name="T17" fmla="*/ 11 h 14"/>
                <a:gd name="T18" fmla="*/ 18 w 22"/>
                <a:gd name="T19" fmla="*/ 13 h 14"/>
                <a:gd name="T20" fmla="*/ 15 w 22"/>
                <a:gd name="T21" fmla="*/ 14 h 14"/>
                <a:gd name="T22" fmla="*/ 9 w 22"/>
                <a:gd name="T23" fmla="*/ 14 h 14"/>
                <a:gd name="T24" fmla="*/ 9 w 22"/>
                <a:gd name="T25" fmla="*/ 14 h 14"/>
                <a:gd name="T26" fmla="*/ 0 w 22"/>
                <a:gd name="T27" fmla="*/ 11 h 14"/>
                <a:gd name="T28" fmla="*/ 0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0" y="11"/>
                  </a:moveTo>
                  <a:lnTo>
                    <a:pt x="0" y="11"/>
                  </a:lnTo>
                  <a:lnTo>
                    <a:pt x="12" y="0"/>
                  </a:lnTo>
                  <a:lnTo>
                    <a:pt x="12" y="0"/>
                  </a:lnTo>
                  <a:lnTo>
                    <a:pt x="18" y="3"/>
                  </a:lnTo>
                  <a:lnTo>
                    <a:pt x="21" y="6"/>
                  </a:lnTo>
                  <a:lnTo>
                    <a:pt x="22" y="7"/>
                  </a:lnTo>
                  <a:lnTo>
                    <a:pt x="22" y="7"/>
                  </a:lnTo>
                  <a:lnTo>
                    <a:pt x="21" y="11"/>
                  </a:lnTo>
                  <a:lnTo>
                    <a:pt x="18" y="13"/>
                  </a:lnTo>
                  <a:lnTo>
                    <a:pt x="15" y="14"/>
                  </a:lnTo>
                  <a:lnTo>
                    <a:pt x="9" y="14"/>
                  </a:lnTo>
                  <a:lnTo>
                    <a:pt x="9"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0" name="Freeform 1361"/>
            <p:cNvSpPr/>
            <p:nvPr/>
          </p:nvSpPr>
          <p:spPr bwMode="auto">
            <a:xfrm>
              <a:off x="6226175" y="995363"/>
              <a:ext cx="6350" cy="4763"/>
            </a:xfrm>
            <a:custGeom>
              <a:avLst/>
              <a:gdLst>
                <a:gd name="T0" fmla="*/ 0 w 11"/>
                <a:gd name="T1" fmla="*/ 2 h 7"/>
                <a:gd name="T2" fmla="*/ 0 w 11"/>
                <a:gd name="T3" fmla="*/ 2 h 7"/>
                <a:gd name="T4" fmla="*/ 8 w 11"/>
                <a:gd name="T5" fmla="*/ 0 h 7"/>
                <a:gd name="T6" fmla="*/ 8 w 11"/>
                <a:gd name="T7" fmla="*/ 0 h 7"/>
                <a:gd name="T8" fmla="*/ 9 w 11"/>
                <a:gd name="T9" fmla="*/ 1 h 7"/>
                <a:gd name="T10" fmla="*/ 11 w 11"/>
                <a:gd name="T11" fmla="*/ 2 h 7"/>
                <a:gd name="T12" fmla="*/ 11 w 11"/>
                <a:gd name="T13" fmla="*/ 2 h 7"/>
                <a:gd name="T14" fmla="*/ 9 w 11"/>
                <a:gd name="T15" fmla="*/ 5 h 7"/>
                <a:gd name="T16" fmla="*/ 7 w 11"/>
                <a:gd name="T17" fmla="*/ 7 h 7"/>
                <a:gd name="T18" fmla="*/ 7 w 11"/>
                <a:gd name="T19" fmla="*/ 7 h 7"/>
                <a:gd name="T20" fmla="*/ 4 w 11"/>
                <a:gd name="T21" fmla="*/ 5 h 7"/>
                <a:gd name="T22" fmla="*/ 0 w 11"/>
                <a:gd name="T23" fmla="*/ 2 h 7"/>
                <a:gd name="T24" fmla="*/ 0 w 11"/>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0" y="2"/>
                  </a:moveTo>
                  <a:lnTo>
                    <a:pt x="0" y="2"/>
                  </a:lnTo>
                  <a:lnTo>
                    <a:pt x="8" y="0"/>
                  </a:lnTo>
                  <a:lnTo>
                    <a:pt x="8" y="0"/>
                  </a:lnTo>
                  <a:lnTo>
                    <a:pt x="9" y="1"/>
                  </a:lnTo>
                  <a:lnTo>
                    <a:pt x="11" y="2"/>
                  </a:lnTo>
                  <a:lnTo>
                    <a:pt x="11" y="2"/>
                  </a:lnTo>
                  <a:lnTo>
                    <a:pt x="9" y="5"/>
                  </a:lnTo>
                  <a:lnTo>
                    <a:pt x="7" y="7"/>
                  </a:lnTo>
                  <a:lnTo>
                    <a:pt x="7" y="7"/>
                  </a:lnTo>
                  <a:lnTo>
                    <a:pt x="4" y="5"/>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1" name="Freeform 1362"/>
            <p:cNvSpPr/>
            <p:nvPr/>
          </p:nvSpPr>
          <p:spPr bwMode="auto">
            <a:xfrm>
              <a:off x="6162675" y="1139825"/>
              <a:ext cx="9525" cy="3175"/>
            </a:xfrm>
            <a:custGeom>
              <a:avLst/>
              <a:gdLst>
                <a:gd name="T0" fmla="*/ 20 w 20"/>
                <a:gd name="T1" fmla="*/ 7 h 7"/>
                <a:gd name="T2" fmla="*/ 20 w 20"/>
                <a:gd name="T3" fmla="*/ 7 h 7"/>
                <a:gd name="T4" fmla="*/ 0 w 20"/>
                <a:gd name="T5" fmla="*/ 7 h 7"/>
                <a:gd name="T6" fmla="*/ 0 w 20"/>
                <a:gd name="T7" fmla="*/ 7 h 7"/>
                <a:gd name="T8" fmla="*/ 0 w 20"/>
                <a:gd name="T9" fmla="*/ 4 h 7"/>
                <a:gd name="T10" fmla="*/ 2 w 20"/>
                <a:gd name="T11" fmla="*/ 3 h 7"/>
                <a:gd name="T12" fmla="*/ 2 w 20"/>
                <a:gd name="T13" fmla="*/ 3 h 7"/>
                <a:gd name="T14" fmla="*/ 6 w 20"/>
                <a:gd name="T15" fmla="*/ 0 h 7"/>
                <a:gd name="T16" fmla="*/ 10 w 20"/>
                <a:gd name="T17" fmla="*/ 0 h 7"/>
                <a:gd name="T18" fmla="*/ 15 w 20"/>
                <a:gd name="T19" fmla="*/ 1 h 7"/>
                <a:gd name="T20" fmla="*/ 20 w 20"/>
                <a:gd name="T21" fmla="*/ 7 h 7"/>
                <a:gd name="T22" fmla="*/ 20 w 20"/>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20" y="7"/>
                  </a:moveTo>
                  <a:lnTo>
                    <a:pt x="20" y="7"/>
                  </a:lnTo>
                  <a:lnTo>
                    <a:pt x="0" y="7"/>
                  </a:lnTo>
                  <a:lnTo>
                    <a:pt x="0" y="7"/>
                  </a:lnTo>
                  <a:lnTo>
                    <a:pt x="0" y="4"/>
                  </a:lnTo>
                  <a:lnTo>
                    <a:pt x="2" y="3"/>
                  </a:lnTo>
                  <a:lnTo>
                    <a:pt x="2" y="3"/>
                  </a:lnTo>
                  <a:lnTo>
                    <a:pt x="6" y="0"/>
                  </a:lnTo>
                  <a:lnTo>
                    <a:pt x="10" y="0"/>
                  </a:lnTo>
                  <a:lnTo>
                    <a:pt x="15" y="1"/>
                  </a:lnTo>
                  <a:lnTo>
                    <a:pt x="20" y="7"/>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2" name="Freeform 1363"/>
            <p:cNvSpPr/>
            <p:nvPr/>
          </p:nvSpPr>
          <p:spPr bwMode="auto">
            <a:xfrm>
              <a:off x="6061075" y="1352550"/>
              <a:ext cx="4763" cy="7938"/>
            </a:xfrm>
            <a:custGeom>
              <a:avLst/>
              <a:gdLst>
                <a:gd name="T0" fmla="*/ 0 w 11"/>
                <a:gd name="T1" fmla="*/ 13 h 13"/>
                <a:gd name="T2" fmla="*/ 0 w 11"/>
                <a:gd name="T3" fmla="*/ 13 h 13"/>
                <a:gd name="T4" fmla="*/ 0 w 11"/>
                <a:gd name="T5" fmla="*/ 6 h 13"/>
                <a:gd name="T6" fmla="*/ 1 w 11"/>
                <a:gd name="T7" fmla="*/ 2 h 13"/>
                <a:gd name="T8" fmla="*/ 4 w 11"/>
                <a:gd name="T9" fmla="*/ 0 h 13"/>
                <a:gd name="T10" fmla="*/ 11 w 11"/>
                <a:gd name="T11" fmla="*/ 0 h 13"/>
                <a:gd name="T12" fmla="*/ 11 w 11"/>
                <a:gd name="T13" fmla="*/ 0 h 13"/>
                <a:gd name="T14" fmla="*/ 0 w 11"/>
                <a:gd name="T15" fmla="*/ 13 h 13"/>
                <a:gd name="T16" fmla="*/ 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3"/>
                  </a:moveTo>
                  <a:lnTo>
                    <a:pt x="0" y="13"/>
                  </a:lnTo>
                  <a:lnTo>
                    <a:pt x="0" y="6"/>
                  </a:lnTo>
                  <a:lnTo>
                    <a:pt x="1" y="2"/>
                  </a:lnTo>
                  <a:lnTo>
                    <a:pt x="4" y="0"/>
                  </a:lnTo>
                  <a:lnTo>
                    <a:pt x="11" y="0"/>
                  </a:lnTo>
                  <a:lnTo>
                    <a:pt x="11" y="0"/>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3" name="Freeform 1364"/>
            <p:cNvSpPr/>
            <p:nvPr/>
          </p:nvSpPr>
          <p:spPr bwMode="auto">
            <a:xfrm>
              <a:off x="6534150" y="1244600"/>
              <a:ext cx="4763" cy="4763"/>
            </a:xfrm>
            <a:custGeom>
              <a:avLst/>
              <a:gdLst>
                <a:gd name="T0" fmla="*/ 0 w 8"/>
                <a:gd name="T1" fmla="*/ 1 h 10"/>
                <a:gd name="T2" fmla="*/ 0 w 8"/>
                <a:gd name="T3" fmla="*/ 1 h 10"/>
                <a:gd name="T4" fmla="*/ 8 w 8"/>
                <a:gd name="T5" fmla="*/ 7 h 10"/>
                <a:gd name="T6" fmla="*/ 8 w 8"/>
                <a:gd name="T7" fmla="*/ 7 h 10"/>
                <a:gd name="T8" fmla="*/ 1 w 8"/>
                <a:gd name="T9" fmla="*/ 10 h 10"/>
                <a:gd name="T10" fmla="*/ 1 w 8"/>
                <a:gd name="T11" fmla="*/ 10 h 10"/>
                <a:gd name="T12" fmla="*/ 0 w 8"/>
                <a:gd name="T13" fmla="*/ 0 h 10"/>
                <a:gd name="T14" fmla="*/ 0 w 8"/>
                <a:gd name="T15" fmla="*/ 0 h 10"/>
                <a:gd name="T16" fmla="*/ 0 w 8"/>
                <a:gd name="T17" fmla="*/ 1 h 10"/>
                <a:gd name="T18" fmla="*/ 0 w 8"/>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0" y="1"/>
                  </a:moveTo>
                  <a:lnTo>
                    <a:pt x="0" y="1"/>
                  </a:lnTo>
                  <a:lnTo>
                    <a:pt x="8" y="7"/>
                  </a:lnTo>
                  <a:lnTo>
                    <a:pt x="8" y="7"/>
                  </a:lnTo>
                  <a:lnTo>
                    <a:pt x="1" y="10"/>
                  </a:lnTo>
                  <a:lnTo>
                    <a:pt x="1" y="10"/>
                  </a:lnTo>
                  <a:lnTo>
                    <a:pt x="0" y="0"/>
                  </a:ln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214" name="组合 212"/>
          <p:cNvGrpSpPr/>
          <p:nvPr/>
        </p:nvGrpSpPr>
        <p:grpSpPr>
          <a:xfrm>
            <a:off x="5879395" y="4056789"/>
            <a:ext cx="1315143" cy="1059522"/>
            <a:chOff x="5975350" y="847725"/>
            <a:chExt cx="795338" cy="646113"/>
          </a:xfrm>
        </p:grpSpPr>
        <p:sp>
          <p:nvSpPr>
            <p:cNvPr id="215" name="Freeform 1270"/>
            <p:cNvSpPr>
              <a:spLocks noEditPoints="1"/>
            </p:cNvSpPr>
            <p:nvPr/>
          </p:nvSpPr>
          <p:spPr bwMode="auto">
            <a:xfrm>
              <a:off x="5975350" y="922338"/>
              <a:ext cx="763588" cy="571500"/>
            </a:xfrm>
            <a:custGeom>
              <a:avLst/>
              <a:gdLst>
                <a:gd name="T0" fmla="*/ 338 w 1442"/>
                <a:gd name="T1" fmla="*/ 123 h 1081"/>
                <a:gd name="T2" fmla="*/ 954 w 1442"/>
                <a:gd name="T3" fmla="*/ 48 h 1081"/>
                <a:gd name="T4" fmla="*/ 1256 w 1442"/>
                <a:gd name="T5" fmla="*/ 202 h 1081"/>
                <a:gd name="T6" fmla="*/ 1295 w 1442"/>
                <a:gd name="T7" fmla="*/ 314 h 1081"/>
                <a:gd name="T8" fmla="*/ 1252 w 1442"/>
                <a:gd name="T9" fmla="*/ 533 h 1081"/>
                <a:gd name="T10" fmla="*/ 1442 w 1442"/>
                <a:gd name="T11" fmla="*/ 633 h 1081"/>
                <a:gd name="T12" fmla="*/ 1049 w 1442"/>
                <a:gd name="T13" fmla="*/ 741 h 1081"/>
                <a:gd name="T14" fmla="*/ 439 w 1442"/>
                <a:gd name="T15" fmla="*/ 905 h 1081"/>
                <a:gd name="T16" fmla="*/ 409 w 1442"/>
                <a:gd name="T17" fmla="*/ 1033 h 1081"/>
                <a:gd name="T18" fmla="*/ 1043 w 1442"/>
                <a:gd name="T19" fmla="*/ 861 h 1081"/>
                <a:gd name="T20" fmla="*/ 1197 w 1442"/>
                <a:gd name="T21" fmla="*/ 760 h 1081"/>
                <a:gd name="T22" fmla="*/ 1078 w 1442"/>
                <a:gd name="T23" fmla="*/ 890 h 1081"/>
                <a:gd name="T24" fmla="*/ 424 w 1442"/>
                <a:gd name="T25" fmla="*/ 1051 h 1081"/>
                <a:gd name="T26" fmla="*/ 165 w 1442"/>
                <a:gd name="T27" fmla="*/ 964 h 1081"/>
                <a:gd name="T28" fmla="*/ 43 w 1442"/>
                <a:gd name="T29" fmla="*/ 728 h 1081"/>
                <a:gd name="T30" fmla="*/ 64 w 1442"/>
                <a:gd name="T31" fmla="*/ 565 h 1081"/>
                <a:gd name="T32" fmla="*/ 186 w 1442"/>
                <a:gd name="T33" fmla="*/ 565 h 1081"/>
                <a:gd name="T34" fmla="*/ 258 w 1442"/>
                <a:gd name="T35" fmla="*/ 958 h 1081"/>
                <a:gd name="T36" fmla="*/ 305 w 1442"/>
                <a:gd name="T37" fmla="*/ 951 h 1081"/>
                <a:gd name="T38" fmla="*/ 575 w 1442"/>
                <a:gd name="T39" fmla="*/ 311 h 1081"/>
                <a:gd name="T40" fmla="*/ 420 w 1442"/>
                <a:gd name="T41" fmla="*/ 259 h 1081"/>
                <a:gd name="T42" fmla="*/ 1195 w 1442"/>
                <a:gd name="T43" fmla="*/ 615 h 1081"/>
                <a:gd name="T44" fmla="*/ 960 w 1442"/>
                <a:gd name="T45" fmla="*/ 529 h 1081"/>
                <a:gd name="T46" fmla="*/ 1046 w 1442"/>
                <a:gd name="T47" fmla="*/ 455 h 1081"/>
                <a:gd name="T48" fmla="*/ 943 w 1442"/>
                <a:gd name="T49" fmla="*/ 562 h 1081"/>
                <a:gd name="T50" fmla="*/ 1053 w 1442"/>
                <a:gd name="T51" fmla="*/ 419 h 1081"/>
                <a:gd name="T52" fmla="*/ 1130 w 1442"/>
                <a:gd name="T53" fmla="*/ 267 h 1081"/>
                <a:gd name="T54" fmla="*/ 1024 w 1442"/>
                <a:gd name="T55" fmla="*/ 170 h 1081"/>
                <a:gd name="T56" fmla="*/ 564 w 1442"/>
                <a:gd name="T57" fmla="*/ 206 h 1081"/>
                <a:gd name="T58" fmla="*/ 563 w 1442"/>
                <a:gd name="T59" fmla="*/ 266 h 1081"/>
                <a:gd name="T60" fmla="*/ 906 w 1442"/>
                <a:gd name="T61" fmla="*/ 336 h 1081"/>
                <a:gd name="T62" fmla="*/ 802 w 1442"/>
                <a:gd name="T63" fmla="*/ 494 h 1081"/>
                <a:gd name="T64" fmla="*/ 540 w 1442"/>
                <a:gd name="T65" fmla="*/ 702 h 1081"/>
                <a:gd name="T66" fmla="*/ 889 w 1442"/>
                <a:gd name="T67" fmla="*/ 714 h 1081"/>
                <a:gd name="T68" fmla="*/ 174 w 1442"/>
                <a:gd name="T69" fmla="*/ 860 h 1081"/>
                <a:gd name="T70" fmla="*/ 306 w 1442"/>
                <a:gd name="T71" fmla="*/ 406 h 1081"/>
                <a:gd name="T72" fmla="*/ 542 w 1442"/>
                <a:gd name="T73" fmla="*/ 393 h 1081"/>
                <a:gd name="T74" fmla="*/ 553 w 1442"/>
                <a:gd name="T75" fmla="*/ 152 h 1081"/>
                <a:gd name="T76" fmla="*/ 751 w 1442"/>
                <a:gd name="T77" fmla="*/ 500 h 1081"/>
                <a:gd name="T78" fmla="*/ 358 w 1442"/>
                <a:gd name="T79" fmla="*/ 606 h 1081"/>
                <a:gd name="T80" fmla="*/ 324 w 1442"/>
                <a:gd name="T81" fmla="*/ 579 h 1081"/>
                <a:gd name="T82" fmla="*/ 624 w 1442"/>
                <a:gd name="T83" fmla="*/ 880 h 1081"/>
                <a:gd name="T84" fmla="*/ 769 w 1442"/>
                <a:gd name="T85" fmla="*/ 764 h 1081"/>
                <a:gd name="T86" fmla="*/ 467 w 1442"/>
                <a:gd name="T87" fmla="*/ 833 h 1081"/>
                <a:gd name="T88" fmla="*/ 1136 w 1442"/>
                <a:gd name="T89" fmla="*/ 640 h 1081"/>
                <a:gd name="T90" fmla="*/ 229 w 1442"/>
                <a:gd name="T91" fmla="*/ 915 h 1081"/>
                <a:gd name="T92" fmla="*/ 182 w 1442"/>
                <a:gd name="T93" fmla="*/ 779 h 1081"/>
                <a:gd name="T94" fmla="*/ 687 w 1442"/>
                <a:gd name="T95" fmla="*/ 80 h 1081"/>
                <a:gd name="T96" fmla="*/ 1161 w 1442"/>
                <a:gd name="T97" fmla="*/ 573 h 1081"/>
                <a:gd name="T98" fmla="*/ 720 w 1442"/>
                <a:gd name="T99" fmla="*/ 360 h 1081"/>
                <a:gd name="T100" fmla="*/ 333 w 1442"/>
                <a:gd name="T101" fmla="*/ 932 h 1081"/>
                <a:gd name="T102" fmla="*/ 409 w 1442"/>
                <a:gd name="T103" fmla="*/ 883 h 1081"/>
                <a:gd name="T104" fmla="*/ 858 w 1442"/>
                <a:gd name="T105" fmla="*/ 335 h 1081"/>
                <a:gd name="T106" fmla="*/ 766 w 1442"/>
                <a:gd name="T107" fmla="*/ 368 h 1081"/>
                <a:gd name="T108" fmla="*/ 502 w 1442"/>
                <a:gd name="T109" fmla="*/ 1041 h 1081"/>
                <a:gd name="T110" fmla="*/ 779 w 1442"/>
                <a:gd name="T111" fmla="*/ 97 h 1081"/>
                <a:gd name="T112" fmla="*/ 297 w 1442"/>
                <a:gd name="T113" fmla="*/ 694 h 1081"/>
                <a:gd name="T114" fmla="*/ 273 w 1442"/>
                <a:gd name="T115" fmla="*/ 372 h 1081"/>
                <a:gd name="T116" fmla="*/ 852 w 1442"/>
                <a:gd name="T117" fmla="*/ 738 h 1081"/>
                <a:gd name="T118" fmla="*/ 1251 w 1442"/>
                <a:gd name="T119" fmla="*/ 453 h 1081"/>
                <a:gd name="T120" fmla="*/ 327 w 1442"/>
                <a:gd name="T121" fmla="*/ 717 h 1081"/>
                <a:gd name="T122" fmla="*/ 666 w 1442"/>
                <a:gd name="T123" fmla="*/ 383 h 1081"/>
                <a:gd name="T124" fmla="*/ 341 w 1442"/>
                <a:gd name="T125" fmla="*/ 74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2" h="1081">
                  <a:moveTo>
                    <a:pt x="190" y="339"/>
                  </a:moveTo>
                  <a:lnTo>
                    <a:pt x="190" y="339"/>
                  </a:lnTo>
                  <a:lnTo>
                    <a:pt x="190" y="324"/>
                  </a:lnTo>
                  <a:lnTo>
                    <a:pt x="190" y="324"/>
                  </a:lnTo>
                  <a:lnTo>
                    <a:pt x="144" y="318"/>
                  </a:lnTo>
                  <a:lnTo>
                    <a:pt x="144" y="318"/>
                  </a:lnTo>
                  <a:lnTo>
                    <a:pt x="151" y="317"/>
                  </a:lnTo>
                  <a:lnTo>
                    <a:pt x="156" y="314"/>
                  </a:lnTo>
                  <a:lnTo>
                    <a:pt x="157" y="311"/>
                  </a:lnTo>
                  <a:lnTo>
                    <a:pt x="158" y="309"/>
                  </a:lnTo>
                  <a:lnTo>
                    <a:pt x="158" y="306"/>
                  </a:lnTo>
                  <a:lnTo>
                    <a:pt x="157" y="302"/>
                  </a:lnTo>
                  <a:lnTo>
                    <a:pt x="154" y="296"/>
                  </a:lnTo>
                  <a:lnTo>
                    <a:pt x="154" y="296"/>
                  </a:lnTo>
                  <a:lnTo>
                    <a:pt x="162" y="292"/>
                  </a:lnTo>
                  <a:lnTo>
                    <a:pt x="169" y="292"/>
                  </a:lnTo>
                  <a:lnTo>
                    <a:pt x="178" y="293"/>
                  </a:lnTo>
                  <a:lnTo>
                    <a:pt x="186" y="298"/>
                  </a:lnTo>
                  <a:lnTo>
                    <a:pt x="186" y="298"/>
                  </a:lnTo>
                  <a:lnTo>
                    <a:pt x="171" y="303"/>
                  </a:lnTo>
                  <a:lnTo>
                    <a:pt x="171" y="303"/>
                  </a:lnTo>
                  <a:lnTo>
                    <a:pt x="174" y="316"/>
                  </a:lnTo>
                  <a:lnTo>
                    <a:pt x="174" y="316"/>
                  </a:lnTo>
                  <a:lnTo>
                    <a:pt x="189" y="317"/>
                  </a:lnTo>
                  <a:lnTo>
                    <a:pt x="196" y="317"/>
                  </a:lnTo>
                  <a:lnTo>
                    <a:pt x="203" y="316"/>
                  </a:lnTo>
                  <a:lnTo>
                    <a:pt x="203" y="316"/>
                  </a:lnTo>
                  <a:lnTo>
                    <a:pt x="214" y="313"/>
                  </a:lnTo>
                  <a:lnTo>
                    <a:pt x="219" y="313"/>
                  </a:lnTo>
                  <a:lnTo>
                    <a:pt x="226" y="314"/>
                  </a:lnTo>
                  <a:lnTo>
                    <a:pt x="226" y="314"/>
                  </a:lnTo>
                  <a:lnTo>
                    <a:pt x="229" y="314"/>
                  </a:lnTo>
                  <a:lnTo>
                    <a:pt x="233" y="313"/>
                  </a:lnTo>
                  <a:lnTo>
                    <a:pt x="241" y="311"/>
                  </a:lnTo>
                  <a:lnTo>
                    <a:pt x="241" y="311"/>
                  </a:lnTo>
                  <a:lnTo>
                    <a:pt x="243" y="302"/>
                  </a:lnTo>
                  <a:lnTo>
                    <a:pt x="244" y="292"/>
                  </a:lnTo>
                  <a:lnTo>
                    <a:pt x="244" y="292"/>
                  </a:lnTo>
                  <a:lnTo>
                    <a:pt x="243" y="289"/>
                  </a:lnTo>
                  <a:lnTo>
                    <a:pt x="241" y="285"/>
                  </a:lnTo>
                  <a:lnTo>
                    <a:pt x="237" y="278"/>
                  </a:lnTo>
                  <a:lnTo>
                    <a:pt x="237" y="278"/>
                  </a:lnTo>
                  <a:lnTo>
                    <a:pt x="250" y="274"/>
                  </a:lnTo>
                  <a:lnTo>
                    <a:pt x="264" y="271"/>
                  </a:lnTo>
                  <a:lnTo>
                    <a:pt x="270" y="270"/>
                  </a:lnTo>
                  <a:lnTo>
                    <a:pt x="276" y="267"/>
                  </a:lnTo>
                  <a:lnTo>
                    <a:pt x="282" y="263"/>
                  </a:lnTo>
                  <a:lnTo>
                    <a:pt x="287" y="257"/>
                  </a:lnTo>
                  <a:lnTo>
                    <a:pt x="287" y="257"/>
                  </a:lnTo>
                  <a:lnTo>
                    <a:pt x="284" y="253"/>
                  </a:lnTo>
                  <a:lnTo>
                    <a:pt x="280" y="250"/>
                  </a:lnTo>
                  <a:lnTo>
                    <a:pt x="277" y="249"/>
                  </a:lnTo>
                  <a:lnTo>
                    <a:pt x="273" y="249"/>
                  </a:lnTo>
                  <a:lnTo>
                    <a:pt x="264" y="249"/>
                  </a:lnTo>
                  <a:lnTo>
                    <a:pt x="252" y="249"/>
                  </a:lnTo>
                  <a:lnTo>
                    <a:pt x="252" y="249"/>
                  </a:lnTo>
                  <a:lnTo>
                    <a:pt x="264" y="262"/>
                  </a:lnTo>
                  <a:lnTo>
                    <a:pt x="264" y="262"/>
                  </a:lnTo>
                  <a:lnTo>
                    <a:pt x="259" y="264"/>
                  </a:lnTo>
                  <a:lnTo>
                    <a:pt x="259" y="264"/>
                  </a:lnTo>
                  <a:lnTo>
                    <a:pt x="250" y="263"/>
                  </a:lnTo>
                  <a:lnTo>
                    <a:pt x="241" y="262"/>
                  </a:lnTo>
                  <a:lnTo>
                    <a:pt x="241" y="262"/>
                  </a:lnTo>
                  <a:lnTo>
                    <a:pt x="236" y="260"/>
                  </a:lnTo>
                  <a:lnTo>
                    <a:pt x="232" y="260"/>
                  </a:lnTo>
                  <a:lnTo>
                    <a:pt x="223" y="262"/>
                  </a:lnTo>
                  <a:lnTo>
                    <a:pt x="207" y="266"/>
                  </a:lnTo>
                  <a:lnTo>
                    <a:pt x="207" y="266"/>
                  </a:lnTo>
                  <a:lnTo>
                    <a:pt x="205" y="267"/>
                  </a:lnTo>
                  <a:lnTo>
                    <a:pt x="205" y="270"/>
                  </a:lnTo>
                  <a:lnTo>
                    <a:pt x="204" y="275"/>
                  </a:lnTo>
                  <a:lnTo>
                    <a:pt x="204" y="275"/>
                  </a:lnTo>
                  <a:lnTo>
                    <a:pt x="216" y="277"/>
                  </a:lnTo>
                  <a:lnTo>
                    <a:pt x="216" y="277"/>
                  </a:lnTo>
                  <a:lnTo>
                    <a:pt x="216" y="278"/>
                  </a:lnTo>
                  <a:lnTo>
                    <a:pt x="215" y="281"/>
                  </a:lnTo>
                  <a:lnTo>
                    <a:pt x="210" y="282"/>
                  </a:lnTo>
                  <a:lnTo>
                    <a:pt x="201" y="284"/>
                  </a:lnTo>
                  <a:lnTo>
                    <a:pt x="187" y="284"/>
                  </a:lnTo>
                  <a:lnTo>
                    <a:pt x="187" y="284"/>
                  </a:lnTo>
                  <a:lnTo>
                    <a:pt x="180" y="267"/>
                  </a:lnTo>
                  <a:lnTo>
                    <a:pt x="180" y="267"/>
                  </a:lnTo>
                  <a:lnTo>
                    <a:pt x="192" y="260"/>
                  </a:lnTo>
                  <a:lnTo>
                    <a:pt x="192" y="260"/>
                  </a:lnTo>
                  <a:lnTo>
                    <a:pt x="185" y="249"/>
                  </a:lnTo>
                  <a:lnTo>
                    <a:pt x="185" y="249"/>
                  </a:lnTo>
                  <a:lnTo>
                    <a:pt x="203" y="253"/>
                  </a:lnTo>
                  <a:lnTo>
                    <a:pt x="203" y="253"/>
                  </a:lnTo>
                  <a:lnTo>
                    <a:pt x="200" y="250"/>
                  </a:lnTo>
                  <a:lnTo>
                    <a:pt x="200" y="250"/>
                  </a:lnTo>
                  <a:lnTo>
                    <a:pt x="219" y="239"/>
                  </a:lnTo>
                  <a:lnTo>
                    <a:pt x="219" y="239"/>
                  </a:lnTo>
                  <a:lnTo>
                    <a:pt x="216" y="232"/>
                  </a:lnTo>
                  <a:lnTo>
                    <a:pt x="214" y="227"/>
                  </a:lnTo>
                  <a:lnTo>
                    <a:pt x="212" y="224"/>
                  </a:lnTo>
                  <a:lnTo>
                    <a:pt x="214" y="221"/>
                  </a:lnTo>
                  <a:lnTo>
                    <a:pt x="215" y="219"/>
                  </a:lnTo>
                  <a:lnTo>
                    <a:pt x="218" y="214"/>
                  </a:lnTo>
                  <a:lnTo>
                    <a:pt x="218" y="214"/>
                  </a:lnTo>
                  <a:lnTo>
                    <a:pt x="207" y="208"/>
                  </a:lnTo>
                  <a:lnTo>
                    <a:pt x="207" y="208"/>
                  </a:lnTo>
                  <a:lnTo>
                    <a:pt x="228" y="201"/>
                  </a:lnTo>
                  <a:lnTo>
                    <a:pt x="228" y="201"/>
                  </a:lnTo>
                  <a:lnTo>
                    <a:pt x="228" y="194"/>
                  </a:lnTo>
                  <a:lnTo>
                    <a:pt x="229" y="187"/>
                  </a:lnTo>
                  <a:lnTo>
                    <a:pt x="232" y="181"/>
                  </a:lnTo>
                  <a:lnTo>
                    <a:pt x="239" y="176"/>
                  </a:lnTo>
                  <a:lnTo>
                    <a:pt x="239" y="176"/>
                  </a:lnTo>
                  <a:lnTo>
                    <a:pt x="243" y="173"/>
                  </a:lnTo>
                  <a:lnTo>
                    <a:pt x="247" y="170"/>
                  </a:lnTo>
                  <a:lnTo>
                    <a:pt x="257" y="169"/>
                  </a:lnTo>
                  <a:lnTo>
                    <a:pt x="257" y="169"/>
                  </a:lnTo>
                  <a:lnTo>
                    <a:pt x="264" y="167"/>
                  </a:lnTo>
                  <a:lnTo>
                    <a:pt x="270" y="165"/>
                  </a:lnTo>
                  <a:lnTo>
                    <a:pt x="272" y="163"/>
                  </a:lnTo>
                  <a:lnTo>
                    <a:pt x="273" y="160"/>
                  </a:lnTo>
                  <a:lnTo>
                    <a:pt x="273" y="156"/>
                  </a:lnTo>
                  <a:lnTo>
                    <a:pt x="270" y="151"/>
                  </a:lnTo>
                  <a:lnTo>
                    <a:pt x="270" y="151"/>
                  </a:lnTo>
                  <a:lnTo>
                    <a:pt x="287" y="160"/>
                  </a:lnTo>
                  <a:lnTo>
                    <a:pt x="287" y="160"/>
                  </a:lnTo>
                  <a:lnTo>
                    <a:pt x="294" y="151"/>
                  </a:lnTo>
                  <a:lnTo>
                    <a:pt x="300" y="142"/>
                  </a:lnTo>
                  <a:lnTo>
                    <a:pt x="300" y="142"/>
                  </a:lnTo>
                  <a:lnTo>
                    <a:pt x="302" y="137"/>
                  </a:lnTo>
                  <a:lnTo>
                    <a:pt x="306" y="133"/>
                  </a:lnTo>
                  <a:lnTo>
                    <a:pt x="312" y="130"/>
                  </a:lnTo>
                  <a:lnTo>
                    <a:pt x="319" y="129"/>
                  </a:lnTo>
                  <a:lnTo>
                    <a:pt x="319" y="129"/>
                  </a:lnTo>
                  <a:lnTo>
                    <a:pt x="313" y="147"/>
                  </a:lnTo>
                  <a:lnTo>
                    <a:pt x="313" y="147"/>
                  </a:lnTo>
                  <a:lnTo>
                    <a:pt x="324" y="148"/>
                  </a:lnTo>
                  <a:lnTo>
                    <a:pt x="337" y="148"/>
                  </a:lnTo>
                  <a:lnTo>
                    <a:pt x="349" y="147"/>
                  </a:lnTo>
                  <a:lnTo>
                    <a:pt x="360" y="142"/>
                  </a:lnTo>
                  <a:lnTo>
                    <a:pt x="360" y="142"/>
                  </a:lnTo>
                  <a:lnTo>
                    <a:pt x="351" y="140"/>
                  </a:lnTo>
                  <a:lnTo>
                    <a:pt x="347" y="138"/>
                  </a:lnTo>
                  <a:lnTo>
                    <a:pt x="342" y="136"/>
                  </a:lnTo>
                  <a:lnTo>
                    <a:pt x="340" y="131"/>
                  </a:lnTo>
                  <a:lnTo>
                    <a:pt x="338" y="129"/>
                  </a:lnTo>
                  <a:lnTo>
                    <a:pt x="338" y="123"/>
                  </a:lnTo>
                  <a:lnTo>
                    <a:pt x="340" y="116"/>
                  </a:lnTo>
                  <a:lnTo>
                    <a:pt x="340" y="116"/>
                  </a:lnTo>
                  <a:lnTo>
                    <a:pt x="356" y="112"/>
                  </a:lnTo>
                  <a:lnTo>
                    <a:pt x="374" y="106"/>
                  </a:lnTo>
                  <a:lnTo>
                    <a:pt x="374" y="106"/>
                  </a:lnTo>
                  <a:lnTo>
                    <a:pt x="392" y="98"/>
                  </a:lnTo>
                  <a:lnTo>
                    <a:pt x="410" y="87"/>
                  </a:lnTo>
                  <a:lnTo>
                    <a:pt x="410" y="87"/>
                  </a:lnTo>
                  <a:lnTo>
                    <a:pt x="412" y="79"/>
                  </a:lnTo>
                  <a:lnTo>
                    <a:pt x="412" y="79"/>
                  </a:lnTo>
                  <a:lnTo>
                    <a:pt x="423" y="80"/>
                  </a:lnTo>
                  <a:lnTo>
                    <a:pt x="423" y="80"/>
                  </a:lnTo>
                  <a:lnTo>
                    <a:pt x="427" y="69"/>
                  </a:lnTo>
                  <a:lnTo>
                    <a:pt x="430" y="66"/>
                  </a:lnTo>
                  <a:lnTo>
                    <a:pt x="431" y="64"/>
                  </a:lnTo>
                  <a:lnTo>
                    <a:pt x="435" y="61"/>
                  </a:lnTo>
                  <a:lnTo>
                    <a:pt x="439" y="59"/>
                  </a:lnTo>
                  <a:lnTo>
                    <a:pt x="453" y="58"/>
                  </a:lnTo>
                  <a:lnTo>
                    <a:pt x="453" y="58"/>
                  </a:lnTo>
                  <a:lnTo>
                    <a:pt x="456" y="68"/>
                  </a:lnTo>
                  <a:lnTo>
                    <a:pt x="456" y="68"/>
                  </a:lnTo>
                  <a:lnTo>
                    <a:pt x="477" y="65"/>
                  </a:lnTo>
                  <a:lnTo>
                    <a:pt x="477" y="65"/>
                  </a:lnTo>
                  <a:lnTo>
                    <a:pt x="480" y="54"/>
                  </a:lnTo>
                  <a:lnTo>
                    <a:pt x="482" y="51"/>
                  </a:lnTo>
                  <a:lnTo>
                    <a:pt x="485" y="47"/>
                  </a:lnTo>
                  <a:lnTo>
                    <a:pt x="488" y="46"/>
                  </a:lnTo>
                  <a:lnTo>
                    <a:pt x="492" y="43"/>
                  </a:lnTo>
                  <a:lnTo>
                    <a:pt x="504" y="41"/>
                  </a:lnTo>
                  <a:lnTo>
                    <a:pt x="504" y="41"/>
                  </a:lnTo>
                  <a:lnTo>
                    <a:pt x="514" y="39"/>
                  </a:lnTo>
                  <a:lnTo>
                    <a:pt x="522" y="36"/>
                  </a:lnTo>
                  <a:lnTo>
                    <a:pt x="539" y="26"/>
                  </a:lnTo>
                  <a:lnTo>
                    <a:pt x="539" y="26"/>
                  </a:lnTo>
                  <a:lnTo>
                    <a:pt x="547" y="22"/>
                  </a:lnTo>
                  <a:lnTo>
                    <a:pt x="557" y="19"/>
                  </a:lnTo>
                  <a:lnTo>
                    <a:pt x="576" y="15"/>
                  </a:lnTo>
                  <a:lnTo>
                    <a:pt x="576" y="15"/>
                  </a:lnTo>
                  <a:lnTo>
                    <a:pt x="582" y="15"/>
                  </a:lnTo>
                  <a:lnTo>
                    <a:pt x="589" y="15"/>
                  </a:lnTo>
                  <a:lnTo>
                    <a:pt x="594" y="14"/>
                  </a:lnTo>
                  <a:lnTo>
                    <a:pt x="597" y="12"/>
                  </a:lnTo>
                  <a:lnTo>
                    <a:pt x="600" y="10"/>
                  </a:lnTo>
                  <a:lnTo>
                    <a:pt x="600" y="10"/>
                  </a:lnTo>
                  <a:lnTo>
                    <a:pt x="603" y="8"/>
                  </a:lnTo>
                  <a:lnTo>
                    <a:pt x="607" y="8"/>
                  </a:lnTo>
                  <a:lnTo>
                    <a:pt x="607" y="8"/>
                  </a:lnTo>
                  <a:lnTo>
                    <a:pt x="637" y="0"/>
                  </a:lnTo>
                  <a:lnTo>
                    <a:pt x="637" y="0"/>
                  </a:lnTo>
                  <a:lnTo>
                    <a:pt x="653" y="16"/>
                  </a:lnTo>
                  <a:lnTo>
                    <a:pt x="653" y="16"/>
                  </a:lnTo>
                  <a:lnTo>
                    <a:pt x="658" y="8"/>
                  </a:lnTo>
                  <a:lnTo>
                    <a:pt x="658" y="8"/>
                  </a:lnTo>
                  <a:lnTo>
                    <a:pt x="693" y="3"/>
                  </a:lnTo>
                  <a:lnTo>
                    <a:pt x="693" y="3"/>
                  </a:lnTo>
                  <a:lnTo>
                    <a:pt x="701" y="1"/>
                  </a:lnTo>
                  <a:lnTo>
                    <a:pt x="707" y="3"/>
                  </a:lnTo>
                  <a:lnTo>
                    <a:pt x="709" y="4"/>
                  </a:lnTo>
                  <a:lnTo>
                    <a:pt x="711" y="5"/>
                  </a:lnTo>
                  <a:lnTo>
                    <a:pt x="712" y="8"/>
                  </a:lnTo>
                  <a:lnTo>
                    <a:pt x="714" y="12"/>
                  </a:lnTo>
                  <a:lnTo>
                    <a:pt x="714" y="12"/>
                  </a:lnTo>
                  <a:lnTo>
                    <a:pt x="705" y="12"/>
                  </a:lnTo>
                  <a:lnTo>
                    <a:pt x="702" y="12"/>
                  </a:lnTo>
                  <a:lnTo>
                    <a:pt x="700" y="12"/>
                  </a:lnTo>
                  <a:lnTo>
                    <a:pt x="700" y="12"/>
                  </a:lnTo>
                  <a:lnTo>
                    <a:pt x="693" y="10"/>
                  </a:lnTo>
                  <a:lnTo>
                    <a:pt x="689" y="11"/>
                  </a:lnTo>
                  <a:lnTo>
                    <a:pt x="684" y="14"/>
                  </a:lnTo>
                  <a:lnTo>
                    <a:pt x="682" y="18"/>
                  </a:lnTo>
                  <a:lnTo>
                    <a:pt x="682" y="18"/>
                  </a:lnTo>
                  <a:lnTo>
                    <a:pt x="687" y="22"/>
                  </a:lnTo>
                  <a:lnTo>
                    <a:pt x="694" y="23"/>
                  </a:lnTo>
                  <a:lnTo>
                    <a:pt x="701" y="23"/>
                  </a:lnTo>
                  <a:lnTo>
                    <a:pt x="707" y="22"/>
                  </a:lnTo>
                  <a:lnTo>
                    <a:pt x="707" y="22"/>
                  </a:lnTo>
                  <a:lnTo>
                    <a:pt x="712" y="21"/>
                  </a:lnTo>
                  <a:lnTo>
                    <a:pt x="714" y="19"/>
                  </a:lnTo>
                  <a:lnTo>
                    <a:pt x="714" y="15"/>
                  </a:lnTo>
                  <a:lnTo>
                    <a:pt x="714" y="12"/>
                  </a:lnTo>
                  <a:lnTo>
                    <a:pt x="714" y="12"/>
                  </a:lnTo>
                  <a:lnTo>
                    <a:pt x="719" y="14"/>
                  </a:lnTo>
                  <a:lnTo>
                    <a:pt x="723" y="12"/>
                  </a:lnTo>
                  <a:lnTo>
                    <a:pt x="725" y="11"/>
                  </a:lnTo>
                  <a:lnTo>
                    <a:pt x="726" y="8"/>
                  </a:lnTo>
                  <a:lnTo>
                    <a:pt x="726" y="0"/>
                  </a:lnTo>
                  <a:lnTo>
                    <a:pt x="726" y="0"/>
                  </a:lnTo>
                  <a:lnTo>
                    <a:pt x="733" y="4"/>
                  </a:lnTo>
                  <a:lnTo>
                    <a:pt x="738" y="7"/>
                  </a:lnTo>
                  <a:lnTo>
                    <a:pt x="752" y="12"/>
                  </a:lnTo>
                  <a:lnTo>
                    <a:pt x="759" y="14"/>
                  </a:lnTo>
                  <a:lnTo>
                    <a:pt x="765" y="18"/>
                  </a:lnTo>
                  <a:lnTo>
                    <a:pt x="769" y="22"/>
                  </a:lnTo>
                  <a:lnTo>
                    <a:pt x="773" y="28"/>
                  </a:lnTo>
                  <a:lnTo>
                    <a:pt x="773" y="28"/>
                  </a:lnTo>
                  <a:lnTo>
                    <a:pt x="776" y="29"/>
                  </a:lnTo>
                  <a:lnTo>
                    <a:pt x="777" y="30"/>
                  </a:lnTo>
                  <a:lnTo>
                    <a:pt x="777" y="33"/>
                  </a:lnTo>
                  <a:lnTo>
                    <a:pt x="776" y="34"/>
                  </a:lnTo>
                  <a:lnTo>
                    <a:pt x="774" y="37"/>
                  </a:lnTo>
                  <a:lnTo>
                    <a:pt x="773" y="40"/>
                  </a:lnTo>
                  <a:lnTo>
                    <a:pt x="774" y="41"/>
                  </a:lnTo>
                  <a:lnTo>
                    <a:pt x="774" y="41"/>
                  </a:lnTo>
                  <a:lnTo>
                    <a:pt x="779" y="41"/>
                  </a:lnTo>
                  <a:lnTo>
                    <a:pt x="781" y="41"/>
                  </a:lnTo>
                  <a:lnTo>
                    <a:pt x="781" y="41"/>
                  </a:lnTo>
                  <a:lnTo>
                    <a:pt x="786" y="39"/>
                  </a:lnTo>
                  <a:lnTo>
                    <a:pt x="790" y="36"/>
                  </a:lnTo>
                  <a:lnTo>
                    <a:pt x="795" y="34"/>
                  </a:lnTo>
                  <a:lnTo>
                    <a:pt x="799" y="33"/>
                  </a:lnTo>
                  <a:lnTo>
                    <a:pt x="810" y="33"/>
                  </a:lnTo>
                  <a:lnTo>
                    <a:pt x="820" y="33"/>
                  </a:lnTo>
                  <a:lnTo>
                    <a:pt x="820" y="33"/>
                  </a:lnTo>
                  <a:lnTo>
                    <a:pt x="845" y="33"/>
                  </a:lnTo>
                  <a:lnTo>
                    <a:pt x="870" y="33"/>
                  </a:lnTo>
                  <a:lnTo>
                    <a:pt x="870" y="33"/>
                  </a:lnTo>
                  <a:lnTo>
                    <a:pt x="876" y="33"/>
                  </a:lnTo>
                  <a:lnTo>
                    <a:pt x="880" y="36"/>
                  </a:lnTo>
                  <a:lnTo>
                    <a:pt x="882" y="40"/>
                  </a:lnTo>
                  <a:lnTo>
                    <a:pt x="885" y="44"/>
                  </a:lnTo>
                  <a:lnTo>
                    <a:pt x="885" y="44"/>
                  </a:lnTo>
                  <a:lnTo>
                    <a:pt x="853" y="37"/>
                  </a:lnTo>
                  <a:lnTo>
                    <a:pt x="853" y="37"/>
                  </a:lnTo>
                  <a:lnTo>
                    <a:pt x="852" y="46"/>
                  </a:lnTo>
                  <a:lnTo>
                    <a:pt x="852" y="50"/>
                  </a:lnTo>
                  <a:lnTo>
                    <a:pt x="855" y="51"/>
                  </a:lnTo>
                  <a:lnTo>
                    <a:pt x="862" y="52"/>
                  </a:lnTo>
                  <a:lnTo>
                    <a:pt x="862" y="52"/>
                  </a:lnTo>
                  <a:lnTo>
                    <a:pt x="869" y="52"/>
                  </a:lnTo>
                  <a:lnTo>
                    <a:pt x="877" y="52"/>
                  </a:lnTo>
                  <a:lnTo>
                    <a:pt x="877" y="52"/>
                  </a:lnTo>
                  <a:lnTo>
                    <a:pt x="882" y="55"/>
                  </a:lnTo>
                  <a:lnTo>
                    <a:pt x="889" y="57"/>
                  </a:lnTo>
                  <a:lnTo>
                    <a:pt x="889" y="57"/>
                  </a:lnTo>
                  <a:lnTo>
                    <a:pt x="895" y="51"/>
                  </a:lnTo>
                  <a:lnTo>
                    <a:pt x="902" y="46"/>
                  </a:lnTo>
                  <a:lnTo>
                    <a:pt x="910" y="41"/>
                  </a:lnTo>
                  <a:lnTo>
                    <a:pt x="920" y="40"/>
                  </a:lnTo>
                  <a:lnTo>
                    <a:pt x="920" y="40"/>
                  </a:lnTo>
                  <a:lnTo>
                    <a:pt x="932" y="41"/>
                  </a:lnTo>
                  <a:lnTo>
                    <a:pt x="943" y="44"/>
                  </a:lnTo>
                  <a:lnTo>
                    <a:pt x="954" y="48"/>
                  </a:lnTo>
                  <a:lnTo>
                    <a:pt x="966" y="55"/>
                  </a:lnTo>
                  <a:lnTo>
                    <a:pt x="966" y="55"/>
                  </a:lnTo>
                  <a:lnTo>
                    <a:pt x="960" y="58"/>
                  </a:lnTo>
                  <a:lnTo>
                    <a:pt x="957" y="59"/>
                  </a:lnTo>
                  <a:lnTo>
                    <a:pt x="957" y="59"/>
                  </a:lnTo>
                  <a:lnTo>
                    <a:pt x="952" y="57"/>
                  </a:lnTo>
                  <a:lnTo>
                    <a:pt x="946" y="57"/>
                  </a:lnTo>
                  <a:lnTo>
                    <a:pt x="936" y="58"/>
                  </a:lnTo>
                  <a:lnTo>
                    <a:pt x="927" y="61"/>
                  </a:lnTo>
                  <a:lnTo>
                    <a:pt x="916" y="64"/>
                  </a:lnTo>
                  <a:lnTo>
                    <a:pt x="916" y="64"/>
                  </a:lnTo>
                  <a:lnTo>
                    <a:pt x="914" y="64"/>
                  </a:lnTo>
                  <a:lnTo>
                    <a:pt x="913" y="65"/>
                  </a:lnTo>
                  <a:lnTo>
                    <a:pt x="910" y="69"/>
                  </a:lnTo>
                  <a:lnTo>
                    <a:pt x="910" y="69"/>
                  </a:lnTo>
                  <a:lnTo>
                    <a:pt x="914" y="72"/>
                  </a:lnTo>
                  <a:lnTo>
                    <a:pt x="918" y="73"/>
                  </a:lnTo>
                  <a:lnTo>
                    <a:pt x="918" y="73"/>
                  </a:lnTo>
                  <a:lnTo>
                    <a:pt x="950" y="73"/>
                  </a:lnTo>
                  <a:lnTo>
                    <a:pt x="950" y="73"/>
                  </a:lnTo>
                  <a:lnTo>
                    <a:pt x="957" y="72"/>
                  </a:lnTo>
                  <a:lnTo>
                    <a:pt x="963" y="69"/>
                  </a:lnTo>
                  <a:lnTo>
                    <a:pt x="968" y="65"/>
                  </a:lnTo>
                  <a:lnTo>
                    <a:pt x="971" y="61"/>
                  </a:lnTo>
                  <a:lnTo>
                    <a:pt x="971" y="61"/>
                  </a:lnTo>
                  <a:lnTo>
                    <a:pt x="1003" y="61"/>
                  </a:lnTo>
                  <a:lnTo>
                    <a:pt x="1003" y="61"/>
                  </a:lnTo>
                  <a:lnTo>
                    <a:pt x="1007" y="62"/>
                  </a:lnTo>
                  <a:lnTo>
                    <a:pt x="1011" y="64"/>
                  </a:lnTo>
                  <a:lnTo>
                    <a:pt x="1011" y="64"/>
                  </a:lnTo>
                  <a:lnTo>
                    <a:pt x="1007" y="70"/>
                  </a:lnTo>
                  <a:lnTo>
                    <a:pt x="1007" y="70"/>
                  </a:lnTo>
                  <a:lnTo>
                    <a:pt x="1003" y="76"/>
                  </a:lnTo>
                  <a:lnTo>
                    <a:pt x="1003" y="76"/>
                  </a:lnTo>
                  <a:lnTo>
                    <a:pt x="1011" y="79"/>
                  </a:lnTo>
                  <a:lnTo>
                    <a:pt x="1015" y="80"/>
                  </a:lnTo>
                  <a:lnTo>
                    <a:pt x="1020" y="80"/>
                  </a:lnTo>
                  <a:lnTo>
                    <a:pt x="1024" y="79"/>
                  </a:lnTo>
                  <a:lnTo>
                    <a:pt x="1026" y="76"/>
                  </a:lnTo>
                  <a:lnTo>
                    <a:pt x="1031" y="73"/>
                  </a:lnTo>
                  <a:lnTo>
                    <a:pt x="1033" y="68"/>
                  </a:lnTo>
                  <a:lnTo>
                    <a:pt x="1033" y="68"/>
                  </a:lnTo>
                  <a:lnTo>
                    <a:pt x="1049" y="79"/>
                  </a:lnTo>
                  <a:lnTo>
                    <a:pt x="1049" y="79"/>
                  </a:lnTo>
                  <a:lnTo>
                    <a:pt x="1015" y="91"/>
                  </a:lnTo>
                  <a:lnTo>
                    <a:pt x="1015" y="91"/>
                  </a:lnTo>
                  <a:lnTo>
                    <a:pt x="1025" y="102"/>
                  </a:lnTo>
                  <a:lnTo>
                    <a:pt x="1029" y="106"/>
                  </a:lnTo>
                  <a:lnTo>
                    <a:pt x="1033" y="109"/>
                  </a:lnTo>
                  <a:lnTo>
                    <a:pt x="1038" y="111"/>
                  </a:lnTo>
                  <a:lnTo>
                    <a:pt x="1042" y="111"/>
                  </a:lnTo>
                  <a:lnTo>
                    <a:pt x="1046" y="111"/>
                  </a:lnTo>
                  <a:lnTo>
                    <a:pt x="1050" y="109"/>
                  </a:lnTo>
                  <a:lnTo>
                    <a:pt x="1050" y="109"/>
                  </a:lnTo>
                  <a:lnTo>
                    <a:pt x="1057" y="105"/>
                  </a:lnTo>
                  <a:lnTo>
                    <a:pt x="1062" y="101"/>
                  </a:lnTo>
                  <a:lnTo>
                    <a:pt x="1062" y="101"/>
                  </a:lnTo>
                  <a:lnTo>
                    <a:pt x="1062" y="100"/>
                  </a:lnTo>
                  <a:lnTo>
                    <a:pt x="1062" y="98"/>
                  </a:lnTo>
                  <a:lnTo>
                    <a:pt x="1060" y="91"/>
                  </a:lnTo>
                  <a:lnTo>
                    <a:pt x="1060" y="91"/>
                  </a:lnTo>
                  <a:lnTo>
                    <a:pt x="1100" y="87"/>
                  </a:lnTo>
                  <a:lnTo>
                    <a:pt x="1100" y="87"/>
                  </a:lnTo>
                  <a:lnTo>
                    <a:pt x="1107" y="104"/>
                  </a:lnTo>
                  <a:lnTo>
                    <a:pt x="1107" y="104"/>
                  </a:lnTo>
                  <a:lnTo>
                    <a:pt x="1103" y="109"/>
                  </a:lnTo>
                  <a:lnTo>
                    <a:pt x="1098" y="111"/>
                  </a:lnTo>
                  <a:lnTo>
                    <a:pt x="1093" y="111"/>
                  </a:lnTo>
                  <a:lnTo>
                    <a:pt x="1089" y="109"/>
                  </a:lnTo>
                  <a:lnTo>
                    <a:pt x="1078" y="106"/>
                  </a:lnTo>
                  <a:lnTo>
                    <a:pt x="1072" y="106"/>
                  </a:lnTo>
                  <a:lnTo>
                    <a:pt x="1068" y="109"/>
                  </a:lnTo>
                  <a:lnTo>
                    <a:pt x="1068" y="109"/>
                  </a:lnTo>
                  <a:lnTo>
                    <a:pt x="1085" y="136"/>
                  </a:lnTo>
                  <a:lnTo>
                    <a:pt x="1085" y="136"/>
                  </a:lnTo>
                  <a:lnTo>
                    <a:pt x="1092" y="131"/>
                  </a:lnTo>
                  <a:lnTo>
                    <a:pt x="1096" y="127"/>
                  </a:lnTo>
                  <a:lnTo>
                    <a:pt x="1096" y="127"/>
                  </a:lnTo>
                  <a:lnTo>
                    <a:pt x="1105" y="118"/>
                  </a:lnTo>
                  <a:lnTo>
                    <a:pt x="1110" y="116"/>
                  </a:lnTo>
                  <a:lnTo>
                    <a:pt x="1114" y="115"/>
                  </a:lnTo>
                  <a:lnTo>
                    <a:pt x="1118" y="115"/>
                  </a:lnTo>
                  <a:lnTo>
                    <a:pt x="1122" y="116"/>
                  </a:lnTo>
                  <a:lnTo>
                    <a:pt x="1132" y="124"/>
                  </a:lnTo>
                  <a:lnTo>
                    <a:pt x="1132" y="124"/>
                  </a:lnTo>
                  <a:lnTo>
                    <a:pt x="1136" y="126"/>
                  </a:lnTo>
                  <a:lnTo>
                    <a:pt x="1136" y="126"/>
                  </a:lnTo>
                  <a:lnTo>
                    <a:pt x="1143" y="124"/>
                  </a:lnTo>
                  <a:lnTo>
                    <a:pt x="1147" y="123"/>
                  </a:lnTo>
                  <a:lnTo>
                    <a:pt x="1151" y="124"/>
                  </a:lnTo>
                  <a:lnTo>
                    <a:pt x="1158" y="126"/>
                  </a:lnTo>
                  <a:lnTo>
                    <a:pt x="1158" y="126"/>
                  </a:lnTo>
                  <a:lnTo>
                    <a:pt x="1141" y="131"/>
                  </a:lnTo>
                  <a:lnTo>
                    <a:pt x="1141" y="131"/>
                  </a:lnTo>
                  <a:lnTo>
                    <a:pt x="1139" y="147"/>
                  </a:lnTo>
                  <a:lnTo>
                    <a:pt x="1139" y="147"/>
                  </a:lnTo>
                  <a:lnTo>
                    <a:pt x="1146" y="148"/>
                  </a:lnTo>
                  <a:lnTo>
                    <a:pt x="1152" y="149"/>
                  </a:lnTo>
                  <a:lnTo>
                    <a:pt x="1168" y="148"/>
                  </a:lnTo>
                  <a:lnTo>
                    <a:pt x="1182" y="145"/>
                  </a:lnTo>
                  <a:lnTo>
                    <a:pt x="1198" y="142"/>
                  </a:lnTo>
                  <a:lnTo>
                    <a:pt x="1198" y="142"/>
                  </a:lnTo>
                  <a:lnTo>
                    <a:pt x="1194" y="148"/>
                  </a:lnTo>
                  <a:lnTo>
                    <a:pt x="1188" y="152"/>
                  </a:lnTo>
                  <a:lnTo>
                    <a:pt x="1182" y="155"/>
                  </a:lnTo>
                  <a:lnTo>
                    <a:pt x="1176" y="158"/>
                  </a:lnTo>
                  <a:lnTo>
                    <a:pt x="1162" y="162"/>
                  </a:lnTo>
                  <a:lnTo>
                    <a:pt x="1157" y="165"/>
                  </a:lnTo>
                  <a:lnTo>
                    <a:pt x="1152" y="169"/>
                  </a:lnTo>
                  <a:lnTo>
                    <a:pt x="1152" y="169"/>
                  </a:lnTo>
                  <a:lnTo>
                    <a:pt x="1152" y="173"/>
                  </a:lnTo>
                  <a:lnTo>
                    <a:pt x="1155" y="177"/>
                  </a:lnTo>
                  <a:lnTo>
                    <a:pt x="1159" y="178"/>
                  </a:lnTo>
                  <a:lnTo>
                    <a:pt x="1165" y="180"/>
                  </a:lnTo>
                  <a:lnTo>
                    <a:pt x="1165" y="180"/>
                  </a:lnTo>
                  <a:lnTo>
                    <a:pt x="1188" y="181"/>
                  </a:lnTo>
                  <a:lnTo>
                    <a:pt x="1188" y="181"/>
                  </a:lnTo>
                  <a:lnTo>
                    <a:pt x="1191" y="183"/>
                  </a:lnTo>
                  <a:lnTo>
                    <a:pt x="1193" y="185"/>
                  </a:lnTo>
                  <a:lnTo>
                    <a:pt x="1193" y="185"/>
                  </a:lnTo>
                  <a:lnTo>
                    <a:pt x="1195" y="191"/>
                  </a:lnTo>
                  <a:lnTo>
                    <a:pt x="1198" y="192"/>
                  </a:lnTo>
                  <a:lnTo>
                    <a:pt x="1204" y="191"/>
                  </a:lnTo>
                  <a:lnTo>
                    <a:pt x="1209" y="190"/>
                  </a:lnTo>
                  <a:lnTo>
                    <a:pt x="1209" y="190"/>
                  </a:lnTo>
                  <a:lnTo>
                    <a:pt x="1201" y="174"/>
                  </a:lnTo>
                  <a:lnTo>
                    <a:pt x="1201" y="174"/>
                  </a:lnTo>
                  <a:lnTo>
                    <a:pt x="1213" y="167"/>
                  </a:lnTo>
                  <a:lnTo>
                    <a:pt x="1213" y="167"/>
                  </a:lnTo>
                  <a:lnTo>
                    <a:pt x="1229" y="172"/>
                  </a:lnTo>
                  <a:lnTo>
                    <a:pt x="1229" y="172"/>
                  </a:lnTo>
                  <a:lnTo>
                    <a:pt x="1229" y="178"/>
                  </a:lnTo>
                  <a:lnTo>
                    <a:pt x="1230" y="185"/>
                  </a:lnTo>
                  <a:lnTo>
                    <a:pt x="1230" y="185"/>
                  </a:lnTo>
                  <a:lnTo>
                    <a:pt x="1234" y="191"/>
                  </a:lnTo>
                  <a:lnTo>
                    <a:pt x="1236" y="192"/>
                  </a:lnTo>
                  <a:lnTo>
                    <a:pt x="1238" y="192"/>
                  </a:lnTo>
                  <a:lnTo>
                    <a:pt x="1238" y="192"/>
                  </a:lnTo>
                  <a:lnTo>
                    <a:pt x="1244" y="194"/>
                  </a:lnTo>
                  <a:lnTo>
                    <a:pt x="1248" y="195"/>
                  </a:lnTo>
                  <a:lnTo>
                    <a:pt x="1252" y="198"/>
                  </a:lnTo>
                  <a:lnTo>
                    <a:pt x="1256" y="202"/>
                  </a:lnTo>
                  <a:lnTo>
                    <a:pt x="1256" y="202"/>
                  </a:lnTo>
                  <a:lnTo>
                    <a:pt x="1259" y="205"/>
                  </a:lnTo>
                  <a:lnTo>
                    <a:pt x="1266" y="208"/>
                  </a:lnTo>
                  <a:lnTo>
                    <a:pt x="1273" y="208"/>
                  </a:lnTo>
                  <a:lnTo>
                    <a:pt x="1278" y="206"/>
                  </a:lnTo>
                  <a:lnTo>
                    <a:pt x="1278" y="206"/>
                  </a:lnTo>
                  <a:lnTo>
                    <a:pt x="1281" y="203"/>
                  </a:lnTo>
                  <a:lnTo>
                    <a:pt x="1285" y="199"/>
                  </a:lnTo>
                  <a:lnTo>
                    <a:pt x="1290" y="190"/>
                  </a:lnTo>
                  <a:lnTo>
                    <a:pt x="1290" y="190"/>
                  </a:lnTo>
                  <a:lnTo>
                    <a:pt x="1290" y="187"/>
                  </a:lnTo>
                  <a:lnTo>
                    <a:pt x="1288" y="183"/>
                  </a:lnTo>
                  <a:lnTo>
                    <a:pt x="1285" y="177"/>
                  </a:lnTo>
                  <a:lnTo>
                    <a:pt x="1284" y="177"/>
                  </a:lnTo>
                  <a:lnTo>
                    <a:pt x="1284" y="177"/>
                  </a:lnTo>
                  <a:lnTo>
                    <a:pt x="1312" y="172"/>
                  </a:lnTo>
                  <a:lnTo>
                    <a:pt x="1312" y="172"/>
                  </a:lnTo>
                  <a:lnTo>
                    <a:pt x="1327" y="178"/>
                  </a:lnTo>
                  <a:lnTo>
                    <a:pt x="1327" y="178"/>
                  </a:lnTo>
                  <a:lnTo>
                    <a:pt x="1332" y="201"/>
                  </a:lnTo>
                  <a:lnTo>
                    <a:pt x="1332" y="201"/>
                  </a:lnTo>
                  <a:lnTo>
                    <a:pt x="1349" y="205"/>
                  </a:lnTo>
                  <a:lnTo>
                    <a:pt x="1349" y="205"/>
                  </a:lnTo>
                  <a:lnTo>
                    <a:pt x="1346" y="206"/>
                  </a:lnTo>
                  <a:lnTo>
                    <a:pt x="1345" y="208"/>
                  </a:lnTo>
                  <a:lnTo>
                    <a:pt x="1345" y="208"/>
                  </a:lnTo>
                  <a:lnTo>
                    <a:pt x="1308" y="199"/>
                  </a:lnTo>
                  <a:lnTo>
                    <a:pt x="1308" y="199"/>
                  </a:lnTo>
                  <a:lnTo>
                    <a:pt x="1323" y="192"/>
                  </a:lnTo>
                  <a:lnTo>
                    <a:pt x="1323" y="192"/>
                  </a:lnTo>
                  <a:lnTo>
                    <a:pt x="1316" y="181"/>
                  </a:lnTo>
                  <a:lnTo>
                    <a:pt x="1316" y="181"/>
                  </a:lnTo>
                  <a:lnTo>
                    <a:pt x="1303" y="184"/>
                  </a:lnTo>
                  <a:lnTo>
                    <a:pt x="1303" y="184"/>
                  </a:lnTo>
                  <a:lnTo>
                    <a:pt x="1284" y="217"/>
                  </a:lnTo>
                  <a:lnTo>
                    <a:pt x="1284" y="217"/>
                  </a:lnTo>
                  <a:lnTo>
                    <a:pt x="1281" y="216"/>
                  </a:lnTo>
                  <a:lnTo>
                    <a:pt x="1277" y="216"/>
                  </a:lnTo>
                  <a:lnTo>
                    <a:pt x="1272" y="216"/>
                  </a:lnTo>
                  <a:lnTo>
                    <a:pt x="1266" y="219"/>
                  </a:lnTo>
                  <a:lnTo>
                    <a:pt x="1259" y="221"/>
                  </a:lnTo>
                  <a:lnTo>
                    <a:pt x="1259" y="221"/>
                  </a:lnTo>
                  <a:lnTo>
                    <a:pt x="1262" y="226"/>
                  </a:lnTo>
                  <a:lnTo>
                    <a:pt x="1265" y="227"/>
                  </a:lnTo>
                  <a:lnTo>
                    <a:pt x="1267" y="227"/>
                  </a:lnTo>
                  <a:lnTo>
                    <a:pt x="1272" y="227"/>
                  </a:lnTo>
                  <a:lnTo>
                    <a:pt x="1278" y="224"/>
                  </a:lnTo>
                  <a:lnTo>
                    <a:pt x="1281" y="226"/>
                  </a:lnTo>
                  <a:lnTo>
                    <a:pt x="1284" y="228"/>
                  </a:lnTo>
                  <a:lnTo>
                    <a:pt x="1284" y="228"/>
                  </a:lnTo>
                  <a:lnTo>
                    <a:pt x="1277" y="234"/>
                  </a:lnTo>
                  <a:lnTo>
                    <a:pt x="1269" y="238"/>
                  </a:lnTo>
                  <a:lnTo>
                    <a:pt x="1260" y="242"/>
                  </a:lnTo>
                  <a:lnTo>
                    <a:pt x="1252" y="245"/>
                  </a:lnTo>
                  <a:lnTo>
                    <a:pt x="1234" y="249"/>
                  </a:lnTo>
                  <a:lnTo>
                    <a:pt x="1215" y="252"/>
                  </a:lnTo>
                  <a:lnTo>
                    <a:pt x="1215" y="252"/>
                  </a:lnTo>
                  <a:lnTo>
                    <a:pt x="1211" y="253"/>
                  </a:lnTo>
                  <a:lnTo>
                    <a:pt x="1206" y="255"/>
                  </a:lnTo>
                  <a:lnTo>
                    <a:pt x="1198" y="259"/>
                  </a:lnTo>
                  <a:lnTo>
                    <a:pt x="1198" y="259"/>
                  </a:lnTo>
                  <a:lnTo>
                    <a:pt x="1201" y="263"/>
                  </a:lnTo>
                  <a:lnTo>
                    <a:pt x="1202" y="264"/>
                  </a:lnTo>
                  <a:lnTo>
                    <a:pt x="1208" y="266"/>
                  </a:lnTo>
                  <a:lnTo>
                    <a:pt x="1216" y="264"/>
                  </a:lnTo>
                  <a:lnTo>
                    <a:pt x="1216" y="264"/>
                  </a:lnTo>
                  <a:lnTo>
                    <a:pt x="1223" y="264"/>
                  </a:lnTo>
                  <a:lnTo>
                    <a:pt x="1230" y="263"/>
                  </a:lnTo>
                  <a:lnTo>
                    <a:pt x="1236" y="264"/>
                  </a:lnTo>
                  <a:lnTo>
                    <a:pt x="1238" y="267"/>
                  </a:lnTo>
                  <a:lnTo>
                    <a:pt x="1241" y="268"/>
                  </a:lnTo>
                  <a:lnTo>
                    <a:pt x="1241" y="268"/>
                  </a:lnTo>
                  <a:lnTo>
                    <a:pt x="1245" y="271"/>
                  </a:lnTo>
                  <a:lnTo>
                    <a:pt x="1249" y="270"/>
                  </a:lnTo>
                  <a:lnTo>
                    <a:pt x="1249" y="270"/>
                  </a:lnTo>
                  <a:lnTo>
                    <a:pt x="1256" y="268"/>
                  </a:lnTo>
                  <a:lnTo>
                    <a:pt x="1262" y="267"/>
                  </a:lnTo>
                  <a:lnTo>
                    <a:pt x="1269" y="268"/>
                  </a:lnTo>
                  <a:lnTo>
                    <a:pt x="1274" y="270"/>
                  </a:lnTo>
                  <a:lnTo>
                    <a:pt x="1285" y="274"/>
                  </a:lnTo>
                  <a:lnTo>
                    <a:pt x="1295" y="281"/>
                  </a:lnTo>
                  <a:lnTo>
                    <a:pt x="1295" y="281"/>
                  </a:lnTo>
                  <a:lnTo>
                    <a:pt x="1301" y="282"/>
                  </a:lnTo>
                  <a:lnTo>
                    <a:pt x="1308" y="285"/>
                  </a:lnTo>
                  <a:lnTo>
                    <a:pt x="1308" y="285"/>
                  </a:lnTo>
                  <a:lnTo>
                    <a:pt x="1301" y="288"/>
                  </a:lnTo>
                  <a:lnTo>
                    <a:pt x="1296" y="288"/>
                  </a:lnTo>
                  <a:lnTo>
                    <a:pt x="1296" y="288"/>
                  </a:lnTo>
                  <a:lnTo>
                    <a:pt x="1291" y="286"/>
                  </a:lnTo>
                  <a:lnTo>
                    <a:pt x="1287" y="286"/>
                  </a:lnTo>
                  <a:lnTo>
                    <a:pt x="1276" y="289"/>
                  </a:lnTo>
                  <a:lnTo>
                    <a:pt x="1276" y="289"/>
                  </a:lnTo>
                  <a:lnTo>
                    <a:pt x="1265" y="292"/>
                  </a:lnTo>
                  <a:lnTo>
                    <a:pt x="1254" y="292"/>
                  </a:lnTo>
                  <a:lnTo>
                    <a:pt x="1248" y="292"/>
                  </a:lnTo>
                  <a:lnTo>
                    <a:pt x="1242" y="291"/>
                  </a:lnTo>
                  <a:lnTo>
                    <a:pt x="1237" y="289"/>
                  </a:lnTo>
                  <a:lnTo>
                    <a:pt x="1231" y="285"/>
                  </a:lnTo>
                  <a:lnTo>
                    <a:pt x="1231" y="285"/>
                  </a:lnTo>
                  <a:lnTo>
                    <a:pt x="1229" y="284"/>
                  </a:lnTo>
                  <a:lnTo>
                    <a:pt x="1224" y="282"/>
                  </a:lnTo>
                  <a:lnTo>
                    <a:pt x="1216" y="282"/>
                  </a:lnTo>
                  <a:lnTo>
                    <a:pt x="1216" y="282"/>
                  </a:lnTo>
                  <a:lnTo>
                    <a:pt x="1206" y="281"/>
                  </a:lnTo>
                  <a:lnTo>
                    <a:pt x="1198" y="280"/>
                  </a:lnTo>
                  <a:lnTo>
                    <a:pt x="1198" y="280"/>
                  </a:lnTo>
                  <a:lnTo>
                    <a:pt x="1191" y="278"/>
                  </a:lnTo>
                  <a:lnTo>
                    <a:pt x="1187" y="280"/>
                  </a:lnTo>
                  <a:lnTo>
                    <a:pt x="1183" y="284"/>
                  </a:lnTo>
                  <a:lnTo>
                    <a:pt x="1182" y="289"/>
                  </a:lnTo>
                  <a:lnTo>
                    <a:pt x="1182" y="289"/>
                  </a:lnTo>
                  <a:lnTo>
                    <a:pt x="1184" y="291"/>
                  </a:lnTo>
                  <a:lnTo>
                    <a:pt x="1187" y="291"/>
                  </a:lnTo>
                  <a:lnTo>
                    <a:pt x="1194" y="291"/>
                  </a:lnTo>
                  <a:lnTo>
                    <a:pt x="1201" y="292"/>
                  </a:lnTo>
                  <a:lnTo>
                    <a:pt x="1202" y="295"/>
                  </a:lnTo>
                  <a:lnTo>
                    <a:pt x="1205" y="298"/>
                  </a:lnTo>
                  <a:lnTo>
                    <a:pt x="1205" y="298"/>
                  </a:lnTo>
                  <a:lnTo>
                    <a:pt x="1206" y="299"/>
                  </a:lnTo>
                  <a:lnTo>
                    <a:pt x="1209" y="300"/>
                  </a:lnTo>
                  <a:lnTo>
                    <a:pt x="1215" y="299"/>
                  </a:lnTo>
                  <a:lnTo>
                    <a:pt x="1219" y="299"/>
                  </a:lnTo>
                  <a:lnTo>
                    <a:pt x="1222" y="300"/>
                  </a:lnTo>
                  <a:lnTo>
                    <a:pt x="1223" y="302"/>
                  </a:lnTo>
                  <a:lnTo>
                    <a:pt x="1224" y="306"/>
                  </a:lnTo>
                  <a:lnTo>
                    <a:pt x="1224" y="306"/>
                  </a:lnTo>
                  <a:lnTo>
                    <a:pt x="1231" y="306"/>
                  </a:lnTo>
                  <a:lnTo>
                    <a:pt x="1236" y="304"/>
                  </a:lnTo>
                  <a:lnTo>
                    <a:pt x="1240" y="303"/>
                  </a:lnTo>
                  <a:lnTo>
                    <a:pt x="1240" y="303"/>
                  </a:lnTo>
                  <a:lnTo>
                    <a:pt x="1247" y="300"/>
                  </a:lnTo>
                  <a:lnTo>
                    <a:pt x="1251" y="302"/>
                  </a:lnTo>
                  <a:lnTo>
                    <a:pt x="1255" y="304"/>
                  </a:lnTo>
                  <a:lnTo>
                    <a:pt x="1259" y="309"/>
                  </a:lnTo>
                  <a:lnTo>
                    <a:pt x="1259" y="309"/>
                  </a:lnTo>
                  <a:lnTo>
                    <a:pt x="1262" y="313"/>
                  </a:lnTo>
                  <a:lnTo>
                    <a:pt x="1266" y="316"/>
                  </a:lnTo>
                  <a:lnTo>
                    <a:pt x="1270" y="317"/>
                  </a:lnTo>
                  <a:lnTo>
                    <a:pt x="1274" y="318"/>
                  </a:lnTo>
                  <a:lnTo>
                    <a:pt x="1284" y="318"/>
                  </a:lnTo>
                  <a:lnTo>
                    <a:pt x="1295" y="314"/>
                  </a:lnTo>
                  <a:lnTo>
                    <a:pt x="1295" y="314"/>
                  </a:lnTo>
                  <a:lnTo>
                    <a:pt x="1288" y="309"/>
                  </a:lnTo>
                  <a:lnTo>
                    <a:pt x="1288" y="309"/>
                  </a:lnTo>
                  <a:lnTo>
                    <a:pt x="1284" y="306"/>
                  </a:lnTo>
                  <a:lnTo>
                    <a:pt x="1280" y="300"/>
                  </a:lnTo>
                  <a:lnTo>
                    <a:pt x="1280" y="300"/>
                  </a:lnTo>
                  <a:lnTo>
                    <a:pt x="1290" y="300"/>
                  </a:lnTo>
                  <a:lnTo>
                    <a:pt x="1299" y="302"/>
                  </a:lnTo>
                  <a:lnTo>
                    <a:pt x="1299" y="302"/>
                  </a:lnTo>
                  <a:lnTo>
                    <a:pt x="1314" y="304"/>
                  </a:lnTo>
                  <a:lnTo>
                    <a:pt x="1328" y="309"/>
                  </a:lnTo>
                  <a:lnTo>
                    <a:pt x="1328" y="309"/>
                  </a:lnTo>
                  <a:lnTo>
                    <a:pt x="1320" y="317"/>
                  </a:lnTo>
                  <a:lnTo>
                    <a:pt x="1310" y="324"/>
                  </a:lnTo>
                  <a:lnTo>
                    <a:pt x="1310" y="324"/>
                  </a:lnTo>
                  <a:lnTo>
                    <a:pt x="1308" y="327"/>
                  </a:lnTo>
                  <a:lnTo>
                    <a:pt x="1305" y="329"/>
                  </a:lnTo>
                  <a:lnTo>
                    <a:pt x="1303" y="332"/>
                  </a:lnTo>
                  <a:lnTo>
                    <a:pt x="1303" y="338"/>
                  </a:lnTo>
                  <a:lnTo>
                    <a:pt x="1303" y="338"/>
                  </a:lnTo>
                  <a:lnTo>
                    <a:pt x="1305" y="340"/>
                  </a:lnTo>
                  <a:lnTo>
                    <a:pt x="1302" y="345"/>
                  </a:lnTo>
                  <a:lnTo>
                    <a:pt x="1298" y="346"/>
                  </a:lnTo>
                  <a:lnTo>
                    <a:pt x="1292" y="346"/>
                  </a:lnTo>
                  <a:lnTo>
                    <a:pt x="1292" y="346"/>
                  </a:lnTo>
                  <a:lnTo>
                    <a:pt x="1267" y="339"/>
                  </a:lnTo>
                  <a:lnTo>
                    <a:pt x="1267" y="339"/>
                  </a:lnTo>
                  <a:lnTo>
                    <a:pt x="1269" y="349"/>
                  </a:lnTo>
                  <a:lnTo>
                    <a:pt x="1270" y="354"/>
                  </a:lnTo>
                  <a:lnTo>
                    <a:pt x="1269" y="360"/>
                  </a:lnTo>
                  <a:lnTo>
                    <a:pt x="1269" y="360"/>
                  </a:lnTo>
                  <a:lnTo>
                    <a:pt x="1267" y="363"/>
                  </a:lnTo>
                  <a:lnTo>
                    <a:pt x="1266" y="364"/>
                  </a:lnTo>
                  <a:lnTo>
                    <a:pt x="1260" y="364"/>
                  </a:lnTo>
                  <a:lnTo>
                    <a:pt x="1254" y="364"/>
                  </a:lnTo>
                  <a:lnTo>
                    <a:pt x="1251" y="364"/>
                  </a:lnTo>
                  <a:lnTo>
                    <a:pt x="1248" y="365"/>
                  </a:lnTo>
                  <a:lnTo>
                    <a:pt x="1248" y="365"/>
                  </a:lnTo>
                  <a:lnTo>
                    <a:pt x="1258" y="371"/>
                  </a:lnTo>
                  <a:lnTo>
                    <a:pt x="1263" y="375"/>
                  </a:lnTo>
                  <a:lnTo>
                    <a:pt x="1267" y="381"/>
                  </a:lnTo>
                  <a:lnTo>
                    <a:pt x="1270" y="389"/>
                  </a:lnTo>
                  <a:lnTo>
                    <a:pt x="1270" y="389"/>
                  </a:lnTo>
                  <a:lnTo>
                    <a:pt x="1287" y="386"/>
                  </a:lnTo>
                  <a:lnTo>
                    <a:pt x="1287" y="386"/>
                  </a:lnTo>
                  <a:lnTo>
                    <a:pt x="1288" y="382"/>
                  </a:lnTo>
                  <a:lnTo>
                    <a:pt x="1287" y="378"/>
                  </a:lnTo>
                  <a:lnTo>
                    <a:pt x="1281" y="371"/>
                  </a:lnTo>
                  <a:lnTo>
                    <a:pt x="1280" y="368"/>
                  </a:lnTo>
                  <a:lnTo>
                    <a:pt x="1278" y="364"/>
                  </a:lnTo>
                  <a:lnTo>
                    <a:pt x="1280" y="360"/>
                  </a:lnTo>
                  <a:lnTo>
                    <a:pt x="1285" y="356"/>
                  </a:lnTo>
                  <a:lnTo>
                    <a:pt x="1285" y="356"/>
                  </a:lnTo>
                  <a:lnTo>
                    <a:pt x="1288" y="371"/>
                  </a:lnTo>
                  <a:lnTo>
                    <a:pt x="1288" y="371"/>
                  </a:lnTo>
                  <a:lnTo>
                    <a:pt x="1298" y="370"/>
                  </a:lnTo>
                  <a:lnTo>
                    <a:pt x="1305" y="370"/>
                  </a:lnTo>
                  <a:lnTo>
                    <a:pt x="1305" y="370"/>
                  </a:lnTo>
                  <a:lnTo>
                    <a:pt x="1308" y="371"/>
                  </a:lnTo>
                  <a:lnTo>
                    <a:pt x="1310" y="372"/>
                  </a:lnTo>
                  <a:lnTo>
                    <a:pt x="1316" y="378"/>
                  </a:lnTo>
                  <a:lnTo>
                    <a:pt x="1316" y="378"/>
                  </a:lnTo>
                  <a:lnTo>
                    <a:pt x="1341" y="361"/>
                  </a:lnTo>
                  <a:lnTo>
                    <a:pt x="1341" y="361"/>
                  </a:lnTo>
                  <a:lnTo>
                    <a:pt x="1335" y="388"/>
                  </a:lnTo>
                  <a:lnTo>
                    <a:pt x="1335" y="388"/>
                  </a:lnTo>
                  <a:lnTo>
                    <a:pt x="1330" y="389"/>
                  </a:lnTo>
                  <a:lnTo>
                    <a:pt x="1323" y="392"/>
                  </a:lnTo>
                  <a:lnTo>
                    <a:pt x="1316" y="394"/>
                  </a:lnTo>
                  <a:lnTo>
                    <a:pt x="1313" y="393"/>
                  </a:lnTo>
                  <a:lnTo>
                    <a:pt x="1308" y="392"/>
                  </a:lnTo>
                  <a:lnTo>
                    <a:pt x="1308" y="392"/>
                  </a:lnTo>
                  <a:lnTo>
                    <a:pt x="1306" y="392"/>
                  </a:lnTo>
                  <a:lnTo>
                    <a:pt x="1303" y="392"/>
                  </a:lnTo>
                  <a:lnTo>
                    <a:pt x="1296" y="394"/>
                  </a:lnTo>
                  <a:lnTo>
                    <a:pt x="1296" y="394"/>
                  </a:lnTo>
                  <a:lnTo>
                    <a:pt x="1291" y="399"/>
                  </a:lnTo>
                  <a:lnTo>
                    <a:pt x="1287" y="403"/>
                  </a:lnTo>
                  <a:lnTo>
                    <a:pt x="1287" y="403"/>
                  </a:lnTo>
                  <a:lnTo>
                    <a:pt x="1296" y="411"/>
                  </a:lnTo>
                  <a:lnTo>
                    <a:pt x="1296" y="411"/>
                  </a:lnTo>
                  <a:lnTo>
                    <a:pt x="1299" y="415"/>
                  </a:lnTo>
                  <a:lnTo>
                    <a:pt x="1299" y="415"/>
                  </a:lnTo>
                  <a:lnTo>
                    <a:pt x="1298" y="417"/>
                  </a:lnTo>
                  <a:lnTo>
                    <a:pt x="1295" y="419"/>
                  </a:lnTo>
                  <a:lnTo>
                    <a:pt x="1291" y="419"/>
                  </a:lnTo>
                  <a:lnTo>
                    <a:pt x="1281" y="418"/>
                  </a:lnTo>
                  <a:lnTo>
                    <a:pt x="1281" y="418"/>
                  </a:lnTo>
                  <a:lnTo>
                    <a:pt x="1270" y="417"/>
                  </a:lnTo>
                  <a:lnTo>
                    <a:pt x="1267" y="417"/>
                  </a:lnTo>
                  <a:lnTo>
                    <a:pt x="1265" y="417"/>
                  </a:lnTo>
                  <a:lnTo>
                    <a:pt x="1263" y="418"/>
                  </a:lnTo>
                  <a:lnTo>
                    <a:pt x="1262" y="421"/>
                  </a:lnTo>
                  <a:lnTo>
                    <a:pt x="1259" y="429"/>
                  </a:lnTo>
                  <a:lnTo>
                    <a:pt x="1259" y="429"/>
                  </a:lnTo>
                  <a:lnTo>
                    <a:pt x="1255" y="437"/>
                  </a:lnTo>
                  <a:lnTo>
                    <a:pt x="1249" y="446"/>
                  </a:lnTo>
                  <a:lnTo>
                    <a:pt x="1249" y="446"/>
                  </a:lnTo>
                  <a:lnTo>
                    <a:pt x="1284" y="458"/>
                  </a:lnTo>
                  <a:lnTo>
                    <a:pt x="1284" y="458"/>
                  </a:lnTo>
                  <a:lnTo>
                    <a:pt x="1287" y="439"/>
                  </a:lnTo>
                  <a:lnTo>
                    <a:pt x="1287" y="439"/>
                  </a:lnTo>
                  <a:lnTo>
                    <a:pt x="1323" y="433"/>
                  </a:lnTo>
                  <a:lnTo>
                    <a:pt x="1321" y="433"/>
                  </a:lnTo>
                  <a:lnTo>
                    <a:pt x="1321" y="433"/>
                  </a:lnTo>
                  <a:lnTo>
                    <a:pt x="1319" y="435"/>
                  </a:lnTo>
                  <a:lnTo>
                    <a:pt x="1319" y="437"/>
                  </a:lnTo>
                  <a:lnTo>
                    <a:pt x="1319" y="437"/>
                  </a:lnTo>
                  <a:lnTo>
                    <a:pt x="1320" y="442"/>
                  </a:lnTo>
                  <a:lnTo>
                    <a:pt x="1320" y="446"/>
                  </a:lnTo>
                  <a:lnTo>
                    <a:pt x="1319" y="450"/>
                  </a:lnTo>
                  <a:lnTo>
                    <a:pt x="1317" y="453"/>
                  </a:lnTo>
                  <a:lnTo>
                    <a:pt x="1310" y="458"/>
                  </a:lnTo>
                  <a:lnTo>
                    <a:pt x="1302" y="462"/>
                  </a:lnTo>
                  <a:lnTo>
                    <a:pt x="1302" y="462"/>
                  </a:lnTo>
                  <a:lnTo>
                    <a:pt x="1294" y="468"/>
                  </a:lnTo>
                  <a:lnTo>
                    <a:pt x="1288" y="473"/>
                  </a:lnTo>
                  <a:lnTo>
                    <a:pt x="1288" y="473"/>
                  </a:lnTo>
                  <a:lnTo>
                    <a:pt x="1285" y="478"/>
                  </a:lnTo>
                  <a:lnTo>
                    <a:pt x="1287" y="480"/>
                  </a:lnTo>
                  <a:lnTo>
                    <a:pt x="1290" y="483"/>
                  </a:lnTo>
                  <a:lnTo>
                    <a:pt x="1295" y="484"/>
                  </a:lnTo>
                  <a:lnTo>
                    <a:pt x="1295" y="484"/>
                  </a:lnTo>
                  <a:lnTo>
                    <a:pt x="1291" y="489"/>
                  </a:lnTo>
                  <a:lnTo>
                    <a:pt x="1288" y="490"/>
                  </a:lnTo>
                  <a:lnTo>
                    <a:pt x="1288" y="490"/>
                  </a:lnTo>
                  <a:lnTo>
                    <a:pt x="1267" y="496"/>
                  </a:lnTo>
                  <a:lnTo>
                    <a:pt x="1247" y="498"/>
                  </a:lnTo>
                  <a:lnTo>
                    <a:pt x="1247" y="498"/>
                  </a:lnTo>
                  <a:lnTo>
                    <a:pt x="1242" y="500"/>
                  </a:lnTo>
                  <a:lnTo>
                    <a:pt x="1238" y="501"/>
                  </a:lnTo>
                  <a:lnTo>
                    <a:pt x="1236" y="504"/>
                  </a:lnTo>
                  <a:lnTo>
                    <a:pt x="1236" y="509"/>
                  </a:lnTo>
                  <a:lnTo>
                    <a:pt x="1236" y="509"/>
                  </a:lnTo>
                  <a:lnTo>
                    <a:pt x="1249" y="512"/>
                  </a:lnTo>
                  <a:lnTo>
                    <a:pt x="1249" y="512"/>
                  </a:lnTo>
                  <a:lnTo>
                    <a:pt x="1234" y="525"/>
                  </a:lnTo>
                  <a:lnTo>
                    <a:pt x="1234" y="525"/>
                  </a:lnTo>
                  <a:lnTo>
                    <a:pt x="1236" y="529"/>
                  </a:lnTo>
                  <a:lnTo>
                    <a:pt x="1238" y="532"/>
                  </a:lnTo>
                  <a:lnTo>
                    <a:pt x="1241" y="533"/>
                  </a:lnTo>
                  <a:lnTo>
                    <a:pt x="1245" y="534"/>
                  </a:lnTo>
                  <a:lnTo>
                    <a:pt x="1252" y="533"/>
                  </a:lnTo>
                  <a:lnTo>
                    <a:pt x="1258" y="533"/>
                  </a:lnTo>
                  <a:lnTo>
                    <a:pt x="1258" y="533"/>
                  </a:lnTo>
                  <a:lnTo>
                    <a:pt x="1263" y="527"/>
                  </a:lnTo>
                  <a:lnTo>
                    <a:pt x="1266" y="520"/>
                  </a:lnTo>
                  <a:lnTo>
                    <a:pt x="1266" y="515"/>
                  </a:lnTo>
                  <a:lnTo>
                    <a:pt x="1263" y="508"/>
                  </a:lnTo>
                  <a:lnTo>
                    <a:pt x="1263" y="508"/>
                  </a:lnTo>
                  <a:lnTo>
                    <a:pt x="1267" y="507"/>
                  </a:lnTo>
                  <a:lnTo>
                    <a:pt x="1272" y="507"/>
                  </a:lnTo>
                  <a:lnTo>
                    <a:pt x="1274" y="507"/>
                  </a:lnTo>
                  <a:lnTo>
                    <a:pt x="1276" y="509"/>
                  </a:lnTo>
                  <a:lnTo>
                    <a:pt x="1280" y="514"/>
                  </a:lnTo>
                  <a:lnTo>
                    <a:pt x="1281" y="515"/>
                  </a:lnTo>
                  <a:lnTo>
                    <a:pt x="1285" y="516"/>
                  </a:lnTo>
                  <a:lnTo>
                    <a:pt x="1285" y="516"/>
                  </a:lnTo>
                  <a:lnTo>
                    <a:pt x="1295" y="507"/>
                  </a:lnTo>
                  <a:lnTo>
                    <a:pt x="1295" y="507"/>
                  </a:lnTo>
                  <a:lnTo>
                    <a:pt x="1298" y="512"/>
                  </a:lnTo>
                  <a:lnTo>
                    <a:pt x="1301" y="518"/>
                  </a:lnTo>
                  <a:lnTo>
                    <a:pt x="1301" y="523"/>
                  </a:lnTo>
                  <a:lnTo>
                    <a:pt x="1301" y="529"/>
                  </a:lnTo>
                  <a:lnTo>
                    <a:pt x="1299" y="540"/>
                  </a:lnTo>
                  <a:lnTo>
                    <a:pt x="1294" y="552"/>
                  </a:lnTo>
                  <a:lnTo>
                    <a:pt x="1294" y="552"/>
                  </a:lnTo>
                  <a:lnTo>
                    <a:pt x="1305" y="555"/>
                  </a:lnTo>
                  <a:lnTo>
                    <a:pt x="1314" y="556"/>
                  </a:lnTo>
                  <a:lnTo>
                    <a:pt x="1314" y="556"/>
                  </a:lnTo>
                  <a:lnTo>
                    <a:pt x="1324" y="556"/>
                  </a:lnTo>
                  <a:lnTo>
                    <a:pt x="1335" y="556"/>
                  </a:lnTo>
                  <a:lnTo>
                    <a:pt x="1335" y="556"/>
                  </a:lnTo>
                  <a:lnTo>
                    <a:pt x="1334" y="562"/>
                  </a:lnTo>
                  <a:lnTo>
                    <a:pt x="1330" y="566"/>
                  </a:lnTo>
                  <a:lnTo>
                    <a:pt x="1325" y="569"/>
                  </a:lnTo>
                  <a:lnTo>
                    <a:pt x="1320" y="570"/>
                  </a:lnTo>
                  <a:lnTo>
                    <a:pt x="1310" y="570"/>
                  </a:lnTo>
                  <a:lnTo>
                    <a:pt x="1306" y="572"/>
                  </a:lnTo>
                  <a:lnTo>
                    <a:pt x="1305" y="574"/>
                  </a:lnTo>
                  <a:lnTo>
                    <a:pt x="1305" y="574"/>
                  </a:lnTo>
                  <a:lnTo>
                    <a:pt x="1303" y="580"/>
                  </a:lnTo>
                  <a:lnTo>
                    <a:pt x="1303" y="584"/>
                  </a:lnTo>
                  <a:lnTo>
                    <a:pt x="1303" y="587"/>
                  </a:lnTo>
                  <a:lnTo>
                    <a:pt x="1306" y="588"/>
                  </a:lnTo>
                  <a:lnTo>
                    <a:pt x="1310" y="592"/>
                  </a:lnTo>
                  <a:lnTo>
                    <a:pt x="1314" y="597"/>
                  </a:lnTo>
                  <a:lnTo>
                    <a:pt x="1316" y="595"/>
                  </a:lnTo>
                  <a:lnTo>
                    <a:pt x="1316" y="595"/>
                  </a:lnTo>
                  <a:lnTo>
                    <a:pt x="1305" y="598"/>
                  </a:lnTo>
                  <a:lnTo>
                    <a:pt x="1294" y="601"/>
                  </a:lnTo>
                  <a:lnTo>
                    <a:pt x="1284" y="605"/>
                  </a:lnTo>
                  <a:lnTo>
                    <a:pt x="1280" y="608"/>
                  </a:lnTo>
                  <a:lnTo>
                    <a:pt x="1277" y="612"/>
                  </a:lnTo>
                  <a:lnTo>
                    <a:pt x="1277" y="612"/>
                  </a:lnTo>
                  <a:lnTo>
                    <a:pt x="1273" y="613"/>
                  </a:lnTo>
                  <a:lnTo>
                    <a:pt x="1273" y="613"/>
                  </a:lnTo>
                  <a:lnTo>
                    <a:pt x="1269" y="612"/>
                  </a:lnTo>
                  <a:lnTo>
                    <a:pt x="1265" y="612"/>
                  </a:lnTo>
                  <a:lnTo>
                    <a:pt x="1260" y="613"/>
                  </a:lnTo>
                  <a:lnTo>
                    <a:pt x="1258" y="616"/>
                  </a:lnTo>
                  <a:lnTo>
                    <a:pt x="1258" y="616"/>
                  </a:lnTo>
                  <a:lnTo>
                    <a:pt x="1255" y="626"/>
                  </a:lnTo>
                  <a:lnTo>
                    <a:pt x="1255" y="634"/>
                  </a:lnTo>
                  <a:lnTo>
                    <a:pt x="1255" y="634"/>
                  </a:lnTo>
                  <a:lnTo>
                    <a:pt x="1256" y="645"/>
                  </a:lnTo>
                  <a:lnTo>
                    <a:pt x="1259" y="658"/>
                  </a:lnTo>
                  <a:lnTo>
                    <a:pt x="1259" y="658"/>
                  </a:lnTo>
                  <a:lnTo>
                    <a:pt x="1238" y="653"/>
                  </a:lnTo>
                  <a:lnTo>
                    <a:pt x="1238" y="653"/>
                  </a:lnTo>
                  <a:lnTo>
                    <a:pt x="1242" y="633"/>
                  </a:lnTo>
                  <a:lnTo>
                    <a:pt x="1242" y="633"/>
                  </a:lnTo>
                  <a:lnTo>
                    <a:pt x="1234" y="634"/>
                  </a:lnTo>
                  <a:lnTo>
                    <a:pt x="1231" y="634"/>
                  </a:lnTo>
                  <a:lnTo>
                    <a:pt x="1229" y="635"/>
                  </a:lnTo>
                  <a:lnTo>
                    <a:pt x="1229" y="635"/>
                  </a:lnTo>
                  <a:lnTo>
                    <a:pt x="1224" y="646"/>
                  </a:lnTo>
                  <a:lnTo>
                    <a:pt x="1223" y="656"/>
                  </a:lnTo>
                  <a:lnTo>
                    <a:pt x="1223" y="656"/>
                  </a:lnTo>
                  <a:lnTo>
                    <a:pt x="1223" y="666"/>
                  </a:lnTo>
                  <a:lnTo>
                    <a:pt x="1227" y="674"/>
                  </a:lnTo>
                  <a:lnTo>
                    <a:pt x="1227" y="674"/>
                  </a:lnTo>
                  <a:lnTo>
                    <a:pt x="1230" y="676"/>
                  </a:lnTo>
                  <a:lnTo>
                    <a:pt x="1233" y="678"/>
                  </a:lnTo>
                  <a:lnTo>
                    <a:pt x="1241" y="682"/>
                  </a:lnTo>
                  <a:lnTo>
                    <a:pt x="1241" y="682"/>
                  </a:lnTo>
                  <a:lnTo>
                    <a:pt x="1254" y="674"/>
                  </a:lnTo>
                  <a:lnTo>
                    <a:pt x="1259" y="670"/>
                  </a:lnTo>
                  <a:lnTo>
                    <a:pt x="1265" y="667"/>
                  </a:lnTo>
                  <a:lnTo>
                    <a:pt x="1265" y="667"/>
                  </a:lnTo>
                  <a:lnTo>
                    <a:pt x="1272" y="663"/>
                  </a:lnTo>
                  <a:lnTo>
                    <a:pt x="1276" y="659"/>
                  </a:lnTo>
                  <a:lnTo>
                    <a:pt x="1278" y="653"/>
                  </a:lnTo>
                  <a:lnTo>
                    <a:pt x="1278" y="648"/>
                  </a:lnTo>
                  <a:lnTo>
                    <a:pt x="1278" y="648"/>
                  </a:lnTo>
                  <a:lnTo>
                    <a:pt x="1283" y="631"/>
                  </a:lnTo>
                  <a:lnTo>
                    <a:pt x="1287" y="616"/>
                  </a:lnTo>
                  <a:lnTo>
                    <a:pt x="1287" y="616"/>
                  </a:lnTo>
                  <a:lnTo>
                    <a:pt x="1296" y="622"/>
                  </a:lnTo>
                  <a:lnTo>
                    <a:pt x="1308" y="626"/>
                  </a:lnTo>
                  <a:lnTo>
                    <a:pt x="1312" y="626"/>
                  </a:lnTo>
                  <a:lnTo>
                    <a:pt x="1317" y="626"/>
                  </a:lnTo>
                  <a:lnTo>
                    <a:pt x="1323" y="624"/>
                  </a:lnTo>
                  <a:lnTo>
                    <a:pt x="1328" y="622"/>
                  </a:lnTo>
                  <a:lnTo>
                    <a:pt x="1328" y="622"/>
                  </a:lnTo>
                  <a:lnTo>
                    <a:pt x="1328" y="622"/>
                  </a:lnTo>
                  <a:lnTo>
                    <a:pt x="1328" y="631"/>
                  </a:lnTo>
                  <a:lnTo>
                    <a:pt x="1328" y="631"/>
                  </a:lnTo>
                  <a:lnTo>
                    <a:pt x="1314" y="635"/>
                  </a:lnTo>
                  <a:lnTo>
                    <a:pt x="1314" y="635"/>
                  </a:lnTo>
                  <a:lnTo>
                    <a:pt x="1314" y="638"/>
                  </a:lnTo>
                  <a:lnTo>
                    <a:pt x="1314" y="638"/>
                  </a:lnTo>
                  <a:lnTo>
                    <a:pt x="1324" y="641"/>
                  </a:lnTo>
                  <a:lnTo>
                    <a:pt x="1334" y="642"/>
                  </a:lnTo>
                  <a:lnTo>
                    <a:pt x="1334" y="642"/>
                  </a:lnTo>
                  <a:lnTo>
                    <a:pt x="1338" y="641"/>
                  </a:lnTo>
                  <a:lnTo>
                    <a:pt x="1343" y="640"/>
                  </a:lnTo>
                  <a:lnTo>
                    <a:pt x="1348" y="638"/>
                  </a:lnTo>
                  <a:lnTo>
                    <a:pt x="1350" y="634"/>
                  </a:lnTo>
                  <a:lnTo>
                    <a:pt x="1355" y="630"/>
                  </a:lnTo>
                  <a:lnTo>
                    <a:pt x="1357" y="624"/>
                  </a:lnTo>
                  <a:lnTo>
                    <a:pt x="1360" y="610"/>
                  </a:lnTo>
                  <a:lnTo>
                    <a:pt x="1360" y="610"/>
                  </a:lnTo>
                  <a:lnTo>
                    <a:pt x="1368" y="605"/>
                  </a:lnTo>
                  <a:lnTo>
                    <a:pt x="1378" y="601"/>
                  </a:lnTo>
                  <a:lnTo>
                    <a:pt x="1378" y="601"/>
                  </a:lnTo>
                  <a:lnTo>
                    <a:pt x="1389" y="599"/>
                  </a:lnTo>
                  <a:lnTo>
                    <a:pt x="1400" y="598"/>
                  </a:lnTo>
                  <a:lnTo>
                    <a:pt x="1400" y="598"/>
                  </a:lnTo>
                  <a:lnTo>
                    <a:pt x="1406" y="598"/>
                  </a:lnTo>
                  <a:lnTo>
                    <a:pt x="1410" y="595"/>
                  </a:lnTo>
                  <a:lnTo>
                    <a:pt x="1413" y="592"/>
                  </a:lnTo>
                  <a:lnTo>
                    <a:pt x="1415" y="587"/>
                  </a:lnTo>
                  <a:lnTo>
                    <a:pt x="1414" y="588"/>
                  </a:lnTo>
                  <a:lnTo>
                    <a:pt x="1414" y="588"/>
                  </a:lnTo>
                  <a:lnTo>
                    <a:pt x="1428" y="590"/>
                  </a:lnTo>
                  <a:lnTo>
                    <a:pt x="1428" y="590"/>
                  </a:lnTo>
                  <a:lnTo>
                    <a:pt x="1415" y="602"/>
                  </a:lnTo>
                  <a:lnTo>
                    <a:pt x="1415" y="602"/>
                  </a:lnTo>
                  <a:lnTo>
                    <a:pt x="1427" y="602"/>
                  </a:lnTo>
                  <a:lnTo>
                    <a:pt x="1427" y="602"/>
                  </a:lnTo>
                  <a:lnTo>
                    <a:pt x="1433" y="616"/>
                  </a:lnTo>
                  <a:lnTo>
                    <a:pt x="1440" y="628"/>
                  </a:lnTo>
                  <a:lnTo>
                    <a:pt x="1440" y="628"/>
                  </a:lnTo>
                  <a:lnTo>
                    <a:pt x="1442" y="633"/>
                  </a:lnTo>
                  <a:lnTo>
                    <a:pt x="1442" y="637"/>
                  </a:lnTo>
                  <a:lnTo>
                    <a:pt x="1439" y="640"/>
                  </a:lnTo>
                  <a:lnTo>
                    <a:pt x="1433" y="644"/>
                  </a:lnTo>
                  <a:lnTo>
                    <a:pt x="1433" y="644"/>
                  </a:lnTo>
                  <a:lnTo>
                    <a:pt x="1424" y="631"/>
                  </a:lnTo>
                  <a:lnTo>
                    <a:pt x="1424" y="631"/>
                  </a:lnTo>
                  <a:lnTo>
                    <a:pt x="1413" y="620"/>
                  </a:lnTo>
                  <a:lnTo>
                    <a:pt x="1413" y="620"/>
                  </a:lnTo>
                  <a:lnTo>
                    <a:pt x="1385" y="645"/>
                  </a:lnTo>
                  <a:lnTo>
                    <a:pt x="1385" y="645"/>
                  </a:lnTo>
                  <a:lnTo>
                    <a:pt x="1375" y="633"/>
                  </a:lnTo>
                  <a:lnTo>
                    <a:pt x="1375" y="633"/>
                  </a:lnTo>
                  <a:lnTo>
                    <a:pt x="1353" y="638"/>
                  </a:lnTo>
                  <a:lnTo>
                    <a:pt x="1353" y="638"/>
                  </a:lnTo>
                  <a:lnTo>
                    <a:pt x="1352" y="666"/>
                  </a:lnTo>
                  <a:lnTo>
                    <a:pt x="1352" y="666"/>
                  </a:lnTo>
                  <a:lnTo>
                    <a:pt x="1343" y="666"/>
                  </a:lnTo>
                  <a:lnTo>
                    <a:pt x="1335" y="667"/>
                  </a:lnTo>
                  <a:lnTo>
                    <a:pt x="1330" y="670"/>
                  </a:lnTo>
                  <a:lnTo>
                    <a:pt x="1323" y="677"/>
                  </a:lnTo>
                  <a:lnTo>
                    <a:pt x="1323" y="677"/>
                  </a:lnTo>
                  <a:lnTo>
                    <a:pt x="1323" y="677"/>
                  </a:lnTo>
                  <a:lnTo>
                    <a:pt x="1320" y="677"/>
                  </a:lnTo>
                  <a:lnTo>
                    <a:pt x="1314" y="677"/>
                  </a:lnTo>
                  <a:lnTo>
                    <a:pt x="1309" y="677"/>
                  </a:lnTo>
                  <a:lnTo>
                    <a:pt x="1306" y="678"/>
                  </a:lnTo>
                  <a:lnTo>
                    <a:pt x="1303" y="681"/>
                  </a:lnTo>
                  <a:lnTo>
                    <a:pt x="1303" y="681"/>
                  </a:lnTo>
                  <a:lnTo>
                    <a:pt x="1299" y="678"/>
                  </a:lnTo>
                  <a:lnTo>
                    <a:pt x="1294" y="678"/>
                  </a:lnTo>
                  <a:lnTo>
                    <a:pt x="1285" y="681"/>
                  </a:lnTo>
                  <a:lnTo>
                    <a:pt x="1276" y="682"/>
                  </a:lnTo>
                  <a:lnTo>
                    <a:pt x="1272" y="684"/>
                  </a:lnTo>
                  <a:lnTo>
                    <a:pt x="1267" y="684"/>
                  </a:lnTo>
                  <a:lnTo>
                    <a:pt x="1267" y="684"/>
                  </a:lnTo>
                  <a:lnTo>
                    <a:pt x="1255" y="700"/>
                  </a:lnTo>
                  <a:lnTo>
                    <a:pt x="1255" y="700"/>
                  </a:lnTo>
                  <a:lnTo>
                    <a:pt x="1267" y="707"/>
                  </a:lnTo>
                  <a:lnTo>
                    <a:pt x="1267" y="707"/>
                  </a:lnTo>
                  <a:lnTo>
                    <a:pt x="1265" y="712"/>
                  </a:lnTo>
                  <a:lnTo>
                    <a:pt x="1260" y="714"/>
                  </a:lnTo>
                  <a:lnTo>
                    <a:pt x="1256" y="714"/>
                  </a:lnTo>
                  <a:lnTo>
                    <a:pt x="1252" y="714"/>
                  </a:lnTo>
                  <a:lnTo>
                    <a:pt x="1244" y="713"/>
                  </a:lnTo>
                  <a:lnTo>
                    <a:pt x="1240" y="713"/>
                  </a:lnTo>
                  <a:lnTo>
                    <a:pt x="1236" y="714"/>
                  </a:lnTo>
                  <a:lnTo>
                    <a:pt x="1236" y="714"/>
                  </a:lnTo>
                  <a:lnTo>
                    <a:pt x="1234" y="713"/>
                  </a:lnTo>
                  <a:lnTo>
                    <a:pt x="1233" y="710"/>
                  </a:lnTo>
                  <a:lnTo>
                    <a:pt x="1231" y="705"/>
                  </a:lnTo>
                  <a:lnTo>
                    <a:pt x="1231" y="703"/>
                  </a:lnTo>
                  <a:lnTo>
                    <a:pt x="1229" y="702"/>
                  </a:lnTo>
                  <a:lnTo>
                    <a:pt x="1226" y="700"/>
                  </a:lnTo>
                  <a:lnTo>
                    <a:pt x="1222" y="700"/>
                  </a:lnTo>
                  <a:lnTo>
                    <a:pt x="1222" y="700"/>
                  </a:lnTo>
                  <a:lnTo>
                    <a:pt x="1215" y="713"/>
                  </a:lnTo>
                  <a:lnTo>
                    <a:pt x="1215" y="713"/>
                  </a:lnTo>
                  <a:lnTo>
                    <a:pt x="1211" y="718"/>
                  </a:lnTo>
                  <a:lnTo>
                    <a:pt x="1206" y="723"/>
                  </a:lnTo>
                  <a:lnTo>
                    <a:pt x="1201" y="727"/>
                  </a:lnTo>
                  <a:lnTo>
                    <a:pt x="1198" y="727"/>
                  </a:lnTo>
                  <a:lnTo>
                    <a:pt x="1193" y="727"/>
                  </a:lnTo>
                  <a:lnTo>
                    <a:pt x="1193" y="727"/>
                  </a:lnTo>
                  <a:lnTo>
                    <a:pt x="1191" y="728"/>
                  </a:lnTo>
                  <a:lnTo>
                    <a:pt x="1188" y="730"/>
                  </a:lnTo>
                  <a:lnTo>
                    <a:pt x="1186" y="732"/>
                  </a:lnTo>
                  <a:lnTo>
                    <a:pt x="1184" y="735"/>
                  </a:lnTo>
                  <a:lnTo>
                    <a:pt x="1184" y="735"/>
                  </a:lnTo>
                  <a:lnTo>
                    <a:pt x="1182" y="742"/>
                  </a:lnTo>
                  <a:lnTo>
                    <a:pt x="1176" y="749"/>
                  </a:lnTo>
                  <a:lnTo>
                    <a:pt x="1169" y="753"/>
                  </a:lnTo>
                  <a:lnTo>
                    <a:pt x="1166" y="754"/>
                  </a:lnTo>
                  <a:lnTo>
                    <a:pt x="1162" y="754"/>
                  </a:lnTo>
                  <a:lnTo>
                    <a:pt x="1162" y="754"/>
                  </a:lnTo>
                  <a:lnTo>
                    <a:pt x="1154" y="754"/>
                  </a:lnTo>
                  <a:lnTo>
                    <a:pt x="1147" y="754"/>
                  </a:lnTo>
                  <a:lnTo>
                    <a:pt x="1133" y="757"/>
                  </a:lnTo>
                  <a:lnTo>
                    <a:pt x="1133" y="757"/>
                  </a:lnTo>
                  <a:lnTo>
                    <a:pt x="1125" y="757"/>
                  </a:lnTo>
                  <a:lnTo>
                    <a:pt x="1121" y="756"/>
                  </a:lnTo>
                  <a:lnTo>
                    <a:pt x="1118" y="754"/>
                  </a:lnTo>
                  <a:lnTo>
                    <a:pt x="1118" y="754"/>
                  </a:lnTo>
                  <a:lnTo>
                    <a:pt x="1116" y="753"/>
                  </a:lnTo>
                  <a:lnTo>
                    <a:pt x="1116" y="749"/>
                  </a:lnTo>
                  <a:lnTo>
                    <a:pt x="1118" y="741"/>
                  </a:lnTo>
                  <a:lnTo>
                    <a:pt x="1118" y="741"/>
                  </a:lnTo>
                  <a:lnTo>
                    <a:pt x="1094" y="739"/>
                  </a:lnTo>
                  <a:lnTo>
                    <a:pt x="1094" y="739"/>
                  </a:lnTo>
                  <a:lnTo>
                    <a:pt x="1097" y="732"/>
                  </a:lnTo>
                  <a:lnTo>
                    <a:pt x="1098" y="730"/>
                  </a:lnTo>
                  <a:lnTo>
                    <a:pt x="1101" y="727"/>
                  </a:lnTo>
                  <a:lnTo>
                    <a:pt x="1101" y="727"/>
                  </a:lnTo>
                  <a:lnTo>
                    <a:pt x="1104" y="727"/>
                  </a:lnTo>
                  <a:lnTo>
                    <a:pt x="1107" y="728"/>
                  </a:lnTo>
                  <a:lnTo>
                    <a:pt x="1114" y="731"/>
                  </a:lnTo>
                  <a:lnTo>
                    <a:pt x="1114" y="731"/>
                  </a:lnTo>
                  <a:lnTo>
                    <a:pt x="1121" y="735"/>
                  </a:lnTo>
                  <a:lnTo>
                    <a:pt x="1128" y="741"/>
                  </a:lnTo>
                  <a:lnTo>
                    <a:pt x="1128" y="741"/>
                  </a:lnTo>
                  <a:lnTo>
                    <a:pt x="1132" y="738"/>
                  </a:lnTo>
                  <a:lnTo>
                    <a:pt x="1136" y="736"/>
                  </a:lnTo>
                  <a:lnTo>
                    <a:pt x="1141" y="738"/>
                  </a:lnTo>
                  <a:lnTo>
                    <a:pt x="1146" y="739"/>
                  </a:lnTo>
                  <a:lnTo>
                    <a:pt x="1155" y="743"/>
                  </a:lnTo>
                  <a:lnTo>
                    <a:pt x="1161" y="743"/>
                  </a:lnTo>
                  <a:lnTo>
                    <a:pt x="1166" y="743"/>
                  </a:lnTo>
                  <a:lnTo>
                    <a:pt x="1166" y="743"/>
                  </a:lnTo>
                  <a:lnTo>
                    <a:pt x="1162" y="734"/>
                  </a:lnTo>
                  <a:lnTo>
                    <a:pt x="1158" y="725"/>
                  </a:lnTo>
                  <a:lnTo>
                    <a:pt x="1157" y="721"/>
                  </a:lnTo>
                  <a:lnTo>
                    <a:pt x="1152" y="717"/>
                  </a:lnTo>
                  <a:lnTo>
                    <a:pt x="1148" y="714"/>
                  </a:lnTo>
                  <a:lnTo>
                    <a:pt x="1143" y="712"/>
                  </a:lnTo>
                  <a:lnTo>
                    <a:pt x="1143" y="712"/>
                  </a:lnTo>
                  <a:lnTo>
                    <a:pt x="1137" y="707"/>
                  </a:lnTo>
                  <a:lnTo>
                    <a:pt x="1134" y="702"/>
                  </a:lnTo>
                  <a:lnTo>
                    <a:pt x="1126" y="688"/>
                  </a:lnTo>
                  <a:lnTo>
                    <a:pt x="1126" y="688"/>
                  </a:lnTo>
                  <a:lnTo>
                    <a:pt x="1121" y="689"/>
                  </a:lnTo>
                  <a:lnTo>
                    <a:pt x="1116" y="692"/>
                  </a:lnTo>
                  <a:lnTo>
                    <a:pt x="1114" y="696"/>
                  </a:lnTo>
                  <a:lnTo>
                    <a:pt x="1114" y="702"/>
                  </a:lnTo>
                  <a:lnTo>
                    <a:pt x="1114" y="702"/>
                  </a:lnTo>
                  <a:lnTo>
                    <a:pt x="1112" y="706"/>
                  </a:lnTo>
                  <a:lnTo>
                    <a:pt x="1110" y="710"/>
                  </a:lnTo>
                  <a:lnTo>
                    <a:pt x="1108" y="710"/>
                  </a:lnTo>
                  <a:lnTo>
                    <a:pt x="1105" y="712"/>
                  </a:lnTo>
                  <a:lnTo>
                    <a:pt x="1098" y="709"/>
                  </a:lnTo>
                  <a:lnTo>
                    <a:pt x="1098" y="709"/>
                  </a:lnTo>
                  <a:lnTo>
                    <a:pt x="1094" y="709"/>
                  </a:lnTo>
                  <a:lnTo>
                    <a:pt x="1090" y="709"/>
                  </a:lnTo>
                  <a:lnTo>
                    <a:pt x="1083" y="712"/>
                  </a:lnTo>
                  <a:lnTo>
                    <a:pt x="1078" y="716"/>
                  </a:lnTo>
                  <a:lnTo>
                    <a:pt x="1075" y="718"/>
                  </a:lnTo>
                  <a:lnTo>
                    <a:pt x="1074" y="723"/>
                  </a:lnTo>
                  <a:lnTo>
                    <a:pt x="1074" y="723"/>
                  </a:lnTo>
                  <a:lnTo>
                    <a:pt x="1075" y="727"/>
                  </a:lnTo>
                  <a:lnTo>
                    <a:pt x="1075" y="731"/>
                  </a:lnTo>
                  <a:lnTo>
                    <a:pt x="1075" y="731"/>
                  </a:lnTo>
                  <a:lnTo>
                    <a:pt x="1054" y="738"/>
                  </a:lnTo>
                  <a:lnTo>
                    <a:pt x="1054" y="738"/>
                  </a:lnTo>
                  <a:lnTo>
                    <a:pt x="1049" y="741"/>
                  </a:lnTo>
                  <a:lnTo>
                    <a:pt x="1043" y="743"/>
                  </a:lnTo>
                  <a:lnTo>
                    <a:pt x="1040" y="748"/>
                  </a:lnTo>
                  <a:lnTo>
                    <a:pt x="1038" y="753"/>
                  </a:lnTo>
                  <a:lnTo>
                    <a:pt x="1038" y="753"/>
                  </a:lnTo>
                  <a:lnTo>
                    <a:pt x="1036" y="757"/>
                  </a:lnTo>
                  <a:lnTo>
                    <a:pt x="1033" y="760"/>
                  </a:lnTo>
                  <a:lnTo>
                    <a:pt x="1029" y="763"/>
                  </a:lnTo>
                  <a:lnTo>
                    <a:pt x="1024" y="766"/>
                  </a:lnTo>
                  <a:lnTo>
                    <a:pt x="1024" y="766"/>
                  </a:lnTo>
                  <a:lnTo>
                    <a:pt x="1017" y="768"/>
                  </a:lnTo>
                  <a:lnTo>
                    <a:pt x="1011" y="772"/>
                  </a:lnTo>
                  <a:lnTo>
                    <a:pt x="1000" y="781"/>
                  </a:lnTo>
                  <a:lnTo>
                    <a:pt x="1000" y="781"/>
                  </a:lnTo>
                  <a:lnTo>
                    <a:pt x="995" y="785"/>
                  </a:lnTo>
                  <a:lnTo>
                    <a:pt x="990" y="786"/>
                  </a:lnTo>
                  <a:lnTo>
                    <a:pt x="985" y="785"/>
                  </a:lnTo>
                  <a:lnTo>
                    <a:pt x="979" y="781"/>
                  </a:lnTo>
                  <a:lnTo>
                    <a:pt x="979" y="781"/>
                  </a:lnTo>
                  <a:lnTo>
                    <a:pt x="948" y="786"/>
                  </a:lnTo>
                  <a:lnTo>
                    <a:pt x="948" y="786"/>
                  </a:lnTo>
                  <a:lnTo>
                    <a:pt x="946" y="797"/>
                  </a:lnTo>
                  <a:lnTo>
                    <a:pt x="946" y="797"/>
                  </a:lnTo>
                  <a:lnTo>
                    <a:pt x="949" y="799"/>
                  </a:lnTo>
                  <a:lnTo>
                    <a:pt x="952" y="800"/>
                  </a:lnTo>
                  <a:lnTo>
                    <a:pt x="957" y="802"/>
                  </a:lnTo>
                  <a:lnTo>
                    <a:pt x="960" y="802"/>
                  </a:lnTo>
                  <a:lnTo>
                    <a:pt x="963" y="803"/>
                  </a:lnTo>
                  <a:lnTo>
                    <a:pt x="964" y="806"/>
                  </a:lnTo>
                  <a:lnTo>
                    <a:pt x="966" y="810"/>
                  </a:lnTo>
                  <a:lnTo>
                    <a:pt x="966" y="810"/>
                  </a:lnTo>
                  <a:lnTo>
                    <a:pt x="957" y="814"/>
                  </a:lnTo>
                  <a:lnTo>
                    <a:pt x="948" y="817"/>
                  </a:lnTo>
                  <a:lnTo>
                    <a:pt x="948" y="817"/>
                  </a:lnTo>
                  <a:lnTo>
                    <a:pt x="930" y="821"/>
                  </a:lnTo>
                  <a:lnTo>
                    <a:pt x="925" y="822"/>
                  </a:lnTo>
                  <a:lnTo>
                    <a:pt x="923" y="825"/>
                  </a:lnTo>
                  <a:lnTo>
                    <a:pt x="918" y="828"/>
                  </a:lnTo>
                  <a:lnTo>
                    <a:pt x="917" y="832"/>
                  </a:lnTo>
                  <a:lnTo>
                    <a:pt x="917" y="832"/>
                  </a:lnTo>
                  <a:lnTo>
                    <a:pt x="873" y="843"/>
                  </a:lnTo>
                  <a:lnTo>
                    <a:pt x="873" y="843"/>
                  </a:lnTo>
                  <a:lnTo>
                    <a:pt x="867" y="843"/>
                  </a:lnTo>
                  <a:lnTo>
                    <a:pt x="862" y="842"/>
                  </a:lnTo>
                  <a:lnTo>
                    <a:pt x="862" y="842"/>
                  </a:lnTo>
                  <a:lnTo>
                    <a:pt x="859" y="844"/>
                  </a:lnTo>
                  <a:lnTo>
                    <a:pt x="858" y="847"/>
                  </a:lnTo>
                  <a:lnTo>
                    <a:pt x="858" y="849"/>
                  </a:lnTo>
                  <a:lnTo>
                    <a:pt x="859" y="851"/>
                  </a:lnTo>
                  <a:lnTo>
                    <a:pt x="862" y="854"/>
                  </a:lnTo>
                  <a:lnTo>
                    <a:pt x="863" y="858"/>
                  </a:lnTo>
                  <a:lnTo>
                    <a:pt x="863" y="858"/>
                  </a:lnTo>
                  <a:lnTo>
                    <a:pt x="844" y="871"/>
                  </a:lnTo>
                  <a:lnTo>
                    <a:pt x="844" y="871"/>
                  </a:lnTo>
                  <a:lnTo>
                    <a:pt x="833" y="847"/>
                  </a:lnTo>
                  <a:lnTo>
                    <a:pt x="833" y="847"/>
                  </a:lnTo>
                  <a:lnTo>
                    <a:pt x="826" y="853"/>
                  </a:lnTo>
                  <a:lnTo>
                    <a:pt x="819" y="857"/>
                  </a:lnTo>
                  <a:lnTo>
                    <a:pt x="817" y="860"/>
                  </a:lnTo>
                  <a:lnTo>
                    <a:pt x="816" y="864"/>
                  </a:lnTo>
                  <a:lnTo>
                    <a:pt x="816" y="868"/>
                  </a:lnTo>
                  <a:lnTo>
                    <a:pt x="817" y="874"/>
                  </a:lnTo>
                  <a:lnTo>
                    <a:pt x="817" y="874"/>
                  </a:lnTo>
                  <a:lnTo>
                    <a:pt x="752" y="886"/>
                  </a:lnTo>
                  <a:lnTo>
                    <a:pt x="752" y="886"/>
                  </a:lnTo>
                  <a:lnTo>
                    <a:pt x="750" y="894"/>
                  </a:lnTo>
                  <a:lnTo>
                    <a:pt x="750" y="894"/>
                  </a:lnTo>
                  <a:lnTo>
                    <a:pt x="720" y="883"/>
                  </a:lnTo>
                  <a:lnTo>
                    <a:pt x="720" y="883"/>
                  </a:lnTo>
                  <a:lnTo>
                    <a:pt x="705" y="897"/>
                  </a:lnTo>
                  <a:lnTo>
                    <a:pt x="705" y="897"/>
                  </a:lnTo>
                  <a:lnTo>
                    <a:pt x="722" y="901"/>
                  </a:lnTo>
                  <a:lnTo>
                    <a:pt x="722" y="901"/>
                  </a:lnTo>
                  <a:lnTo>
                    <a:pt x="719" y="905"/>
                  </a:lnTo>
                  <a:lnTo>
                    <a:pt x="715" y="908"/>
                  </a:lnTo>
                  <a:lnTo>
                    <a:pt x="711" y="910"/>
                  </a:lnTo>
                  <a:lnTo>
                    <a:pt x="705" y="910"/>
                  </a:lnTo>
                  <a:lnTo>
                    <a:pt x="696" y="908"/>
                  </a:lnTo>
                  <a:lnTo>
                    <a:pt x="690" y="910"/>
                  </a:lnTo>
                  <a:lnTo>
                    <a:pt x="687" y="912"/>
                  </a:lnTo>
                  <a:lnTo>
                    <a:pt x="687" y="912"/>
                  </a:lnTo>
                  <a:lnTo>
                    <a:pt x="679" y="898"/>
                  </a:lnTo>
                  <a:lnTo>
                    <a:pt x="679" y="898"/>
                  </a:lnTo>
                  <a:lnTo>
                    <a:pt x="671" y="907"/>
                  </a:lnTo>
                  <a:lnTo>
                    <a:pt x="671" y="907"/>
                  </a:lnTo>
                  <a:lnTo>
                    <a:pt x="664" y="914"/>
                  </a:lnTo>
                  <a:lnTo>
                    <a:pt x="655" y="918"/>
                  </a:lnTo>
                  <a:lnTo>
                    <a:pt x="646" y="919"/>
                  </a:lnTo>
                  <a:lnTo>
                    <a:pt x="636" y="916"/>
                  </a:lnTo>
                  <a:lnTo>
                    <a:pt x="636" y="916"/>
                  </a:lnTo>
                  <a:lnTo>
                    <a:pt x="632" y="915"/>
                  </a:lnTo>
                  <a:lnTo>
                    <a:pt x="628" y="915"/>
                  </a:lnTo>
                  <a:lnTo>
                    <a:pt x="624" y="915"/>
                  </a:lnTo>
                  <a:lnTo>
                    <a:pt x="619" y="916"/>
                  </a:lnTo>
                  <a:lnTo>
                    <a:pt x="619" y="916"/>
                  </a:lnTo>
                  <a:lnTo>
                    <a:pt x="614" y="918"/>
                  </a:lnTo>
                  <a:lnTo>
                    <a:pt x="607" y="918"/>
                  </a:lnTo>
                  <a:lnTo>
                    <a:pt x="607" y="918"/>
                  </a:lnTo>
                  <a:lnTo>
                    <a:pt x="601" y="916"/>
                  </a:lnTo>
                  <a:lnTo>
                    <a:pt x="594" y="914"/>
                  </a:lnTo>
                  <a:lnTo>
                    <a:pt x="589" y="911"/>
                  </a:lnTo>
                  <a:lnTo>
                    <a:pt x="585" y="911"/>
                  </a:lnTo>
                  <a:lnTo>
                    <a:pt x="581" y="912"/>
                  </a:lnTo>
                  <a:lnTo>
                    <a:pt x="581" y="912"/>
                  </a:lnTo>
                  <a:lnTo>
                    <a:pt x="578" y="908"/>
                  </a:lnTo>
                  <a:lnTo>
                    <a:pt x="572" y="901"/>
                  </a:lnTo>
                  <a:lnTo>
                    <a:pt x="572" y="901"/>
                  </a:lnTo>
                  <a:lnTo>
                    <a:pt x="564" y="914"/>
                  </a:lnTo>
                  <a:lnTo>
                    <a:pt x="564" y="914"/>
                  </a:lnTo>
                  <a:lnTo>
                    <a:pt x="567" y="915"/>
                  </a:lnTo>
                  <a:lnTo>
                    <a:pt x="567" y="915"/>
                  </a:lnTo>
                  <a:lnTo>
                    <a:pt x="565" y="916"/>
                  </a:lnTo>
                  <a:lnTo>
                    <a:pt x="565" y="916"/>
                  </a:lnTo>
                  <a:lnTo>
                    <a:pt x="545" y="921"/>
                  </a:lnTo>
                  <a:lnTo>
                    <a:pt x="535" y="922"/>
                  </a:lnTo>
                  <a:lnTo>
                    <a:pt x="525" y="923"/>
                  </a:lnTo>
                  <a:lnTo>
                    <a:pt x="525" y="923"/>
                  </a:lnTo>
                  <a:lnTo>
                    <a:pt x="518" y="923"/>
                  </a:lnTo>
                  <a:lnTo>
                    <a:pt x="514" y="923"/>
                  </a:lnTo>
                  <a:lnTo>
                    <a:pt x="510" y="925"/>
                  </a:lnTo>
                  <a:lnTo>
                    <a:pt x="506" y="929"/>
                  </a:lnTo>
                  <a:lnTo>
                    <a:pt x="506" y="929"/>
                  </a:lnTo>
                  <a:lnTo>
                    <a:pt x="503" y="930"/>
                  </a:lnTo>
                  <a:lnTo>
                    <a:pt x="498" y="930"/>
                  </a:lnTo>
                  <a:lnTo>
                    <a:pt x="498" y="930"/>
                  </a:lnTo>
                  <a:lnTo>
                    <a:pt x="495" y="926"/>
                  </a:lnTo>
                  <a:lnTo>
                    <a:pt x="495" y="921"/>
                  </a:lnTo>
                  <a:lnTo>
                    <a:pt x="496" y="911"/>
                  </a:lnTo>
                  <a:lnTo>
                    <a:pt x="496" y="907"/>
                  </a:lnTo>
                  <a:lnTo>
                    <a:pt x="495" y="901"/>
                  </a:lnTo>
                  <a:lnTo>
                    <a:pt x="493" y="897"/>
                  </a:lnTo>
                  <a:lnTo>
                    <a:pt x="489" y="892"/>
                  </a:lnTo>
                  <a:lnTo>
                    <a:pt x="489" y="892"/>
                  </a:lnTo>
                  <a:lnTo>
                    <a:pt x="481" y="894"/>
                  </a:lnTo>
                  <a:lnTo>
                    <a:pt x="475" y="897"/>
                  </a:lnTo>
                  <a:lnTo>
                    <a:pt x="471" y="901"/>
                  </a:lnTo>
                  <a:lnTo>
                    <a:pt x="471" y="901"/>
                  </a:lnTo>
                  <a:lnTo>
                    <a:pt x="467" y="904"/>
                  </a:lnTo>
                  <a:lnTo>
                    <a:pt x="463" y="907"/>
                  </a:lnTo>
                  <a:lnTo>
                    <a:pt x="457" y="907"/>
                  </a:lnTo>
                  <a:lnTo>
                    <a:pt x="450" y="907"/>
                  </a:lnTo>
                  <a:lnTo>
                    <a:pt x="445" y="907"/>
                  </a:lnTo>
                  <a:lnTo>
                    <a:pt x="439" y="905"/>
                  </a:lnTo>
                  <a:lnTo>
                    <a:pt x="434" y="903"/>
                  </a:lnTo>
                  <a:lnTo>
                    <a:pt x="428" y="898"/>
                  </a:lnTo>
                  <a:lnTo>
                    <a:pt x="428" y="898"/>
                  </a:lnTo>
                  <a:lnTo>
                    <a:pt x="437" y="889"/>
                  </a:lnTo>
                  <a:lnTo>
                    <a:pt x="437" y="889"/>
                  </a:lnTo>
                  <a:lnTo>
                    <a:pt x="430" y="889"/>
                  </a:lnTo>
                  <a:lnTo>
                    <a:pt x="426" y="890"/>
                  </a:lnTo>
                  <a:lnTo>
                    <a:pt x="421" y="893"/>
                  </a:lnTo>
                  <a:lnTo>
                    <a:pt x="417" y="896"/>
                  </a:lnTo>
                  <a:lnTo>
                    <a:pt x="412" y="903"/>
                  </a:lnTo>
                  <a:lnTo>
                    <a:pt x="408" y="905"/>
                  </a:lnTo>
                  <a:lnTo>
                    <a:pt x="403" y="908"/>
                  </a:lnTo>
                  <a:lnTo>
                    <a:pt x="403" y="908"/>
                  </a:lnTo>
                  <a:lnTo>
                    <a:pt x="405" y="893"/>
                  </a:lnTo>
                  <a:lnTo>
                    <a:pt x="405" y="893"/>
                  </a:lnTo>
                  <a:lnTo>
                    <a:pt x="395" y="889"/>
                  </a:lnTo>
                  <a:lnTo>
                    <a:pt x="394" y="886"/>
                  </a:lnTo>
                  <a:lnTo>
                    <a:pt x="394" y="885"/>
                  </a:lnTo>
                  <a:lnTo>
                    <a:pt x="394" y="883"/>
                  </a:lnTo>
                  <a:lnTo>
                    <a:pt x="396" y="880"/>
                  </a:lnTo>
                  <a:lnTo>
                    <a:pt x="405" y="872"/>
                  </a:lnTo>
                  <a:lnTo>
                    <a:pt x="405" y="872"/>
                  </a:lnTo>
                  <a:lnTo>
                    <a:pt x="396" y="867"/>
                  </a:lnTo>
                  <a:lnTo>
                    <a:pt x="392" y="865"/>
                  </a:lnTo>
                  <a:lnTo>
                    <a:pt x="390" y="865"/>
                  </a:lnTo>
                  <a:lnTo>
                    <a:pt x="385" y="867"/>
                  </a:lnTo>
                  <a:lnTo>
                    <a:pt x="383" y="868"/>
                  </a:lnTo>
                  <a:lnTo>
                    <a:pt x="378" y="876"/>
                  </a:lnTo>
                  <a:lnTo>
                    <a:pt x="378" y="876"/>
                  </a:lnTo>
                  <a:lnTo>
                    <a:pt x="372" y="889"/>
                  </a:lnTo>
                  <a:lnTo>
                    <a:pt x="363" y="903"/>
                  </a:lnTo>
                  <a:lnTo>
                    <a:pt x="363" y="903"/>
                  </a:lnTo>
                  <a:lnTo>
                    <a:pt x="381" y="907"/>
                  </a:lnTo>
                  <a:lnTo>
                    <a:pt x="381" y="907"/>
                  </a:lnTo>
                  <a:lnTo>
                    <a:pt x="380" y="914"/>
                  </a:lnTo>
                  <a:lnTo>
                    <a:pt x="380" y="918"/>
                  </a:lnTo>
                  <a:lnTo>
                    <a:pt x="380" y="921"/>
                  </a:lnTo>
                  <a:lnTo>
                    <a:pt x="383" y="922"/>
                  </a:lnTo>
                  <a:lnTo>
                    <a:pt x="385" y="923"/>
                  </a:lnTo>
                  <a:lnTo>
                    <a:pt x="390" y="925"/>
                  </a:lnTo>
                  <a:lnTo>
                    <a:pt x="390" y="925"/>
                  </a:lnTo>
                  <a:lnTo>
                    <a:pt x="390" y="933"/>
                  </a:lnTo>
                  <a:lnTo>
                    <a:pt x="390" y="937"/>
                  </a:lnTo>
                  <a:lnTo>
                    <a:pt x="391" y="941"/>
                  </a:lnTo>
                  <a:lnTo>
                    <a:pt x="391" y="941"/>
                  </a:lnTo>
                  <a:lnTo>
                    <a:pt x="392" y="943"/>
                  </a:lnTo>
                  <a:lnTo>
                    <a:pt x="396" y="944"/>
                  </a:lnTo>
                  <a:lnTo>
                    <a:pt x="405" y="946"/>
                  </a:lnTo>
                  <a:lnTo>
                    <a:pt x="405" y="946"/>
                  </a:lnTo>
                  <a:lnTo>
                    <a:pt x="410" y="930"/>
                  </a:lnTo>
                  <a:lnTo>
                    <a:pt x="410" y="930"/>
                  </a:lnTo>
                  <a:lnTo>
                    <a:pt x="424" y="952"/>
                  </a:lnTo>
                  <a:lnTo>
                    <a:pt x="424" y="952"/>
                  </a:lnTo>
                  <a:lnTo>
                    <a:pt x="412" y="954"/>
                  </a:lnTo>
                  <a:lnTo>
                    <a:pt x="412" y="954"/>
                  </a:lnTo>
                  <a:lnTo>
                    <a:pt x="413" y="961"/>
                  </a:lnTo>
                  <a:lnTo>
                    <a:pt x="414" y="962"/>
                  </a:lnTo>
                  <a:lnTo>
                    <a:pt x="416" y="964"/>
                  </a:lnTo>
                  <a:lnTo>
                    <a:pt x="421" y="964"/>
                  </a:lnTo>
                  <a:lnTo>
                    <a:pt x="432" y="961"/>
                  </a:lnTo>
                  <a:lnTo>
                    <a:pt x="432" y="961"/>
                  </a:lnTo>
                  <a:lnTo>
                    <a:pt x="432" y="975"/>
                  </a:lnTo>
                  <a:lnTo>
                    <a:pt x="431" y="986"/>
                  </a:lnTo>
                  <a:lnTo>
                    <a:pt x="426" y="994"/>
                  </a:lnTo>
                  <a:lnTo>
                    <a:pt x="416" y="1005"/>
                  </a:lnTo>
                  <a:lnTo>
                    <a:pt x="416" y="1005"/>
                  </a:lnTo>
                  <a:lnTo>
                    <a:pt x="402" y="1002"/>
                  </a:lnTo>
                  <a:lnTo>
                    <a:pt x="390" y="1004"/>
                  </a:lnTo>
                  <a:lnTo>
                    <a:pt x="377" y="1006"/>
                  </a:lnTo>
                  <a:lnTo>
                    <a:pt x="365" y="1011"/>
                  </a:lnTo>
                  <a:lnTo>
                    <a:pt x="365" y="1011"/>
                  </a:lnTo>
                  <a:lnTo>
                    <a:pt x="366" y="1005"/>
                  </a:lnTo>
                  <a:lnTo>
                    <a:pt x="366" y="1004"/>
                  </a:lnTo>
                  <a:lnTo>
                    <a:pt x="366" y="1001"/>
                  </a:lnTo>
                  <a:lnTo>
                    <a:pt x="366" y="1001"/>
                  </a:lnTo>
                  <a:lnTo>
                    <a:pt x="362" y="1000"/>
                  </a:lnTo>
                  <a:lnTo>
                    <a:pt x="356" y="1000"/>
                  </a:lnTo>
                  <a:lnTo>
                    <a:pt x="356" y="1000"/>
                  </a:lnTo>
                  <a:lnTo>
                    <a:pt x="351" y="1001"/>
                  </a:lnTo>
                  <a:lnTo>
                    <a:pt x="344" y="1001"/>
                  </a:lnTo>
                  <a:lnTo>
                    <a:pt x="338" y="998"/>
                  </a:lnTo>
                  <a:lnTo>
                    <a:pt x="334" y="994"/>
                  </a:lnTo>
                  <a:lnTo>
                    <a:pt x="334" y="994"/>
                  </a:lnTo>
                  <a:lnTo>
                    <a:pt x="354" y="987"/>
                  </a:lnTo>
                  <a:lnTo>
                    <a:pt x="354" y="987"/>
                  </a:lnTo>
                  <a:lnTo>
                    <a:pt x="355" y="983"/>
                  </a:lnTo>
                  <a:lnTo>
                    <a:pt x="352" y="979"/>
                  </a:lnTo>
                  <a:lnTo>
                    <a:pt x="349" y="976"/>
                  </a:lnTo>
                  <a:lnTo>
                    <a:pt x="345" y="975"/>
                  </a:lnTo>
                  <a:lnTo>
                    <a:pt x="345" y="975"/>
                  </a:lnTo>
                  <a:lnTo>
                    <a:pt x="341" y="975"/>
                  </a:lnTo>
                  <a:lnTo>
                    <a:pt x="338" y="976"/>
                  </a:lnTo>
                  <a:lnTo>
                    <a:pt x="338" y="976"/>
                  </a:lnTo>
                  <a:lnTo>
                    <a:pt x="338" y="980"/>
                  </a:lnTo>
                  <a:lnTo>
                    <a:pt x="336" y="983"/>
                  </a:lnTo>
                  <a:lnTo>
                    <a:pt x="331" y="986"/>
                  </a:lnTo>
                  <a:lnTo>
                    <a:pt x="327" y="988"/>
                  </a:lnTo>
                  <a:lnTo>
                    <a:pt x="327" y="988"/>
                  </a:lnTo>
                  <a:lnTo>
                    <a:pt x="323" y="991"/>
                  </a:lnTo>
                  <a:lnTo>
                    <a:pt x="319" y="995"/>
                  </a:lnTo>
                  <a:lnTo>
                    <a:pt x="312" y="1004"/>
                  </a:lnTo>
                  <a:lnTo>
                    <a:pt x="312" y="1004"/>
                  </a:lnTo>
                  <a:lnTo>
                    <a:pt x="305" y="993"/>
                  </a:lnTo>
                  <a:lnTo>
                    <a:pt x="305" y="993"/>
                  </a:lnTo>
                  <a:lnTo>
                    <a:pt x="301" y="993"/>
                  </a:lnTo>
                  <a:lnTo>
                    <a:pt x="301" y="993"/>
                  </a:lnTo>
                  <a:lnTo>
                    <a:pt x="294" y="1012"/>
                  </a:lnTo>
                  <a:lnTo>
                    <a:pt x="294" y="1012"/>
                  </a:lnTo>
                  <a:lnTo>
                    <a:pt x="320" y="1029"/>
                  </a:lnTo>
                  <a:lnTo>
                    <a:pt x="320" y="1029"/>
                  </a:lnTo>
                  <a:lnTo>
                    <a:pt x="324" y="1029"/>
                  </a:lnTo>
                  <a:lnTo>
                    <a:pt x="327" y="1027"/>
                  </a:lnTo>
                  <a:lnTo>
                    <a:pt x="330" y="1024"/>
                  </a:lnTo>
                  <a:lnTo>
                    <a:pt x="331" y="1022"/>
                  </a:lnTo>
                  <a:lnTo>
                    <a:pt x="334" y="1015"/>
                  </a:lnTo>
                  <a:lnTo>
                    <a:pt x="336" y="1006"/>
                  </a:lnTo>
                  <a:lnTo>
                    <a:pt x="336" y="1006"/>
                  </a:lnTo>
                  <a:lnTo>
                    <a:pt x="354" y="1026"/>
                  </a:lnTo>
                  <a:lnTo>
                    <a:pt x="354" y="1026"/>
                  </a:lnTo>
                  <a:lnTo>
                    <a:pt x="378" y="1015"/>
                  </a:lnTo>
                  <a:lnTo>
                    <a:pt x="378" y="1015"/>
                  </a:lnTo>
                  <a:lnTo>
                    <a:pt x="384" y="1019"/>
                  </a:lnTo>
                  <a:lnTo>
                    <a:pt x="388" y="1023"/>
                  </a:lnTo>
                  <a:lnTo>
                    <a:pt x="391" y="1029"/>
                  </a:lnTo>
                  <a:lnTo>
                    <a:pt x="391" y="1034"/>
                  </a:lnTo>
                  <a:lnTo>
                    <a:pt x="391" y="1034"/>
                  </a:lnTo>
                  <a:lnTo>
                    <a:pt x="391" y="1041"/>
                  </a:lnTo>
                  <a:lnTo>
                    <a:pt x="395" y="1045"/>
                  </a:lnTo>
                  <a:lnTo>
                    <a:pt x="399" y="1048"/>
                  </a:lnTo>
                  <a:lnTo>
                    <a:pt x="406" y="1048"/>
                  </a:lnTo>
                  <a:lnTo>
                    <a:pt x="406" y="1048"/>
                  </a:lnTo>
                  <a:lnTo>
                    <a:pt x="414" y="1047"/>
                  </a:lnTo>
                  <a:lnTo>
                    <a:pt x="424" y="1045"/>
                  </a:lnTo>
                  <a:lnTo>
                    <a:pt x="427" y="1042"/>
                  </a:lnTo>
                  <a:lnTo>
                    <a:pt x="431" y="1040"/>
                  </a:lnTo>
                  <a:lnTo>
                    <a:pt x="434" y="1037"/>
                  </a:lnTo>
                  <a:lnTo>
                    <a:pt x="437" y="1031"/>
                  </a:lnTo>
                  <a:lnTo>
                    <a:pt x="437" y="1031"/>
                  </a:lnTo>
                  <a:lnTo>
                    <a:pt x="423" y="1034"/>
                  </a:lnTo>
                  <a:lnTo>
                    <a:pt x="423" y="1034"/>
                  </a:lnTo>
                  <a:lnTo>
                    <a:pt x="409" y="1033"/>
                  </a:lnTo>
                  <a:lnTo>
                    <a:pt x="409" y="1033"/>
                  </a:lnTo>
                  <a:lnTo>
                    <a:pt x="402" y="1019"/>
                  </a:lnTo>
                  <a:lnTo>
                    <a:pt x="402" y="1019"/>
                  </a:lnTo>
                  <a:lnTo>
                    <a:pt x="445" y="1004"/>
                  </a:lnTo>
                  <a:lnTo>
                    <a:pt x="445" y="1004"/>
                  </a:lnTo>
                  <a:lnTo>
                    <a:pt x="445" y="968"/>
                  </a:lnTo>
                  <a:lnTo>
                    <a:pt x="445" y="968"/>
                  </a:lnTo>
                  <a:lnTo>
                    <a:pt x="450" y="968"/>
                  </a:lnTo>
                  <a:lnTo>
                    <a:pt x="455" y="966"/>
                  </a:lnTo>
                  <a:lnTo>
                    <a:pt x="456" y="968"/>
                  </a:lnTo>
                  <a:lnTo>
                    <a:pt x="456" y="968"/>
                  </a:lnTo>
                  <a:lnTo>
                    <a:pt x="473" y="973"/>
                  </a:lnTo>
                  <a:lnTo>
                    <a:pt x="486" y="980"/>
                  </a:lnTo>
                  <a:lnTo>
                    <a:pt x="486" y="980"/>
                  </a:lnTo>
                  <a:lnTo>
                    <a:pt x="495" y="986"/>
                  </a:lnTo>
                  <a:lnTo>
                    <a:pt x="503" y="990"/>
                  </a:lnTo>
                  <a:lnTo>
                    <a:pt x="521" y="995"/>
                  </a:lnTo>
                  <a:lnTo>
                    <a:pt x="521" y="995"/>
                  </a:lnTo>
                  <a:lnTo>
                    <a:pt x="532" y="998"/>
                  </a:lnTo>
                  <a:lnTo>
                    <a:pt x="543" y="1000"/>
                  </a:lnTo>
                  <a:lnTo>
                    <a:pt x="554" y="1000"/>
                  </a:lnTo>
                  <a:lnTo>
                    <a:pt x="565" y="1001"/>
                  </a:lnTo>
                  <a:lnTo>
                    <a:pt x="565" y="1001"/>
                  </a:lnTo>
                  <a:lnTo>
                    <a:pt x="568" y="1001"/>
                  </a:lnTo>
                  <a:lnTo>
                    <a:pt x="571" y="1001"/>
                  </a:lnTo>
                  <a:lnTo>
                    <a:pt x="571" y="1001"/>
                  </a:lnTo>
                  <a:lnTo>
                    <a:pt x="581" y="995"/>
                  </a:lnTo>
                  <a:lnTo>
                    <a:pt x="592" y="991"/>
                  </a:lnTo>
                  <a:lnTo>
                    <a:pt x="612" y="986"/>
                  </a:lnTo>
                  <a:lnTo>
                    <a:pt x="635" y="980"/>
                  </a:lnTo>
                  <a:lnTo>
                    <a:pt x="657" y="975"/>
                  </a:lnTo>
                  <a:lnTo>
                    <a:pt x="657" y="975"/>
                  </a:lnTo>
                  <a:lnTo>
                    <a:pt x="665" y="970"/>
                  </a:lnTo>
                  <a:lnTo>
                    <a:pt x="673" y="966"/>
                  </a:lnTo>
                  <a:lnTo>
                    <a:pt x="673" y="966"/>
                  </a:lnTo>
                  <a:lnTo>
                    <a:pt x="716" y="950"/>
                  </a:lnTo>
                  <a:lnTo>
                    <a:pt x="716" y="950"/>
                  </a:lnTo>
                  <a:lnTo>
                    <a:pt x="719" y="950"/>
                  </a:lnTo>
                  <a:lnTo>
                    <a:pt x="722" y="951"/>
                  </a:lnTo>
                  <a:lnTo>
                    <a:pt x="722" y="951"/>
                  </a:lnTo>
                  <a:lnTo>
                    <a:pt x="714" y="958"/>
                  </a:lnTo>
                  <a:lnTo>
                    <a:pt x="705" y="964"/>
                  </a:lnTo>
                  <a:lnTo>
                    <a:pt x="696" y="968"/>
                  </a:lnTo>
                  <a:lnTo>
                    <a:pt x="686" y="970"/>
                  </a:lnTo>
                  <a:lnTo>
                    <a:pt x="686" y="970"/>
                  </a:lnTo>
                  <a:lnTo>
                    <a:pt x="680" y="972"/>
                  </a:lnTo>
                  <a:lnTo>
                    <a:pt x="676" y="973"/>
                  </a:lnTo>
                  <a:lnTo>
                    <a:pt x="669" y="979"/>
                  </a:lnTo>
                  <a:lnTo>
                    <a:pt x="664" y="986"/>
                  </a:lnTo>
                  <a:lnTo>
                    <a:pt x="660" y="994"/>
                  </a:lnTo>
                  <a:lnTo>
                    <a:pt x="660" y="994"/>
                  </a:lnTo>
                  <a:lnTo>
                    <a:pt x="658" y="1000"/>
                  </a:lnTo>
                  <a:lnTo>
                    <a:pt x="658" y="1005"/>
                  </a:lnTo>
                  <a:lnTo>
                    <a:pt x="660" y="1008"/>
                  </a:lnTo>
                  <a:lnTo>
                    <a:pt x="661" y="1011"/>
                  </a:lnTo>
                  <a:lnTo>
                    <a:pt x="665" y="1013"/>
                  </a:lnTo>
                  <a:lnTo>
                    <a:pt x="669" y="1015"/>
                  </a:lnTo>
                  <a:lnTo>
                    <a:pt x="669" y="1015"/>
                  </a:lnTo>
                  <a:lnTo>
                    <a:pt x="682" y="1006"/>
                  </a:lnTo>
                  <a:lnTo>
                    <a:pt x="682" y="1006"/>
                  </a:lnTo>
                  <a:lnTo>
                    <a:pt x="687" y="1004"/>
                  </a:lnTo>
                  <a:lnTo>
                    <a:pt x="690" y="1002"/>
                  </a:lnTo>
                  <a:lnTo>
                    <a:pt x="691" y="1002"/>
                  </a:lnTo>
                  <a:lnTo>
                    <a:pt x="691" y="1002"/>
                  </a:lnTo>
                  <a:lnTo>
                    <a:pt x="702" y="1001"/>
                  </a:lnTo>
                  <a:lnTo>
                    <a:pt x="711" y="998"/>
                  </a:lnTo>
                  <a:lnTo>
                    <a:pt x="719" y="993"/>
                  </a:lnTo>
                  <a:lnTo>
                    <a:pt x="725" y="984"/>
                  </a:lnTo>
                  <a:lnTo>
                    <a:pt x="725" y="984"/>
                  </a:lnTo>
                  <a:lnTo>
                    <a:pt x="727" y="983"/>
                  </a:lnTo>
                  <a:lnTo>
                    <a:pt x="733" y="982"/>
                  </a:lnTo>
                  <a:lnTo>
                    <a:pt x="733" y="982"/>
                  </a:lnTo>
                  <a:lnTo>
                    <a:pt x="738" y="994"/>
                  </a:lnTo>
                  <a:lnTo>
                    <a:pt x="738" y="994"/>
                  </a:lnTo>
                  <a:lnTo>
                    <a:pt x="743" y="994"/>
                  </a:lnTo>
                  <a:lnTo>
                    <a:pt x="743" y="994"/>
                  </a:lnTo>
                  <a:lnTo>
                    <a:pt x="750" y="986"/>
                  </a:lnTo>
                  <a:lnTo>
                    <a:pt x="756" y="979"/>
                  </a:lnTo>
                  <a:lnTo>
                    <a:pt x="756" y="979"/>
                  </a:lnTo>
                  <a:lnTo>
                    <a:pt x="762" y="975"/>
                  </a:lnTo>
                  <a:lnTo>
                    <a:pt x="768" y="973"/>
                  </a:lnTo>
                  <a:lnTo>
                    <a:pt x="768" y="973"/>
                  </a:lnTo>
                  <a:lnTo>
                    <a:pt x="779" y="973"/>
                  </a:lnTo>
                  <a:lnTo>
                    <a:pt x="788" y="970"/>
                  </a:lnTo>
                  <a:lnTo>
                    <a:pt x="797" y="966"/>
                  </a:lnTo>
                  <a:lnTo>
                    <a:pt x="805" y="961"/>
                  </a:lnTo>
                  <a:lnTo>
                    <a:pt x="805" y="961"/>
                  </a:lnTo>
                  <a:lnTo>
                    <a:pt x="813" y="958"/>
                  </a:lnTo>
                  <a:lnTo>
                    <a:pt x="816" y="957"/>
                  </a:lnTo>
                  <a:lnTo>
                    <a:pt x="820" y="958"/>
                  </a:lnTo>
                  <a:lnTo>
                    <a:pt x="822" y="959"/>
                  </a:lnTo>
                  <a:lnTo>
                    <a:pt x="824" y="962"/>
                  </a:lnTo>
                  <a:lnTo>
                    <a:pt x="828" y="970"/>
                  </a:lnTo>
                  <a:lnTo>
                    <a:pt x="828" y="970"/>
                  </a:lnTo>
                  <a:lnTo>
                    <a:pt x="842" y="969"/>
                  </a:lnTo>
                  <a:lnTo>
                    <a:pt x="846" y="969"/>
                  </a:lnTo>
                  <a:lnTo>
                    <a:pt x="851" y="966"/>
                  </a:lnTo>
                  <a:lnTo>
                    <a:pt x="852" y="964"/>
                  </a:lnTo>
                  <a:lnTo>
                    <a:pt x="853" y="959"/>
                  </a:lnTo>
                  <a:lnTo>
                    <a:pt x="856" y="947"/>
                  </a:lnTo>
                  <a:lnTo>
                    <a:pt x="856" y="947"/>
                  </a:lnTo>
                  <a:lnTo>
                    <a:pt x="841" y="944"/>
                  </a:lnTo>
                  <a:lnTo>
                    <a:pt x="841" y="944"/>
                  </a:lnTo>
                  <a:lnTo>
                    <a:pt x="853" y="940"/>
                  </a:lnTo>
                  <a:lnTo>
                    <a:pt x="862" y="937"/>
                  </a:lnTo>
                  <a:lnTo>
                    <a:pt x="862" y="937"/>
                  </a:lnTo>
                  <a:lnTo>
                    <a:pt x="874" y="937"/>
                  </a:lnTo>
                  <a:lnTo>
                    <a:pt x="881" y="937"/>
                  </a:lnTo>
                  <a:lnTo>
                    <a:pt x="888" y="934"/>
                  </a:lnTo>
                  <a:lnTo>
                    <a:pt x="895" y="929"/>
                  </a:lnTo>
                  <a:lnTo>
                    <a:pt x="895" y="929"/>
                  </a:lnTo>
                  <a:lnTo>
                    <a:pt x="888" y="912"/>
                  </a:lnTo>
                  <a:lnTo>
                    <a:pt x="888" y="912"/>
                  </a:lnTo>
                  <a:lnTo>
                    <a:pt x="894" y="908"/>
                  </a:lnTo>
                  <a:lnTo>
                    <a:pt x="898" y="907"/>
                  </a:lnTo>
                  <a:lnTo>
                    <a:pt x="903" y="905"/>
                  </a:lnTo>
                  <a:lnTo>
                    <a:pt x="909" y="905"/>
                  </a:lnTo>
                  <a:lnTo>
                    <a:pt x="921" y="905"/>
                  </a:lnTo>
                  <a:lnTo>
                    <a:pt x="932" y="904"/>
                  </a:lnTo>
                  <a:lnTo>
                    <a:pt x="932" y="904"/>
                  </a:lnTo>
                  <a:lnTo>
                    <a:pt x="932" y="897"/>
                  </a:lnTo>
                  <a:lnTo>
                    <a:pt x="931" y="890"/>
                  </a:lnTo>
                  <a:lnTo>
                    <a:pt x="932" y="886"/>
                  </a:lnTo>
                  <a:lnTo>
                    <a:pt x="934" y="883"/>
                  </a:lnTo>
                  <a:lnTo>
                    <a:pt x="936" y="880"/>
                  </a:lnTo>
                  <a:lnTo>
                    <a:pt x="942" y="878"/>
                  </a:lnTo>
                  <a:lnTo>
                    <a:pt x="942" y="878"/>
                  </a:lnTo>
                  <a:lnTo>
                    <a:pt x="953" y="882"/>
                  </a:lnTo>
                  <a:lnTo>
                    <a:pt x="953" y="882"/>
                  </a:lnTo>
                  <a:lnTo>
                    <a:pt x="961" y="883"/>
                  </a:lnTo>
                  <a:lnTo>
                    <a:pt x="968" y="883"/>
                  </a:lnTo>
                  <a:lnTo>
                    <a:pt x="970" y="882"/>
                  </a:lnTo>
                  <a:lnTo>
                    <a:pt x="972" y="879"/>
                  </a:lnTo>
                  <a:lnTo>
                    <a:pt x="975" y="872"/>
                  </a:lnTo>
                  <a:lnTo>
                    <a:pt x="975" y="872"/>
                  </a:lnTo>
                  <a:lnTo>
                    <a:pt x="979" y="864"/>
                  </a:lnTo>
                  <a:lnTo>
                    <a:pt x="985" y="854"/>
                  </a:lnTo>
                  <a:lnTo>
                    <a:pt x="985" y="854"/>
                  </a:lnTo>
                  <a:lnTo>
                    <a:pt x="999" y="858"/>
                  </a:lnTo>
                  <a:lnTo>
                    <a:pt x="1014" y="861"/>
                  </a:lnTo>
                  <a:lnTo>
                    <a:pt x="1028" y="862"/>
                  </a:lnTo>
                  <a:lnTo>
                    <a:pt x="1043" y="861"/>
                  </a:lnTo>
                  <a:lnTo>
                    <a:pt x="1043" y="861"/>
                  </a:lnTo>
                  <a:lnTo>
                    <a:pt x="1051" y="842"/>
                  </a:lnTo>
                  <a:lnTo>
                    <a:pt x="1051" y="842"/>
                  </a:lnTo>
                  <a:lnTo>
                    <a:pt x="1072" y="847"/>
                  </a:lnTo>
                  <a:lnTo>
                    <a:pt x="1072" y="847"/>
                  </a:lnTo>
                  <a:lnTo>
                    <a:pt x="1072" y="842"/>
                  </a:lnTo>
                  <a:lnTo>
                    <a:pt x="1069" y="839"/>
                  </a:lnTo>
                  <a:lnTo>
                    <a:pt x="1067" y="838"/>
                  </a:lnTo>
                  <a:lnTo>
                    <a:pt x="1064" y="836"/>
                  </a:lnTo>
                  <a:lnTo>
                    <a:pt x="1057" y="835"/>
                  </a:lnTo>
                  <a:lnTo>
                    <a:pt x="1054" y="832"/>
                  </a:lnTo>
                  <a:lnTo>
                    <a:pt x="1053" y="829"/>
                  </a:lnTo>
                  <a:lnTo>
                    <a:pt x="1053" y="829"/>
                  </a:lnTo>
                  <a:lnTo>
                    <a:pt x="1054" y="826"/>
                  </a:lnTo>
                  <a:lnTo>
                    <a:pt x="1056" y="826"/>
                  </a:lnTo>
                  <a:lnTo>
                    <a:pt x="1060" y="826"/>
                  </a:lnTo>
                  <a:lnTo>
                    <a:pt x="1062" y="828"/>
                  </a:lnTo>
                  <a:lnTo>
                    <a:pt x="1062" y="828"/>
                  </a:lnTo>
                  <a:lnTo>
                    <a:pt x="1069" y="831"/>
                  </a:lnTo>
                  <a:lnTo>
                    <a:pt x="1075" y="832"/>
                  </a:lnTo>
                  <a:lnTo>
                    <a:pt x="1082" y="831"/>
                  </a:lnTo>
                  <a:lnTo>
                    <a:pt x="1090" y="829"/>
                  </a:lnTo>
                  <a:lnTo>
                    <a:pt x="1090" y="829"/>
                  </a:lnTo>
                  <a:lnTo>
                    <a:pt x="1085" y="803"/>
                  </a:lnTo>
                  <a:lnTo>
                    <a:pt x="1085" y="803"/>
                  </a:lnTo>
                  <a:lnTo>
                    <a:pt x="1089" y="800"/>
                  </a:lnTo>
                  <a:lnTo>
                    <a:pt x="1092" y="799"/>
                  </a:lnTo>
                  <a:lnTo>
                    <a:pt x="1094" y="800"/>
                  </a:lnTo>
                  <a:lnTo>
                    <a:pt x="1096" y="800"/>
                  </a:lnTo>
                  <a:lnTo>
                    <a:pt x="1100" y="804"/>
                  </a:lnTo>
                  <a:lnTo>
                    <a:pt x="1104" y="807"/>
                  </a:lnTo>
                  <a:lnTo>
                    <a:pt x="1104" y="807"/>
                  </a:lnTo>
                  <a:lnTo>
                    <a:pt x="1115" y="800"/>
                  </a:lnTo>
                  <a:lnTo>
                    <a:pt x="1115" y="800"/>
                  </a:lnTo>
                  <a:lnTo>
                    <a:pt x="1115" y="804"/>
                  </a:lnTo>
                  <a:lnTo>
                    <a:pt x="1118" y="807"/>
                  </a:lnTo>
                  <a:lnTo>
                    <a:pt x="1122" y="810"/>
                  </a:lnTo>
                  <a:lnTo>
                    <a:pt x="1129" y="813"/>
                  </a:lnTo>
                  <a:lnTo>
                    <a:pt x="1130" y="815"/>
                  </a:lnTo>
                  <a:lnTo>
                    <a:pt x="1133" y="818"/>
                  </a:lnTo>
                  <a:lnTo>
                    <a:pt x="1133" y="818"/>
                  </a:lnTo>
                  <a:lnTo>
                    <a:pt x="1134" y="824"/>
                  </a:lnTo>
                  <a:lnTo>
                    <a:pt x="1134" y="831"/>
                  </a:lnTo>
                  <a:lnTo>
                    <a:pt x="1133" y="833"/>
                  </a:lnTo>
                  <a:lnTo>
                    <a:pt x="1130" y="836"/>
                  </a:lnTo>
                  <a:lnTo>
                    <a:pt x="1128" y="839"/>
                  </a:lnTo>
                  <a:lnTo>
                    <a:pt x="1122" y="842"/>
                  </a:lnTo>
                  <a:lnTo>
                    <a:pt x="1122" y="842"/>
                  </a:lnTo>
                  <a:lnTo>
                    <a:pt x="1134" y="843"/>
                  </a:lnTo>
                  <a:lnTo>
                    <a:pt x="1143" y="843"/>
                  </a:lnTo>
                  <a:lnTo>
                    <a:pt x="1143" y="843"/>
                  </a:lnTo>
                  <a:lnTo>
                    <a:pt x="1172" y="836"/>
                  </a:lnTo>
                  <a:lnTo>
                    <a:pt x="1201" y="828"/>
                  </a:lnTo>
                  <a:lnTo>
                    <a:pt x="1201" y="828"/>
                  </a:lnTo>
                  <a:lnTo>
                    <a:pt x="1211" y="825"/>
                  </a:lnTo>
                  <a:lnTo>
                    <a:pt x="1220" y="824"/>
                  </a:lnTo>
                  <a:lnTo>
                    <a:pt x="1230" y="822"/>
                  </a:lnTo>
                  <a:lnTo>
                    <a:pt x="1241" y="824"/>
                  </a:lnTo>
                  <a:lnTo>
                    <a:pt x="1241" y="824"/>
                  </a:lnTo>
                  <a:lnTo>
                    <a:pt x="1240" y="820"/>
                  </a:lnTo>
                  <a:lnTo>
                    <a:pt x="1237" y="818"/>
                  </a:lnTo>
                  <a:lnTo>
                    <a:pt x="1231" y="815"/>
                  </a:lnTo>
                  <a:lnTo>
                    <a:pt x="1226" y="815"/>
                  </a:lnTo>
                  <a:lnTo>
                    <a:pt x="1222" y="814"/>
                  </a:lnTo>
                  <a:lnTo>
                    <a:pt x="1222" y="814"/>
                  </a:lnTo>
                  <a:lnTo>
                    <a:pt x="1204" y="793"/>
                  </a:lnTo>
                  <a:lnTo>
                    <a:pt x="1204" y="793"/>
                  </a:lnTo>
                  <a:lnTo>
                    <a:pt x="1198" y="795"/>
                  </a:lnTo>
                  <a:lnTo>
                    <a:pt x="1195" y="796"/>
                  </a:lnTo>
                  <a:lnTo>
                    <a:pt x="1194" y="799"/>
                  </a:lnTo>
                  <a:lnTo>
                    <a:pt x="1193" y="802"/>
                  </a:lnTo>
                  <a:lnTo>
                    <a:pt x="1193" y="807"/>
                  </a:lnTo>
                  <a:lnTo>
                    <a:pt x="1195" y="813"/>
                  </a:lnTo>
                  <a:lnTo>
                    <a:pt x="1195" y="813"/>
                  </a:lnTo>
                  <a:lnTo>
                    <a:pt x="1184" y="818"/>
                  </a:lnTo>
                  <a:lnTo>
                    <a:pt x="1173" y="822"/>
                  </a:lnTo>
                  <a:lnTo>
                    <a:pt x="1168" y="824"/>
                  </a:lnTo>
                  <a:lnTo>
                    <a:pt x="1162" y="824"/>
                  </a:lnTo>
                  <a:lnTo>
                    <a:pt x="1157" y="824"/>
                  </a:lnTo>
                  <a:lnTo>
                    <a:pt x="1150" y="822"/>
                  </a:lnTo>
                  <a:lnTo>
                    <a:pt x="1150" y="822"/>
                  </a:lnTo>
                  <a:lnTo>
                    <a:pt x="1141" y="796"/>
                  </a:lnTo>
                  <a:lnTo>
                    <a:pt x="1141" y="796"/>
                  </a:lnTo>
                  <a:lnTo>
                    <a:pt x="1133" y="796"/>
                  </a:lnTo>
                  <a:lnTo>
                    <a:pt x="1130" y="796"/>
                  </a:lnTo>
                  <a:lnTo>
                    <a:pt x="1129" y="796"/>
                  </a:lnTo>
                  <a:lnTo>
                    <a:pt x="1129" y="796"/>
                  </a:lnTo>
                  <a:lnTo>
                    <a:pt x="1125" y="793"/>
                  </a:lnTo>
                  <a:lnTo>
                    <a:pt x="1122" y="790"/>
                  </a:lnTo>
                  <a:lnTo>
                    <a:pt x="1119" y="790"/>
                  </a:lnTo>
                  <a:lnTo>
                    <a:pt x="1115" y="790"/>
                  </a:lnTo>
                  <a:lnTo>
                    <a:pt x="1115" y="790"/>
                  </a:lnTo>
                  <a:lnTo>
                    <a:pt x="1108" y="789"/>
                  </a:lnTo>
                  <a:lnTo>
                    <a:pt x="1107" y="788"/>
                  </a:lnTo>
                  <a:lnTo>
                    <a:pt x="1105" y="786"/>
                  </a:lnTo>
                  <a:lnTo>
                    <a:pt x="1104" y="782"/>
                  </a:lnTo>
                  <a:lnTo>
                    <a:pt x="1105" y="777"/>
                  </a:lnTo>
                  <a:lnTo>
                    <a:pt x="1105" y="777"/>
                  </a:lnTo>
                  <a:lnTo>
                    <a:pt x="1100" y="778"/>
                  </a:lnTo>
                  <a:lnTo>
                    <a:pt x="1096" y="781"/>
                  </a:lnTo>
                  <a:lnTo>
                    <a:pt x="1090" y="781"/>
                  </a:lnTo>
                  <a:lnTo>
                    <a:pt x="1089" y="779"/>
                  </a:lnTo>
                  <a:lnTo>
                    <a:pt x="1086" y="777"/>
                  </a:lnTo>
                  <a:lnTo>
                    <a:pt x="1086" y="777"/>
                  </a:lnTo>
                  <a:lnTo>
                    <a:pt x="1083" y="775"/>
                  </a:lnTo>
                  <a:lnTo>
                    <a:pt x="1079" y="775"/>
                  </a:lnTo>
                  <a:lnTo>
                    <a:pt x="1069" y="775"/>
                  </a:lnTo>
                  <a:lnTo>
                    <a:pt x="1069" y="775"/>
                  </a:lnTo>
                  <a:lnTo>
                    <a:pt x="1072" y="772"/>
                  </a:lnTo>
                  <a:lnTo>
                    <a:pt x="1076" y="770"/>
                  </a:lnTo>
                  <a:lnTo>
                    <a:pt x="1108" y="761"/>
                  </a:lnTo>
                  <a:lnTo>
                    <a:pt x="1108" y="761"/>
                  </a:lnTo>
                  <a:lnTo>
                    <a:pt x="1121" y="778"/>
                  </a:lnTo>
                  <a:lnTo>
                    <a:pt x="1121" y="778"/>
                  </a:lnTo>
                  <a:lnTo>
                    <a:pt x="1125" y="779"/>
                  </a:lnTo>
                  <a:lnTo>
                    <a:pt x="1128" y="778"/>
                  </a:lnTo>
                  <a:lnTo>
                    <a:pt x="1132" y="774"/>
                  </a:lnTo>
                  <a:lnTo>
                    <a:pt x="1133" y="771"/>
                  </a:lnTo>
                  <a:lnTo>
                    <a:pt x="1136" y="768"/>
                  </a:lnTo>
                  <a:lnTo>
                    <a:pt x="1139" y="768"/>
                  </a:lnTo>
                  <a:lnTo>
                    <a:pt x="1143" y="768"/>
                  </a:lnTo>
                  <a:lnTo>
                    <a:pt x="1143" y="768"/>
                  </a:lnTo>
                  <a:lnTo>
                    <a:pt x="1152" y="774"/>
                  </a:lnTo>
                  <a:lnTo>
                    <a:pt x="1165" y="779"/>
                  </a:lnTo>
                  <a:lnTo>
                    <a:pt x="1165" y="779"/>
                  </a:lnTo>
                  <a:lnTo>
                    <a:pt x="1165" y="767"/>
                  </a:lnTo>
                  <a:lnTo>
                    <a:pt x="1165" y="767"/>
                  </a:lnTo>
                  <a:lnTo>
                    <a:pt x="1180" y="768"/>
                  </a:lnTo>
                  <a:lnTo>
                    <a:pt x="1180" y="768"/>
                  </a:lnTo>
                  <a:lnTo>
                    <a:pt x="1179" y="771"/>
                  </a:lnTo>
                  <a:lnTo>
                    <a:pt x="1176" y="774"/>
                  </a:lnTo>
                  <a:lnTo>
                    <a:pt x="1170" y="778"/>
                  </a:lnTo>
                  <a:lnTo>
                    <a:pt x="1169" y="781"/>
                  </a:lnTo>
                  <a:lnTo>
                    <a:pt x="1169" y="784"/>
                  </a:lnTo>
                  <a:lnTo>
                    <a:pt x="1169" y="786"/>
                  </a:lnTo>
                  <a:lnTo>
                    <a:pt x="1173" y="790"/>
                  </a:lnTo>
                  <a:lnTo>
                    <a:pt x="1173" y="790"/>
                  </a:lnTo>
                  <a:lnTo>
                    <a:pt x="1182" y="785"/>
                  </a:lnTo>
                  <a:lnTo>
                    <a:pt x="1190" y="778"/>
                  </a:lnTo>
                  <a:lnTo>
                    <a:pt x="1193" y="775"/>
                  </a:lnTo>
                  <a:lnTo>
                    <a:pt x="1195" y="771"/>
                  </a:lnTo>
                  <a:lnTo>
                    <a:pt x="1197" y="766"/>
                  </a:lnTo>
                  <a:lnTo>
                    <a:pt x="1197" y="760"/>
                  </a:lnTo>
                  <a:lnTo>
                    <a:pt x="1197" y="760"/>
                  </a:lnTo>
                  <a:lnTo>
                    <a:pt x="1198" y="756"/>
                  </a:lnTo>
                  <a:lnTo>
                    <a:pt x="1200" y="752"/>
                  </a:lnTo>
                  <a:lnTo>
                    <a:pt x="1202" y="748"/>
                  </a:lnTo>
                  <a:lnTo>
                    <a:pt x="1204" y="743"/>
                  </a:lnTo>
                  <a:lnTo>
                    <a:pt x="1204" y="743"/>
                  </a:lnTo>
                  <a:lnTo>
                    <a:pt x="1205" y="738"/>
                  </a:lnTo>
                  <a:lnTo>
                    <a:pt x="1206" y="735"/>
                  </a:lnTo>
                  <a:lnTo>
                    <a:pt x="1211" y="732"/>
                  </a:lnTo>
                  <a:lnTo>
                    <a:pt x="1215" y="732"/>
                  </a:lnTo>
                  <a:lnTo>
                    <a:pt x="1215" y="732"/>
                  </a:lnTo>
                  <a:lnTo>
                    <a:pt x="1218" y="734"/>
                  </a:lnTo>
                  <a:lnTo>
                    <a:pt x="1220" y="738"/>
                  </a:lnTo>
                  <a:lnTo>
                    <a:pt x="1226" y="746"/>
                  </a:lnTo>
                  <a:lnTo>
                    <a:pt x="1226" y="746"/>
                  </a:lnTo>
                  <a:lnTo>
                    <a:pt x="1231" y="748"/>
                  </a:lnTo>
                  <a:lnTo>
                    <a:pt x="1237" y="748"/>
                  </a:lnTo>
                  <a:lnTo>
                    <a:pt x="1241" y="748"/>
                  </a:lnTo>
                  <a:lnTo>
                    <a:pt x="1244" y="746"/>
                  </a:lnTo>
                  <a:lnTo>
                    <a:pt x="1248" y="743"/>
                  </a:lnTo>
                  <a:lnTo>
                    <a:pt x="1251" y="739"/>
                  </a:lnTo>
                  <a:lnTo>
                    <a:pt x="1251" y="739"/>
                  </a:lnTo>
                  <a:lnTo>
                    <a:pt x="1230" y="735"/>
                  </a:lnTo>
                  <a:lnTo>
                    <a:pt x="1230" y="735"/>
                  </a:lnTo>
                  <a:lnTo>
                    <a:pt x="1238" y="731"/>
                  </a:lnTo>
                  <a:lnTo>
                    <a:pt x="1245" y="731"/>
                  </a:lnTo>
                  <a:lnTo>
                    <a:pt x="1256" y="731"/>
                  </a:lnTo>
                  <a:lnTo>
                    <a:pt x="1276" y="732"/>
                  </a:lnTo>
                  <a:lnTo>
                    <a:pt x="1276" y="732"/>
                  </a:lnTo>
                  <a:lnTo>
                    <a:pt x="1276" y="736"/>
                  </a:lnTo>
                  <a:lnTo>
                    <a:pt x="1276" y="739"/>
                  </a:lnTo>
                  <a:lnTo>
                    <a:pt x="1276" y="746"/>
                  </a:lnTo>
                  <a:lnTo>
                    <a:pt x="1276" y="750"/>
                  </a:lnTo>
                  <a:lnTo>
                    <a:pt x="1277" y="753"/>
                  </a:lnTo>
                  <a:lnTo>
                    <a:pt x="1281" y="756"/>
                  </a:lnTo>
                  <a:lnTo>
                    <a:pt x="1288" y="757"/>
                  </a:lnTo>
                  <a:lnTo>
                    <a:pt x="1288" y="757"/>
                  </a:lnTo>
                  <a:lnTo>
                    <a:pt x="1267" y="757"/>
                  </a:lnTo>
                  <a:lnTo>
                    <a:pt x="1267" y="757"/>
                  </a:lnTo>
                  <a:lnTo>
                    <a:pt x="1260" y="743"/>
                  </a:lnTo>
                  <a:lnTo>
                    <a:pt x="1260" y="743"/>
                  </a:lnTo>
                  <a:lnTo>
                    <a:pt x="1254" y="760"/>
                  </a:lnTo>
                  <a:lnTo>
                    <a:pt x="1254" y="760"/>
                  </a:lnTo>
                  <a:lnTo>
                    <a:pt x="1241" y="759"/>
                  </a:lnTo>
                  <a:lnTo>
                    <a:pt x="1241" y="759"/>
                  </a:lnTo>
                  <a:lnTo>
                    <a:pt x="1238" y="761"/>
                  </a:lnTo>
                  <a:lnTo>
                    <a:pt x="1238" y="764"/>
                  </a:lnTo>
                  <a:lnTo>
                    <a:pt x="1238" y="767"/>
                  </a:lnTo>
                  <a:lnTo>
                    <a:pt x="1240" y="768"/>
                  </a:lnTo>
                  <a:lnTo>
                    <a:pt x="1247" y="774"/>
                  </a:lnTo>
                  <a:lnTo>
                    <a:pt x="1247" y="774"/>
                  </a:lnTo>
                  <a:lnTo>
                    <a:pt x="1245" y="777"/>
                  </a:lnTo>
                  <a:lnTo>
                    <a:pt x="1242" y="778"/>
                  </a:lnTo>
                  <a:lnTo>
                    <a:pt x="1238" y="778"/>
                  </a:lnTo>
                  <a:lnTo>
                    <a:pt x="1230" y="774"/>
                  </a:lnTo>
                  <a:lnTo>
                    <a:pt x="1230" y="774"/>
                  </a:lnTo>
                  <a:lnTo>
                    <a:pt x="1222" y="772"/>
                  </a:lnTo>
                  <a:lnTo>
                    <a:pt x="1218" y="772"/>
                  </a:lnTo>
                  <a:lnTo>
                    <a:pt x="1215" y="772"/>
                  </a:lnTo>
                  <a:lnTo>
                    <a:pt x="1212" y="775"/>
                  </a:lnTo>
                  <a:lnTo>
                    <a:pt x="1211" y="778"/>
                  </a:lnTo>
                  <a:lnTo>
                    <a:pt x="1206" y="786"/>
                  </a:lnTo>
                  <a:lnTo>
                    <a:pt x="1206" y="786"/>
                  </a:lnTo>
                  <a:lnTo>
                    <a:pt x="1211" y="789"/>
                  </a:lnTo>
                  <a:lnTo>
                    <a:pt x="1211" y="789"/>
                  </a:lnTo>
                  <a:lnTo>
                    <a:pt x="1224" y="789"/>
                  </a:lnTo>
                  <a:lnTo>
                    <a:pt x="1230" y="790"/>
                  </a:lnTo>
                  <a:lnTo>
                    <a:pt x="1234" y="793"/>
                  </a:lnTo>
                  <a:lnTo>
                    <a:pt x="1237" y="796"/>
                  </a:lnTo>
                  <a:lnTo>
                    <a:pt x="1241" y="800"/>
                  </a:lnTo>
                  <a:lnTo>
                    <a:pt x="1247" y="811"/>
                  </a:lnTo>
                  <a:lnTo>
                    <a:pt x="1247" y="811"/>
                  </a:lnTo>
                  <a:lnTo>
                    <a:pt x="1254" y="828"/>
                  </a:lnTo>
                  <a:lnTo>
                    <a:pt x="1254" y="828"/>
                  </a:lnTo>
                  <a:lnTo>
                    <a:pt x="1236" y="828"/>
                  </a:lnTo>
                  <a:lnTo>
                    <a:pt x="1236" y="828"/>
                  </a:lnTo>
                  <a:lnTo>
                    <a:pt x="1233" y="835"/>
                  </a:lnTo>
                  <a:lnTo>
                    <a:pt x="1227" y="839"/>
                  </a:lnTo>
                  <a:lnTo>
                    <a:pt x="1220" y="842"/>
                  </a:lnTo>
                  <a:lnTo>
                    <a:pt x="1213" y="843"/>
                  </a:lnTo>
                  <a:lnTo>
                    <a:pt x="1213" y="843"/>
                  </a:lnTo>
                  <a:lnTo>
                    <a:pt x="1172" y="849"/>
                  </a:lnTo>
                  <a:lnTo>
                    <a:pt x="1172" y="849"/>
                  </a:lnTo>
                  <a:lnTo>
                    <a:pt x="1165" y="851"/>
                  </a:lnTo>
                  <a:lnTo>
                    <a:pt x="1155" y="857"/>
                  </a:lnTo>
                  <a:lnTo>
                    <a:pt x="1155" y="857"/>
                  </a:lnTo>
                  <a:lnTo>
                    <a:pt x="1186" y="871"/>
                  </a:lnTo>
                  <a:lnTo>
                    <a:pt x="1186" y="871"/>
                  </a:lnTo>
                  <a:lnTo>
                    <a:pt x="1165" y="878"/>
                  </a:lnTo>
                  <a:lnTo>
                    <a:pt x="1155" y="882"/>
                  </a:lnTo>
                  <a:lnTo>
                    <a:pt x="1146" y="883"/>
                  </a:lnTo>
                  <a:lnTo>
                    <a:pt x="1146" y="883"/>
                  </a:lnTo>
                  <a:lnTo>
                    <a:pt x="1140" y="886"/>
                  </a:lnTo>
                  <a:lnTo>
                    <a:pt x="1136" y="889"/>
                  </a:lnTo>
                  <a:lnTo>
                    <a:pt x="1133" y="890"/>
                  </a:lnTo>
                  <a:lnTo>
                    <a:pt x="1130" y="890"/>
                  </a:lnTo>
                  <a:lnTo>
                    <a:pt x="1128" y="890"/>
                  </a:lnTo>
                  <a:lnTo>
                    <a:pt x="1125" y="887"/>
                  </a:lnTo>
                  <a:lnTo>
                    <a:pt x="1125" y="887"/>
                  </a:lnTo>
                  <a:lnTo>
                    <a:pt x="1123" y="885"/>
                  </a:lnTo>
                  <a:lnTo>
                    <a:pt x="1123" y="880"/>
                  </a:lnTo>
                  <a:lnTo>
                    <a:pt x="1125" y="871"/>
                  </a:lnTo>
                  <a:lnTo>
                    <a:pt x="1125" y="871"/>
                  </a:lnTo>
                  <a:lnTo>
                    <a:pt x="1125" y="867"/>
                  </a:lnTo>
                  <a:lnTo>
                    <a:pt x="1125" y="862"/>
                  </a:lnTo>
                  <a:lnTo>
                    <a:pt x="1122" y="860"/>
                  </a:lnTo>
                  <a:lnTo>
                    <a:pt x="1118" y="857"/>
                  </a:lnTo>
                  <a:lnTo>
                    <a:pt x="1118" y="857"/>
                  </a:lnTo>
                  <a:lnTo>
                    <a:pt x="1116" y="854"/>
                  </a:lnTo>
                  <a:lnTo>
                    <a:pt x="1116" y="851"/>
                  </a:lnTo>
                  <a:lnTo>
                    <a:pt x="1116" y="842"/>
                  </a:lnTo>
                  <a:lnTo>
                    <a:pt x="1116" y="842"/>
                  </a:lnTo>
                  <a:lnTo>
                    <a:pt x="1112" y="840"/>
                  </a:lnTo>
                  <a:lnTo>
                    <a:pt x="1107" y="840"/>
                  </a:lnTo>
                  <a:lnTo>
                    <a:pt x="1104" y="842"/>
                  </a:lnTo>
                  <a:lnTo>
                    <a:pt x="1101" y="846"/>
                  </a:lnTo>
                  <a:lnTo>
                    <a:pt x="1101" y="846"/>
                  </a:lnTo>
                  <a:lnTo>
                    <a:pt x="1100" y="853"/>
                  </a:lnTo>
                  <a:lnTo>
                    <a:pt x="1096" y="858"/>
                  </a:lnTo>
                  <a:lnTo>
                    <a:pt x="1093" y="861"/>
                  </a:lnTo>
                  <a:lnTo>
                    <a:pt x="1090" y="862"/>
                  </a:lnTo>
                  <a:lnTo>
                    <a:pt x="1086" y="864"/>
                  </a:lnTo>
                  <a:lnTo>
                    <a:pt x="1080" y="865"/>
                  </a:lnTo>
                  <a:lnTo>
                    <a:pt x="1080" y="865"/>
                  </a:lnTo>
                  <a:lnTo>
                    <a:pt x="1086" y="868"/>
                  </a:lnTo>
                  <a:lnTo>
                    <a:pt x="1092" y="871"/>
                  </a:lnTo>
                  <a:lnTo>
                    <a:pt x="1098" y="879"/>
                  </a:lnTo>
                  <a:lnTo>
                    <a:pt x="1103" y="883"/>
                  </a:lnTo>
                  <a:lnTo>
                    <a:pt x="1107" y="886"/>
                  </a:lnTo>
                  <a:lnTo>
                    <a:pt x="1112" y="887"/>
                  </a:lnTo>
                  <a:lnTo>
                    <a:pt x="1118" y="887"/>
                  </a:lnTo>
                  <a:lnTo>
                    <a:pt x="1118" y="887"/>
                  </a:lnTo>
                  <a:lnTo>
                    <a:pt x="1118" y="911"/>
                  </a:lnTo>
                  <a:lnTo>
                    <a:pt x="1118" y="911"/>
                  </a:lnTo>
                  <a:lnTo>
                    <a:pt x="1098" y="907"/>
                  </a:lnTo>
                  <a:lnTo>
                    <a:pt x="1098" y="907"/>
                  </a:lnTo>
                  <a:lnTo>
                    <a:pt x="1097" y="893"/>
                  </a:lnTo>
                  <a:lnTo>
                    <a:pt x="1097" y="893"/>
                  </a:lnTo>
                  <a:lnTo>
                    <a:pt x="1093" y="892"/>
                  </a:lnTo>
                  <a:lnTo>
                    <a:pt x="1093" y="892"/>
                  </a:lnTo>
                  <a:lnTo>
                    <a:pt x="1083" y="892"/>
                  </a:lnTo>
                  <a:lnTo>
                    <a:pt x="1078" y="890"/>
                  </a:lnTo>
                  <a:lnTo>
                    <a:pt x="1075" y="887"/>
                  </a:lnTo>
                  <a:lnTo>
                    <a:pt x="1074" y="885"/>
                  </a:lnTo>
                  <a:lnTo>
                    <a:pt x="1074" y="878"/>
                  </a:lnTo>
                  <a:lnTo>
                    <a:pt x="1074" y="878"/>
                  </a:lnTo>
                  <a:lnTo>
                    <a:pt x="1072" y="872"/>
                  </a:lnTo>
                  <a:lnTo>
                    <a:pt x="1071" y="869"/>
                  </a:lnTo>
                  <a:lnTo>
                    <a:pt x="1068" y="867"/>
                  </a:lnTo>
                  <a:lnTo>
                    <a:pt x="1061" y="865"/>
                  </a:lnTo>
                  <a:lnTo>
                    <a:pt x="1061" y="865"/>
                  </a:lnTo>
                  <a:lnTo>
                    <a:pt x="1054" y="872"/>
                  </a:lnTo>
                  <a:lnTo>
                    <a:pt x="1047" y="880"/>
                  </a:lnTo>
                  <a:lnTo>
                    <a:pt x="1047" y="880"/>
                  </a:lnTo>
                  <a:lnTo>
                    <a:pt x="1043" y="889"/>
                  </a:lnTo>
                  <a:lnTo>
                    <a:pt x="1039" y="897"/>
                  </a:lnTo>
                  <a:lnTo>
                    <a:pt x="1039" y="897"/>
                  </a:lnTo>
                  <a:lnTo>
                    <a:pt x="1053" y="900"/>
                  </a:lnTo>
                  <a:lnTo>
                    <a:pt x="1067" y="901"/>
                  </a:lnTo>
                  <a:lnTo>
                    <a:pt x="1067" y="901"/>
                  </a:lnTo>
                  <a:lnTo>
                    <a:pt x="1075" y="903"/>
                  </a:lnTo>
                  <a:lnTo>
                    <a:pt x="1080" y="907"/>
                  </a:lnTo>
                  <a:lnTo>
                    <a:pt x="1086" y="911"/>
                  </a:lnTo>
                  <a:lnTo>
                    <a:pt x="1089" y="918"/>
                  </a:lnTo>
                  <a:lnTo>
                    <a:pt x="1089" y="918"/>
                  </a:lnTo>
                  <a:lnTo>
                    <a:pt x="1039" y="928"/>
                  </a:lnTo>
                  <a:lnTo>
                    <a:pt x="1039" y="928"/>
                  </a:lnTo>
                  <a:lnTo>
                    <a:pt x="1038" y="929"/>
                  </a:lnTo>
                  <a:lnTo>
                    <a:pt x="1036" y="930"/>
                  </a:lnTo>
                  <a:lnTo>
                    <a:pt x="1036" y="932"/>
                  </a:lnTo>
                  <a:lnTo>
                    <a:pt x="1036" y="932"/>
                  </a:lnTo>
                  <a:lnTo>
                    <a:pt x="1038" y="939"/>
                  </a:lnTo>
                  <a:lnTo>
                    <a:pt x="1038" y="944"/>
                  </a:lnTo>
                  <a:lnTo>
                    <a:pt x="1035" y="948"/>
                  </a:lnTo>
                  <a:lnTo>
                    <a:pt x="1032" y="952"/>
                  </a:lnTo>
                  <a:lnTo>
                    <a:pt x="1022" y="957"/>
                  </a:lnTo>
                  <a:lnTo>
                    <a:pt x="1011" y="962"/>
                  </a:lnTo>
                  <a:lnTo>
                    <a:pt x="1011" y="962"/>
                  </a:lnTo>
                  <a:lnTo>
                    <a:pt x="1007" y="964"/>
                  </a:lnTo>
                  <a:lnTo>
                    <a:pt x="1007" y="964"/>
                  </a:lnTo>
                  <a:lnTo>
                    <a:pt x="1002" y="959"/>
                  </a:lnTo>
                  <a:lnTo>
                    <a:pt x="996" y="957"/>
                  </a:lnTo>
                  <a:lnTo>
                    <a:pt x="996" y="957"/>
                  </a:lnTo>
                  <a:lnTo>
                    <a:pt x="989" y="954"/>
                  </a:lnTo>
                  <a:lnTo>
                    <a:pt x="986" y="954"/>
                  </a:lnTo>
                  <a:lnTo>
                    <a:pt x="985" y="954"/>
                  </a:lnTo>
                  <a:lnTo>
                    <a:pt x="985" y="954"/>
                  </a:lnTo>
                  <a:lnTo>
                    <a:pt x="979" y="958"/>
                  </a:lnTo>
                  <a:lnTo>
                    <a:pt x="974" y="961"/>
                  </a:lnTo>
                  <a:lnTo>
                    <a:pt x="968" y="962"/>
                  </a:lnTo>
                  <a:lnTo>
                    <a:pt x="961" y="962"/>
                  </a:lnTo>
                  <a:lnTo>
                    <a:pt x="961" y="962"/>
                  </a:lnTo>
                  <a:lnTo>
                    <a:pt x="974" y="970"/>
                  </a:lnTo>
                  <a:lnTo>
                    <a:pt x="981" y="976"/>
                  </a:lnTo>
                  <a:lnTo>
                    <a:pt x="982" y="979"/>
                  </a:lnTo>
                  <a:lnTo>
                    <a:pt x="982" y="980"/>
                  </a:lnTo>
                  <a:lnTo>
                    <a:pt x="981" y="984"/>
                  </a:lnTo>
                  <a:lnTo>
                    <a:pt x="981" y="984"/>
                  </a:lnTo>
                  <a:lnTo>
                    <a:pt x="967" y="979"/>
                  </a:lnTo>
                  <a:lnTo>
                    <a:pt x="961" y="977"/>
                  </a:lnTo>
                  <a:lnTo>
                    <a:pt x="956" y="979"/>
                  </a:lnTo>
                  <a:lnTo>
                    <a:pt x="950" y="980"/>
                  </a:lnTo>
                  <a:lnTo>
                    <a:pt x="946" y="983"/>
                  </a:lnTo>
                  <a:lnTo>
                    <a:pt x="935" y="993"/>
                  </a:lnTo>
                  <a:lnTo>
                    <a:pt x="935" y="993"/>
                  </a:lnTo>
                  <a:lnTo>
                    <a:pt x="930" y="998"/>
                  </a:lnTo>
                  <a:lnTo>
                    <a:pt x="930" y="998"/>
                  </a:lnTo>
                  <a:lnTo>
                    <a:pt x="913" y="994"/>
                  </a:lnTo>
                  <a:lnTo>
                    <a:pt x="913" y="994"/>
                  </a:lnTo>
                  <a:lnTo>
                    <a:pt x="910" y="998"/>
                  </a:lnTo>
                  <a:lnTo>
                    <a:pt x="910" y="1001"/>
                  </a:lnTo>
                  <a:lnTo>
                    <a:pt x="912" y="1002"/>
                  </a:lnTo>
                  <a:lnTo>
                    <a:pt x="916" y="1004"/>
                  </a:lnTo>
                  <a:lnTo>
                    <a:pt x="916" y="1004"/>
                  </a:lnTo>
                  <a:lnTo>
                    <a:pt x="918" y="1002"/>
                  </a:lnTo>
                  <a:lnTo>
                    <a:pt x="923" y="1001"/>
                  </a:lnTo>
                  <a:lnTo>
                    <a:pt x="930" y="998"/>
                  </a:lnTo>
                  <a:lnTo>
                    <a:pt x="930" y="998"/>
                  </a:lnTo>
                  <a:lnTo>
                    <a:pt x="928" y="1004"/>
                  </a:lnTo>
                  <a:lnTo>
                    <a:pt x="924" y="1008"/>
                  </a:lnTo>
                  <a:lnTo>
                    <a:pt x="918" y="1009"/>
                  </a:lnTo>
                  <a:lnTo>
                    <a:pt x="912" y="1011"/>
                  </a:lnTo>
                  <a:lnTo>
                    <a:pt x="912" y="1011"/>
                  </a:lnTo>
                  <a:lnTo>
                    <a:pt x="900" y="1011"/>
                  </a:lnTo>
                  <a:lnTo>
                    <a:pt x="891" y="1013"/>
                  </a:lnTo>
                  <a:lnTo>
                    <a:pt x="881" y="1018"/>
                  </a:lnTo>
                  <a:lnTo>
                    <a:pt x="871" y="1022"/>
                  </a:lnTo>
                  <a:lnTo>
                    <a:pt x="871" y="1022"/>
                  </a:lnTo>
                  <a:lnTo>
                    <a:pt x="862" y="1027"/>
                  </a:lnTo>
                  <a:lnTo>
                    <a:pt x="852" y="1029"/>
                  </a:lnTo>
                  <a:lnTo>
                    <a:pt x="842" y="1030"/>
                  </a:lnTo>
                  <a:lnTo>
                    <a:pt x="833" y="1029"/>
                  </a:lnTo>
                  <a:lnTo>
                    <a:pt x="833" y="1029"/>
                  </a:lnTo>
                  <a:lnTo>
                    <a:pt x="827" y="1034"/>
                  </a:lnTo>
                  <a:lnTo>
                    <a:pt x="820" y="1040"/>
                  </a:lnTo>
                  <a:lnTo>
                    <a:pt x="813" y="1042"/>
                  </a:lnTo>
                  <a:lnTo>
                    <a:pt x="805" y="1045"/>
                  </a:lnTo>
                  <a:lnTo>
                    <a:pt x="790" y="1047"/>
                  </a:lnTo>
                  <a:lnTo>
                    <a:pt x="773" y="1045"/>
                  </a:lnTo>
                  <a:lnTo>
                    <a:pt x="773" y="1045"/>
                  </a:lnTo>
                  <a:lnTo>
                    <a:pt x="765" y="1047"/>
                  </a:lnTo>
                  <a:lnTo>
                    <a:pt x="758" y="1048"/>
                  </a:lnTo>
                  <a:lnTo>
                    <a:pt x="758" y="1048"/>
                  </a:lnTo>
                  <a:lnTo>
                    <a:pt x="726" y="1049"/>
                  </a:lnTo>
                  <a:lnTo>
                    <a:pt x="726" y="1049"/>
                  </a:lnTo>
                  <a:lnTo>
                    <a:pt x="718" y="1065"/>
                  </a:lnTo>
                  <a:lnTo>
                    <a:pt x="718" y="1065"/>
                  </a:lnTo>
                  <a:lnTo>
                    <a:pt x="705" y="1062"/>
                  </a:lnTo>
                  <a:lnTo>
                    <a:pt x="694" y="1062"/>
                  </a:lnTo>
                  <a:lnTo>
                    <a:pt x="682" y="1063"/>
                  </a:lnTo>
                  <a:lnTo>
                    <a:pt x="671" y="1065"/>
                  </a:lnTo>
                  <a:lnTo>
                    <a:pt x="647" y="1070"/>
                  </a:lnTo>
                  <a:lnTo>
                    <a:pt x="625" y="1074"/>
                  </a:lnTo>
                  <a:lnTo>
                    <a:pt x="625" y="1074"/>
                  </a:lnTo>
                  <a:lnTo>
                    <a:pt x="606" y="1077"/>
                  </a:lnTo>
                  <a:lnTo>
                    <a:pt x="585" y="1076"/>
                  </a:lnTo>
                  <a:lnTo>
                    <a:pt x="585" y="1076"/>
                  </a:lnTo>
                  <a:lnTo>
                    <a:pt x="578" y="1073"/>
                  </a:lnTo>
                  <a:lnTo>
                    <a:pt x="574" y="1070"/>
                  </a:lnTo>
                  <a:lnTo>
                    <a:pt x="570" y="1066"/>
                  </a:lnTo>
                  <a:lnTo>
                    <a:pt x="564" y="1062"/>
                  </a:lnTo>
                  <a:lnTo>
                    <a:pt x="564" y="1062"/>
                  </a:lnTo>
                  <a:lnTo>
                    <a:pt x="549" y="1078"/>
                  </a:lnTo>
                  <a:lnTo>
                    <a:pt x="549" y="1078"/>
                  </a:lnTo>
                  <a:lnTo>
                    <a:pt x="511" y="1078"/>
                  </a:lnTo>
                  <a:lnTo>
                    <a:pt x="511" y="1078"/>
                  </a:lnTo>
                  <a:lnTo>
                    <a:pt x="492" y="1066"/>
                  </a:lnTo>
                  <a:lnTo>
                    <a:pt x="492" y="1066"/>
                  </a:lnTo>
                  <a:lnTo>
                    <a:pt x="477" y="1081"/>
                  </a:lnTo>
                  <a:lnTo>
                    <a:pt x="477" y="1081"/>
                  </a:lnTo>
                  <a:lnTo>
                    <a:pt x="477" y="1072"/>
                  </a:lnTo>
                  <a:lnTo>
                    <a:pt x="474" y="1065"/>
                  </a:lnTo>
                  <a:lnTo>
                    <a:pt x="471" y="1060"/>
                  </a:lnTo>
                  <a:lnTo>
                    <a:pt x="468" y="1059"/>
                  </a:lnTo>
                  <a:lnTo>
                    <a:pt x="466" y="1056"/>
                  </a:lnTo>
                  <a:lnTo>
                    <a:pt x="460" y="1055"/>
                  </a:lnTo>
                  <a:lnTo>
                    <a:pt x="460" y="1055"/>
                  </a:lnTo>
                  <a:lnTo>
                    <a:pt x="457" y="1058"/>
                  </a:lnTo>
                  <a:lnTo>
                    <a:pt x="457" y="1058"/>
                  </a:lnTo>
                  <a:lnTo>
                    <a:pt x="457" y="1062"/>
                  </a:lnTo>
                  <a:lnTo>
                    <a:pt x="457" y="1062"/>
                  </a:lnTo>
                  <a:lnTo>
                    <a:pt x="435" y="1062"/>
                  </a:lnTo>
                  <a:lnTo>
                    <a:pt x="435" y="1062"/>
                  </a:lnTo>
                  <a:lnTo>
                    <a:pt x="424" y="1051"/>
                  </a:lnTo>
                  <a:lnTo>
                    <a:pt x="424" y="1051"/>
                  </a:lnTo>
                  <a:lnTo>
                    <a:pt x="420" y="1056"/>
                  </a:lnTo>
                  <a:lnTo>
                    <a:pt x="416" y="1062"/>
                  </a:lnTo>
                  <a:lnTo>
                    <a:pt x="414" y="1065"/>
                  </a:lnTo>
                  <a:lnTo>
                    <a:pt x="412" y="1067"/>
                  </a:lnTo>
                  <a:lnTo>
                    <a:pt x="409" y="1069"/>
                  </a:lnTo>
                  <a:lnTo>
                    <a:pt x="405" y="1069"/>
                  </a:lnTo>
                  <a:lnTo>
                    <a:pt x="405" y="1069"/>
                  </a:lnTo>
                  <a:lnTo>
                    <a:pt x="390" y="1067"/>
                  </a:lnTo>
                  <a:lnTo>
                    <a:pt x="374" y="1065"/>
                  </a:lnTo>
                  <a:lnTo>
                    <a:pt x="374" y="1065"/>
                  </a:lnTo>
                  <a:lnTo>
                    <a:pt x="384" y="1059"/>
                  </a:lnTo>
                  <a:lnTo>
                    <a:pt x="384" y="1059"/>
                  </a:lnTo>
                  <a:lnTo>
                    <a:pt x="358" y="1031"/>
                  </a:lnTo>
                  <a:lnTo>
                    <a:pt x="358" y="1031"/>
                  </a:lnTo>
                  <a:lnTo>
                    <a:pt x="354" y="1037"/>
                  </a:lnTo>
                  <a:lnTo>
                    <a:pt x="349" y="1042"/>
                  </a:lnTo>
                  <a:lnTo>
                    <a:pt x="344" y="1047"/>
                  </a:lnTo>
                  <a:lnTo>
                    <a:pt x="337" y="1048"/>
                  </a:lnTo>
                  <a:lnTo>
                    <a:pt x="337" y="1048"/>
                  </a:lnTo>
                  <a:lnTo>
                    <a:pt x="334" y="1049"/>
                  </a:lnTo>
                  <a:lnTo>
                    <a:pt x="331" y="1052"/>
                  </a:lnTo>
                  <a:lnTo>
                    <a:pt x="326" y="1059"/>
                  </a:lnTo>
                  <a:lnTo>
                    <a:pt x="326" y="1059"/>
                  </a:lnTo>
                  <a:lnTo>
                    <a:pt x="308" y="1049"/>
                  </a:lnTo>
                  <a:lnTo>
                    <a:pt x="308" y="1049"/>
                  </a:lnTo>
                  <a:lnTo>
                    <a:pt x="305" y="1047"/>
                  </a:lnTo>
                  <a:lnTo>
                    <a:pt x="302" y="1045"/>
                  </a:lnTo>
                  <a:lnTo>
                    <a:pt x="302" y="1045"/>
                  </a:lnTo>
                  <a:lnTo>
                    <a:pt x="302" y="1040"/>
                  </a:lnTo>
                  <a:lnTo>
                    <a:pt x="301" y="1036"/>
                  </a:lnTo>
                  <a:lnTo>
                    <a:pt x="300" y="1033"/>
                  </a:lnTo>
                  <a:lnTo>
                    <a:pt x="295" y="1031"/>
                  </a:lnTo>
                  <a:lnTo>
                    <a:pt x="287" y="1030"/>
                  </a:lnTo>
                  <a:lnTo>
                    <a:pt x="279" y="1030"/>
                  </a:lnTo>
                  <a:lnTo>
                    <a:pt x="279" y="1030"/>
                  </a:lnTo>
                  <a:lnTo>
                    <a:pt x="273" y="1029"/>
                  </a:lnTo>
                  <a:lnTo>
                    <a:pt x="268" y="1026"/>
                  </a:lnTo>
                  <a:lnTo>
                    <a:pt x="268" y="1026"/>
                  </a:lnTo>
                  <a:lnTo>
                    <a:pt x="273" y="1019"/>
                  </a:lnTo>
                  <a:lnTo>
                    <a:pt x="275" y="1016"/>
                  </a:lnTo>
                  <a:lnTo>
                    <a:pt x="273" y="1015"/>
                  </a:lnTo>
                  <a:lnTo>
                    <a:pt x="272" y="1012"/>
                  </a:lnTo>
                  <a:lnTo>
                    <a:pt x="269" y="1011"/>
                  </a:lnTo>
                  <a:lnTo>
                    <a:pt x="269" y="1011"/>
                  </a:lnTo>
                  <a:lnTo>
                    <a:pt x="264" y="1008"/>
                  </a:lnTo>
                  <a:lnTo>
                    <a:pt x="257" y="1008"/>
                  </a:lnTo>
                  <a:lnTo>
                    <a:pt x="250" y="1009"/>
                  </a:lnTo>
                  <a:lnTo>
                    <a:pt x="246" y="1013"/>
                  </a:lnTo>
                  <a:lnTo>
                    <a:pt x="246" y="1013"/>
                  </a:lnTo>
                  <a:lnTo>
                    <a:pt x="243" y="1018"/>
                  </a:lnTo>
                  <a:lnTo>
                    <a:pt x="240" y="1023"/>
                  </a:lnTo>
                  <a:lnTo>
                    <a:pt x="240" y="1024"/>
                  </a:lnTo>
                  <a:lnTo>
                    <a:pt x="240" y="1027"/>
                  </a:lnTo>
                  <a:lnTo>
                    <a:pt x="241" y="1030"/>
                  </a:lnTo>
                  <a:lnTo>
                    <a:pt x="244" y="1033"/>
                  </a:lnTo>
                  <a:lnTo>
                    <a:pt x="244" y="1033"/>
                  </a:lnTo>
                  <a:lnTo>
                    <a:pt x="252" y="1040"/>
                  </a:lnTo>
                  <a:lnTo>
                    <a:pt x="254" y="1044"/>
                  </a:lnTo>
                  <a:lnTo>
                    <a:pt x="255" y="1047"/>
                  </a:lnTo>
                  <a:lnTo>
                    <a:pt x="257" y="1051"/>
                  </a:lnTo>
                  <a:lnTo>
                    <a:pt x="255" y="1056"/>
                  </a:lnTo>
                  <a:lnTo>
                    <a:pt x="252" y="1066"/>
                  </a:lnTo>
                  <a:lnTo>
                    <a:pt x="252" y="1066"/>
                  </a:lnTo>
                  <a:lnTo>
                    <a:pt x="246" y="1062"/>
                  </a:lnTo>
                  <a:lnTo>
                    <a:pt x="243" y="1056"/>
                  </a:lnTo>
                  <a:lnTo>
                    <a:pt x="240" y="1051"/>
                  </a:lnTo>
                  <a:lnTo>
                    <a:pt x="240" y="1045"/>
                  </a:lnTo>
                  <a:lnTo>
                    <a:pt x="240" y="1045"/>
                  </a:lnTo>
                  <a:lnTo>
                    <a:pt x="239" y="1038"/>
                  </a:lnTo>
                  <a:lnTo>
                    <a:pt x="236" y="1033"/>
                  </a:lnTo>
                  <a:lnTo>
                    <a:pt x="233" y="1029"/>
                  </a:lnTo>
                  <a:lnTo>
                    <a:pt x="229" y="1024"/>
                  </a:lnTo>
                  <a:lnTo>
                    <a:pt x="225" y="1022"/>
                  </a:lnTo>
                  <a:lnTo>
                    <a:pt x="218" y="1020"/>
                  </a:lnTo>
                  <a:lnTo>
                    <a:pt x="211" y="1019"/>
                  </a:lnTo>
                  <a:lnTo>
                    <a:pt x="203" y="1020"/>
                  </a:lnTo>
                  <a:lnTo>
                    <a:pt x="203" y="1020"/>
                  </a:lnTo>
                  <a:lnTo>
                    <a:pt x="204" y="1013"/>
                  </a:lnTo>
                  <a:lnTo>
                    <a:pt x="204" y="1008"/>
                  </a:lnTo>
                  <a:lnTo>
                    <a:pt x="205" y="1002"/>
                  </a:lnTo>
                  <a:lnTo>
                    <a:pt x="207" y="1000"/>
                  </a:lnTo>
                  <a:lnTo>
                    <a:pt x="210" y="998"/>
                  </a:lnTo>
                  <a:lnTo>
                    <a:pt x="210" y="998"/>
                  </a:lnTo>
                  <a:lnTo>
                    <a:pt x="207" y="995"/>
                  </a:lnTo>
                  <a:lnTo>
                    <a:pt x="205" y="993"/>
                  </a:lnTo>
                  <a:lnTo>
                    <a:pt x="207" y="990"/>
                  </a:lnTo>
                  <a:lnTo>
                    <a:pt x="208" y="987"/>
                  </a:lnTo>
                  <a:lnTo>
                    <a:pt x="212" y="983"/>
                  </a:lnTo>
                  <a:lnTo>
                    <a:pt x="214" y="980"/>
                  </a:lnTo>
                  <a:lnTo>
                    <a:pt x="214" y="977"/>
                  </a:lnTo>
                  <a:lnTo>
                    <a:pt x="214" y="977"/>
                  </a:lnTo>
                  <a:lnTo>
                    <a:pt x="228" y="977"/>
                  </a:lnTo>
                  <a:lnTo>
                    <a:pt x="228" y="977"/>
                  </a:lnTo>
                  <a:lnTo>
                    <a:pt x="234" y="987"/>
                  </a:lnTo>
                  <a:lnTo>
                    <a:pt x="234" y="987"/>
                  </a:lnTo>
                  <a:lnTo>
                    <a:pt x="248" y="982"/>
                  </a:lnTo>
                  <a:lnTo>
                    <a:pt x="261" y="977"/>
                  </a:lnTo>
                  <a:lnTo>
                    <a:pt x="261" y="977"/>
                  </a:lnTo>
                  <a:lnTo>
                    <a:pt x="266" y="976"/>
                  </a:lnTo>
                  <a:lnTo>
                    <a:pt x="270" y="973"/>
                  </a:lnTo>
                  <a:lnTo>
                    <a:pt x="273" y="969"/>
                  </a:lnTo>
                  <a:lnTo>
                    <a:pt x="273" y="964"/>
                  </a:lnTo>
                  <a:lnTo>
                    <a:pt x="273" y="964"/>
                  </a:lnTo>
                  <a:lnTo>
                    <a:pt x="246" y="966"/>
                  </a:lnTo>
                  <a:lnTo>
                    <a:pt x="246" y="966"/>
                  </a:lnTo>
                  <a:lnTo>
                    <a:pt x="228" y="948"/>
                  </a:lnTo>
                  <a:lnTo>
                    <a:pt x="228" y="948"/>
                  </a:lnTo>
                  <a:lnTo>
                    <a:pt x="210" y="962"/>
                  </a:lnTo>
                  <a:lnTo>
                    <a:pt x="210" y="962"/>
                  </a:lnTo>
                  <a:lnTo>
                    <a:pt x="214" y="979"/>
                  </a:lnTo>
                  <a:lnTo>
                    <a:pt x="214" y="979"/>
                  </a:lnTo>
                  <a:lnTo>
                    <a:pt x="205" y="979"/>
                  </a:lnTo>
                  <a:lnTo>
                    <a:pt x="198" y="979"/>
                  </a:lnTo>
                  <a:lnTo>
                    <a:pt x="190" y="982"/>
                  </a:lnTo>
                  <a:lnTo>
                    <a:pt x="183" y="986"/>
                  </a:lnTo>
                  <a:lnTo>
                    <a:pt x="183" y="986"/>
                  </a:lnTo>
                  <a:lnTo>
                    <a:pt x="186" y="988"/>
                  </a:lnTo>
                  <a:lnTo>
                    <a:pt x="187" y="993"/>
                  </a:lnTo>
                  <a:lnTo>
                    <a:pt x="190" y="1000"/>
                  </a:lnTo>
                  <a:lnTo>
                    <a:pt x="190" y="1006"/>
                  </a:lnTo>
                  <a:lnTo>
                    <a:pt x="190" y="1015"/>
                  </a:lnTo>
                  <a:lnTo>
                    <a:pt x="190" y="1015"/>
                  </a:lnTo>
                  <a:lnTo>
                    <a:pt x="172" y="1002"/>
                  </a:lnTo>
                  <a:lnTo>
                    <a:pt x="172" y="1002"/>
                  </a:lnTo>
                  <a:lnTo>
                    <a:pt x="174" y="994"/>
                  </a:lnTo>
                  <a:lnTo>
                    <a:pt x="172" y="991"/>
                  </a:lnTo>
                  <a:lnTo>
                    <a:pt x="171" y="990"/>
                  </a:lnTo>
                  <a:lnTo>
                    <a:pt x="169" y="988"/>
                  </a:lnTo>
                  <a:lnTo>
                    <a:pt x="165" y="987"/>
                  </a:lnTo>
                  <a:lnTo>
                    <a:pt x="156" y="986"/>
                  </a:lnTo>
                  <a:lnTo>
                    <a:pt x="156" y="986"/>
                  </a:lnTo>
                  <a:lnTo>
                    <a:pt x="160" y="982"/>
                  </a:lnTo>
                  <a:lnTo>
                    <a:pt x="164" y="979"/>
                  </a:lnTo>
                  <a:lnTo>
                    <a:pt x="175" y="977"/>
                  </a:lnTo>
                  <a:lnTo>
                    <a:pt x="185" y="976"/>
                  </a:lnTo>
                  <a:lnTo>
                    <a:pt x="190" y="975"/>
                  </a:lnTo>
                  <a:lnTo>
                    <a:pt x="194" y="972"/>
                  </a:lnTo>
                  <a:lnTo>
                    <a:pt x="194" y="972"/>
                  </a:lnTo>
                  <a:lnTo>
                    <a:pt x="179" y="966"/>
                  </a:lnTo>
                  <a:lnTo>
                    <a:pt x="172" y="964"/>
                  </a:lnTo>
                  <a:lnTo>
                    <a:pt x="165" y="964"/>
                  </a:lnTo>
                  <a:lnTo>
                    <a:pt x="157" y="964"/>
                  </a:lnTo>
                  <a:lnTo>
                    <a:pt x="150" y="965"/>
                  </a:lnTo>
                  <a:lnTo>
                    <a:pt x="143" y="966"/>
                  </a:lnTo>
                  <a:lnTo>
                    <a:pt x="135" y="969"/>
                  </a:lnTo>
                  <a:lnTo>
                    <a:pt x="135" y="969"/>
                  </a:lnTo>
                  <a:lnTo>
                    <a:pt x="131" y="964"/>
                  </a:lnTo>
                  <a:lnTo>
                    <a:pt x="126" y="958"/>
                  </a:lnTo>
                  <a:lnTo>
                    <a:pt x="125" y="955"/>
                  </a:lnTo>
                  <a:lnTo>
                    <a:pt x="121" y="954"/>
                  </a:lnTo>
                  <a:lnTo>
                    <a:pt x="118" y="952"/>
                  </a:lnTo>
                  <a:lnTo>
                    <a:pt x="113" y="952"/>
                  </a:lnTo>
                  <a:lnTo>
                    <a:pt x="113" y="952"/>
                  </a:lnTo>
                  <a:lnTo>
                    <a:pt x="110" y="951"/>
                  </a:lnTo>
                  <a:lnTo>
                    <a:pt x="106" y="948"/>
                  </a:lnTo>
                  <a:lnTo>
                    <a:pt x="97" y="940"/>
                  </a:lnTo>
                  <a:lnTo>
                    <a:pt x="97" y="940"/>
                  </a:lnTo>
                  <a:lnTo>
                    <a:pt x="110" y="939"/>
                  </a:lnTo>
                  <a:lnTo>
                    <a:pt x="115" y="940"/>
                  </a:lnTo>
                  <a:lnTo>
                    <a:pt x="120" y="943"/>
                  </a:lnTo>
                  <a:lnTo>
                    <a:pt x="120" y="943"/>
                  </a:lnTo>
                  <a:lnTo>
                    <a:pt x="124" y="946"/>
                  </a:lnTo>
                  <a:lnTo>
                    <a:pt x="128" y="948"/>
                  </a:lnTo>
                  <a:lnTo>
                    <a:pt x="139" y="952"/>
                  </a:lnTo>
                  <a:lnTo>
                    <a:pt x="139" y="952"/>
                  </a:lnTo>
                  <a:lnTo>
                    <a:pt x="147" y="939"/>
                  </a:lnTo>
                  <a:lnTo>
                    <a:pt x="147" y="939"/>
                  </a:lnTo>
                  <a:lnTo>
                    <a:pt x="154" y="939"/>
                  </a:lnTo>
                  <a:lnTo>
                    <a:pt x="154" y="939"/>
                  </a:lnTo>
                  <a:lnTo>
                    <a:pt x="164" y="936"/>
                  </a:lnTo>
                  <a:lnTo>
                    <a:pt x="174" y="937"/>
                  </a:lnTo>
                  <a:lnTo>
                    <a:pt x="180" y="941"/>
                  </a:lnTo>
                  <a:lnTo>
                    <a:pt x="186" y="948"/>
                  </a:lnTo>
                  <a:lnTo>
                    <a:pt x="186" y="948"/>
                  </a:lnTo>
                  <a:lnTo>
                    <a:pt x="190" y="954"/>
                  </a:lnTo>
                  <a:lnTo>
                    <a:pt x="194" y="955"/>
                  </a:lnTo>
                  <a:lnTo>
                    <a:pt x="200" y="957"/>
                  </a:lnTo>
                  <a:lnTo>
                    <a:pt x="207" y="955"/>
                  </a:lnTo>
                  <a:lnTo>
                    <a:pt x="207" y="955"/>
                  </a:lnTo>
                  <a:lnTo>
                    <a:pt x="207" y="934"/>
                  </a:lnTo>
                  <a:lnTo>
                    <a:pt x="207" y="934"/>
                  </a:lnTo>
                  <a:lnTo>
                    <a:pt x="218" y="930"/>
                  </a:lnTo>
                  <a:lnTo>
                    <a:pt x="218" y="930"/>
                  </a:lnTo>
                  <a:lnTo>
                    <a:pt x="214" y="904"/>
                  </a:lnTo>
                  <a:lnTo>
                    <a:pt x="214" y="904"/>
                  </a:lnTo>
                  <a:lnTo>
                    <a:pt x="208" y="907"/>
                  </a:lnTo>
                  <a:lnTo>
                    <a:pt x="205" y="908"/>
                  </a:lnTo>
                  <a:lnTo>
                    <a:pt x="203" y="910"/>
                  </a:lnTo>
                  <a:lnTo>
                    <a:pt x="203" y="910"/>
                  </a:lnTo>
                  <a:lnTo>
                    <a:pt x="197" y="915"/>
                  </a:lnTo>
                  <a:lnTo>
                    <a:pt x="190" y="919"/>
                  </a:lnTo>
                  <a:lnTo>
                    <a:pt x="183" y="921"/>
                  </a:lnTo>
                  <a:lnTo>
                    <a:pt x="174" y="919"/>
                  </a:lnTo>
                  <a:lnTo>
                    <a:pt x="174" y="919"/>
                  </a:lnTo>
                  <a:lnTo>
                    <a:pt x="168" y="919"/>
                  </a:lnTo>
                  <a:lnTo>
                    <a:pt x="161" y="921"/>
                  </a:lnTo>
                  <a:lnTo>
                    <a:pt x="149" y="922"/>
                  </a:lnTo>
                  <a:lnTo>
                    <a:pt x="149" y="922"/>
                  </a:lnTo>
                  <a:lnTo>
                    <a:pt x="122" y="929"/>
                  </a:lnTo>
                  <a:lnTo>
                    <a:pt x="122" y="929"/>
                  </a:lnTo>
                  <a:lnTo>
                    <a:pt x="111" y="930"/>
                  </a:lnTo>
                  <a:lnTo>
                    <a:pt x="106" y="929"/>
                  </a:lnTo>
                  <a:lnTo>
                    <a:pt x="102" y="929"/>
                  </a:lnTo>
                  <a:lnTo>
                    <a:pt x="96" y="926"/>
                  </a:lnTo>
                  <a:lnTo>
                    <a:pt x="92" y="923"/>
                  </a:lnTo>
                  <a:lnTo>
                    <a:pt x="89" y="921"/>
                  </a:lnTo>
                  <a:lnTo>
                    <a:pt x="85" y="915"/>
                  </a:lnTo>
                  <a:lnTo>
                    <a:pt x="85" y="915"/>
                  </a:lnTo>
                  <a:lnTo>
                    <a:pt x="84" y="912"/>
                  </a:lnTo>
                  <a:lnTo>
                    <a:pt x="79" y="910"/>
                  </a:lnTo>
                  <a:lnTo>
                    <a:pt x="72" y="905"/>
                  </a:lnTo>
                  <a:lnTo>
                    <a:pt x="72" y="905"/>
                  </a:lnTo>
                  <a:lnTo>
                    <a:pt x="81" y="894"/>
                  </a:lnTo>
                  <a:lnTo>
                    <a:pt x="81" y="894"/>
                  </a:lnTo>
                  <a:lnTo>
                    <a:pt x="56" y="867"/>
                  </a:lnTo>
                  <a:lnTo>
                    <a:pt x="56" y="867"/>
                  </a:lnTo>
                  <a:lnTo>
                    <a:pt x="71" y="868"/>
                  </a:lnTo>
                  <a:lnTo>
                    <a:pt x="85" y="869"/>
                  </a:lnTo>
                  <a:lnTo>
                    <a:pt x="85" y="869"/>
                  </a:lnTo>
                  <a:lnTo>
                    <a:pt x="97" y="868"/>
                  </a:lnTo>
                  <a:lnTo>
                    <a:pt x="111" y="865"/>
                  </a:lnTo>
                  <a:lnTo>
                    <a:pt x="111" y="865"/>
                  </a:lnTo>
                  <a:lnTo>
                    <a:pt x="107" y="861"/>
                  </a:lnTo>
                  <a:lnTo>
                    <a:pt x="103" y="857"/>
                  </a:lnTo>
                  <a:lnTo>
                    <a:pt x="85" y="850"/>
                  </a:lnTo>
                  <a:lnTo>
                    <a:pt x="85" y="850"/>
                  </a:lnTo>
                  <a:lnTo>
                    <a:pt x="92" y="847"/>
                  </a:lnTo>
                  <a:lnTo>
                    <a:pt x="97" y="846"/>
                  </a:lnTo>
                  <a:lnTo>
                    <a:pt x="103" y="846"/>
                  </a:lnTo>
                  <a:lnTo>
                    <a:pt x="111" y="847"/>
                  </a:lnTo>
                  <a:lnTo>
                    <a:pt x="111" y="847"/>
                  </a:lnTo>
                  <a:lnTo>
                    <a:pt x="117" y="847"/>
                  </a:lnTo>
                  <a:lnTo>
                    <a:pt x="120" y="846"/>
                  </a:lnTo>
                  <a:lnTo>
                    <a:pt x="122" y="840"/>
                  </a:lnTo>
                  <a:lnTo>
                    <a:pt x="125" y="833"/>
                  </a:lnTo>
                  <a:lnTo>
                    <a:pt x="125" y="833"/>
                  </a:lnTo>
                  <a:lnTo>
                    <a:pt x="115" y="833"/>
                  </a:lnTo>
                  <a:lnTo>
                    <a:pt x="111" y="833"/>
                  </a:lnTo>
                  <a:lnTo>
                    <a:pt x="108" y="835"/>
                  </a:lnTo>
                  <a:lnTo>
                    <a:pt x="108" y="835"/>
                  </a:lnTo>
                  <a:lnTo>
                    <a:pt x="102" y="839"/>
                  </a:lnTo>
                  <a:lnTo>
                    <a:pt x="95" y="839"/>
                  </a:lnTo>
                  <a:lnTo>
                    <a:pt x="86" y="838"/>
                  </a:lnTo>
                  <a:lnTo>
                    <a:pt x="79" y="833"/>
                  </a:lnTo>
                  <a:lnTo>
                    <a:pt x="79" y="833"/>
                  </a:lnTo>
                  <a:lnTo>
                    <a:pt x="68" y="851"/>
                  </a:lnTo>
                  <a:lnTo>
                    <a:pt x="68" y="851"/>
                  </a:lnTo>
                  <a:lnTo>
                    <a:pt x="66" y="840"/>
                  </a:lnTo>
                  <a:lnTo>
                    <a:pt x="66" y="836"/>
                  </a:lnTo>
                  <a:lnTo>
                    <a:pt x="66" y="833"/>
                  </a:lnTo>
                  <a:lnTo>
                    <a:pt x="67" y="831"/>
                  </a:lnTo>
                  <a:lnTo>
                    <a:pt x="70" y="828"/>
                  </a:lnTo>
                  <a:lnTo>
                    <a:pt x="78" y="822"/>
                  </a:lnTo>
                  <a:lnTo>
                    <a:pt x="78" y="822"/>
                  </a:lnTo>
                  <a:lnTo>
                    <a:pt x="49" y="814"/>
                  </a:lnTo>
                  <a:lnTo>
                    <a:pt x="49" y="814"/>
                  </a:lnTo>
                  <a:lnTo>
                    <a:pt x="17" y="782"/>
                  </a:lnTo>
                  <a:lnTo>
                    <a:pt x="17" y="782"/>
                  </a:lnTo>
                  <a:lnTo>
                    <a:pt x="43" y="793"/>
                  </a:lnTo>
                  <a:lnTo>
                    <a:pt x="43" y="793"/>
                  </a:lnTo>
                  <a:lnTo>
                    <a:pt x="45" y="790"/>
                  </a:lnTo>
                  <a:lnTo>
                    <a:pt x="45" y="786"/>
                  </a:lnTo>
                  <a:lnTo>
                    <a:pt x="46" y="779"/>
                  </a:lnTo>
                  <a:lnTo>
                    <a:pt x="48" y="777"/>
                  </a:lnTo>
                  <a:lnTo>
                    <a:pt x="50" y="774"/>
                  </a:lnTo>
                  <a:lnTo>
                    <a:pt x="54" y="771"/>
                  </a:lnTo>
                  <a:lnTo>
                    <a:pt x="61" y="771"/>
                  </a:lnTo>
                  <a:lnTo>
                    <a:pt x="61" y="771"/>
                  </a:lnTo>
                  <a:lnTo>
                    <a:pt x="53" y="759"/>
                  </a:lnTo>
                  <a:lnTo>
                    <a:pt x="53" y="759"/>
                  </a:lnTo>
                  <a:lnTo>
                    <a:pt x="54" y="757"/>
                  </a:lnTo>
                  <a:lnTo>
                    <a:pt x="57" y="756"/>
                  </a:lnTo>
                  <a:lnTo>
                    <a:pt x="63" y="753"/>
                  </a:lnTo>
                  <a:lnTo>
                    <a:pt x="66" y="752"/>
                  </a:lnTo>
                  <a:lnTo>
                    <a:pt x="67" y="749"/>
                  </a:lnTo>
                  <a:lnTo>
                    <a:pt x="67" y="746"/>
                  </a:lnTo>
                  <a:lnTo>
                    <a:pt x="66" y="742"/>
                  </a:lnTo>
                  <a:lnTo>
                    <a:pt x="66" y="742"/>
                  </a:lnTo>
                  <a:lnTo>
                    <a:pt x="31" y="742"/>
                  </a:lnTo>
                  <a:lnTo>
                    <a:pt x="31" y="742"/>
                  </a:lnTo>
                  <a:lnTo>
                    <a:pt x="34" y="739"/>
                  </a:lnTo>
                  <a:lnTo>
                    <a:pt x="36" y="735"/>
                  </a:lnTo>
                  <a:lnTo>
                    <a:pt x="43" y="728"/>
                  </a:lnTo>
                  <a:lnTo>
                    <a:pt x="46" y="724"/>
                  </a:lnTo>
                  <a:lnTo>
                    <a:pt x="48" y="720"/>
                  </a:lnTo>
                  <a:lnTo>
                    <a:pt x="48" y="716"/>
                  </a:lnTo>
                  <a:lnTo>
                    <a:pt x="45" y="709"/>
                  </a:lnTo>
                  <a:lnTo>
                    <a:pt x="45" y="709"/>
                  </a:lnTo>
                  <a:lnTo>
                    <a:pt x="6" y="706"/>
                  </a:lnTo>
                  <a:lnTo>
                    <a:pt x="6" y="706"/>
                  </a:lnTo>
                  <a:lnTo>
                    <a:pt x="7" y="703"/>
                  </a:lnTo>
                  <a:lnTo>
                    <a:pt x="10" y="702"/>
                  </a:lnTo>
                  <a:lnTo>
                    <a:pt x="16" y="698"/>
                  </a:lnTo>
                  <a:lnTo>
                    <a:pt x="18" y="696"/>
                  </a:lnTo>
                  <a:lnTo>
                    <a:pt x="18" y="694"/>
                  </a:lnTo>
                  <a:lnTo>
                    <a:pt x="18" y="691"/>
                  </a:lnTo>
                  <a:lnTo>
                    <a:pt x="14" y="687"/>
                  </a:lnTo>
                  <a:lnTo>
                    <a:pt x="14" y="687"/>
                  </a:lnTo>
                  <a:lnTo>
                    <a:pt x="21" y="682"/>
                  </a:lnTo>
                  <a:lnTo>
                    <a:pt x="30" y="680"/>
                  </a:lnTo>
                  <a:lnTo>
                    <a:pt x="36" y="676"/>
                  </a:lnTo>
                  <a:lnTo>
                    <a:pt x="39" y="673"/>
                  </a:lnTo>
                  <a:lnTo>
                    <a:pt x="42" y="670"/>
                  </a:lnTo>
                  <a:lnTo>
                    <a:pt x="42" y="670"/>
                  </a:lnTo>
                  <a:lnTo>
                    <a:pt x="43" y="667"/>
                  </a:lnTo>
                  <a:lnTo>
                    <a:pt x="45" y="664"/>
                  </a:lnTo>
                  <a:lnTo>
                    <a:pt x="46" y="662"/>
                  </a:lnTo>
                  <a:lnTo>
                    <a:pt x="45" y="658"/>
                  </a:lnTo>
                  <a:lnTo>
                    <a:pt x="45" y="658"/>
                  </a:lnTo>
                  <a:lnTo>
                    <a:pt x="45" y="655"/>
                  </a:lnTo>
                  <a:lnTo>
                    <a:pt x="48" y="651"/>
                  </a:lnTo>
                  <a:lnTo>
                    <a:pt x="54" y="641"/>
                  </a:lnTo>
                  <a:lnTo>
                    <a:pt x="54" y="641"/>
                  </a:lnTo>
                  <a:lnTo>
                    <a:pt x="48" y="640"/>
                  </a:lnTo>
                  <a:lnTo>
                    <a:pt x="48" y="640"/>
                  </a:lnTo>
                  <a:lnTo>
                    <a:pt x="23" y="642"/>
                  </a:lnTo>
                  <a:lnTo>
                    <a:pt x="23" y="642"/>
                  </a:lnTo>
                  <a:lnTo>
                    <a:pt x="34" y="663"/>
                  </a:lnTo>
                  <a:lnTo>
                    <a:pt x="34" y="663"/>
                  </a:lnTo>
                  <a:lnTo>
                    <a:pt x="13" y="662"/>
                  </a:lnTo>
                  <a:lnTo>
                    <a:pt x="14" y="662"/>
                  </a:lnTo>
                  <a:lnTo>
                    <a:pt x="14" y="662"/>
                  </a:lnTo>
                  <a:lnTo>
                    <a:pt x="14" y="649"/>
                  </a:lnTo>
                  <a:lnTo>
                    <a:pt x="14" y="649"/>
                  </a:lnTo>
                  <a:lnTo>
                    <a:pt x="9" y="648"/>
                  </a:lnTo>
                  <a:lnTo>
                    <a:pt x="9" y="648"/>
                  </a:lnTo>
                  <a:lnTo>
                    <a:pt x="0" y="641"/>
                  </a:lnTo>
                  <a:lnTo>
                    <a:pt x="0" y="641"/>
                  </a:lnTo>
                  <a:lnTo>
                    <a:pt x="5" y="637"/>
                  </a:lnTo>
                  <a:lnTo>
                    <a:pt x="7" y="635"/>
                  </a:lnTo>
                  <a:lnTo>
                    <a:pt x="10" y="634"/>
                  </a:lnTo>
                  <a:lnTo>
                    <a:pt x="10" y="634"/>
                  </a:lnTo>
                  <a:lnTo>
                    <a:pt x="18" y="634"/>
                  </a:lnTo>
                  <a:lnTo>
                    <a:pt x="28" y="634"/>
                  </a:lnTo>
                  <a:lnTo>
                    <a:pt x="28" y="634"/>
                  </a:lnTo>
                  <a:lnTo>
                    <a:pt x="31" y="628"/>
                  </a:lnTo>
                  <a:lnTo>
                    <a:pt x="31" y="623"/>
                  </a:lnTo>
                  <a:lnTo>
                    <a:pt x="28" y="619"/>
                  </a:lnTo>
                  <a:lnTo>
                    <a:pt x="24" y="615"/>
                  </a:lnTo>
                  <a:lnTo>
                    <a:pt x="16" y="609"/>
                  </a:lnTo>
                  <a:lnTo>
                    <a:pt x="12" y="606"/>
                  </a:lnTo>
                  <a:lnTo>
                    <a:pt x="7" y="602"/>
                  </a:lnTo>
                  <a:lnTo>
                    <a:pt x="7" y="602"/>
                  </a:lnTo>
                  <a:lnTo>
                    <a:pt x="25" y="586"/>
                  </a:lnTo>
                  <a:lnTo>
                    <a:pt x="25" y="586"/>
                  </a:lnTo>
                  <a:lnTo>
                    <a:pt x="31" y="592"/>
                  </a:lnTo>
                  <a:lnTo>
                    <a:pt x="34" y="597"/>
                  </a:lnTo>
                  <a:lnTo>
                    <a:pt x="34" y="601"/>
                  </a:lnTo>
                  <a:lnTo>
                    <a:pt x="32" y="608"/>
                  </a:lnTo>
                  <a:lnTo>
                    <a:pt x="32" y="608"/>
                  </a:lnTo>
                  <a:lnTo>
                    <a:pt x="59" y="615"/>
                  </a:lnTo>
                  <a:lnTo>
                    <a:pt x="59" y="615"/>
                  </a:lnTo>
                  <a:lnTo>
                    <a:pt x="54" y="627"/>
                  </a:lnTo>
                  <a:lnTo>
                    <a:pt x="54" y="627"/>
                  </a:lnTo>
                  <a:lnTo>
                    <a:pt x="59" y="628"/>
                  </a:lnTo>
                  <a:lnTo>
                    <a:pt x="61" y="628"/>
                  </a:lnTo>
                  <a:lnTo>
                    <a:pt x="61" y="628"/>
                  </a:lnTo>
                  <a:lnTo>
                    <a:pt x="68" y="627"/>
                  </a:lnTo>
                  <a:lnTo>
                    <a:pt x="72" y="623"/>
                  </a:lnTo>
                  <a:lnTo>
                    <a:pt x="74" y="619"/>
                  </a:lnTo>
                  <a:lnTo>
                    <a:pt x="72" y="615"/>
                  </a:lnTo>
                  <a:lnTo>
                    <a:pt x="72" y="615"/>
                  </a:lnTo>
                  <a:lnTo>
                    <a:pt x="97" y="604"/>
                  </a:lnTo>
                  <a:lnTo>
                    <a:pt x="97" y="604"/>
                  </a:lnTo>
                  <a:lnTo>
                    <a:pt x="96" y="598"/>
                  </a:lnTo>
                  <a:lnTo>
                    <a:pt x="93" y="595"/>
                  </a:lnTo>
                  <a:lnTo>
                    <a:pt x="90" y="591"/>
                  </a:lnTo>
                  <a:lnTo>
                    <a:pt x="88" y="590"/>
                  </a:lnTo>
                  <a:lnTo>
                    <a:pt x="79" y="586"/>
                  </a:lnTo>
                  <a:lnTo>
                    <a:pt x="70" y="584"/>
                  </a:lnTo>
                  <a:lnTo>
                    <a:pt x="70" y="584"/>
                  </a:lnTo>
                  <a:lnTo>
                    <a:pt x="61" y="583"/>
                  </a:lnTo>
                  <a:lnTo>
                    <a:pt x="57" y="581"/>
                  </a:lnTo>
                  <a:lnTo>
                    <a:pt x="54" y="580"/>
                  </a:lnTo>
                  <a:lnTo>
                    <a:pt x="54" y="580"/>
                  </a:lnTo>
                  <a:lnTo>
                    <a:pt x="50" y="576"/>
                  </a:lnTo>
                  <a:lnTo>
                    <a:pt x="46" y="573"/>
                  </a:lnTo>
                  <a:lnTo>
                    <a:pt x="41" y="573"/>
                  </a:lnTo>
                  <a:lnTo>
                    <a:pt x="35" y="574"/>
                  </a:lnTo>
                  <a:lnTo>
                    <a:pt x="35" y="574"/>
                  </a:lnTo>
                  <a:lnTo>
                    <a:pt x="23" y="576"/>
                  </a:lnTo>
                  <a:lnTo>
                    <a:pt x="9" y="577"/>
                  </a:lnTo>
                  <a:lnTo>
                    <a:pt x="9" y="577"/>
                  </a:lnTo>
                  <a:lnTo>
                    <a:pt x="7" y="559"/>
                  </a:lnTo>
                  <a:lnTo>
                    <a:pt x="7" y="559"/>
                  </a:lnTo>
                  <a:lnTo>
                    <a:pt x="39" y="552"/>
                  </a:lnTo>
                  <a:lnTo>
                    <a:pt x="39" y="552"/>
                  </a:lnTo>
                  <a:lnTo>
                    <a:pt x="31" y="547"/>
                  </a:lnTo>
                  <a:lnTo>
                    <a:pt x="24" y="541"/>
                  </a:lnTo>
                  <a:lnTo>
                    <a:pt x="23" y="538"/>
                  </a:lnTo>
                  <a:lnTo>
                    <a:pt x="23" y="536"/>
                  </a:lnTo>
                  <a:lnTo>
                    <a:pt x="23" y="532"/>
                  </a:lnTo>
                  <a:lnTo>
                    <a:pt x="25" y="527"/>
                  </a:lnTo>
                  <a:lnTo>
                    <a:pt x="25" y="527"/>
                  </a:lnTo>
                  <a:lnTo>
                    <a:pt x="24" y="525"/>
                  </a:lnTo>
                  <a:lnTo>
                    <a:pt x="23" y="523"/>
                  </a:lnTo>
                  <a:lnTo>
                    <a:pt x="18" y="516"/>
                  </a:lnTo>
                  <a:lnTo>
                    <a:pt x="18" y="516"/>
                  </a:lnTo>
                  <a:lnTo>
                    <a:pt x="24" y="516"/>
                  </a:lnTo>
                  <a:lnTo>
                    <a:pt x="27" y="518"/>
                  </a:lnTo>
                  <a:lnTo>
                    <a:pt x="28" y="519"/>
                  </a:lnTo>
                  <a:lnTo>
                    <a:pt x="30" y="520"/>
                  </a:lnTo>
                  <a:lnTo>
                    <a:pt x="31" y="526"/>
                  </a:lnTo>
                  <a:lnTo>
                    <a:pt x="32" y="527"/>
                  </a:lnTo>
                  <a:lnTo>
                    <a:pt x="34" y="529"/>
                  </a:lnTo>
                  <a:lnTo>
                    <a:pt x="34" y="529"/>
                  </a:lnTo>
                  <a:lnTo>
                    <a:pt x="42" y="523"/>
                  </a:lnTo>
                  <a:lnTo>
                    <a:pt x="42" y="523"/>
                  </a:lnTo>
                  <a:lnTo>
                    <a:pt x="45" y="529"/>
                  </a:lnTo>
                  <a:lnTo>
                    <a:pt x="49" y="533"/>
                  </a:lnTo>
                  <a:lnTo>
                    <a:pt x="53" y="536"/>
                  </a:lnTo>
                  <a:lnTo>
                    <a:pt x="59" y="537"/>
                  </a:lnTo>
                  <a:lnTo>
                    <a:pt x="70" y="541"/>
                  </a:lnTo>
                  <a:lnTo>
                    <a:pt x="75" y="544"/>
                  </a:lnTo>
                  <a:lnTo>
                    <a:pt x="81" y="547"/>
                  </a:lnTo>
                  <a:lnTo>
                    <a:pt x="81" y="547"/>
                  </a:lnTo>
                  <a:lnTo>
                    <a:pt x="74" y="550"/>
                  </a:lnTo>
                  <a:lnTo>
                    <a:pt x="67" y="552"/>
                  </a:lnTo>
                  <a:lnTo>
                    <a:pt x="67" y="552"/>
                  </a:lnTo>
                  <a:lnTo>
                    <a:pt x="63" y="556"/>
                  </a:lnTo>
                  <a:lnTo>
                    <a:pt x="61" y="559"/>
                  </a:lnTo>
                  <a:lnTo>
                    <a:pt x="61" y="561"/>
                  </a:lnTo>
                  <a:lnTo>
                    <a:pt x="61" y="561"/>
                  </a:lnTo>
                  <a:lnTo>
                    <a:pt x="63" y="562"/>
                  </a:lnTo>
                  <a:lnTo>
                    <a:pt x="64" y="565"/>
                  </a:lnTo>
                  <a:lnTo>
                    <a:pt x="70" y="566"/>
                  </a:lnTo>
                  <a:lnTo>
                    <a:pt x="70" y="566"/>
                  </a:lnTo>
                  <a:lnTo>
                    <a:pt x="81" y="566"/>
                  </a:lnTo>
                  <a:lnTo>
                    <a:pt x="90" y="566"/>
                  </a:lnTo>
                  <a:lnTo>
                    <a:pt x="90" y="566"/>
                  </a:lnTo>
                  <a:lnTo>
                    <a:pt x="96" y="569"/>
                  </a:lnTo>
                  <a:lnTo>
                    <a:pt x="103" y="573"/>
                  </a:lnTo>
                  <a:lnTo>
                    <a:pt x="103" y="573"/>
                  </a:lnTo>
                  <a:lnTo>
                    <a:pt x="88" y="580"/>
                  </a:lnTo>
                  <a:lnTo>
                    <a:pt x="88" y="580"/>
                  </a:lnTo>
                  <a:lnTo>
                    <a:pt x="104" y="591"/>
                  </a:lnTo>
                  <a:lnTo>
                    <a:pt x="104" y="591"/>
                  </a:lnTo>
                  <a:lnTo>
                    <a:pt x="99" y="626"/>
                  </a:lnTo>
                  <a:lnTo>
                    <a:pt x="99" y="626"/>
                  </a:lnTo>
                  <a:lnTo>
                    <a:pt x="96" y="627"/>
                  </a:lnTo>
                  <a:lnTo>
                    <a:pt x="93" y="628"/>
                  </a:lnTo>
                  <a:lnTo>
                    <a:pt x="85" y="630"/>
                  </a:lnTo>
                  <a:lnTo>
                    <a:pt x="81" y="630"/>
                  </a:lnTo>
                  <a:lnTo>
                    <a:pt x="77" y="631"/>
                  </a:lnTo>
                  <a:lnTo>
                    <a:pt x="74" y="634"/>
                  </a:lnTo>
                  <a:lnTo>
                    <a:pt x="71" y="640"/>
                  </a:lnTo>
                  <a:lnTo>
                    <a:pt x="71" y="640"/>
                  </a:lnTo>
                  <a:lnTo>
                    <a:pt x="89" y="640"/>
                  </a:lnTo>
                  <a:lnTo>
                    <a:pt x="89" y="640"/>
                  </a:lnTo>
                  <a:lnTo>
                    <a:pt x="88" y="649"/>
                  </a:lnTo>
                  <a:lnTo>
                    <a:pt x="88" y="653"/>
                  </a:lnTo>
                  <a:lnTo>
                    <a:pt x="89" y="656"/>
                  </a:lnTo>
                  <a:lnTo>
                    <a:pt x="89" y="656"/>
                  </a:lnTo>
                  <a:lnTo>
                    <a:pt x="93" y="660"/>
                  </a:lnTo>
                  <a:lnTo>
                    <a:pt x="99" y="662"/>
                  </a:lnTo>
                  <a:lnTo>
                    <a:pt x="110" y="666"/>
                  </a:lnTo>
                  <a:lnTo>
                    <a:pt x="110" y="666"/>
                  </a:lnTo>
                  <a:lnTo>
                    <a:pt x="103" y="676"/>
                  </a:lnTo>
                  <a:lnTo>
                    <a:pt x="95" y="687"/>
                  </a:lnTo>
                  <a:lnTo>
                    <a:pt x="95" y="687"/>
                  </a:lnTo>
                  <a:lnTo>
                    <a:pt x="86" y="698"/>
                  </a:lnTo>
                  <a:lnTo>
                    <a:pt x="78" y="712"/>
                  </a:lnTo>
                  <a:lnTo>
                    <a:pt x="78" y="712"/>
                  </a:lnTo>
                  <a:lnTo>
                    <a:pt x="96" y="717"/>
                  </a:lnTo>
                  <a:lnTo>
                    <a:pt x="96" y="717"/>
                  </a:lnTo>
                  <a:lnTo>
                    <a:pt x="95" y="721"/>
                  </a:lnTo>
                  <a:lnTo>
                    <a:pt x="90" y="723"/>
                  </a:lnTo>
                  <a:lnTo>
                    <a:pt x="82" y="723"/>
                  </a:lnTo>
                  <a:lnTo>
                    <a:pt x="82" y="723"/>
                  </a:lnTo>
                  <a:lnTo>
                    <a:pt x="77" y="724"/>
                  </a:lnTo>
                  <a:lnTo>
                    <a:pt x="71" y="727"/>
                  </a:lnTo>
                  <a:lnTo>
                    <a:pt x="71" y="727"/>
                  </a:lnTo>
                  <a:lnTo>
                    <a:pt x="70" y="728"/>
                  </a:lnTo>
                  <a:lnTo>
                    <a:pt x="70" y="731"/>
                  </a:lnTo>
                  <a:lnTo>
                    <a:pt x="71" y="735"/>
                  </a:lnTo>
                  <a:lnTo>
                    <a:pt x="71" y="735"/>
                  </a:lnTo>
                  <a:lnTo>
                    <a:pt x="78" y="736"/>
                  </a:lnTo>
                  <a:lnTo>
                    <a:pt x="85" y="736"/>
                  </a:lnTo>
                  <a:lnTo>
                    <a:pt x="85" y="736"/>
                  </a:lnTo>
                  <a:lnTo>
                    <a:pt x="95" y="735"/>
                  </a:lnTo>
                  <a:lnTo>
                    <a:pt x="103" y="736"/>
                  </a:lnTo>
                  <a:lnTo>
                    <a:pt x="111" y="742"/>
                  </a:lnTo>
                  <a:lnTo>
                    <a:pt x="117" y="749"/>
                  </a:lnTo>
                  <a:lnTo>
                    <a:pt x="117" y="749"/>
                  </a:lnTo>
                  <a:lnTo>
                    <a:pt x="122" y="759"/>
                  </a:lnTo>
                  <a:lnTo>
                    <a:pt x="122" y="759"/>
                  </a:lnTo>
                  <a:lnTo>
                    <a:pt x="97" y="761"/>
                  </a:lnTo>
                  <a:lnTo>
                    <a:pt x="97" y="761"/>
                  </a:lnTo>
                  <a:lnTo>
                    <a:pt x="100" y="767"/>
                  </a:lnTo>
                  <a:lnTo>
                    <a:pt x="104" y="771"/>
                  </a:lnTo>
                  <a:lnTo>
                    <a:pt x="108" y="774"/>
                  </a:lnTo>
                  <a:lnTo>
                    <a:pt x="114" y="775"/>
                  </a:lnTo>
                  <a:lnTo>
                    <a:pt x="121" y="775"/>
                  </a:lnTo>
                  <a:lnTo>
                    <a:pt x="128" y="775"/>
                  </a:lnTo>
                  <a:lnTo>
                    <a:pt x="150" y="772"/>
                  </a:lnTo>
                  <a:lnTo>
                    <a:pt x="150" y="772"/>
                  </a:lnTo>
                  <a:lnTo>
                    <a:pt x="150" y="764"/>
                  </a:lnTo>
                  <a:lnTo>
                    <a:pt x="153" y="756"/>
                  </a:lnTo>
                  <a:lnTo>
                    <a:pt x="156" y="749"/>
                  </a:lnTo>
                  <a:lnTo>
                    <a:pt x="160" y="742"/>
                  </a:lnTo>
                  <a:lnTo>
                    <a:pt x="164" y="735"/>
                  </a:lnTo>
                  <a:lnTo>
                    <a:pt x="171" y="730"/>
                  </a:lnTo>
                  <a:lnTo>
                    <a:pt x="179" y="724"/>
                  </a:lnTo>
                  <a:lnTo>
                    <a:pt x="187" y="720"/>
                  </a:lnTo>
                  <a:lnTo>
                    <a:pt x="187" y="720"/>
                  </a:lnTo>
                  <a:lnTo>
                    <a:pt x="185" y="707"/>
                  </a:lnTo>
                  <a:lnTo>
                    <a:pt x="183" y="703"/>
                  </a:lnTo>
                  <a:lnTo>
                    <a:pt x="180" y="700"/>
                  </a:lnTo>
                  <a:lnTo>
                    <a:pt x="179" y="699"/>
                  </a:lnTo>
                  <a:lnTo>
                    <a:pt x="175" y="699"/>
                  </a:lnTo>
                  <a:lnTo>
                    <a:pt x="164" y="698"/>
                  </a:lnTo>
                  <a:lnTo>
                    <a:pt x="164" y="698"/>
                  </a:lnTo>
                  <a:lnTo>
                    <a:pt x="161" y="706"/>
                  </a:lnTo>
                  <a:lnTo>
                    <a:pt x="161" y="706"/>
                  </a:lnTo>
                  <a:lnTo>
                    <a:pt x="160" y="716"/>
                  </a:lnTo>
                  <a:lnTo>
                    <a:pt x="160" y="716"/>
                  </a:lnTo>
                  <a:lnTo>
                    <a:pt x="108" y="723"/>
                  </a:lnTo>
                  <a:lnTo>
                    <a:pt x="108" y="723"/>
                  </a:lnTo>
                  <a:lnTo>
                    <a:pt x="106" y="699"/>
                  </a:lnTo>
                  <a:lnTo>
                    <a:pt x="106" y="699"/>
                  </a:lnTo>
                  <a:lnTo>
                    <a:pt x="117" y="702"/>
                  </a:lnTo>
                  <a:lnTo>
                    <a:pt x="126" y="706"/>
                  </a:lnTo>
                  <a:lnTo>
                    <a:pt x="126" y="706"/>
                  </a:lnTo>
                  <a:lnTo>
                    <a:pt x="133" y="710"/>
                  </a:lnTo>
                  <a:lnTo>
                    <a:pt x="139" y="712"/>
                  </a:lnTo>
                  <a:lnTo>
                    <a:pt x="144" y="710"/>
                  </a:lnTo>
                  <a:lnTo>
                    <a:pt x="153" y="705"/>
                  </a:lnTo>
                  <a:lnTo>
                    <a:pt x="153" y="705"/>
                  </a:lnTo>
                  <a:lnTo>
                    <a:pt x="160" y="700"/>
                  </a:lnTo>
                  <a:lnTo>
                    <a:pt x="160" y="700"/>
                  </a:lnTo>
                  <a:lnTo>
                    <a:pt x="150" y="680"/>
                  </a:lnTo>
                  <a:lnTo>
                    <a:pt x="150" y="680"/>
                  </a:lnTo>
                  <a:lnTo>
                    <a:pt x="190" y="678"/>
                  </a:lnTo>
                  <a:lnTo>
                    <a:pt x="190" y="678"/>
                  </a:lnTo>
                  <a:lnTo>
                    <a:pt x="190" y="696"/>
                  </a:lnTo>
                  <a:lnTo>
                    <a:pt x="190" y="696"/>
                  </a:lnTo>
                  <a:lnTo>
                    <a:pt x="225" y="681"/>
                  </a:lnTo>
                  <a:lnTo>
                    <a:pt x="225" y="681"/>
                  </a:lnTo>
                  <a:lnTo>
                    <a:pt x="225" y="676"/>
                  </a:lnTo>
                  <a:lnTo>
                    <a:pt x="225" y="676"/>
                  </a:lnTo>
                  <a:lnTo>
                    <a:pt x="208" y="671"/>
                  </a:lnTo>
                  <a:lnTo>
                    <a:pt x="208" y="671"/>
                  </a:lnTo>
                  <a:lnTo>
                    <a:pt x="194" y="669"/>
                  </a:lnTo>
                  <a:lnTo>
                    <a:pt x="190" y="667"/>
                  </a:lnTo>
                  <a:lnTo>
                    <a:pt x="187" y="666"/>
                  </a:lnTo>
                  <a:lnTo>
                    <a:pt x="186" y="663"/>
                  </a:lnTo>
                  <a:lnTo>
                    <a:pt x="185" y="659"/>
                  </a:lnTo>
                  <a:lnTo>
                    <a:pt x="185" y="648"/>
                  </a:lnTo>
                  <a:lnTo>
                    <a:pt x="185" y="648"/>
                  </a:lnTo>
                  <a:lnTo>
                    <a:pt x="160" y="651"/>
                  </a:lnTo>
                  <a:lnTo>
                    <a:pt x="160" y="651"/>
                  </a:lnTo>
                  <a:lnTo>
                    <a:pt x="164" y="645"/>
                  </a:lnTo>
                  <a:lnTo>
                    <a:pt x="167" y="638"/>
                  </a:lnTo>
                  <a:lnTo>
                    <a:pt x="167" y="631"/>
                  </a:lnTo>
                  <a:lnTo>
                    <a:pt x="167" y="626"/>
                  </a:lnTo>
                  <a:lnTo>
                    <a:pt x="165" y="613"/>
                  </a:lnTo>
                  <a:lnTo>
                    <a:pt x="164" y="602"/>
                  </a:lnTo>
                  <a:lnTo>
                    <a:pt x="164" y="602"/>
                  </a:lnTo>
                  <a:lnTo>
                    <a:pt x="175" y="597"/>
                  </a:lnTo>
                  <a:lnTo>
                    <a:pt x="180" y="592"/>
                  </a:lnTo>
                  <a:lnTo>
                    <a:pt x="186" y="590"/>
                  </a:lnTo>
                  <a:lnTo>
                    <a:pt x="190" y="586"/>
                  </a:lnTo>
                  <a:lnTo>
                    <a:pt x="193" y="581"/>
                  </a:lnTo>
                  <a:lnTo>
                    <a:pt x="193" y="574"/>
                  </a:lnTo>
                  <a:lnTo>
                    <a:pt x="190" y="568"/>
                  </a:lnTo>
                  <a:lnTo>
                    <a:pt x="190" y="568"/>
                  </a:lnTo>
                  <a:lnTo>
                    <a:pt x="186" y="565"/>
                  </a:lnTo>
                  <a:lnTo>
                    <a:pt x="182" y="565"/>
                  </a:lnTo>
                  <a:lnTo>
                    <a:pt x="178" y="565"/>
                  </a:lnTo>
                  <a:lnTo>
                    <a:pt x="172" y="568"/>
                  </a:lnTo>
                  <a:lnTo>
                    <a:pt x="172" y="568"/>
                  </a:lnTo>
                  <a:lnTo>
                    <a:pt x="169" y="569"/>
                  </a:lnTo>
                  <a:lnTo>
                    <a:pt x="168" y="569"/>
                  </a:lnTo>
                  <a:lnTo>
                    <a:pt x="158" y="563"/>
                  </a:lnTo>
                  <a:lnTo>
                    <a:pt x="158" y="563"/>
                  </a:lnTo>
                  <a:lnTo>
                    <a:pt x="179" y="558"/>
                  </a:lnTo>
                  <a:lnTo>
                    <a:pt x="179" y="558"/>
                  </a:lnTo>
                  <a:lnTo>
                    <a:pt x="180" y="554"/>
                  </a:lnTo>
                  <a:lnTo>
                    <a:pt x="180" y="551"/>
                  </a:lnTo>
                  <a:lnTo>
                    <a:pt x="180" y="548"/>
                  </a:lnTo>
                  <a:lnTo>
                    <a:pt x="179" y="545"/>
                  </a:lnTo>
                  <a:lnTo>
                    <a:pt x="175" y="541"/>
                  </a:lnTo>
                  <a:lnTo>
                    <a:pt x="172" y="536"/>
                  </a:lnTo>
                  <a:lnTo>
                    <a:pt x="172" y="536"/>
                  </a:lnTo>
                  <a:lnTo>
                    <a:pt x="200" y="518"/>
                  </a:lnTo>
                  <a:lnTo>
                    <a:pt x="200" y="518"/>
                  </a:lnTo>
                  <a:lnTo>
                    <a:pt x="197" y="511"/>
                  </a:lnTo>
                  <a:lnTo>
                    <a:pt x="194" y="508"/>
                  </a:lnTo>
                  <a:lnTo>
                    <a:pt x="193" y="507"/>
                  </a:lnTo>
                  <a:lnTo>
                    <a:pt x="186" y="505"/>
                  </a:lnTo>
                  <a:lnTo>
                    <a:pt x="174" y="507"/>
                  </a:lnTo>
                  <a:lnTo>
                    <a:pt x="174" y="507"/>
                  </a:lnTo>
                  <a:lnTo>
                    <a:pt x="171" y="502"/>
                  </a:lnTo>
                  <a:lnTo>
                    <a:pt x="169" y="500"/>
                  </a:lnTo>
                  <a:lnTo>
                    <a:pt x="171" y="498"/>
                  </a:lnTo>
                  <a:lnTo>
                    <a:pt x="174" y="496"/>
                  </a:lnTo>
                  <a:lnTo>
                    <a:pt x="178" y="491"/>
                  </a:lnTo>
                  <a:lnTo>
                    <a:pt x="179" y="490"/>
                  </a:lnTo>
                  <a:lnTo>
                    <a:pt x="179" y="486"/>
                  </a:lnTo>
                  <a:lnTo>
                    <a:pt x="179" y="486"/>
                  </a:lnTo>
                  <a:lnTo>
                    <a:pt x="168" y="475"/>
                  </a:lnTo>
                  <a:lnTo>
                    <a:pt x="168" y="475"/>
                  </a:lnTo>
                  <a:lnTo>
                    <a:pt x="175" y="468"/>
                  </a:lnTo>
                  <a:lnTo>
                    <a:pt x="182" y="460"/>
                  </a:lnTo>
                  <a:lnTo>
                    <a:pt x="193" y="444"/>
                  </a:lnTo>
                  <a:lnTo>
                    <a:pt x="193" y="444"/>
                  </a:lnTo>
                  <a:lnTo>
                    <a:pt x="200" y="436"/>
                  </a:lnTo>
                  <a:lnTo>
                    <a:pt x="204" y="428"/>
                  </a:lnTo>
                  <a:lnTo>
                    <a:pt x="211" y="408"/>
                  </a:lnTo>
                  <a:lnTo>
                    <a:pt x="211" y="408"/>
                  </a:lnTo>
                  <a:lnTo>
                    <a:pt x="172" y="411"/>
                  </a:lnTo>
                  <a:lnTo>
                    <a:pt x="172" y="411"/>
                  </a:lnTo>
                  <a:lnTo>
                    <a:pt x="171" y="415"/>
                  </a:lnTo>
                  <a:lnTo>
                    <a:pt x="171" y="418"/>
                  </a:lnTo>
                  <a:lnTo>
                    <a:pt x="172" y="419"/>
                  </a:lnTo>
                  <a:lnTo>
                    <a:pt x="175" y="421"/>
                  </a:lnTo>
                  <a:lnTo>
                    <a:pt x="180" y="421"/>
                  </a:lnTo>
                  <a:lnTo>
                    <a:pt x="183" y="422"/>
                  </a:lnTo>
                  <a:lnTo>
                    <a:pt x="185" y="424"/>
                  </a:lnTo>
                  <a:lnTo>
                    <a:pt x="185" y="424"/>
                  </a:lnTo>
                  <a:lnTo>
                    <a:pt x="179" y="429"/>
                  </a:lnTo>
                  <a:lnTo>
                    <a:pt x="176" y="430"/>
                  </a:lnTo>
                  <a:lnTo>
                    <a:pt x="174" y="430"/>
                  </a:lnTo>
                  <a:lnTo>
                    <a:pt x="167" y="429"/>
                  </a:lnTo>
                  <a:lnTo>
                    <a:pt x="153" y="425"/>
                  </a:lnTo>
                  <a:lnTo>
                    <a:pt x="153" y="425"/>
                  </a:lnTo>
                  <a:lnTo>
                    <a:pt x="157" y="417"/>
                  </a:lnTo>
                  <a:lnTo>
                    <a:pt x="162" y="410"/>
                  </a:lnTo>
                  <a:lnTo>
                    <a:pt x="165" y="407"/>
                  </a:lnTo>
                  <a:lnTo>
                    <a:pt x="169" y="404"/>
                  </a:lnTo>
                  <a:lnTo>
                    <a:pt x="176" y="403"/>
                  </a:lnTo>
                  <a:lnTo>
                    <a:pt x="183" y="403"/>
                  </a:lnTo>
                  <a:lnTo>
                    <a:pt x="183" y="403"/>
                  </a:lnTo>
                  <a:lnTo>
                    <a:pt x="186" y="403"/>
                  </a:lnTo>
                  <a:lnTo>
                    <a:pt x="189" y="401"/>
                  </a:lnTo>
                  <a:lnTo>
                    <a:pt x="196" y="397"/>
                  </a:lnTo>
                  <a:lnTo>
                    <a:pt x="210" y="386"/>
                  </a:lnTo>
                  <a:lnTo>
                    <a:pt x="210" y="386"/>
                  </a:lnTo>
                  <a:lnTo>
                    <a:pt x="218" y="379"/>
                  </a:lnTo>
                  <a:lnTo>
                    <a:pt x="225" y="370"/>
                  </a:lnTo>
                  <a:lnTo>
                    <a:pt x="225" y="370"/>
                  </a:lnTo>
                  <a:lnTo>
                    <a:pt x="228" y="364"/>
                  </a:lnTo>
                  <a:lnTo>
                    <a:pt x="229" y="361"/>
                  </a:lnTo>
                  <a:lnTo>
                    <a:pt x="229" y="358"/>
                  </a:lnTo>
                  <a:lnTo>
                    <a:pt x="229" y="358"/>
                  </a:lnTo>
                  <a:lnTo>
                    <a:pt x="228" y="356"/>
                  </a:lnTo>
                  <a:lnTo>
                    <a:pt x="228" y="352"/>
                  </a:lnTo>
                  <a:lnTo>
                    <a:pt x="229" y="346"/>
                  </a:lnTo>
                  <a:lnTo>
                    <a:pt x="237" y="334"/>
                  </a:lnTo>
                  <a:lnTo>
                    <a:pt x="237" y="334"/>
                  </a:lnTo>
                  <a:lnTo>
                    <a:pt x="230" y="335"/>
                  </a:lnTo>
                  <a:lnTo>
                    <a:pt x="225" y="335"/>
                  </a:lnTo>
                  <a:lnTo>
                    <a:pt x="212" y="332"/>
                  </a:lnTo>
                  <a:lnTo>
                    <a:pt x="207" y="331"/>
                  </a:lnTo>
                  <a:lnTo>
                    <a:pt x="201" y="331"/>
                  </a:lnTo>
                  <a:lnTo>
                    <a:pt x="196" y="334"/>
                  </a:lnTo>
                  <a:lnTo>
                    <a:pt x="190" y="338"/>
                  </a:lnTo>
                  <a:lnTo>
                    <a:pt x="190" y="338"/>
                  </a:lnTo>
                  <a:lnTo>
                    <a:pt x="190" y="339"/>
                  </a:lnTo>
                  <a:lnTo>
                    <a:pt x="190" y="339"/>
                  </a:lnTo>
                  <a:close/>
                  <a:moveTo>
                    <a:pt x="1213" y="388"/>
                  </a:moveTo>
                  <a:lnTo>
                    <a:pt x="1213" y="388"/>
                  </a:lnTo>
                  <a:lnTo>
                    <a:pt x="1212" y="397"/>
                  </a:lnTo>
                  <a:lnTo>
                    <a:pt x="1212" y="397"/>
                  </a:lnTo>
                  <a:lnTo>
                    <a:pt x="1198" y="392"/>
                  </a:lnTo>
                  <a:lnTo>
                    <a:pt x="1198" y="392"/>
                  </a:lnTo>
                  <a:lnTo>
                    <a:pt x="1195" y="396"/>
                  </a:lnTo>
                  <a:lnTo>
                    <a:pt x="1194" y="400"/>
                  </a:lnTo>
                  <a:lnTo>
                    <a:pt x="1195" y="403"/>
                  </a:lnTo>
                  <a:lnTo>
                    <a:pt x="1198" y="406"/>
                  </a:lnTo>
                  <a:lnTo>
                    <a:pt x="1204" y="410"/>
                  </a:lnTo>
                  <a:lnTo>
                    <a:pt x="1209" y="414"/>
                  </a:lnTo>
                  <a:lnTo>
                    <a:pt x="1209" y="414"/>
                  </a:lnTo>
                  <a:lnTo>
                    <a:pt x="1213" y="414"/>
                  </a:lnTo>
                  <a:lnTo>
                    <a:pt x="1213" y="414"/>
                  </a:lnTo>
                  <a:lnTo>
                    <a:pt x="1219" y="400"/>
                  </a:lnTo>
                  <a:lnTo>
                    <a:pt x="1219" y="400"/>
                  </a:lnTo>
                  <a:lnTo>
                    <a:pt x="1222" y="399"/>
                  </a:lnTo>
                  <a:lnTo>
                    <a:pt x="1226" y="397"/>
                  </a:lnTo>
                  <a:lnTo>
                    <a:pt x="1233" y="396"/>
                  </a:lnTo>
                  <a:lnTo>
                    <a:pt x="1240" y="393"/>
                  </a:lnTo>
                  <a:lnTo>
                    <a:pt x="1242" y="392"/>
                  </a:lnTo>
                  <a:lnTo>
                    <a:pt x="1244" y="388"/>
                  </a:lnTo>
                  <a:lnTo>
                    <a:pt x="1244" y="388"/>
                  </a:lnTo>
                  <a:lnTo>
                    <a:pt x="1240" y="385"/>
                  </a:lnTo>
                  <a:lnTo>
                    <a:pt x="1236" y="385"/>
                  </a:lnTo>
                  <a:lnTo>
                    <a:pt x="1231" y="385"/>
                  </a:lnTo>
                  <a:lnTo>
                    <a:pt x="1227" y="385"/>
                  </a:lnTo>
                  <a:lnTo>
                    <a:pt x="1227" y="385"/>
                  </a:lnTo>
                  <a:lnTo>
                    <a:pt x="1212" y="388"/>
                  </a:lnTo>
                  <a:lnTo>
                    <a:pt x="1212" y="388"/>
                  </a:lnTo>
                  <a:lnTo>
                    <a:pt x="1212" y="383"/>
                  </a:lnTo>
                  <a:lnTo>
                    <a:pt x="1209" y="381"/>
                  </a:lnTo>
                  <a:lnTo>
                    <a:pt x="1206" y="381"/>
                  </a:lnTo>
                  <a:lnTo>
                    <a:pt x="1201" y="382"/>
                  </a:lnTo>
                  <a:lnTo>
                    <a:pt x="1201" y="382"/>
                  </a:lnTo>
                  <a:lnTo>
                    <a:pt x="1202" y="386"/>
                  </a:lnTo>
                  <a:lnTo>
                    <a:pt x="1205" y="388"/>
                  </a:lnTo>
                  <a:lnTo>
                    <a:pt x="1209" y="388"/>
                  </a:lnTo>
                  <a:lnTo>
                    <a:pt x="1213" y="388"/>
                  </a:lnTo>
                  <a:lnTo>
                    <a:pt x="1213" y="388"/>
                  </a:lnTo>
                  <a:close/>
                  <a:moveTo>
                    <a:pt x="268" y="944"/>
                  </a:moveTo>
                  <a:lnTo>
                    <a:pt x="268" y="944"/>
                  </a:lnTo>
                  <a:lnTo>
                    <a:pt x="254" y="944"/>
                  </a:lnTo>
                  <a:lnTo>
                    <a:pt x="254" y="944"/>
                  </a:lnTo>
                  <a:lnTo>
                    <a:pt x="254" y="951"/>
                  </a:lnTo>
                  <a:lnTo>
                    <a:pt x="254" y="954"/>
                  </a:lnTo>
                  <a:lnTo>
                    <a:pt x="257" y="957"/>
                  </a:lnTo>
                  <a:lnTo>
                    <a:pt x="258" y="958"/>
                  </a:lnTo>
                  <a:lnTo>
                    <a:pt x="262" y="958"/>
                  </a:lnTo>
                  <a:lnTo>
                    <a:pt x="272" y="957"/>
                  </a:lnTo>
                  <a:lnTo>
                    <a:pt x="272" y="957"/>
                  </a:lnTo>
                  <a:lnTo>
                    <a:pt x="268" y="944"/>
                  </a:lnTo>
                  <a:lnTo>
                    <a:pt x="268" y="944"/>
                  </a:lnTo>
                  <a:lnTo>
                    <a:pt x="294" y="947"/>
                  </a:lnTo>
                  <a:lnTo>
                    <a:pt x="294" y="947"/>
                  </a:lnTo>
                  <a:lnTo>
                    <a:pt x="269" y="910"/>
                  </a:lnTo>
                  <a:lnTo>
                    <a:pt x="269" y="910"/>
                  </a:lnTo>
                  <a:lnTo>
                    <a:pt x="261" y="916"/>
                  </a:lnTo>
                  <a:lnTo>
                    <a:pt x="255" y="922"/>
                  </a:lnTo>
                  <a:lnTo>
                    <a:pt x="252" y="926"/>
                  </a:lnTo>
                  <a:lnTo>
                    <a:pt x="251" y="934"/>
                  </a:lnTo>
                  <a:lnTo>
                    <a:pt x="251" y="934"/>
                  </a:lnTo>
                  <a:lnTo>
                    <a:pt x="259" y="936"/>
                  </a:lnTo>
                  <a:lnTo>
                    <a:pt x="268" y="937"/>
                  </a:lnTo>
                  <a:lnTo>
                    <a:pt x="268" y="937"/>
                  </a:lnTo>
                  <a:lnTo>
                    <a:pt x="268" y="940"/>
                  </a:lnTo>
                  <a:lnTo>
                    <a:pt x="268" y="944"/>
                  </a:lnTo>
                  <a:lnTo>
                    <a:pt x="268" y="944"/>
                  </a:lnTo>
                  <a:close/>
                  <a:moveTo>
                    <a:pt x="347" y="810"/>
                  </a:moveTo>
                  <a:lnTo>
                    <a:pt x="347" y="810"/>
                  </a:lnTo>
                  <a:lnTo>
                    <a:pt x="352" y="813"/>
                  </a:lnTo>
                  <a:lnTo>
                    <a:pt x="358" y="817"/>
                  </a:lnTo>
                  <a:lnTo>
                    <a:pt x="365" y="818"/>
                  </a:lnTo>
                  <a:lnTo>
                    <a:pt x="372" y="818"/>
                  </a:lnTo>
                  <a:lnTo>
                    <a:pt x="372" y="818"/>
                  </a:lnTo>
                  <a:lnTo>
                    <a:pt x="372" y="814"/>
                  </a:lnTo>
                  <a:lnTo>
                    <a:pt x="370" y="811"/>
                  </a:lnTo>
                  <a:lnTo>
                    <a:pt x="369" y="810"/>
                  </a:lnTo>
                  <a:lnTo>
                    <a:pt x="366" y="808"/>
                  </a:lnTo>
                  <a:lnTo>
                    <a:pt x="355" y="806"/>
                  </a:lnTo>
                  <a:lnTo>
                    <a:pt x="355" y="806"/>
                  </a:lnTo>
                  <a:lnTo>
                    <a:pt x="354" y="807"/>
                  </a:lnTo>
                  <a:lnTo>
                    <a:pt x="351" y="807"/>
                  </a:lnTo>
                  <a:lnTo>
                    <a:pt x="347" y="811"/>
                  </a:lnTo>
                  <a:lnTo>
                    <a:pt x="347" y="811"/>
                  </a:lnTo>
                  <a:lnTo>
                    <a:pt x="338" y="810"/>
                  </a:lnTo>
                  <a:lnTo>
                    <a:pt x="330" y="810"/>
                  </a:lnTo>
                  <a:lnTo>
                    <a:pt x="330" y="810"/>
                  </a:lnTo>
                  <a:lnTo>
                    <a:pt x="320" y="811"/>
                  </a:lnTo>
                  <a:lnTo>
                    <a:pt x="311" y="810"/>
                  </a:lnTo>
                  <a:lnTo>
                    <a:pt x="302" y="808"/>
                  </a:lnTo>
                  <a:lnTo>
                    <a:pt x="294" y="806"/>
                  </a:lnTo>
                  <a:lnTo>
                    <a:pt x="294" y="806"/>
                  </a:lnTo>
                  <a:lnTo>
                    <a:pt x="294" y="802"/>
                  </a:lnTo>
                  <a:lnTo>
                    <a:pt x="297" y="799"/>
                  </a:lnTo>
                  <a:lnTo>
                    <a:pt x="301" y="792"/>
                  </a:lnTo>
                  <a:lnTo>
                    <a:pt x="302" y="788"/>
                  </a:lnTo>
                  <a:lnTo>
                    <a:pt x="302" y="784"/>
                  </a:lnTo>
                  <a:lnTo>
                    <a:pt x="302" y="781"/>
                  </a:lnTo>
                  <a:lnTo>
                    <a:pt x="300" y="777"/>
                  </a:lnTo>
                  <a:lnTo>
                    <a:pt x="300" y="777"/>
                  </a:lnTo>
                  <a:lnTo>
                    <a:pt x="286" y="779"/>
                  </a:lnTo>
                  <a:lnTo>
                    <a:pt x="280" y="782"/>
                  </a:lnTo>
                  <a:lnTo>
                    <a:pt x="279" y="785"/>
                  </a:lnTo>
                  <a:lnTo>
                    <a:pt x="277" y="789"/>
                  </a:lnTo>
                  <a:lnTo>
                    <a:pt x="277" y="789"/>
                  </a:lnTo>
                  <a:lnTo>
                    <a:pt x="276" y="790"/>
                  </a:lnTo>
                  <a:lnTo>
                    <a:pt x="273" y="792"/>
                  </a:lnTo>
                  <a:lnTo>
                    <a:pt x="266" y="793"/>
                  </a:lnTo>
                  <a:lnTo>
                    <a:pt x="266" y="793"/>
                  </a:lnTo>
                  <a:lnTo>
                    <a:pt x="257" y="795"/>
                  </a:lnTo>
                  <a:lnTo>
                    <a:pt x="247" y="796"/>
                  </a:lnTo>
                  <a:lnTo>
                    <a:pt x="247" y="796"/>
                  </a:lnTo>
                  <a:lnTo>
                    <a:pt x="239" y="799"/>
                  </a:lnTo>
                  <a:lnTo>
                    <a:pt x="234" y="802"/>
                  </a:lnTo>
                  <a:lnTo>
                    <a:pt x="233" y="804"/>
                  </a:lnTo>
                  <a:lnTo>
                    <a:pt x="233" y="804"/>
                  </a:lnTo>
                  <a:lnTo>
                    <a:pt x="232" y="808"/>
                  </a:lnTo>
                  <a:lnTo>
                    <a:pt x="233" y="813"/>
                  </a:lnTo>
                  <a:lnTo>
                    <a:pt x="237" y="817"/>
                  </a:lnTo>
                  <a:lnTo>
                    <a:pt x="241" y="820"/>
                  </a:lnTo>
                  <a:lnTo>
                    <a:pt x="241" y="820"/>
                  </a:lnTo>
                  <a:lnTo>
                    <a:pt x="250" y="803"/>
                  </a:lnTo>
                  <a:lnTo>
                    <a:pt x="250" y="803"/>
                  </a:lnTo>
                  <a:lnTo>
                    <a:pt x="268" y="807"/>
                  </a:lnTo>
                  <a:lnTo>
                    <a:pt x="286" y="810"/>
                  </a:lnTo>
                  <a:lnTo>
                    <a:pt x="286" y="810"/>
                  </a:lnTo>
                  <a:lnTo>
                    <a:pt x="287" y="810"/>
                  </a:lnTo>
                  <a:lnTo>
                    <a:pt x="290" y="808"/>
                  </a:lnTo>
                  <a:lnTo>
                    <a:pt x="294" y="806"/>
                  </a:lnTo>
                  <a:lnTo>
                    <a:pt x="294" y="806"/>
                  </a:lnTo>
                  <a:lnTo>
                    <a:pt x="291" y="808"/>
                  </a:lnTo>
                  <a:lnTo>
                    <a:pt x="290" y="813"/>
                  </a:lnTo>
                  <a:lnTo>
                    <a:pt x="291" y="815"/>
                  </a:lnTo>
                  <a:lnTo>
                    <a:pt x="295" y="820"/>
                  </a:lnTo>
                  <a:lnTo>
                    <a:pt x="295" y="820"/>
                  </a:lnTo>
                  <a:lnTo>
                    <a:pt x="301" y="824"/>
                  </a:lnTo>
                  <a:lnTo>
                    <a:pt x="308" y="826"/>
                  </a:lnTo>
                  <a:lnTo>
                    <a:pt x="308" y="826"/>
                  </a:lnTo>
                  <a:lnTo>
                    <a:pt x="312" y="828"/>
                  </a:lnTo>
                  <a:lnTo>
                    <a:pt x="316" y="831"/>
                  </a:lnTo>
                  <a:lnTo>
                    <a:pt x="318" y="835"/>
                  </a:lnTo>
                  <a:lnTo>
                    <a:pt x="318" y="839"/>
                  </a:lnTo>
                  <a:lnTo>
                    <a:pt x="318" y="839"/>
                  </a:lnTo>
                  <a:lnTo>
                    <a:pt x="320" y="846"/>
                  </a:lnTo>
                  <a:lnTo>
                    <a:pt x="320" y="846"/>
                  </a:lnTo>
                  <a:lnTo>
                    <a:pt x="324" y="836"/>
                  </a:lnTo>
                  <a:lnTo>
                    <a:pt x="330" y="829"/>
                  </a:lnTo>
                  <a:lnTo>
                    <a:pt x="336" y="822"/>
                  </a:lnTo>
                  <a:lnTo>
                    <a:pt x="342" y="818"/>
                  </a:lnTo>
                  <a:lnTo>
                    <a:pt x="342" y="818"/>
                  </a:lnTo>
                  <a:lnTo>
                    <a:pt x="344" y="817"/>
                  </a:lnTo>
                  <a:lnTo>
                    <a:pt x="345" y="814"/>
                  </a:lnTo>
                  <a:lnTo>
                    <a:pt x="347" y="810"/>
                  </a:lnTo>
                  <a:lnTo>
                    <a:pt x="347" y="810"/>
                  </a:lnTo>
                  <a:close/>
                  <a:moveTo>
                    <a:pt x="1209" y="209"/>
                  </a:moveTo>
                  <a:lnTo>
                    <a:pt x="1209" y="209"/>
                  </a:lnTo>
                  <a:lnTo>
                    <a:pt x="1204" y="209"/>
                  </a:lnTo>
                  <a:lnTo>
                    <a:pt x="1201" y="210"/>
                  </a:lnTo>
                  <a:lnTo>
                    <a:pt x="1198" y="212"/>
                  </a:lnTo>
                  <a:lnTo>
                    <a:pt x="1195" y="214"/>
                  </a:lnTo>
                  <a:lnTo>
                    <a:pt x="1191" y="221"/>
                  </a:lnTo>
                  <a:lnTo>
                    <a:pt x="1186" y="228"/>
                  </a:lnTo>
                  <a:lnTo>
                    <a:pt x="1186" y="228"/>
                  </a:lnTo>
                  <a:lnTo>
                    <a:pt x="1213" y="224"/>
                  </a:lnTo>
                  <a:lnTo>
                    <a:pt x="1213" y="224"/>
                  </a:lnTo>
                  <a:lnTo>
                    <a:pt x="1238" y="237"/>
                  </a:lnTo>
                  <a:lnTo>
                    <a:pt x="1238" y="237"/>
                  </a:lnTo>
                  <a:lnTo>
                    <a:pt x="1260" y="213"/>
                  </a:lnTo>
                  <a:lnTo>
                    <a:pt x="1260" y="213"/>
                  </a:lnTo>
                  <a:lnTo>
                    <a:pt x="1237" y="203"/>
                  </a:lnTo>
                  <a:lnTo>
                    <a:pt x="1237" y="203"/>
                  </a:lnTo>
                  <a:lnTo>
                    <a:pt x="1241" y="216"/>
                  </a:lnTo>
                  <a:lnTo>
                    <a:pt x="1241" y="216"/>
                  </a:lnTo>
                  <a:lnTo>
                    <a:pt x="1226" y="213"/>
                  </a:lnTo>
                  <a:lnTo>
                    <a:pt x="1226" y="213"/>
                  </a:lnTo>
                  <a:lnTo>
                    <a:pt x="1229" y="206"/>
                  </a:lnTo>
                  <a:lnTo>
                    <a:pt x="1229" y="206"/>
                  </a:lnTo>
                  <a:lnTo>
                    <a:pt x="1208" y="199"/>
                  </a:lnTo>
                  <a:lnTo>
                    <a:pt x="1208" y="199"/>
                  </a:lnTo>
                  <a:lnTo>
                    <a:pt x="1209" y="209"/>
                  </a:lnTo>
                  <a:lnTo>
                    <a:pt x="1209" y="209"/>
                  </a:lnTo>
                  <a:close/>
                  <a:moveTo>
                    <a:pt x="330" y="947"/>
                  </a:moveTo>
                  <a:lnTo>
                    <a:pt x="330" y="947"/>
                  </a:lnTo>
                  <a:lnTo>
                    <a:pt x="322" y="946"/>
                  </a:lnTo>
                  <a:lnTo>
                    <a:pt x="313" y="946"/>
                  </a:lnTo>
                  <a:lnTo>
                    <a:pt x="313" y="946"/>
                  </a:lnTo>
                  <a:lnTo>
                    <a:pt x="308" y="947"/>
                  </a:lnTo>
                  <a:lnTo>
                    <a:pt x="305" y="950"/>
                  </a:lnTo>
                  <a:lnTo>
                    <a:pt x="305" y="951"/>
                  </a:lnTo>
                  <a:lnTo>
                    <a:pt x="305" y="955"/>
                  </a:lnTo>
                  <a:lnTo>
                    <a:pt x="308" y="962"/>
                  </a:lnTo>
                  <a:lnTo>
                    <a:pt x="308" y="962"/>
                  </a:lnTo>
                  <a:lnTo>
                    <a:pt x="318" y="958"/>
                  </a:lnTo>
                  <a:lnTo>
                    <a:pt x="327" y="954"/>
                  </a:lnTo>
                  <a:lnTo>
                    <a:pt x="327" y="954"/>
                  </a:lnTo>
                  <a:lnTo>
                    <a:pt x="327" y="952"/>
                  </a:lnTo>
                  <a:lnTo>
                    <a:pt x="329" y="951"/>
                  </a:lnTo>
                  <a:lnTo>
                    <a:pt x="330" y="946"/>
                  </a:lnTo>
                  <a:lnTo>
                    <a:pt x="330" y="946"/>
                  </a:lnTo>
                  <a:lnTo>
                    <a:pt x="337" y="950"/>
                  </a:lnTo>
                  <a:lnTo>
                    <a:pt x="345" y="952"/>
                  </a:lnTo>
                  <a:lnTo>
                    <a:pt x="345" y="952"/>
                  </a:lnTo>
                  <a:lnTo>
                    <a:pt x="356" y="955"/>
                  </a:lnTo>
                  <a:lnTo>
                    <a:pt x="367" y="958"/>
                  </a:lnTo>
                  <a:lnTo>
                    <a:pt x="367" y="958"/>
                  </a:lnTo>
                  <a:lnTo>
                    <a:pt x="365" y="964"/>
                  </a:lnTo>
                  <a:lnTo>
                    <a:pt x="365" y="964"/>
                  </a:lnTo>
                  <a:lnTo>
                    <a:pt x="362" y="969"/>
                  </a:lnTo>
                  <a:lnTo>
                    <a:pt x="362" y="970"/>
                  </a:lnTo>
                  <a:lnTo>
                    <a:pt x="362" y="973"/>
                  </a:lnTo>
                  <a:lnTo>
                    <a:pt x="362" y="973"/>
                  </a:lnTo>
                  <a:lnTo>
                    <a:pt x="365" y="975"/>
                  </a:lnTo>
                  <a:lnTo>
                    <a:pt x="369" y="975"/>
                  </a:lnTo>
                  <a:lnTo>
                    <a:pt x="372" y="973"/>
                  </a:lnTo>
                  <a:lnTo>
                    <a:pt x="374" y="970"/>
                  </a:lnTo>
                  <a:lnTo>
                    <a:pt x="374" y="970"/>
                  </a:lnTo>
                  <a:lnTo>
                    <a:pt x="377" y="968"/>
                  </a:lnTo>
                  <a:lnTo>
                    <a:pt x="377" y="968"/>
                  </a:lnTo>
                  <a:lnTo>
                    <a:pt x="381" y="970"/>
                  </a:lnTo>
                  <a:lnTo>
                    <a:pt x="385" y="972"/>
                  </a:lnTo>
                  <a:lnTo>
                    <a:pt x="392" y="972"/>
                  </a:lnTo>
                  <a:lnTo>
                    <a:pt x="399" y="972"/>
                  </a:lnTo>
                  <a:lnTo>
                    <a:pt x="403" y="972"/>
                  </a:lnTo>
                  <a:lnTo>
                    <a:pt x="406" y="975"/>
                  </a:lnTo>
                  <a:lnTo>
                    <a:pt x="406" y="975"/>
                  </a:lnTo>
                  <a:lnTo>
                    <a:pt x="405" y="969"/>
                  </a:lnTo>
                  <a:lnTo>
                    <a:pt x="402" y="965"/>
                  </a:lnTo>
                  <a:lnTo>
                    <a:pt x="398" y="961"/>
                  </a:lnTo>
                  <a:lnTo>
                    <a:pt x="394" y="959"/>
                  </a:lnTo>
                  <a:lnTo>
                    <a:pt x="384" y="955"/>
                  </a:lnTo>
                  <a:lnTo>
                    <a:pt x="378" y="954"/>
                  </a:lnTo>
                  <a:lnTo>
                    <a:pt x="374" y="951"/>
                  </a:lnTo>
                  <a:lnTo>
                    <a:pt x="374" y="951"/>
                  </a:lnTo>
                  <a:lnTo>
                    <a:pt x="366" y="946"/>
                  </a:lnTo>
                  <a:lnTo>
                    <a:pt x="356" y="941"/>
                  </a:lnTo>
                  <a:lnTo>
                    <a:pt x="334" y="934"/>
                  </a:lnTo>
                  <a:lnTo>
                    <a:pt x="334" y="934"/>
                  </a:lnTo>
                  <a:lnTo>
                    <a:pt x="330" y="947"/>
                  </a:lnTo>
                  <a:lnTo>
                    <a:pt x="330" y="947"/>
                  </a:lnTo>
                  <a:close/>
                  <a:moveTo>
                    <a:pt x="301" y="471"/>
                  </a:moveTo>
                  <a:lnTo>
                    <a:pt x="301" y="471"/>
                  </a:lnTo>
                  <a:lnTo>
                    <a:pt x="327" y="450"/>
                  </a:lnTo>
                  <a:lnTo>
                    <a:pt x="327" y="450"/>
                  </a:lnTo>
                  <a:lnTo>
                    <a:pt x="330" y="447"/>
                  </a:lnTo>
                  <a:lnTo>
                    <a:pt x="334" y="446"/>
                  </a:lnTo>
                  <a:lnTo>
                    <a:pt x="334" y="446"/>
                  </a:lnTo>
                  <a:lnTo>
                    <a:pt x="331" y="451"/>
                  </a:lnTo>
                  <a:lnTo>
                    <a:pt x="333" y="455"/>
                  </a:lnTo>
                  <a:lnTo>
                    <a:pt x="334" y="458"/>
                  </a:lnTo>
                  <a:lnTo>
                    <a:pt x="337" y="461"/>
                  </a:lnTo>
                  <a:lnTo>
                    <a:pt x="344" y="468"/>
                  </a:lnTo>
                  <a:lnTo>
                    <a:pt x="347" y="471"/>
                  </a:lnTo>
                  <a:lnTo>
                    <a:pt x="348" y="475"/>
                  </a:lnTo>
                  <a:lnTo>
                    <a:pt x="348" y="475"/>
                  </a:lnTo>
                  <a:lnTo>
                    <a:pt x="366" y="466"/>
                  </a:lnTo>
                  <a:lnTo>
                    <a:pt x="381" y="458"/>
                  </a:lnTo>
                  <a:lnTo>
                    <a:pt x="381" y="458"/>
                  </a:lnTo>
                  <a:lnTo>
                    <a:pt x="388" y="454"/>
                  </a:lnTo>
                  <a:lnTo>
                    <a:pt x="390" y="451"/>
                  </a:lnTo>
                  <a:lnTo>
                    <a:pt x="390" y="448"/>
                  </a:lnTo>
                  <a:lnTo>
                    <a:pt x="390" y="443"/>
                  </a:lnTo>
                  <a:lnTo>
                    <a:pt x="385" y="435"/>
                  </a:lnTo>
                  <a:lnTo>
                    <a:pt x="385" y="435"/>
                  </a:lnTo>
                  <a:lnTo>
                    <a:pt x="377" y="437"/>
                  </a:lnTo>
                  <a:lnTo>
                    <a:pt x="373" y="439"/>
                  </a:lnTo>
                  <a:lnTo>
                    <a:pt x="370" y="440"/>
                  </a:lnTo>
                  <a:lnTo>
                    <a:pt x="369" y="443"/>
                  </a:lnTo>
                  <a:lnTo>
                    <a:pt x="367" y="447"/>
                  </a:lnTo>
                  <a:lnTo>
                    <a:pt x="366" y="451"/>
                  </a:lnTo>
                  <a:lnTo>
                    <a:pt x="367" y="457"/>
                  </a:lnTo>
                  <a:lnTo>
                    <a:pt x="367" y="457"/>
                  </a:lnTo>
                  <a:lnTo>
                    <a:pt x="334" y="447"/>
                  </a:lnTo>
                  <a:lnTo>
                    <a:pt x="334" y="447"/>
                  </a:lnTo>
                  <a:lnTo>
                    <a:pt x="331" y="443"/>
                  </a:lnTo>
                  <a:lnTo>
                    <a:pt x="329" y="440"/>
                  </a:lnTo>
                  <a:lnTo>
                    <a:pt x="323" y="436"/>
                  </a:lnTo>
                  <a:lnTo>
                    <a:pt x="315" y="435"/>
                  </a:lnTo>
                  <a:lnTo>
                    <a:pt x="308" y="433"/>
                  </a:lnTo>
                  <a:lnTo>
                    <a:pt x="308" y="433"/>
                  </a:lnTo>
                  <a:lnTo>
                    <a:pt x="305" y="432"/>
                  </a:lnTo>
                  <a:lnTo>
                    <a:pt x="302" y="433"/>
                  </a:lnTo>
                  <a:lnTo>
                    <a:pt x="297" y="437"/>
                  </a:lnTo>
                  <a:lnTo>
                    <a:pt x="283" y="446"/>
                  </a:lnTo>
                  <a:lnTo>
                    <a:pt x="283" y="446"/>
                  </a:lnTo>
                  <a:lnTo>
                    <a:pt x="284" y="454"/>
                  </a:lnTo>
                  <a:lnTo>
                    <a:pt x="286" y="458"/>
                  </a:lnTo>
                  <a:lnTo>
                    <a:pt x="287" y="462"/>
                  </a:lnTo>
                  <a:lnTo>
                    <a:pt x="287" y="462"/>
                  </a:lnTo>
                  <a:lnTo>
                    <a:pt x="288" y="465"/>
                  </a:lnTo>
                  <a:lnTo>
                    <a:pt x="291" y="469"/>
                  </a:lnTo>
                  <a:lnTo>
                    <a:pt x="293" y="471"/>
                  </a:lnTo>
                  <a:lnTo>
                    <a:pt x="295" y="471"/>
                  </a:lnTo>
                  <a:lnTo>
                    <a:pt x="298" y="471"/>
                  </a:lnTo>
                  <a:lnTo>
                    <a:pt x="302" y="469"/>
                  </a:lnTo>
                  <a:lnTo>
                    <a:pt x="302" y="469"/>
                  </a:lnTo>
                  <a:lnTo>
                    <a:pt x="305" y="476"/>
                  </a:lnTo>
                  <a:lnTo>
                    <a:pt x="311" y="480"/>
                  </a:lnTo>
                  <a:lnTo>
                    <a:pt x="311" y="480"/>
                  </a:lnTo>
                  <a:lnTo>
                    <a:pt x="315" y="483"/>
                  </a:lnTo>
                  <a:lnTo>
                    <a:pt x="320" y="483"/>
                  </a:lnTo>
                  <a:lnTo>
                    <a:pt x="320" y="483"/>
                  </a:lnTo>
                  <a:lnTo>
                    <a:pt x="318" y="478"/>
                  </a:lnTo>
                  <a:lnTo>
                    <a:pt x="315" y="472"/>
                  </a:lnTo>
                  <a:lnTo>
                    <a:pt x="313" y="469"/>
                  </a:lnTo>
                  <a:lnTo>
                    <a:pt x="309" y="469"/>
                  </a:lnTo>
                  <a:lnTo>
                    <a:pt x="306" y="469"/>
                  </a:lnTo>
                  <a:lnTo>
                    <a:pt x="301" y="471"/>
                  </a:lnTo>
                  <a:lnTo>
                    <a:pt x="301" y="471"/>
                  </a:lnTo>
                  <a:close/>
                  <a:moveTo>
                    <a:pt x="607" y="329"/>
                  </a:moveTo>
                  <a:lnTo>
                    <a:pt x="607" y="329"/>
                  </a:lnTo>
                  <a:lnTo>
                    <a:pt x="612" y="325"/>
                  </a:lnTo>
                  <a:lnTo>
                    <a:pt x="618" y="324"/>
                  </a:lnTo>
                  <a:lnTo>
                    <a:pt x="622" y="325"/>
                  </a:lnTo>
                  <a:lnTo>
                    <a:pt x="629" y="329"/>
                  </a:lnTo>
                  <a:lnTo>
                    <a:pt x="629" y="329"/>
                  </a:lnTo>
                  <a:lnTo>
                    <a:pt x="630" y="331"/>
                  </a:lnTo>
                  <a:lnTo>
                    <a:pt x="633" y="331"/>
                  </a:lnTo>
                  <a:lnTo>
                    <a:pt x="640" y="329"/>
                  </a:lnTo>
                  <a:lnTo>
                    <a:pt x="640" y="329"/>
                  </a:lnTo>
                  <a:lnTo>
                    <a:pt x="639" y="325"/>
                  </a:lnTo>
                  <a:lnTo>
                    <a:pt x="637" y="322"/>
                  </a:lnTo>
                  <a:lnTo>
                    <a:pt x="636" y="321"/>
                  </a:lnTo>
                  <a:lnTo>
                    <a:pt x="636" y="321"/>
                  </a:lnTo>
                  <a:lnTo>
                    <a:pt x="628" y="317"/>
                  </a:lnTo>
                  <a:lnTo>
                    <a:pt x="618" y="311"/>
                  </a:lnTo>
                  <a:lnTo>
                    <a:pt x="610" y="309"/>
                  </a:lnTo>
                  <a:lnTo>
                    <a:pt x="604" y="309"/>
                  </a:lnTo>
                  <a:lnTo>
                    <a:pt x="599" y="309"/>
                  </a:lnTo>
                  <a:lnTo>
                    <a:pt x="599" y="309"/>
                  </a:lnTo>
                  <a:lnTo>
                    <a:pt x="575" y="311"/>
                  </a:lnTo>
                  <a:lnTo>
                    <a:pt x="575" y="311"/>
                  </a:lnTo>
                  <a:lnTo>
                    <a:pt x="575" y="329"/>
                  </a:lnTo>
                  <a:lnTo>
                    <a:pt x="575" y="329"/>
                  </a:lnTo>
                  <a:lnTo>
                    <a:pt x="552" y="340"/>
                  </a:lnTo>
                  <a:lnTo>
                    <a:pt x="552" y="340"/>
                  </a:lnTo>
                  <a:lnTo>
                    <a:pt x="563" y="350"/>
                  </a:lnTo>
                  <a:lnTo>
                    <a:pt x="563" y="350"/>
                  </a:lnTo>
                  <a:lnTo>
                    <a:pt x="547" y="349"/>
                  </a:lnTo>
                  <a:lnTo>
                    <a:pt x="547" y="349"/>
                  </a:lnTo>
                  <a:lnTo>
                    <a:pt x="547" y="353"/>
                  </a:lnTo>
                  <a:lnTo>
                    <a:pt x="547" y="353"/>
                  </a:lnTo>
                  <a:lnTo>
                    <a:pt x="563" y="350"/>
                  </a:lnTo>
                  <a:lnTo>
                    <a:pt x="563" y="350"/>
                  </a:lnTo>
                  <a:lnTo>
                    <a:pt x="589" y="328"/>
                  </a:lnTo>
                  <a:lnTo>
                    <a:pt x="589" y="328"/>
                  </a:lnTo>
                  <a:lnTo>
                    <a:pt x="607" y="329"/>
                  </a:lnTo>
                  <a:lnTo>
                    <a:pt x="607" y="329"/>
                  </a:lnTo>
                  <a:lnTo>
                    <a:pt x="610" y="334"/>
                  </a:lnTo>
                  <a:lnTo>
                    <a:pt x="612" y="335"/>
                  </a:lnTo>
                  <a:lnTo>
                    <a:pt x="614" y="334"/>
                  </a:lnTo>
                  <a:lnTo>
                    <a:pt x="617" y="331"/>
                  </a:lnTo>
                  <a:lnTo>
                    <a:pt x="617" y="331"/>
                  </a:lnTo>
                  <a:lnTo>
                    <a:pt x="607" y="329"/>
                  </a:lnTo>
                  <a:lnTo>
                    <a:pt x="607" y="329"/>
                  </a:lnTo>
                  <a:close/>
                  <a:moveTo>
                    <a:pt x="330" y="345"/>
                  </a:moveTo>
                  <a:lnTo>
                    <a:pt x="330" y="345"/>
                  </a:lnTo>
                  <a:lnTo>
                    <a:pt x="329" y="347"/>
                  </a:lnTo>
                  <a:lnTo>
                    <a:pt x="329" y="350"/>
                  </a:lnTo>
                  <a:lnTo>
                    <a:pt x="324" y="352"/>
                  </a:lnTo>
                  <a:lnTo>
                    <a:pt x="320" y="350"/>
                  </a:lnTo>
                  <a:lnTo>
                    <a:pt x="316" y="350"/>
                  </a:lnTo>
                  <a:lnTo>
                    <a:pt x="316" y="350"/>
                  </a:lnTo>
                  <a:lnTo>
                    <a:pt x="312" y="353"/>
                  </a:lnTo>
                  <a:lnTo>
                    <a:pt x="309" y="356"/>
                  </a:lnTo>
                  <a:lnTo>
                    <a:pt x="309" y="356"/>
                  </a:lnTo>
                  <a:lnTo>
                    <a:pt x="312" y="360"/>
                  </a:lnTo>
                  <a:lnTo>
                    <a:pt x="316" y="364"/>
                  </a:lnTo>
                  <a:lnTo>
                    <a:pt x="316" y="364"/>
                  </a:lnTo>
                  <a:lnTo>
                    <a:pt x="320" y="364"/>
                  </a:lnTo>
                  <a:lnTo>
                    <a:pt x="326" y="364"/>
                  </a:lnTo>
                  <a:lnTo>
                    <a:pt x="326" y="364"/>
                  </a:lnTo>
                  <a:lnTo>
                    <a:pt x="331" y="363"/>
                  </a:lnTo>
                  <a:lnTo>
                    <a:pt x="334" y="363"/>
                  </a:lnTo>
                  <a:lnTo>
                    <a:pt x="336" y="361"/>
                  </a:lnTo>
                  <a:lnTo>
                    <a:pt x="336" y="361"/>
                  </a:lnTo>
                  <a:lnTo>
                    <a:pt x="337" y="357"/>
                  </a:lnTo>
                  <a:lnTo>
                    <a:pt x="337" y="352"/>
                  </a:lnTo>
                  <a:lnTo>
                    <a:pt x="337" y="352"/>
                  </a:lnTo>
                  <a:lnTo>
                    <a:pt x="334" y="349"/>
                  </a:lnTo>
                  <a:lnTo>
                    <a:pt x="330" y="346"/>
                  </a:lnTo>
                  <a:lnTo>
                    <a:pt x="330" y="346"/>
                  </a:lnTo>
                  <a:lnTo>
                    <a:pt x="334" y="346"/>
                  </a:lnTo>
                  <a:lnTo>
                    <a:pt x="337" y="347"/>
                  </a:lnTo>
                  <a:lnTo>
                    <a:pt x="337" y="347"/>
                  </a:lnTo>
                  <a:lnTo>
                    <a:pt x="349" y="354"/>
                  </a:lnTo>
                  <a:lnTo>
                    <a:pt x="354" y="357"/>
                  </a:lnTo>
                  <a:lnTo>
                    <a:pt x="359" y="357"/>
                  </a:lnTo>
                  <a:lnTo>
                    <a:pt x="363" y="357"/>
                  </a:lnTo>
                  <a:lnTo>
                    <a:pt x="367" y="356"/>
                  </a:lnTo>
                  <a:lnTo>
                    <a:pt x="381" y="350"/>
                  </a:lnTo>
                  <a:lnTo>
                    <a:pt x="381" y="350"/>
                  </a:lnTo>
                  <a:lnTo>
                    <a:pt x="385" y="349"/>
                  </a:lnTo>
                  <a:lnTo>
                    <a:pt x="385" y="349"/>
                  </a:lnTo>
                  <a:lnTo>
                    <a:pt x="412" y="340"/>
                  </a:lnTo>
                  <a:lnTo>
                    <a:pt x="412" y="340"/>
                  </a:lnTo>
                  <a:lnTo>
                    <a:pt x="408" y="325"/>
                  </a:lnTo>
                  <a:lnTo>
                    <a:pt x="408" y="325"/>
                  </a:lnTo>
                  <a:lnTo>
                    <a:pt x="370" y="335"/>
                  </a:lnTo>
                  <a:lnTo>
                    <a:pt x="351" y="338"/>
                  </a:lnTo>
                  <a:lnTo>
                    <a:pt x="341" y="339"/>
                  </a:lnTo>
                  <a:lnTo>
                    <a:pt x="331" y="339"/>
                  </a:lnTo>
                  <a:lnTo>
                    <a:pt x="331" y="339"/>
                  </a:lnTo>
                  <a:lnTo>
                    <a:pt x="330" y="345"/>
                  </a:lnTo>
                  <a:lnTo>
                    <a:pt x="330" y="345"/>
                  </a:lnTo>
                  <a:close/>
                  <a:moveTo>
                    <a:pt x="954" y="739"/>
                  </a:moveTo>
                  <a:lnTo>
                    <a:pt x="954" y="739"/>
                  </a:lnTo>
                  <a:lnTo>
                    <a:pt x="934" y="742"/>
                  </a:lnTo>
                  <a:lnTo>
                    <a:pt x="934" y="742"/>
                  </a:lnTo>
                  <a:lnTo>
                    <a:pt x="938" y="745"/>
                  </a:lnTo>
                  <a:lnTo>
                    <a:pt x="942" y="746"/>
                  </a:lnTo>
                  <a:lnTo>
                    <a:pt x="945" y="746"/>
                  </a:lnTo>
                  <a:lnTo>
                    <a:pt x="948" y="746"/>
                  </a:lnTo>
                  <a:lnTo>
                    <a:pt x="950" y="742"/>
                  </a:lnTo>
                  <a:lnTo>
                    <a:pt x="954" y="739"/>
                  </a:lnTo>
                  <a:lnTo>
                    <a:pt x="954" y="739"/>
                  </a:lnTo>
                  <a:lnTo>
                    <a:pt x="957" y="735"/>
                  </a:lnTo>
                  <a:lnTo>
                    <a:pt x="959" y="734"/>
                  </a:lnTo>
                  <a:lnTo>
                    <a:pt x="959" y="731"/>
                  </a:lnTo>
                  <a:lnTo>
                    <a:pt x="959" y="731"/>
                  </a:lnTo>
                  <a:lnTo>
                    <a:pt x="959" y="727"/>
                  </a:lnTo>
                  <a:lnTo>
                    <a:pt x="960" y="724"/>
                  </a:lnTo>
                  <a:lnTo>
                    <a:pt x="961" y="723"/>
                  </a:lnTo>
                  <a:lnTo>
                    <a:pt x="964" y="721"/>
                  </a:lnTo>
                  <a:lnTo>
                    <a:pt x="964" y="721"/>
                  </a:lnTo>
                  <a:lnTo>
                    <a:pt x="982" y="735"/>
                  </a:lnTo>
                  <a:lnTo>
                    <a:pt x="982" y="735"/>
                  </a:lnTo>
                  <a:lnTo>
                    <a:pt x="995" y="723"/>
                  </a:lnTo>
                  <a:lnTo>
                    <a:pt x="999" y="716"/>
                  </a:lnTo>
                  <a:lnTo>
                    <a:pt x="1004" y="710"/>
                  </a:lnTo>
                  <a:lnTo>
                    <a:pt x="1004" y="710"/>
                  </a:lnTo>
                  <a:lnTo>
                    <a:pt x="1006" y="707"/>
                  </a:lnTo>
                  <a:lnTo>
                    <a:pt x="1010" y="705"/>
                  </a:lnTo>
                  <a:lnTo>
                    <a:pt x="1018" y="702"/>
                  </a:lnTo>
                  <a:lnTo>
                    <a:pt x="1021" y="700"/>
                  </a:lnTo>
                  <a:lnTo>
                    <a:pt x="1025" y="698"/>
                  </a:lnTo>
                  <a:lnTo>
                    <a:pt x="1026" y="694"/>
                  </a:lnTo>
                  <a:lnTo>
                    <a:pt x="1026" y="689"/>
                  </a:lnTo>
                  <a:lnTo>
                    <a:pt x="1026" y="689"/>
                  </a:lnTo>
                  <a:lnTo>
                    <a:pt x="1014" y="688"/>
                  </a:lnTo>
                  <a:lnTo>
                    <a:pt x="1002" y="689"/>
                  </a:lnTo>
                  <a:lnTo>
                    <a:pt x="1002" y="689"/>
                  </a:lnTo>
                  <a:lnTo>
                    <a:pt x="989" y="688"/>
                  </a:lnTo>
                  <a:lnTo>
                    <a:pt x="984" y="691"/>
                  </a:lnTo>
                  <a:lnTo>
                    <a:pt x="981" y="692"/>
                  </a:lnTo>
                  <a:lnTo>
                    <a:pt x="979" y="696"/>
                  </a:lnTo>
                  <a:lnTo>
                    <a:pt x="979" y="696"/>
                  </a:lnTo>
                  <a:lnTo>
                    <a:pt x="1003" y="705"/>
                  </a:lnTo>
                  <a:lnTo>
                    <a:pt x="1003" y="705"/>
                  </a:lnTo>
                  <a:lnTo>
                    <a:pt x="942" y="717"/>
                  </a:lnTo>
                  <a:lnTo>
                    <a:pt x="942" y="717"/>
                  </a:lnTo>
                  <a:lnTo>
                    <a:pt x="948" y="730"/>
                  </a:lnTo>
                  <a:lnTo>
                    <a:pt x="948" y="730"/>
                  </a:lnTo>
                  <a:lnTo>
                    <a:pt x="954" y="739"/>
                  </a:lnTo>
                  <a:lnTo>
                    <a:pt x="954" y="739"/>
                  </a:lnTo>
                  <a:close/>
                  <a:moveTo>
                    <a:pt x="419" y="264"/>
                  </a:moveTo>
                  <a:lnTo>
                    <a:pt x="419" y="264"/>
                  </a:lnTo>
                  <a:lnTo>
                    <a:pt x="450" y="260"/>
                  </a:lnTo>
                  <a:lnTo>
                    <a:pt x="450" y="260"/>
                  </a:lnTo>
                  <a:lnTo>
                    <a:pt x="452" y="255"/>
                  </a:lnTo>
                  <a:lnTo>
                    <a:pt x="453" y="249"/>
                  </a:lnTo>
                  <a:lnTo>
                    <a:pt x="453" y="246"/>
                  </a:lnTo>
                  <a:lnTo>
                    <a:pt x="452" y="244"/>
                  </a:lnTo>
                  <a:lnTo>
                    <a:pt x="449" y="241"/>
                  </a:lnTo>
                  <a:lnTo>
                    <a:pt x="445" y="238"/>
                  </a:lnTo>
                  <a:lnTo>
                    <a:pt x="445" y="238"/>
                  </a:lnTo>
                  <a:lnTo>
                    <a:pt x="444" y="246"/>
                  </a:lnTo>
                  <a:lnTo>
                    <a:pt x="442" y="249"/>
                  </a:lnTo>
                  <a:lnTo>
                    <a:pt x="441" y="252"/>
                  </a:lnTo>
                  <a:lnTo>
                    <a:pt x="435" y="255"/>
                  </a:lnTo>
                  <a:lnTo>
                    <a:pt x="427" y="256"/>
                  </a:lnTo>
                  <a:lnTo>
                    <a:pt x="427" y="256"/>
                  </a:lnTo>
                  <a:lnTo>
                    <a:pt x="423" y="256"/>
                  </a:lnTo>
                  <a:lnTo>
                    <a:pt x="420" y="259"/>
                  </a:lnTo>
                  <a:lnTo>
                    <a:pt x="419" y="262"/>
                  </a:lnTo>
                  <a:lnTo>
                    <a:pt x="420" y="264"/>
                  </a:lnTo>
                  <a:lnTo>
                    <a:pt x="420" y="264"/>
                  </a:lnTo>
                  <a:lnTo>
                    <a:pt x="403" y="259"/>
                  </a:lnTo>
                  <a:lnTo>
                    <a:pt x="403" y="259"/>
                  </a:lnTo>
                  <a:lnTo>
                    <a:pt x="395" y="262"/>
                  </a:lnTo>
                  <a:lnTo>
                    <a:pt x="387" y="263"/>
                  </a:lnTo>
                  <a:lnTo>
                    <a:pt x="387" y="263"/>
                  </a:lnTo>
                  <a:lnTo>
                    <a:pt x="377" y="262"/>
                  </a:lnTo>
                  <a:lnTo>
                    <a:pt x="369" y="263"/>
                  </a:lnTo>
                  <a:lnTo>
                    <a:pt x="365" y="263"/>
                  </a:lnTo>
                  <a:lnTo>
                    <a:pt x="360" y="266"/>
                  </a:lnTo>
                  <a:lnTo>
                    <a:pt x="358" y="268"/>
                  </a:lnTo>
                  <a:lnTo>
                    <a:pt x="355" y="274"/>
                  </a:lnTo>
                  <a:lnTo>
                    <a:pt x="355" y="274"/>
                  </a:lnTo>
                  <a:lnTo>
                    <a:pt x="354" y="275"/>
                  </a:lnTo>
                  <a:lnTo>
                    <a:pt x="354" y="275"/>
                  </a:lnTo>
                  <a:lnTo>
                    <a:pt x="333" y="278"/>
                  </a:lnTo>
                  <a:lnTo>
                    <a:pt x="333" y="278"/>
                  </a:lnTo>
                  <a:lnTo>
                    <a:pt x="329" y="298"/>
                  </a:lnTo>
                  <a:lnTo>
                    <a:pt x="329" y="298"/>
                  </a:lnTo>
                  <a:lnTo>
                    <a:pt x="344" y="298"/>
                  </a:lnTo>
                  <a:lnTo>
                    <a:pt x="351" y="296"/>
                  </a:lnTo>
                  <a:lnTo>
                    <a:pt x="358" y="296"/>
                  </a:lnTo>
                  <a:lnTo>
                    <a:pt x="358" y="296"/>
                  </a:lnTo>
                  <a:lnTo>
                    <a:pt x="365" y="295"/>
                  </a:lnTo>
                  <a:lnTo>
                    <a:pt x="374" y="293"/>
                  </a:lnTo>
                  <a:lnTo>
                    <a:pt x="377" y="292"/>
                  </a:lnTo>
                  <a:lnTo>
                    <a:pt x="381" y="291"/>
                  </a:lnTo>
                  <a:lnTo>
                    <a:pt x="384" y="288"/>
                  </a:lnTo>
                  <a:lnTo>
                    <a:pt x="385" y="284"/>
                  </a:lnTo>
                  <a:lnTo>
                    <a:pt x="385" y="284"/>
                  </a:lnTo>
                  <a:lnTo>
                    <a:pt x="388" y="277"/>
                  </a:lnTo>
                  <a:lnTo>
                    <a:pt x="392" y="273"/>
                  </a:lnTo>
                  <a:lnTo>
                    <a:pt x="399" y="271"/>
                  </a:lnTo>
                  <a:lnTo>
                    <a:pt x="406" y="271"/>
                  </a:lnTo>
                  <a:lnTo>
                    <a:pt x="406" y="271"/>
                  </a:lnTo>
                  <a:lnTo>
                    <a:pt x="410" y="271"/>
                  </a:lnTo>
                  <a:lnTo>
                    <a:pt x="414" y="270"/>
                  </a:lnTo>
                  <a:lnTo>
                    <a:pt x="417" y="267"/>
                  </a:lnTo>
                  <a:lnTo>
                    <a:pt x="419" y="264"/>
                  </a:lnTo>
                  <a:lnTo>
                    <a:pt x="419" y="264"/>
                  </a:lnTo>
                  <a:close/>
                  <a:moveTo>
                    <a:pt x="524" y="522"/>
                  </a:moveTo>
                  <a:lnTo>
                    <a:pt x="524" y="522"/>
                  </a:lnTo>
                  <a:lnTo>
                    <a:pt x="528" y="527"/>
                  </a:lnTo>
                  <a:lnTo>
                    <a:pt x="535" y="532"/>
                  </a:lnTo>
                  <a:lnTo>
                    <a:pt x="542" y="533"/>
                  </a:lnTo>
                  <a:lnTo>
                    <a:pt x="550" y="533"/>
                  </a:lnTo>
                  <a:lnTo>
                    <a:pt x="550" y="533"/>
                  </a:lnTo>
                  <a:lnTo>
                    <a:pt x="556" y="545"/>
                  </a:lnTo>
                  <a:lnTo>
                    <a:pt x="556" y="545"/>
                  </a:lnTo>
                  <a:lnTo>
                    <a:pt x="567" y="529"/>
                  </a:lnTo>
                  <a:lnTo>
                    <a:pt x="567" y="529"/>
                  </a:lnTo>
                  <a:lnTo>
                    <a:pt x="554" y="525"/>
                  </a:lnTo>
                  <a:lnTo>
                    <a:pt x="554" y="525"/>
                  </a:lnTo>
                  <a:lnTo>
                    <a:pt x="579" y="519"/>
                  </a:lnTo>
                  <a:lnTo>
                    <a:pt x="579" y="519"/>
                  </a:lnTo>
                  <a:lnTo>
                    <a:pt x="614" y="523"/>
                  </a:lnTo>
                  <a:lnTo>
                    <a:pt x="614" y="523"/>
                  </a:lnTo>
                  <a:lnTo>
                    <a:pt x="617" y="509"/>
                  </a:lnTo>
                  <a:lnTo>
                    <a:pt x="618" y="504"/>
                  </a:lnTo>
                  <a:lnTo>
                    <a:pt x="621" y="501"/>
                  </a:lnTo>
                  <a:lnTo>
                    <a:pt x="624" y="498"/>
                  </a:lnTo>
                  <a:lnTo>
                    <a:pt x="629" y="496"/>
                  </a:lnTo>
                  <a:lnTo>
                    <a:pt x="643" y="489"/>
                  </a:lnTo>
                  <a:lnTo>
                    <a:pt x="643" y="489"/>
                  </a:lnTo>
                  <a:lnTo>
                    <a:pt x="651" y="484"/>
                  </a:lnTo>
                  <a:lnTo>
                    <a:pt x="658" y="479"/>
                  </a:lnTo>
                  <a:lnTo>
                    <a:pt x="658" y="479"/>
                  </a:lnTo>
                  <a:lnTo>
                    <a:pt x="653" y="471"/>
                  </a:lnTo>
                  <a:lnTo>
                    <a:pt x="648" y="468"/>
                  </a:lnTo>
                  <a:lnTo>
                    <a:pt x="646" y="468"/>
                  </a:lnTo>
                  <a:lnTo>
                    <a:pt x="644" y="468"/>
                  </a:lnTo>
                  <a:lnTo>
                    <a:pt x="637" y="472"/>
                  </a:lnTo>
                  <a:lnTo>
                    <a:pt x="637" y="472"/>
                  </a:lnTo>
                  <a:lnTo>
                    <a:pt x="630" y="475"/>
                  </a:lnTo>
                  <a:lnTo>
                    <a:pt x="624" y="476"/>
                  </a:lnTo>
                  <a:lnTo>
                    <a:pt x="617" y="476"/>
                  </a:lnTo>
                  <a:lnTo>
                    <a:pt x="608" y="476"/>
                  </a:lnTo>
                  <a:lnTo>
                    <a:pt x="608" y="476"/>
                  </a:lnTo>
                  <a:lnTo>
                    <a:pt x="601" y="475"/>
                  </a:lnTo>
                  <a:lnTo>
                    <a:pt x="596" y="475"/>
                  </a:lnTo>
                  <a:lnTo>
                    <a:pt x="589" y="478"/>
                  </a:lnTo>
                  <a:lnTo>
                    <a:pt x="583" y="483"/>
                  </a:lnTo>
                  <a:lnTo>
                    <a:pt x="583" y="483"/>
                  </a:lnTo>
                  <a:lnTo>
                    <a:pt x="588" y="486"/>
                  </a:lnTo>
                  <a:lnTo>
                    <a:pt x="589" y="490"/>
                  </a:lnTo>
                  <a:lnTo>
                    <a:pt x="589" y="494"/>
                  </a:lnTo>
                  <a:lnTo>
                    <a:pt x="585" y="500"/>
                  </a:lnTo>
                  <a:lnTo>
                    <a:pt x="585" y="500"/>
                  </a:lnTo>
                  <a:lnTo>
                    <a:pt x="581" y="502"/>
                  </a:lnTo>
                  <a:lnTo>
                    <a:pt x="575" y="505"/>
                  </a:lnTo>
                  <a:lnTo>
                    <a:pt x="570" y="505"/>
                  </a:lnTo>
                  <a:lnTo>
                    <a:pt x="564" y="504"/>
                  </a:lnTo>
                  <a:lnTo>
                    <a:pt x="564" y="504"/>
                  </a:lnTo>
                  <a:lnTo>
                    <a:pt x="554" y="501"/>
                  </a:lnTo>
                  <a:lnTo>
                    <a:pt x="546" y="498"/>
                  </a:lnTo>
                  <a:lnTo>
                    <a:pt x="546" y="498"/>
                  </a:lnTo>
                  <a:lnTo>
                    <a:pt x="540" y="496"/>
                  </a:lnTo>
                  <a:lnTo>
                    <a:pt x="536" y="496"/>
                  </a:lnTo>
                  <a:lnTo>
                    <a:pt x="531" y="497"/>
                  </a:lnTo>
                  <a:lnTo>
                    <a:pt x="527" y="500"/>
                  </a:lnTo>
                  <a:lnTo>
                    <a:pt x="527" y="500"/>
                  </a:lnTo>
                  <a:lnTo>
                    <a:pt x="529" y="502"/>
                  </a:lnTo>
                  <a:lnTo>
                    <a:pt x="532" y="504"/>
                  </a:lnTo>
                  <a:lnTo>
                    <a:pt x="540" y="507"/>
                  </a:lnTo>
                  <a:lnTo>
                    <a:pt x="547" y="509"/>
                  </a:lnTo>
                  <a:lnTo>
                    <a:pt x="550" y="512"/>
                  </a:lnTo>
                  <a:lnTo>
                    <a:pt x="553" y="516"/>
                  </a:lnTo>
                  <a:lnTo>
                    <a:pt x="553" y="516"/>
                  </a:lnTo>
                  <a:lnTo>
                    <a:pt x="522" y="522"/>
                  </a:lnTo>
                  <a:lnTo>
                    <a:pt x="522" y="522"/>
                  </a:lnTo>
                  <a:lnTo>
                    <a:pt x="520" y="519"/>
                  </a:lnTo>
                  <a:lnTo>
                    <a:pt x="517" y="516"/>
                  </a:lnTo>
                  <a:lnTo>
                    <a:pt x="514" y="515"/>
                  </a:lnTo>
                  <a:lnTo>
                    <a:pt x="511" y="515"/>
                  </a:lnTo>
                  <a:lnTo>
                    <a:pt x="504" y="515"/>
                  </a:lnTo>
                  <a:lnTo>
                    <a:pt x="498" y="516"/>
                  </a:lnTo>
                  <a:lnTo>
                    <a:pt x="498" y="516"/>
                  </a:lnTo>
                  <a:lnTo>
                    <a:pt x="488" y="537"/>
                  </a:lnTo>
                  <a:lnTo>
                    <a:pt x="488" y="537"/>
                  </a:lnTo>
                  <a:lnTo>
                    <a:pt x="492" y="540"/>
                  </a:lnTo>
                  <a:lnTo>
                    <a:pt x="492" y="540"/>
                  </a:lnTo>
                  <a:lnTo>
                    <a:pt x="507" y="530"/>
                  </a:lnTo>
                  <a:lnTo>
                    <a:pt x="507" y="530"/>
                  </a:lnTo>
                  <a:lnTo>
                    <a:pt x="524" y="522"/>
                  </a:lnTo>
                  <a:lnTo>
                    <a:pt x="524" y="522"/>
                  </a:lnTo>
                  <a:close/>
                  <a:moveTo>
                    <a:pt x="1195" y="615"/>
                  </a:moveTo>
                  <a:lnTo>
                    <a:pt x="1195" y="615"/>
                  </a:lnTo>
                  <a:lnTo>
                    <a:pt x="1177" y="597"/>
                  </a:lnTo>
                  <a:lnTo>
                    <a:pt x="1177" y="597"/>
                  </a:lnTo>
                  <a:lnTo>
                    <a:pt x="1170" y="597"/>
                  </a:lnTo>
                  <a:lnTo>
                    <a:pt x="1164" y="599"/>
                  </a:lnTo>
                  <a:lnTo>
                    <a:pt x="1159" y="604"/>
                  </a:lnTo>
                  <a:lnTo>
                    <a:pt x="1154" y="609"/>
                  </a:lnTo>
                  <a:lnTo>
                    <a:pt x="1154" y="609"/>
                  </a:lnTo>
                  <a:lnTo>
                    <a:pt x="1162" y="622"/>
                  </a:lnTo>
                  <a:lnTo>
                    <a:pt x="1162" y="622"/>
                  </a:lnTo>
                  <a:lnTo>
                    <a:pt x="1191" y="619"/>
                  </a:lnTo>
                  <a:lnTo>
                    <a:pt x="1191" y="619"/>
                  </a:lnTo>
                  <a:lnTo>
                    <a:pt x="1194" y="617"/>
                  </a:lnTo>
                  <a:lnTo>
                    <a:pt x="1195" y="615"/>
                  </a:lnTo>
                  <a:lnTo>
                    <a:pt x="1195" y="615"/>
                  </a:lnTo>
                  <a:lnTo>
                    <a:pt x="1200" y="620"/>
                  </a:lnTo>
                  <a:lnTo>
                    <a:pt x="1200" y="620"/>
                  </a:lnTo>
                  <a:lnTo>
                    <a:pt x="1197" y="622"/>
                  </a:lnTo>
                  <a:lnTo>
                    <a:pt x="1194" y="624"/>
                  </a:lnTo>
                  <a:lnTo>
                    <a:pt x="1194" y="627"/>
                  </a:lnTo>
                  <a:lnTo>
                    <a:pt x="1194" y="628"/>
                  </a:lnTo>
                  <a:lnTo>
                    <a:pt x="1195" y="634"/>
                  </a:lnTo>
                  <a:lnTo>
                    <a:pt x="1197" y="640"/>
                  </a:lnTo>
                  <a:lnTo>
                    <a:pt x="1197" y="640"/>
                  </a:lnTo>
                  <a:lnTo>
                    <a:pt x="1201" y="651"/>
                  </a:lnTo>
                  <a:lnTo>
                    <a:pt x="1201" y="651"/>
                  </a:lnTo>
                  <a:lnTo>
                    <a:pt x="1211" y="645"/>
                  </a:lnTo>
                  <a:lnTo>
                    <a:pt x="1213" y="642"/>
                  </a:lnTo>
                  <a:lnTo>
                    <a:pt x="1215" y="640"/>
                  </a:lnTo>
                  <a:lnTo>
                    <a:pt x="1215" y="640"/>
                  </a:lnTo>
                  <a:lnTo>
                    <a:pt x="1215" y="635"/>
                  </a:lnTo>
                  <a:lnTo>
                    <a:pt x="1215" y="633"/>
                  </a:lnTo>
                  <a:lnTo>
                    <a:pt x="1216" y="630"/>
                  </a:lnTo>
                  <a:lnTo>
                    <a:pt x="1219" y="628"/>
                  </a:lnTo>
                  <a:lnTo>
                    <a:pt x="1224" y="624"/>
                  </a:lnTo>
                  <a:lnTo>
                    <a:pt x="1230" y="622"/>
                  </a:lnTo>
                  <a:lnTo>
                    <a:pt x="1230" y="622"/>
                  </a:lnTo>
                  <a:lnTo>
                    <a:pt x="1222" y="612"/>
                  </a:lnTo>
                  <a:lnTo>
                    <a:pt x="1222" y="612"/>
                  </a:lnTo>
                  <a:lnTo>
                    <a:pt x="1237" y="608"/>
                  </a:lnTo>
                  <a:lnTo>
                    <a:pt x="1244" y="606"/>
                  </a:lnTo>
                  <a:lnTo>
                    <a:pt x="1249" y="604"/>
                  </a:lnTo>
                  <a:lnTo>
                    <a:pt x="1249" y="604"/>
                  </a:lnTo>
                  <a:lnTo>
                    <a:pt x="1255" y="599"/>
                  </a:lnTo>
                  <a:lnTo>
                    <a:pt x="1260" y="594"/>
                  </a:lnTo>
                  <a:lnTo>
                    <a:pt x="1270" y="584"/>
                  </a:lnTo>
                  <a:lnTo>
                    <a:pt x="1270" y="584"/>
                  </a:lnTo>
                  <a:lnTo>
                    <a:pt x="1288" y="592"/>
                  </a:lnTo>
                  <a:lnTo>
                    <a:pt x="1288" y="592"/>
                  </a:lnTo>
                  <a:lnTo>
                    <a:pt x="1294" y="588"/>
                  </a:lnTo>
                  <a:lnTo>
                    <a:pt x="1296" y="586"/>
                  </a:lnTo>
                  <a:lnTo>
                    <a:pt x="1298" y="581"/>
                  </a:lnTo>
                  <a:lnTo>
                    <a:pt x="1296" y="577"/>
                  </a:lnTo>
                  <a:lnTo>
                    <a:pt x="1294" y="570"/>
                  </a:lnTo>
                  <a:lnTo>
                    <a:pt x="1291" y="563"/>
                  </a:lnTo>
                  <a:lnTo>
                    <a:pt x="1291" y="563"/>
                  </a:lnTo>
                  <a:lnTo>
                    <a:pt x="1285" y="562"/>
                  </a:lnTo>
                  <a:lnTo>
                    <a:pt x="1280" y="562"/>
                  </a:lnTo>
                  <a:lnTo>
                    <a:pt x="1276" y="565"/>
                  </a:lnTo>
                  <a:lnTo>
                    <a:pt x="1273" y="566"/>
                  </a:lnTo>
                  <a:lnTo>
                    <a:pt x="1267" y="573"/>
                  </a:lnTo>
                  <a:lnTo>
                    <a:pt x="1263" y="580"/>
                  </a:lnTo>
                  <a:lnTo>
                    <a:pt x="1263" y="580"/>
                  </a:lnTo>
                  <a:lnTo>
                    <a:pt x="1254" y="576"/>
                  </a:lnTo>
                  <a:lnTo>
                    <a:pt x="1245" y="570"/>
                  </a:lnTo>
                  <a:lnTo>
                    <a:pt x="1240" y="563"/>
                  </a:lnTo>
                  <a:lnTo>
                    <a:pt x="1237" y="556"/>
                  </a:lnTo>
                  <a:lnTo>
                    <a:pt x="1237" y="556"/>
                  </a:lnTo>
                  <a:lnTo>
                    <a:pt x="1236" y="554"/>
                  </a:lnTo>
                  <a:lnTo>
                    <a:pt x="1233" y="551"/>
                  </a:lnTo>
                  <a:lnTo>
                    <a:pt x="1233" y="551"/>
                  </a:lnTo>
                  <a:lnTo>
                    <a:pt x="1227" y="547"/>
                  </a:lnTo>
                  <a:lnTo>
                    <a:pt x="1224" y="543"/>
                  </a:lnTo>
                  <a:lnTo>
                    <a:pt x="1223" y="537"/>
                  </a:lnTo>
                  <a:lnTo>
                    <a:pt x="1224" y="532"/>
                  </a:lnTo>
                  <a:lnTo>
                    <a:pt x="1224" y="532"/>
                  </a:lnTo>
                  <a:lnTo>
                    <a:pt x="1200" y="530"/>
                  </a:lnTo>
                  <a:lnTo>
                    <a:pt x="1200" y="530"/>
                  </a:lnTo>
                  <a:lnTo>
                    <a:pt x="1198" y="536"/>
                  </a:lnTo>
                  <a:lnTo>
                    <a:pt x="1195" y="541"/>
                  </a:lnTo>
                  <a:lnTo>
                    <a:pt x="1195" y="541"/>
                  </a:lnTo>
                  <a:lnTo>
                    <a:pt x="1191" y="547"/>
                  </a:lnTo>
                  <a:lnTo>
                    <a:pt x="1190" y="551"/>
                  </a:lnTo>
                  <a:lnTo>
                    <a:pt x="1191" y="554"/>
                  </a:lnTo>
                  <a:lnTo>
                    <a:pt x="1191" y="554"/>
                  </a:lnTo>
                  <a:lnTo>
                    <a:pt x="1198" y="558"/>
                  </a:lnTo>
                  <a:lnTo>
                    <a:pt x="1205" y="562"/>
                  </a:lnTo>
                  <a:lnTo>
                    <a:pt x="1205" y="562"/>
                  </a:lnTo>
                  <a:lnTo>
                    <a:pt x="1198" y="573"/>
                  </a:lnTo>
                  <a:lnTo>
                    <a:pt x="1198" y="573"/>
                  </a:lnTo>
                  <a:lnTo>
                    <a:pt x="1230" y="572"/>
                  </a:lnTo>
                  <a:lnTo>
                    <a:pt x="1230" y="572"/>
                  </a:lnTo>
                  <a:lnTo>
                    <a:pt x="1238" y="584"/>
                  </a:lnTo>
                  <a:lnTo>
                    <a:pt x="1238" y="584"/>
                  </a:lnTo>
                  <a:lnTo>
                    <a:pt x="1231" y="586"/>
                  </a:lnTo>
                  <a:lnTo>
                    <a:pt x="1224" y="588"/>
                  </a:lnTo>
                  <a:lnTo>
                    <a:pt x="1219" y="592"/>
                  </a:lnTo>
                  <a:lnTo>
                    <a:pt x="1213" y="597"/>
                  </a:lnTo>
                  <a:lnTo>
                    <a:pt x="1205" y="606"/>
                  </a:lnTo>
                  <a:lnTo>
                    <a:pt x="1195" y="615"/>
                  </a:lnTo>
                  <a:lnTo>
                    <a:pt x="1195" y="615"/>
                  </a:lnTo>
                  <a:close/>
                  <a:moveTo>
                    <a:pt x="1092" y="500"/>
                  </a:moveTo>
                  <a:lnTo>
                    <a:pt x="1092" y="500"/>
                  </a:lnTo>
                  <a:lnTo>
                    <a:pt x="1108" y="514"/>
                  </a:lnTo>
                  <a:lnTo>
                    <a:pt x="1108" y="514"/>
                  </a:lnTo>
                  <a:lnTo>
                    <a:pt x="1096" y="522"/>
                  </a:lnTo>
                  <a:lnTo>
                    <a:pt x="1083" y="530"/>
                  </a:lnTo>
                  <a:lnTo>
                    <a:pt x="1083" y="530"/>
                  </a:lnTo>
                  <a:lnTo>
                    <a:pt x="1078" y="536"/>
                  </a:lnTo>
                  <a:lnTo>
                    <a:pt x="1069" y="538"/>
                  </a:lnTo>
                  <a:lnTo>
                    <a:pt x="1062" y="538"/>
                  </a:lnTo>
                  <a:lnTo>
                    <a:pt x="1054" y="537"/>
                  </a:lnTo>
                  <a:lnTo>
                    <a:pt x="1054" y="537"/>
                  </a:lnTo>
                  <a:lnTo>
                    <a:pt x="1036" y="534"/>
                  </a:lnTo>
                  <a:lnTo>
                    <a:pt x="1036" y="534"/>
                  </a:lnTo>
                  <a:lnTo>
                    <a:pt x="1042" y="518"/>
                  </a:lnTo>
                  <a:lnTo>
                    <a:pt x="1042" y="518"/>
                  </a:lnTo>
                  <a:lnTo>
                    <a:pt x="1080" y="515"/>
                  </a:lnTo>
                  <a:lnTo>
                    <a:pt x="1080" y="515"/>
                  </a:lnTo>
                  <a:lnTo>
                    <a:pt x="1078" y="511"/>
                  </a:lnTo>
                  <a:lnTo>
                    <a:pt x="1075" y="507"/>
                  </a:lnTo>
                  <a:lnTo>
                    <a:pt x="1072" y="505"/>
                  </a:lnTo>
                  <a:lnTo>
                    <a:pt x="1069" y="504"/>
                  </a:lnTo>
                  <a:lnTo>
                    <a:pt x="1062" y="504"/>
                  </a:lnTo>
                  <a:lnTo>
                    <a:pt x="1054" y="504"/>
                  </a:lnTo>
                  <a:lnTo>
                    <a:pt x="1054" y="504"/>
                  </a:lnTo>
                  <a:lnTo>
                    <a:pt x="1047" y="505"/>
                  </a:lnTo>
                  <a:lnTo>
                    <a:pt x="1039" y="505"/>
                  </a:lnTo>
                  <a:lnTo>
                    <a:pt x="1035" y="505"/>
                  </a:lnTo>
                  <a:lnTo>
                    <a:pt x="1031" y="504"/>
                  </a:lnTo>
                  <a:lnTo>
                    <a:pt x="1028" y="501"/>
                  </a:lnTo>
                  <a:lnTo>
                    <a:pt x="1026" y="496"/>
                  </a:lnTo>
                  <a:lnTo>
                    <a:pt x="1026" y="496"/>
                  </a:lnTo>
                  <a:lnTo>
                    <a:pt x="1024" y="494"/>
                  </a:lnTo>
                  <a:lnTo>
                    <a:pt x="1018" y="494"/>
                  </a:lnTo>
                  <a:lnTo>
                    <a:pt x="1018" y="494"/>
                  </a:lnTo>
                  <a:lnTo>
                    <a:pt x="1015" y="491"/>
                  </a:lnTo>
                  <a:lnTo>
                    <a:pt x="1011" y="491"/>
                  </a:lnTo>
                  <a:lnTo>
                    <a:pt x="1004" y="493"/>
                  </a:lnTo>
                  <a:lnTo>
                    <a:pt x="997" y="496"/>
                  </a:lnTo>
                  <a:lnTo>
                    <a:pt x="995" y="497"/>
                  </a:lnTo>
                  <a:lnTo>
                    <a:pt x="990" y="496"/>
                  </a:lnTo>
                  <a:lnTo>
                    <a:pt x="990" y="496"/>
                  </a:lnTo>
                  <a:lnTo>
                    <a:pt x="986" y="491"/>
                  </a:lnTo>
                  <a:lnTo>
                    <a:pt x="979" y="487"/>
                  </a:lnTo>
                  <a:lnTo>
                    <a:pt x="972" y="486"/>
                  </a:lnTo>
                  <a:lnTo>
                    <a:pt x="961" y="487"/>
                  </a:lnTo>
                  <a:lnTo>
                    <a:pt x="961" y="487"/>
                  </a:lnTo>
                  <a:lnTo>
                    <a:pt x="966" y="496"/>
                  </a:lnTo>
                  <a:lnTo>
                    <a:pt x="970" y="505"/>
                  </a:lnTo>
                  <a:lnTo>
                    <a:pt x="972" y="509"/>
                  </a:lnTo>
                  <a:lnTo>
                    <a:pt x="972" y="515"/>
                  </a:lnTo>
                  <a:lnTo>
                    <a:pt x="972" y="519"/>
                  </a:lnTo>
                  <a:lnTo>
                    <a:pt x="971" y="525"/>
                  </a:lnTo>
                  <a:lnTo>
                    <a:pt x="971" y="525"/>
                  </a:lnTo>
                  <a:lnTo>
                    <a:pt x="960" y="529"/>
                  </a:lnTo>
                  <a:lnTo>
                    <a:pt x="948" y="533"/>
                  </a:lnTo>
                  <a:lnTo>
                    <a:pt x="948" y="533"/>
                  </a:lnTo>
                  <a:lnTo>
                    <a:pt x="943" y="534"/>
                  </a:lnTo>
                  <a:lnTo>
                    <a:pt x="938" y="537"/>
                  </a:lnTo>
                  <a:lnTo>
                    <a:pt x="935" y="540"/>
                  </a:lnTo>
                  <a:lnTo>
                    <a:pt x="932" y="543"/>
                  </a:lnTo>
                  <a:lnTo>
                    <a:pt x="928" y="551"/>
                  </a:lnTo>
                  <a:lnTo>
                    <a:pt x="927" y="562"/>
                  </a:lnTo>
                  <a:lnTo>
                    <a:pt x="927" y="562"/>
                  </a:lnTo>
                  <a:lnTo>
                    <a:pt x="954" y="551"/>
                  </a:lnTo>
                  <a:lnTo>
                    <a:pt x="954" y="551"/>
                  </a:lnTo>
                  <a:lnTo>
                    <a:pt x="956" y="538"/>
                  </a:lnTo>
                  <a:lnTo>
                    <a:pt x="956" y="538"/>
                  </a:lnTo>
                  <a:lnTo>
                    <a:pt x="970" y="540"/>
                  </a:lnTo>
                  <a:lnTo>
                    <a:pt x="970" y="540"/>
                  </a:lnTo>
                  <a:lnTo>
                    <a:pt x="981" y="540"/>
                  </a:lnTo>
                  <a:lnTo>
                    <a:pt x="985" y="538"/>
                  </a:lnTo>
                  <a:lnTo>
                    <a:pt x="988" y="536"/>
                  </a:lnTo>
                  <a:lnTo>
                    <a:pt x="990" y="533"/>
                  </a:lnTo>
                  <a:lnTo>
                    <a:pt x="990" y="530"/>
                  </a:lnTo>
                  <a:lnTo>
                    <a:pt x="989" y="519"/>
                  </a:lnTo>
                  <a:lnTo>
                    <a:pt x="989" y="519"/>
                  </a:lnTo>
                  <a:lnTo>
                    <a:pt x="985" y="507"/>
                  </a:lnTo>
                  <a:lnTo>
                    <a:pt x="985" y="507"/>
                  </a:lnTo>
                  <a:lnTo>
                    <a:pt x="1014" y="505"/>
                  </a:lnTo>
                  <a:lnTo>
                    <a:pt x="1014" y="505"/>
                  </a:lnTo>
                  <a:lnTo>
                    <a:pt x="1007" y="530"/>
                  </a:lnTo>
                  <a:lnTo>
                    <a:pt x="1007" y="530"/>
                  </a:lnTo>
                  <a:lnTo>
                    <a:pt x="1038" y="534"/>
                  </a:lnTo>
                  <a:lnTo>
                    <a:pt x="1038" y="534"/>
                  </a:lnTo>
                  <a:lnTo>
                    <a:pt x="1032" y="540"/>
                  </a:lnTo>
                  <a:lnTo>
                    <a:pt x="1029" y="545"/>
                  </a:lnTo>
                  <a:lnTo>
                    <a:pt x="1029" y="552"/>
                  </a:lnTo>
                  <a:lnTo>
                    <a:pt x="1031" y="559"/>
                  </a:lnTo>
                  <a:lnTo>
                    <a:pt x="1031" y="559"/>
                  </a:lnTo>
                  <a:lnTo>
                    <a:pt x="1049" y="562"/>
                  </a:lnTo>
                  <a:lnTo>
                    <a:pt x="1049" y="562"/>
                  </a:lnTo>
                  <a:lnTo>
                    <a:pt x="1057" y="548"/>
                  </a:lnTo>
                  <a:lnTo>
                    <a:pt x="1057" y="548"/>
                  </a:lnTo>
                  <a:lnTo>
                    <a:pt x="1068" y="556"/>
                  </a:lnTo>
                  <a:lnTo>
                    <a:pt x="1068" y="556"/>
                  </a:lnTo>
                  <a:lnTo>
                    <a:pt x="1064" y="559"/>
                  </a:lnTo>
                  <a:lnTo>
                    <a:pt x="1061" y="562"/>
                  </a:lnTo>
                  <a:lnTo>
                    <a:pt x="1061" y="562"/>
                  </a:lnTo>
                  <a:lnTo>
                    <a:pt x="1060" y="565"/>
                  </a:lnTo>
                  <a:lnTo>
                    <a:pt x="1058" y="569"/>
                  </a:lnTo>
                  <a:lnTo>
                    <a:pt x="1058" y="569"/>
                  </a:lnTo>
                  <a:lnTo>
                    <a:pt x="1069" y="573"/>
                  </a:lnTo>
                  <a:lnTo>
                    <a:pt x="1074" y="573"/>
                  </a:lnTo>
                  <a:lnTo>
                    <a:pt x="1076" y="573"/>
                  </a:lnTo>
                  <a:lnTo>
                    <a:pt x="1079" y="572"/>
                  </a:lnTo>
                  <a:lnTo>
                    <a:pt x="1082" y="570"/>
                  </a:lnTo>
                  <a:lnTo>
                    <a:pt x="1085" y="562"/>
                  </a:lnTo>
                  <a:lnTo>
                    <a:pt x="1085" y="562"/>
                  </a:lnTo>
                  <a:lnTo>
                    <a:pt x="1089" y="554"/>
                  </a:lnTo>
                  <a:lnTo>
                    <a:pt x="1093" y="548"/>
                  </a:lnTo>
                  <a:lnTo>
                    <a:pt x="1100" y="543"/>
                  </a:lnTo>
                  <a:lnTo>
                    <a:pt x="1107" y="540"/>
                  </a:lnTo>
                  <a:lnTo>
                    <a:pt x="1107" y="540"/>
                  </a:lnTo>
                  <a:lnTo>
                    <a:pt x="1121" y="536"/>
                  </a:lnTo>
                  <a:lnTo>
                    <a:pt x="1136" y="532"/>
                  </a:lnTo>
                  <a:lnTo>
                    <a:pt x="1136" y="532"/>
                  </a:lnTo>
                  <a:lnTo>
                    <a:pt x="1140" y="532"/>
                  </a:lnTo>
                  <a:lnTo>
                    <a:pt x="1144" y="529"/>
                  </a:lnTo>
                  <a:lnTo>
                    <a:pt x="1147" y="526"/>
                  </a:lnTo>
                  <a:lnTo>
                    <a:pt x="1147" y="520"/>
                  </a:lnTo>
                  <a:lnTo>
                    <a:pt x="1147" y="520"/>
                  </a:lnTo>
                  <a:lnTo>
                    <a:pt x="1118" y="520"/>
                  </a:lnTo>
                  <a:lnTo>
                    <a:pt x="1118" y="520"/>
                  </a:lnTo>
                  <a:lnTo>
                    <a:pt x="1123" y="516"/>
                  </a:lnTo>
                  <a:lnTo>
                    <a:pt x="1129" y="514"/>
                  </a:lnTo>
                  <a:lnTo>
                    <a:pt x="1133" y="512"/>
                  </a:lnTo>
                  <a:lnTo>
                    <a:pt x="1139" y="511"/>
                  </a:lnTo>
                  <a:lnTo>
                    <a:pt x="1150" y="512"/>
                  </a:lnTo>
                  <a:lnTo>
                    <a:pt x="1161" y="515"/>
                  </a:lnTo>
                  <a:lnTo>
                    <a:pt x="1161" y="515"/>
                  </a:lnTo>
                  <a:lnTo>
                    <a:pt x="1164" y="511"/>
                  </a:lnTo>
                  <a:lnTo>
                    <a:pt x="1165" y="508"/>
                  </a:lnTo>
                  <a:lnTo>
                    <a:pt x="1166" y="507"/>
                  </a:lnTo>
                  <a:lnTo>
                    <a:pt x="1166" y="507"/>
                  </a:lnTo>
                  <a:lnTo>
                    <a:pt x="1166" y="501"/>
                  </a:lnTo>
                  <a:lnTo>
                    <a:pt x="1166" y="497"/>
                  </a:lnTo>
                  <a:lnTo>
                    <a:pt x="1168" y="491"/>
                  </a:lnTo>
                  <a:lnTo>
                    <a:pt x="1173" y="487"/>
                  </a:lnTo>
                  <a:lnTo>
                    <a:pt x="1173" y="487"/>
                  </a:lnTo>
                  <a:lnTo>
                    <a:pt x="1175" y="486"/>
                  </a:lnTo>
                  <a:lnTo>
                    <a:pt x="1175" y="480"/>
                  </a:lnTo>
                  <a:lnTo>
                    <a:pt x="1173" y="476"/>
                  </a:lnTo>
                  <a:lnTo>
                    <a:pt x="1170" y="472"/>
                  </a:lnTo>
                  <a:lnTo>
                    <a:pt x="1170" y="472"/>
                  </a:lnTo>
                  <a:lnTo>
                    <a:pt x="1166" y="469"/>
                  </a:lnTo>
                  <a:lnTo>
                    <a:pt x="1162" y="468"/>
                  </a:lnTo>
                  <a:lnTo>
                    <a:pt x="1157" y="471"/>
                  </a:lnTo>
                  <a:lnTo>
                    <a:pt x="1152" y="473"/>
                  </a:lnTo>
                  <a:lnTo>
                    <a:pt x="1152" y="473"/>
                  </a:lnTo>
                  <a:lnTo>
                    <a:pt x="1146" y="478"/>
                  </a:lnTo>
                  <a:lnTo>
                    <a:pt x="1146" y="478"/>
                  </a:lnTo>
                  <a:lnTo>
                    <a:pt x="1151" y="486"/>
                  </a:lnTo>
                  <a:lnTo>
                    <a:pt x="1151" y="486"/>
                  </a:lnTo>
                  <a:lnTo>
                    <a:pt x="1134" y="504"/>
                  </a:lnTo>
                  <a:lnTo>
                    <a:pt x="1134" y="504"/>
                  </a:lnTo>
                  <a:lnTo>
                    <a:pt x="1134" y="493"/>
                  </a:lnTo>
                  <a:lnTo>
                    <a:pt x="1139" y="482"/>
                  </a:lnTo>
                  <a:lnTo>
                    <a:pt x="1139" y="482"/>
                  </a:lnTo>
                  <a:lnTo>
                    <a:pt x="1139" y="479"/>
                  </a:lnTo>
                  <a:lnTo>
                    <a:pt x="1139" y="476"/>
                  </a:lnTo>
                  <a:lnTo>
                    <a:pt x="1136" y="473"/>
                  </a:lnTo>
                  <a:lnTo>
                    <a:pt x="1133" y="473"/>
                  </a:lnTo>
                  <a:lnTo>
                    <a:pt x="1133" y="473"/>
                  </a:lnTo>
                  <a:lnTo>
                    <a:pt x="1130" y="473"/>
                  </a:lnTo>
                  <a:lnTo>
                    <a:pt x="1128" y="476"/>
                  </a:lnTo>
                  <a:lnTo>
                    <a:pt x="1125" y="479"/>
                  </a:lnTo>
                  <a:lnTo>
                    <a:pt x="1125" y="479"/>
                  </a:lnTo>
                  <a:lnTo>
                    <a:pt x="1126" y="483"/>
                  </a:lnTo>
                  <a:lnTo>
                    <a:pt x="1123" y="486"/>
                  </a:lnTo>
                  <a:lnTo>
                    <a:pt x="1121" y="487"/>
                  </a:lnTo>
                  <a:lnTo>
                    <a:pt x="1118" y="490"/>
                  </a:lnTo>
                  <a:lnTo>
                    <a:pt x="1118" y="490"/>
                  </a:lnTo>
                  <a:lnTo>
                    <a:pt x="1092" y="500"/>
                  </a:lnTo>
                  <a:lnTo>
                    <a:pt x="1092" y="500"/>
                  </a:lnTo>
                  <a:lnTo>
                    <a:pt x="1094" y="491"/>
                  </a:lnTo>
                  <a:lnTo>
                    <a:pt x="1096" y="482"/>
                  </a:lnTo>
                  <a:lnTo>
                    <a:pt x="1097" y="478"/>
                  </a:lnTo>
                  <a:lnTo>
                    <a:pt x="1100" y="473"/>
                  </a:lnTo>
                  <a:lnTo>
                    <a:pt x="1104" y="471"/>
                  </a:lnTo>
                  <a:lnTo>
                    <a:pt x="1110" y="468"/>
                  </a:lnTo>
                  <a:lnTo>
                    <a:pt x="1110" y="468"/>
                  </a:lnTo>
                  <a:lnTo>
                    <a:pt x="1093" y="450"/>
                  </a:lnTo>
                  <a:lnTo>
                    <a:pt x="1093" y="450"/>
                  </a:lnTo>
                  <a:lnTo>
                    <a:pt x="1090" y="453"/>
                  </a:lnTo>
                  <a:lnTo>
                    <a:pt x="1087" y="455"/>
                  </a:lnTo>
                  <a:lnTo>
                    <a:pt x="1083" y="462"/>
                  </a:lnTo>
                  <a:lnTo>
                    <a:pt x="1080" y="465"/>
                  </a:lnTo>
                  <a:lnTo>
                    <a:pt x="1078" y="466"/>
                  </a:lnTo>
                  <a:lnTo>
                    <a:pt x="1074" y="468"/>
                  </a:lnTo>
                  <a:lnTo>
                    <a:pt x="1069" y="468"/>
                  </a:lnTo>
                  <a:lnTo>
                    <a:pt x="1069" y="468"/>
                  </a:lnTo>
                  <a:lnTo>
                    <a:pt x="1062" y="468"/>
                  </a:lnTo>
                  <a:lnTo>
                    <a:pt x="1056" y="465"/>
                  </a:lnTo>
                  <a:lnTo>
                    <a:pt x="1050" y="462"/>
                  </a:lnTo>
                  <a:lnTo>
                    <a:pt x="1047" y="460"/>
                  </a:lnTo>
                  <a:lnTo>
                    <a:pt x="1046" y="455"/>
                  </a:lnTo>
                  <a:lnTo>
                    <a:pt x="1046" y="455"/>
                  </a:lnTo>
                  <a:lnTo>
                    <a:pt x="1008" y="479"/>
                  </a:lnTo>
                  <a:lnTo>
                    <a:pt x="1008" y="479"/>
                  </a:lnTo>
                  <a:lnTo>
                    <a:pt x="1010" y="483"/>
                  </a:lnTo>
                  <a:lnTo>
                    <a:pt x="1010" y="483"/>
                  </a:lnTo>
                  <a:lnTo>
                    <a:pt x="1028" y="487"/>
                  </a:lnTo>
                  <a:lnTo>
                    <a:pt x="1047" y="489"/>
                  </a:lnTo>
                  <a:lnTo>
                    <a:pt x="1047" y="489"/>
                  </a:lnTo>
                  <a:lnTo>
                    <a:pt x="1049" y="489"/>
                  </a:lnTo>
                  <a:lnTo>
                    <a:pt x="1050" y="486"/>
                  </a:lnTo>
                  <a:lnTo>
                    <a:pt x="1051" y="482"/>
                  </a:lnTo>
                  <a:lnTo>
                    <a:pt x="1051" y="482"/>
                  </a:lnTo>
                  <a:lnTo>
                    <a:pt x="1051" y="480"/>
                  </a:lnTo>
                  <a:lnTo>
                    <a:pt x="1049" y="480"/>
                  </a:lnTo>
                  <a:lnTo>
                    <a:pt x="1044" y="480"/>
                  </a:lnTo>
                  <a:lnTo>
                    <a:pt x="1043" y="479"/>
                  </a:lnTo>
                  <a:lnTo>
                    <a:pt x="1042" y="479"/>
                  </a:lnTo>
                  <a:lnTo>
                    <a:pt x="1043" y="476"/>
                  </a:lnTo>
                  <a:lnTo>
                    <a:pt x="1044" y="472"/>
                  </a:lnTo>
                  <a:lnTo>
                    <a:pt x="1044" y="472"/>
                  </a:lnTo>
                  <a:lnTo>
                    <a:pt x="1069" y="480"/>
                  </a:lnTo>
                  <a:lnTo>
                    <a:pt x="1069" y="480"/>
                  </a:lnTo>
                  <a:lnTo>
                    <a:pt x="1060" y="489"/>
                  </a:lnTo>
                  <a:lnTo>
                    <a:pt x="1060" y="489"/>
                  </a:lnTo>
                  <a:lnTo>
                    <a:pt x="1064" y="490"/>
                  </a:lnTo>
                  <a:lnTo>
                    <a:pt x="1069" y="491"/>
                  </a:lnTo>
                  <a:lnTo>
                    <a:pt x="1078" y="491"/>
                  </a:lnTo>
                  <a:lnTo>
                    <a:pt x="1082" y="491"/>
                  </a:lnTo>
                  <a:lnTo>
                    <a:pt x="1086" y="493"/>
                  </a:lnTo>
                  <a:lnTo>
                    <a:pt x="1089" y="496"/>
                  </a:lnTo>
                  <a:lnTo>
                    <a:pt x="1092" y="500"/>
                  </a:lnTo>
                  <a:lnTo>
                    <a:pt x="1092" y="500"/>
                  </a:lnTo>
                  <a:close/>
                  <a:moveTo>
                    <a:pt x="1056" y="610"/>
                  </a:moveTo>
                  <a:lnTo>
                    <a:pt x="1056" y="609"/>
                  </a:lnTo>
                  <a:lnTo>
                    <a:pt x="1056" y="609"/>
                  </a:lnTo>
                  <a:lnTo>
                    <a:pt x="1051" y="610"/>
                  </a:lnTo>
                  <a:lnTo>
                    <a:pt x="1049" y="609"/>
                  </a:lnTo>
                  <a:lnTo>
                    <a:pt x="1046" y="608"/>
                  </a:lnTo>
                  <a:lnTo>
                    <a:pt x="1044" y="606"/>
                  </a:lnTo>
                  <a:lnTo>
                    <a:pt x="1042" y="601"/>
                  </a:lnTo>
                  <a:lnTo>
                    <a:pt x="1036" y="597"/>
                  </a:lnTo>
                  <a:lnTo>
                    <a:pt x="1036" y="597"/>
                  </a:lnTo>
                  <a:lnTo>
                    <a:pt x="1026" y="604"/>
                  </a:lnTo>
                  <a:lnTo>
                    <a:pt x="1026" y="604"/>
                  </a:lnTo>
                  <a:lnTo>
                    <a:pt x="1029" y="623"/>
                  </a:lnTo>
                  <a:lnTo>
                    <a:pt x="1029" y="623"/>
                  </a:lnTo>
                  <a:lnTo>
                    <a:pt x="1024" y="624"/>
                  </a:lnTo>
                  <a:lnTo>
                    <a:pt x="1018" y="624"/>
                  </a:lnTo>
                  <a:lnTo>
                    <a:pt x="1007" y="622"/>
                  </a:lnTo>
                  <a:lnTo>
                    <a:pt x="1002" y="620"/>
                  </a:lnTo>
                  <a:lnTo>
                    <a:pt x="996" y="619"/>
                  </a:lnTo>
                  <a:lnTo>
                    <a:pt x="990" y="620"/>
                  </a:lnTo>
                  <a:lnTo>
                    <a:pt x="984" y="623"/>
                  </a:lnTo>
                  <a:lnTo>
                    <a:pt x="984" y="623"/>
                  </a:lnTo>
                  <a:lnTo>
                    <a:pt x="996" y="642"/>
                  </a:lnTo>
                  <a:lnTo>
                    <a:pt x="996" y="642"/>
                  </a:lnTo>
                  <a:lnTo>
                    <a:pt x="979" y="653"/>
                  </a:lnTo>
                  <a:lnTo>
                    <a:pt x="979" y="653"/>
                  </a:lnTo>
                  <a:lnTo>
                    <a:pt x="977" y="634"/>
                  </a:lnTo>
                  <a:lnTo>
                    <a:pt x="977" y="634"/>
                  </a:lnTo>
                  <a:lnTo>
                    <a:pt x="954" y="641"/>
                  </a:lnTo>
                  <a:lnTo>
                    <a:pt x="954" y="641"/>
                  </a:lnTo>
                  <a:lnTo>
                    <a:pt x="948" y="644"/>
                  </a:lnTo>
                  <a:lnTo>
                    <a:pt x="943" y="642"/>
                  </a:lnTo>
                  <a:lnTo>
                    <a:pt x="942" y="640"/>
                  </a:lnTo>
                  <a:lnTo>
                    <a:pt x="941" y="634"/>
                  </a:lnTo>
                  <a:lnTo>
                    <a:pt x="941" y="634"/>
                  </a:lnTo>
                  <a:lnTo>
                    <a:pt x="942" y="623"/>
                  </a:lnTo>
                  <a:lnTo>
                    <a:pt x="942" y="623"/>
                  </a:lnTo>
                  <a:lnTo>
                    <a:pt x="957" y="616"/>
                  </a:lnTo>
                  <a:lnTo>
                    <a:pt x="957" y="616"/>
                  </a:lnTo>
                  <a:lnTo>
                    <a:pt x="934" y="605"/>
                  </a:lnTo>
                  <a:lnTo>
                    <a:pt x="934" y="605"/>
                  </a:lnTo>
                  <a:lnTo>
                    <a:pt x="934" y="598"/>
                  </a:lnTo>
                  <a:lnTo>
                    <a:pt x="935" y="594"/>
                  </a:lnTo>
                  <a:lnTo>
                    <a:pt x="939" y="591"/>
                  </a:lnTo>
                  <a:lnTo>
                    <a:pt x="948" y="590"/>
                  </a:lnTo>
                  <a:lnTo>
                    <a:pt x="948" y="590"/>
                  </a:lnTo>
                  <a:lnTo>
                    <a:pt x="949" y="595"/>
                  </a:lnTo>
                  <a:lnTo>
                    <a:pt x="952" y="601"/>
                  </a:lnTo>
                  <a:lnTo>
                    <a:pt x="956" y="604"/>
                  </a:lnTo>
                  <a:lnTo>
                    <a:pt x="961" y="606"/>
                  </a:lnTo>
                  <a:lnTo>
                    <a:pt x="961" y="606"/>
                  </a:lnTo>
                  <a:lnTo>
                    <a:pt x="967" y="608"/>
                  </a:lnTo>
                  <a:lnTo>
                    <a:pt x="972" y="606"/>
                  </a:lnTo>
                  <a:lnTo>
                    <a:pt x="975" y="604"/>
                  </a:lnTo>
                  <a:lnTo>
                    <a:pt x="978" y="598"/>
                  </a:lnTo>
                  <a:lnTo>
                    <a:pt x="978" y="598"/>
                  </a:lnTo>
                  <a:lnTo>
                    <a:pt x="974" y="595"/>
                  </a:lnTo>
                  <a:lnTo>
                    <a:pt x="970" y="591"/>
                  </a:lnTo>
                  <a:lnTo>
                    <a:pt x="970" y="590"/>
                  </a:lnTo>
                  <a:lnTo>
                    <a:pt x="970" y="587"/>
                  </a:lnTo>
                  <a:lnTo>
                    <a:pt x="971" y="586"/>
                  </a:lnTo>
                  <a:lnTo>
                    <a:pt x="972" y="583"/>
                  </a:lnTo>
                  <a:lnTo>
                    <a:pt x="972" y="583"/>
                  </a:lnTo>
                  <a:lnTo>
                    <a:pt x="978" y="580"/>
                  </a:lnTo>
                  <a:lnTo>
                    <a:pt x="984" y="580"/>
                  </a:lnTo>
                  <a:lnTo>
                    <a:pt x="989" y="581"/>
                  </a:lnTo>
                  <a:lnTo>
                    <a:pt x="993" y="587"/>
                  </a:lnTo>
                  <a:lnTo>
                    <a:pt x="993" y="587"/>
                  </a:lnTo>
                  <a:lnTo>
                    <a:pt x="999" y="590"/>
                  </a:lnTo>
                  <a:lnTo>
                    <a:pt x="1004" y="591"/>
                  </a:lnTo>
                  <a:lnTo>
                    <a:pt x="1013" y="592"/>
                  </a:lnTo>
                  <a:lnTo>
                    <a:pt x="1018" y="591"/>
                  </a:lnTo>
                  <a:lnTo>
                    <a:pt x="1018" y="591"/>
                  </a:lnTo>
                  <a:lnTo>
                    <a:pt x="1031" y="588"/>
                  </a:lnTo>
                  <a:lnTo>
                    <a:pt x="1043" y="588"/>
                  </a:lnTo>
                  <a:lnTo>
                    <a:pt x="1043" y="588"/>
                  </a:lnTo>
                  <a:lnTo>
                    <a:pt x="1049" y="588"/>
                  </a:lnTo>
                  <a:lnTo>
                    <a:pt x="1053" y="587"/>
                  </a:lnTo>
                  <a:lnTo>
                    <a:pt x="1057" y="583"/>
                  </a:lnTo>
                  <a:lnTo>
                    <a:pt x="1058" y="580"/>
                  </a:lnTo>
                  <a:lnTo>
                    <a:pt x="1060" y="577"/>
                  </a:lnTo>
                  <a:lnTo>
                    <a:pt x="1060" y="577"/>
                  </a:lnTo>
                  <a:lnTo>
                    <a:pt x="1050" y="574"/>
                  </a:lnTo>
                  <a:lnTo>
                    <a:pt x="1044" y="574"/>
                  </a:lnTo>
                  <a:lnTo>
                    <a:pt x="1042" y="574"/>
                  </a:lnTo>
                  <a:lnTo>
                    <a:pt x="1042" y="574"/>
                  </a:lnTo>
                  <a:lnTo>
                    <a:pt x="1032" y="577"/>
                  </a:lnTo>
                  <a:lnTo>
                    <a:pt x="1024" y="576"/>
                  </a:lnTo>
                  <a:lnTo>
                    <a:pt x="1017" y="573"/>
                  </a:lnTo>
                  <a:lnTo>
                    <a:pt x="1010" y="569"/>
                  </a:lnTo>
                  <a:lnTo>
                    <a:pt x="1010" y="569"/>
                  </a:lnTo>
                  <a:lnTo>
                    <a:pt x="1010" y="556"/>
                  </a:lnTo>
                  <a:lnTo>
                    <a:pt x="1010" y="556"/>
                  </a:lnTo>
                  <a:lnTo>
                    <a:pt x="997" y="559"/>
                  </a:lnTo>
                  <a:lnTo>
                    <a:pt x="992" y="561"/>
                  </a:lnTo>
                  <a:lnTo>
                    <a:pt x="988" y="561"/>
                  </a:lnTo>
                  <a:lnTo>
                    <a:pt x="988" y="561"/>
                  </a:lnTo>
                  <a:lnTo>
                    <a:pt x="981" y="559"/>
                  </a:lnTo>
                  <a:lnTo>
                    <a:pt x="977" y="559"/>
                  </a:lnTo>
                  <a:lnTo>
                    <a:pt x="971" y="562"/>
                  </a:lnTo>
                  <a:lnTo>
                    <a:pt x="968" y="566"/>
                  </a:lnTo>
                  <a:lnTo>
                    <a:pt x="968" y="566"/>
                  </a:lnTo>
                  <a:lnTo>
                    <a:pt x="964" y="569"/>
                  </a:lnTo>
                  <a:lnTo>
                    <a:pt x="960" y="570"/>
                  </a:lnTo>
                  <a:lnTo>
                    <a:pt x="954" y="570"/>
                  </a:lnTo>
                  <a:lnTo>
                    <a:pt x="952" y="569"/>
                  </a:lnTo>
                  <a:lnTo>
                    <a:pt x="952" y="569"/>
                  </a:lnTo>
                  <a:lnTo>
                    <a:pt x="949" y="565"/>
                  </a:lnTo>
                  <a:lnTo>
                    <a:pt x="946" y="563"/>
                  </a:lnTo>
                  <a:lnTo>
                    <a:pt x="943" y="562"/>
                  </a:lnTo>
                  <a:lnTo>
                    <a:pt x="941" y="562"/>
                  </a:lnTo>
                  <a:lnTo>
                    <a:pt x="925" y="563"/>
                  </a:lnTo>
                  <a:lnTo>
                    <a:pt x="925" y="563"/>
                  </a:lnTo>
                  <a:lnTo>
                    <a:pt x="935" y="581"/>
                  </a:lnTo>
                  <a:lnTo>
                    <a:pt x="935" y="581"/>
                  </a:lnTo>
                  <a:lnTo>
                    <a:pt x="920" y="591"/>
                  </a:lnTo>
                  <a:lnTo>
                    <a:pt x="914" y="594"/>
                  </a:lnTo>
                  <a:lnTo>
                    <a:pt x="910" y="597"/>
                  </a:lnTo>
                  <a:lnTo>
                    <a:pt x="906" y="597"/>
                  </a:lnTo>
                  <a:lnTo>
                    <a:pt x="902" y="595"/>
                  </a:lnTo>
                  <a:lnTo>
                    <a:pt x="891" y="591"/>
                  </a:lnTo>
                  <a:lnTo>
                    <a:pt x="891" y="591"/>
                  </a:lnTo>
                  <a:lnTo>
                    <a:pt x="873" y="615"/>
                  </a:lnTo>
                  <a:lnTo>
                    <a:pt x="873" y="615"/>
                  </a:lnTo>
                  <a:lnTo>
                    <a:pt x="862" y="617"/>
                  </a:lnTo>
                  <a:lnTo>
                    <a:pt x="852" y="620"/>
                  </a:lnTo>
                  <a:lnTo>
                    <a:pt x="840" y="623"/>
                  </a:lnTo>
                  <a:lnTo>
                    <a:pt x="833" y="624"/>
                  </a:lnTo>
                  <a:lnTo>
                    <a:pt x="826" y="624"/>
                  </a:lnTo>
                  <a:lnTo>
                    <a:pt x="826" y="624"/>
                  </a:lnTo>
                  <a:lnTo>
                    <a:pt x="801" y="619"/>
                  </a:lnTo>
                  <a:lnTo>
                    <a:pt x="776" y="612"/>
                  </a:lnTo>
                  <a:lnTo>
                    <a:pt x="776" y="612"/>
                  </a:lnTo>
                  <a:lnTo>
                    <a:pt x="783" y="601"/>
                  </a:lnTo>
                  <a:lnTo>
                    <a:pt x="783" y="601"/>
                  </a:lnTo>
                  <a:lnTo>
                    <a:pt x="798" y="604"/>
                  </a:lnTo>
                  <a:lnTo>
                    <a:pt x="812" y="606"/>
                  </a:lnTo>
                  <a:lnTo>
                    <a:pt x="824" y="608"/>
                  </a:lnTo>
                  <a:lnTo>
                    <a:pt x="831" y="608"/>
                  </a:lnTo>
                  <a:lnTo>
                    <a:pt x="838" y="606"/>
                  </a:lnTo>
                  <a:lnTo>
                    <a:pt x="838" y="606"/>
                  </a:lnTo>
                  <a:lnTo>
                    <a:pt x="830" y="587"/>
                  </a:lnTo>
                  <a:lnTo>
                    <a:pt x="830" y="587"/>
                  </a:lnTo>
                  <a:lnTo>
                    <a:pt x="884" y="587"/>
                  </a:lnTo>
                  <a:lnTo>
                    <a:pt x="884" y="587"/>
                  </a:lnTo>
                  <a:lnTo>
                    <a:pt x="878" y="573"/>
                  </a:lnTo>
                  <a:lnTo>
                    <a:pt x="878" y="573"/>
                  </a:lnTo>
                  <a:lnTo>
                    <a:pt x="884" y="573"/>
                  </a:lnTo>
                  <a:lnTo>
                    <a:pt x="887" y="572"/>
                  </a:lnTo>
                  <a:lnTo>
                    <a:pt x="888" y="569"/>
                  </a:lnTo>
                  <a:lnTo>
                    <a:pt x="889" y="566"/>
                  </a:lnTo>
                  <a:lnTo>
                    <a:pt x="889" y="559"/>
                  </a:lnTo>
                  <a:lnTo>
                    <a:pt x="889" y="556"/>
                  </a:lnTo>
                  <a:lnTo>
                    <a:pt x="891" y="555"/>
                  </a:lnTo>
                  <a:lnTo>
                    <a:pt x="891" y="555"/>
                  </a:lnTo>
                  <a:lnTo>
                    <a:pt x="909" y="554"/>
                  </a:lnTo>
                  <a:lnTo>
                    <a:pt x="914" y="554"/>
                  </a:lnTo>
                  <a:lnTo>
                    <a:pt x="918" y="552"/>
                  </a:lnTo>
                  <a:lnTo>
                    <a:pt x="920" y="550"/>
                  </a:lnTo>
                  <a:lnTo>
                    <a:pt x="921" y="547"/>
                  </a:lnTo>
                  <a:lnTo>
                    <a:pt x="920" y="538"/>
                  </a:lnTo>
                  <a:lnTo>
                    <a:pt x="920" y="538"/>
                  </a:lnTo>
                  <a:lnTo>
                    <a:pt x="913" y="537"/>
                  </a:lnTo>
                  <a:lnTo>
                    <a:pt x="907" y="537"/>
                  </a:lnTo>
                  <a:lnTo>
                    <a:pt x="903" y="538"/>
                  </a:lnTo>
                  <a:lnTo>
                    <a:pt x="898" y="541"/>
                  </a:lnTo>
                  <a:lnTo>
                    <a:pt x="888" y="547"/>
                  </a:lnTo>
                  <a:lnTo>
                    <a:pt x="884" y="548"/>
                  </a:lnTo>
                  <a:lnTo>
                    <a:pt x="878" y="550"/>
                  </a:lnTo>
                  <a:lnTo>
                    <a:pt x="878" y="550"/>
                  </a:lnTo>
                  <a:lnTo>
                    <a:pt x="878" y="543"/>
                  </a:lnTo>
                  <a:lnTo>
                    <a:pt x="881" y="537"/>
                  </a:lnTo>
                  <a:lnTo>
                    <a:pt x="884" y="536"/>
                  </a:lnTo>
                  <a:lnTo>
                    <a:pt x="887" y="534"/>
                  </a:lnTo>
                  <a:lnTo>
                    <a:pt x="895" y="534"/>
                  </a:lnTo>
                  <a:lnTo>
                    <a:pt x="895" y="534"/>
                  </a:lnTo>
                  <a:lnTo>
                    <a:pt x="900" y="536"/>
                  </a:lnTo>
                  <a:lnTo>
                    <a:pt x="905" y="534"/>
                  </a:lnTo>
                  <a:lnTo>
                    <a:pt x="907" y="533"/>
                  </a:lnTo>
                  <a:lnTo>
                    <a:pt x="909" y="532"/>
                  </a:lnTo>
                  <a:lnTo>
                    <a:pt x="910" y="529"/>
                  </a:lnTo>
                  <a:lnTo>
                    <a:pt x="910" y="526"/>
                  </a:lnTo>
                  <a:lnTo>
                    <a:pt x="910" y="526"/>
                  </a:lnTo>
                  <a:lnTo>
                    <a:pt x="914" y="523"/>
                  </a:lnTo>
                  <a:lnTo>
                    <a:pt x="921" y="522"/>
                  </a:lnTo>
                  <a:lnTo>
                    <a:pt x="921" y="522"/>
                  </a:lnTo>
                  <a:lnTo>
                    <a:pt x="927" y="519"/>
                  </a:lnTo>
                  <a:lnTo>
                    <a:pt x="927" y="519"/>
                  </a:lnTo>
                  <a:lnTo>
                    <a:pt x="924" y="502"/>
                  </a:lnTo>
                  <a:lnTo>
                    <a:pt x="924" y="502"/>
                  </a:lnTo>
                  <a:lnTo>
                    <a:pt x="961" y="502"/>
                  </a:lnTo>
                  <a:lnTo>
                    <a:pt x="961" y="502"/>
                  </a:lnTo>
                  <a:lnTo>
                    <a:pt x="957" y="498"/>
                  </a:lnTo>
                  <a:lnTo>
                    <a:pt x="954" y="494"/>
                  </a:lnTo>
                  <a:lnTo>
                    <a:pt x="953" y="490"/>
                  </a:lnTo>
                  <a:lnTo>
                    <a:pt x="953" y="487"/>
                  </a:lnTo>
                  <a:lnTo>
                    <a:pt x="954" y="480"/>
                  </a:lnTo>
                  <a:lnTo>
                    <a:pt x="956" y="475"/>
                  </a:lnTo>
                  <a:lnTo>
                    <a:pt x="956" y="475"/>
                  </a:lnTo>
                  <a:lnTo>
                    <a:pt x="938" y="469"/>
                  </a:lnTo>
                  <a:lnTo>
                    <a:pt x="938" y="469"/>
                  </a:lnTo>
                  <a:lnTo>
                    <a:pt x="946" y="464"/>
                  </a:lnTo>
                  <a:lnTo>
                    <a:pt x="954" y="460"/>
                  </a:lnTo>
                  <a:lnTo>
                    <a:pt x="963" y="457"/>
                  </a:lnTo>
                  <a:lnTo>
                    <a:pt x="972" y="455"/>
                  </a:lnTo>
                  <a:lnTo>
                    <a:pt x="972" y="455"/>
                  </a:lnTo>
                  <a:lnTo>
                    <a:pt x="979" y="454"/>
                  </a:lnTo>
                  <a:lnTo>
                    <a:pt x="988" y="451"/>
                  </a:lnTo>
                  <a:lnTo>
                    <a:pt x="996" y="448"/>
                  </a:lnTo>
                  <a:lnTo>
                    <a:pt x="1004" y="447"/>
                  </a:lnTo>
                  <a:lnTo>
                    <a:pt x="1004" y="447"/>
                  </a:lnTo>
                  <a:lnTo>
                    <a:pt x="1025" y="448"/>
                  </a:lnTo>
                  <a:lnTo>
                    <a:pt x="1036" y="447"/>
                  </a:lnTo>
                  <a:lnTo>
                    <a:pt x="1047" y="444"/>
                  </a:lnTo>
                  <a:lnTo>
                    <a:pt x="1047" y="444"/>
                  </a:lnTo>
                  <a:lnTo>
                    <a:pt x="1054" y="443"/>
                  </a:lnTo>
                  <a:lnTo>
                    <a:pt x="1061" y="443"/>
                  </a:lnTo>
                  <a:lnTo>
                    <a:pt x="1061" y="443"/>
                  </a:lnTo>
                  <a:lnTo>
                    <a:pt x="1080" y="442"/>
                  </a:lnTo>
                  <a:lnTo>
                    <a:pt x="1090" y="442"/>
                  </a:lnTo>
                  <a:lnTo>
                    <a:pt x="1098" y="440"/>
                  </a:lnTo>
                  <a:lnTo>
                    <a:pt x="1098" y="440"/>
                  </a:lnTo>
                  <a:lnTo>
                    <a:pt x="1103" y="437"/>
                  </a:lnTo>
                  <a:lnTo>
                    <a:pt x="1107" y="435"/>
                  </a:lnTo>
                  <a:lnTo>
                    <a:pt x="1114" y="428"/>
                  </a:lnTo>
                  <a:lnTo>
                    <a:pt x="1114" y="428"/>
                  </a:lnTo>
                  <a:lnTo>
                    <a:pt x="1114" y="425"/>
                  </a:lnTo>
                  <a:lnTo>
                    <a:pt x="1111" y="422"/>
                  </a:lnTo>
                  <a:lnTo>
                    <a:pt x="1107" y="418"/>
                  </a:lnTo>
                  <a:lnTo>
                    <a:pt x="1107" y="418"/>
                  </a:lnTo>
                  <a:lnTo>
                    <a:pt x="1101" y="418"/>
                  </a:lnTo>
                  <a:lnTo>
                    <a:pt x="1094" y="418"/>
                  </a:lnTo>
                  <a:lnTo>
                    <a:pt x="1092" y="418"/>
                  </a:lnTo>
                  <a:lnTo>
                    <a:pt x="1089" y="418"/>
                  </a:lnTo>
                  <a:lnTo>
                    <a:pt x="1086" y="421"/>
                  </a:lnTo>
                  <a:lnTo>
                    <a:pt x="1085" y="425"/>
                  </a:lnTo>
                  <a:lnTo>
                    <a:pt x="1085" y="425"/>
                  </a:lnTo>
                  <a:lnTo>
                    <a:pt x="1092" y="428"/>
                  </a:lnTo>
                  <a:lnTo>
                    <a:pt x="1092" y="428"/>
                  </a:lnTo>
                  <a:lnTo>
                    <a:pt x="1100" y="433"/>
                  </a:lnTo>
                  <a:lnTo>
                    <a:pt x="1100" y="433"/>
                  </a:lnTo>
                  <a:lnTo>
                    <a:pt x="1085" y="433"/>
                  </a:lnTo>
                  <a:lnTo>
                    <a:pt x="1069" y="432"/>
                  </a:lnTo>
                  <a:lnTo>
                    <a:pt x="1057" y="432"/>
                  </a:lnTo>
                  <a:lnTo>
                    <a:pt x="1050" y="433"/>
                  </a:lnTo>
                  <a:lnTo>
                    <a:pt x="1044" y="436"/>
                  </a:lnTo>
                  <a:lnTo>
                    <a:pt x="1044" y="436"/>
                  </a:lnTo>
                  <a:lnTo>
                    <a:pt x="1040" y="430"/>
                  </a:lnTo>
                  <a:lnTo>
                    <a:pt x="1040" y="426"/>
                  </a:lnTo>
                  <a:lnTo>
                    <a:pt x="1042" y="425"/>
                  </a:lnTo>
                  <a:lnTo>
                    <a:pt x="1044" y="422"/>
                  </a:lnTo>
                  <a:lnTo>
                    <a:pt x="1053" y="419"/>
                  </a:lnTo>
                  <a:lnTo>
                    <a:pt x="1056" y="417"/>
                  </a:lnTo>
                  <a:lnTo>
                    <a:pt x="1057" y="414"/>
                  </a:lnTo>
                  <a:lnTo>
                    <a:pt x="1057" y="414"/>
                  </a:lnTo>
                  <a:lnTo>
                    <a:pt x="1039" y="408"/>
                  </a:lnTo>
                  <a:lnTo>
                    <a:pt x="1039" y="408"/>
                  </a:lnTo>
                  <a:lnTo>
                    <a:pt x="1036" y="401"/>
                  </a:lnTo>
                  <a:lnTo>
                    <a:pt x="1035" y="399"/>
                  </a:lnTo>
                  <a:lnTo>
                    <a:pt x="1033" y="396"/>
                  </a:lnTo>
                  <a:lnTo>
                    <a:pt x="1033" y="396"/>
                  </a:lnTo>
                  <a:lnTo>
                    <a:pt x="1026" y="392"/>
                  </a:lnTo>
                  <a:lnTo>
                    <a:pt x="1024" y="386"/>
                  </a:lnTo>
                  <a:lnTo>
                    <a:pt x="1021" y="379"/>
                  </a:lnTo>
                  <a:lnTo>
                    <a:pt x="1021" y="374"/>
                  </a:lnTo>
                  <a:lnTo>
                    <a:pt x="1021" y="374"/>
                  </a:lnTo>
                  <a:lnTo>
                    <a:pt x="1033" y="374"/>
                  </a:lnTo>
                  <a:lnTo>
                    <a:pt x="1044" y="375"/>
                  </a:lnTo>
                  <a:lnTo>
                    <a:pt x="1050" y="376"/>
                  </a:lnTo>
                  <a:lnTo>
                    <a:pt x="1056" y="378"/>
                  </a:lnTo>
                  <a:lnTo>
                    <a:pt x="1061" y="381"/>
                  </a:lnTo>
                  <a:lnTo>
                    <a:pt x="1065" y="385"/>
                  </a:lnTo>
                  <a:lnTo>
                    <a:pt x="1065" y="385"/>
                  </a:lnTo>
                  <a:lnTo>
                    <a:pt x="1058" y="403"/>
                  </a:lnTo>
                  <a:lnTo>
                    <a:pt x="1058" y="403"/>
                  </a:lnTo>
                  <a:lnTo>
                    <a:pt x="1074" y="403"/>
                  </a:lnTo>
                  <a:lnTo>
                    <a:pt x="1080" y="404"/>
                  </a:lnTo>
                  <a:lnTo>
                    <a:pt x="1085" y="406"/>
                  </a:lnTo>
                  <a:lnTo>
                    <a:pt x="1085" y="406"/>
                  </a:lnTo>
                  <a:lnTo>
                    <a:pt x="1089" y="410"/>
                  </a:lnTo>
                  <a:lnTo>
                    <a:pt x="1093" y="412"/>
                  </a:lnTo>
                  <a:lnTo>
                    <a:pt x="1096" y="412"/>
                  </a:lnTo>
                  <a:lnTo>
                    <a:pt x="1100" y="412"/>
                  </a:lnTo>
                  <a:lnTo>
                    <a:pt x="1107" y="408"/>
                  </a:lnTo>
                  <a:lnTo>
                    <a:pt x="1114" y="403"/>
                  </a:lnTo>
                  <a:lnTo>
                    <a:pt x="1114" y="403"/>
                  </a:lnTo>
                  <a:lnTo>
                    <a:pt x="1115" y="408"/>
                  </a:lnTo>
                  <a:lnTo>
                    <a:pt x="1116" y="411"/>
                  </a:lnTo>
                  <a:lnTo>
                    <a:pt x="1119" y="411"/>
                  </a:lnTo>
                  <a:lnTo>
                    <a:pt x="1122" y="411"/>
                  </a:lnTo>
                  <a:lnTo>
                    <a:pt x="1130" y="411"/>
                  </a:lnTo>
                  <a:lnTo>
                    <a:pt x="1133" y="411"/>
                  </a:lnTo>
                  <a:lnTo>
                    <a:pt x="1136" y="412"/>
                  </a:lnTo>
                  <a:lnTo>
                    <a:pt x="1136" y="412"/>
                  </a:lnTo>
                  <a:lnTo>
                    <a:pt x="1129" y="417"/>
                  </a:lnTo>
                  <a:lnTo>
                    <a:pt x="1123" y="421"/>
                  </a:lnTo>
                  <a:lnTo>
                    <a:pt x="1121" y="424"/>
                  </a:lnTo>
                  <a:lnTo>
                    <a:pt x="1121" y="426"/>
                  </a:lnTo>
                  <a:lnTo>
                    <a:pt x="1121" y="430"/>
                  </a:lnTo>
                  <a:lnTo>
                    <a:pt x="1123" y="435"/>
                  </a:lnTo>
                  <a:lnTo>
                    <a:pt x="1123" y="435"/>
                  </a:lnTo>
                  <a:lnTo>
                    <a:pt x="1121" y="437"/>
                  </a:lnTo>
                  <a:lnTo>
                    <a:pt x="1116" y="442"/>
                  </a:lnTo>
                  <a:lnTo>
                    <a:pt x="1116" y="442"/>
                  </a:lnTo>
                  <a:lnTo>
                    <a:pt x="1115" y="444"/>
                  </a:lnTo>
                  <a:lnTo>
                    <a:pt x="1114" y="447"/>
                  </a:lnTo>
                  <a:lnTo>
                    <a:pt x="1114" y="451"/>
                  </a:lnTo>
                  <a:lnTo>
                    <a:pt x="1115" y="454"/>
                  </a:lnTo>
                  <a:lnTo>
                    <a:pt x="1116" y="457"/>
                  </a:lnTo>
                  <a:lnTo>
                    <a:pt x="1119" y="458"/>
                  </a:lnTo>
                  <a:lnTo>
                    <a:pt x="1122" y="461"/>
                  </a:lnTo>
                  <a:lnTo>
                    <a:pt x="1126" y="461"/>
                  </a:lnTo>
                  <a:lnTo>
                    <a:pt x="1126" y="461"/>
                  </a:lnTo>
                  <a:lnTo>
                    <a:pt x="1134" y="462"/>
                  </a:lnTo>
                  <a:lnTo>
                    <a:pt x="1143" y="460"/>
                  </a:lnTo>
                  <a:lnTo>
                    <a:pt x="1148" y="457"/>
                  </a:lnTo>
                  <a:lnTo>
                    <a:pt x="1154" y="451"/>
                  </a:lnTo>
                  <a:lnTo>
                    <a:pt x="1154" y="451"/>
                  </a:lnTo>
                  <a:lnTo>
                    <a:pt x="1172" y="460"/>
                  </a:lnTo>
                  <a:lnTo>
                    <a:pt x="1172" y="460"/>
                  </a:lnTo>
                  <a:lnTo>
                    <a:pt x="1164" y="439"/>
                  </a:lnTo>
                  <a:lnTo>
                    <a:pt x="1164" y="439"/>
                  </a:lnTo>
                  <a:lnTo>
                    <a:pt x="1179" y="421"/>
                  </a:lnTo>
                  <a:lnTo>
                    <a:pt x="1179" y="421"/>
                  </a:lnTo>
                  <a:lnTo>
                    <a:pt x="1177" y="417"/>
                  </a:lnTo>
                  <a:lnTo>
                    <a:pt x="1177" y="417"/>
                  </a:lnTo>
                  <a:lnTo>
                    <a:pt x="1162" y="415"/>
                  </a:lnTo>
                  <a:lnTo>
                    <a:pt x="1155" y="414"/>
                  </a:lnTo>
                  <a:lnTo>
                    <a:pt x="1150" y="412"/>
                  </a:lnTo>
                  <a:lnTo>
                    <a:pt x="1150" y="412"/>
                  </a:lnTo>
                  <a:lnTo>
                    <a:pt x="1144" y="410"/>
                  </a:lnTo>
                  <a:lnTo>
                    <a:pt x="1140" y="406"/>
                  </a:lnTo>
                  <a:lnTo>
                    <a:pt x="1130" y="399"/>
                  </a:lnTo>
                  <a:lnTo>
                    <a:pt x="1130" y="399"/>
                  </a:lnTo>
                  <a:lnTo>
                    <a:pt x="1166" y="381"/>
                  </a:lnTo>
                  <a:lnTo>
                    <a:pt x="1166" y="381"/>
                  </a:lnTo>
                  <a:lnTo>
                    <a:pt x="1146" y="364"/>
                  </a:lnTo>
                  <a:lnTo>
                    <a:pt x="1146" y="364"/>
                  </a:lnTo>
                  <a:lnTo>
                    <a:pt x="1170" y="360"/>
                  </a:lnTo>
                  <a:lnTo>
                    <a:pt x="1170" y="360"/>
                  </a:lnTo>
                  <a:lnTo>
                    <a:pt x="1183" y="372"/>
                  </a:lnTo>
                  <a:lnTo>
                    <a:pt x="1183" y="372"/>
                  </a:lnTo>
                  <a:lnTo>
                    <a:pt x="1205" y="357"/>
                  </a:lnTo>
                  <a:lnTo>
                    <a:pt x="1205" y="357"/>
                  </a:lnTo>
                  <a:lnTo>
                    <a:pt x="1197" y="347"/>
                  </a:lnTo>
                  <a:lnTo>
                    <a:pt x="1187" y="340"/>
                  </a:lnTo>
                  <a:lnTo>
                    <a:pt x="1176" y="336"/>
                  </a:lnTo>
                  <a:lnTo>
                    <a:pt x="1164" y="335"/>
                  </a:lnTo>
                  <a:lnTo>
                    <a:pt x="1164" y="335"/>
                  </a:lnTo>
                  <a:lnTo>
                    <a:pt x="1157" y="335"/>
                  </a:lnTo>
                  <a:lnTo>
                    <a:pt x="1151" y="332"/>
                  </a:lnTo>
                  <a:lnTo>
                    <a:pt x="1146" y="329"/>
                  </a:lnTo>
                  <a:lnTo>
                    <a:pt x="1140" y="324"/>
                  </a:lnTo>
                  <a:lnTo>
                    <a:pt x="1140" y="324"/>
                  </a:lnTo>
                  <a:lnTo>
                    <a:pt x="1183" y="318"/>
                  </a:lnTo>
                  <a:lnTo>
                    <a:pt x="1183" y="318"/>
                  </a:lnTo>
                  <a:lnTo>
                    <a:pt x="1162" y="304"/>
                  </a:lnTo>
                  <a:lnTo>
                    <a:pt x="1162" y="304"/>
                  </a:lnTo>
                  <a:lnTo>
                    <a:pt x="1166" y="296"/>
                  </a:lnTo>
                  <a:lnTo>
                    <a:pt x="1168" y="293"/>
                  </a:lnTo>
                  <a:lnTo>
                    <a:pt x="1168" y="292"/>
                  </a:lnTo>
                  <a:lnTo>
                    <a:pt x="1168" y="292"/>
                  </a:lnTo>
                  <a:lnTo>
                    <a:pt x="1165" y="289"/>
                  </a:lnTo>
                  <a:lnTo>
                    <a:pt x="1164" y="286"/>
                  </a:lnTo>
                  <a:lnTo>
                    <a:pt x="1164" y="285"/>
                  </a:lnTo>
                  <a:lnTo>
                    <a:pt x="1164" y="282"/>
                  </a:lnTo>
                  <a:lnTo>
                    <a:pt x="1166" y="277"/>
                  </a:lnTo>
                  <a:lnTo>
                    <a:pt x="1170" y="273"/>
                  </a:lnTo>
                  <a:lnTo>
                    <a:pt x="1170" y="273"/>
                  </a:lnTo>
                  <a:lnTo>
                    <a:pt x="1165" y="273"/>
                  </a:lnTo>
                  <a:lnTo>
                    <a:pt x="1159" y="273"/>
                  </a:lnTo>
                  <a:lnTo>
                    <a:pt x="1155" y="275"/>
                  </a:lnTo>
                  <a:lnTo>
                    <a:pt x="1154" y="280"/>
                  </a:lnTo>
                  <a:lnTo>
                    <a:pt x="1154" y="280"/>
                  </a:lnTo>
                  <a:lnTo>
                    <a:pt x="1148" y="286"/>
                  </a:lnTo>
                  <a:lnTo>
                    <a:pt x="1144" y="295"/>
                  </a:lnTo>
                  <a:lnTo>
                    <a:pt x="1144" y="295"/>
                  </a:lnTo>
                  <a:lnTo>
                    <a:pt x="1143" y="302"/>
                  </a:lnTo>
                  <a:lnTo>
                    <a:pt x="1141" y="309"/>
                  </a:lnTo>
                  <a:lnTo>
                    <a:pt x="1141" y="309"/>
                  </a:lnTo>
                  <a:lnTo>
                    <a:pt x="1128" y="309"/>
                  </a:lnTo>
                  <a:lnTo>
                    <a:pt x="1128" y="309"/>
                  </a:lnTo>
                  <a:lnTo>
                    <a:pt x="1114" y="307"/>
                  </a:lnTo>
                  <a:lnTo>
                    <a:pt x="1114" y="307"/>
                  </a:lnTo>
                  <a:lnTo>
                    <a:pt x="1115" y="304"/>
                  </a:lnTo>
                  <a:lnTo>
                    <a:pt x="1115" y="304"/>
                  </a:lnTo>
                  <a:lnTo>
                    <a:pt x="1134" y="300"/>
                  </a:lnTo>
                  <a:lnTo>
                    <a:pt x="1134" y="300"/>
                  </a:lnTo>
                  <a:lnTo>
                    <a:pt x="1130" y="296"/>
                  </a:lnTo>
                  <a:lnTo>
                    <a:pt x="1129" y="292"/>
                  </a:lnTo>
                  <a:lnTo>
                    <a:pt x="1128" y="289"/>
                  </a:lnTo>
                  <a:lnTo>
                    <a:pt x="1126" y="285"/>
                  </a:lnTo>
                  <a:lnTo>
                    <a:pt x="1128" y="277"/>
                  </a:lnTo>
                  <a:lnTo>
                    <a:pt x="1130" y="267"/>
                  </a:lnTo>
                  <a:lnTo>
                    <a:pt x="1130" y="267"/>
                  </a:lnTo>
                  <a:lnTo>
                    <a:pt x="1114" y="273"/>
                  </a:lnTo>
                  <a:lnTo>
                    <a:pt x="1100" y="277"/>
                  </a:lnTo>
                  <a:lnTo>
                    <a:pt x="1100" y="277"/>
                  </a:lnTo>
                  <a:lnTo>
                    <a:pt x="1093" y="278"/>
                  </a:lnTo>
                  <a:lnTo>
                    <a:pt x="1086" y="278"/>
                  </a:lnTo>
                  <a:lnTo>
                    <a:pt x="1080" y="274"/>
                  </a:lnTo>
                  <a:lnTo>
                    <a:pt x="1075" y="268"/>
                  </a:lnTo>
                  <a:lnTo>
                    <a:pt x="1075" y="268"/>
                  </a:lnTo>
                  <a:lnTo>
                    <a:pt x="1110" y="266"/>
                  </a:lnTo>
                  <a:lnTo>
                    <a:pt x="1110" y="266"/>
                  </a:lnTo>
                  <a:lnTo>
                    <a:pt x="1104" y="259"/>
                  </a:lnTo>
                  <a:lnTo>
                    <a:pt x="1104" y="259"/>
                  </a:lnTo>
                  <a:lnTo>
                    <a:pt x="1098" y="259"/>
                  </a:lnTo>
                  <a:lnTo>
                    <a:pt x="1094" y="259"/>
                  </a:lnTo>
                  <a:lnTo>
                    <a:pt x="1087" y="257"/>
                  </a:lnTo>
                  <a:lnTo>
                    <a:pt x="1080" y="253"/>
                  </a:lnTo>
                  <a:lnTo>
                    <a:pt x="1074" y="249"/>
                  </a:lnTo>
                  <a:lnTo>
                    <a:pt x="1074" y="249"/>
                  </a:lnTo>
                  <a:lnTo>
                    <a:pt x="1071" y="246"/>
                  </a:lnTo>
                  <a:lnTo>
                    <a:pt x="1067" y="246"/>
                  </a:lnTo>
                  <a:lnTo>
                    <a:pt x="1067" y="246"/>
                  </a:lnTo>
                  <a:lnTo>
                    <a:pt x="1060" y="246"/>
                  </a:lnTo>
                  <a:lnTo>
                    <a:pt x="1051" y="246"/>
                  </a:lnTo>
                  <a:lnTo>
                    <a:pt x="1038" y="242"/>
                  </a:lnTo>
                  <a:lnTo>
                    <a:pt x="1038" y="242"/>
                  </a:lnTo>
                  <a:lnTo>
                    <a:pt x="1011" y="237"/>
                  </a:lnTo>
                  <a:lnTo>
                    <a:pt x="999" y="234"/>
                  </a:lnTo>
                  <a:lnTo>
                    <a:pt x="988" y="230"/>
                  </a:lnTo>
                  <a:lnTo>
                    <a:pt x="988" y="230"/>
                  </a:lnTo>
                  <a:lnTo>
                    <a:pt x="975" y="224"/>
                  </a:lnTo>
                  <a:lnTo>
                    <a:pt x="963" y="221"/>
                  </a:lnTo>
                  <a:lnTo>
                    <a:pt x="952" y="217"/>
                  </a:lnTo>
                  <a:lnTo>
                    <a:pt x="946" y="213"/>
                  </a:lnTo>
                  <a:lnTo>
                    <a:pt x="941" y="209"/>
                  </a:lnTo>
                  <a:lnTo>
                    <a:pt x="941" y="209"/>
                  </a:lnTo>
                  <a:lnTo>
                    <a:pt x="939" y="209"/>
                  </a:lnTo>
                  <a:lnTo>
                    <a:pt x="935" y="209"/>
                  </a:lnTo>
                  <a:lnTo>
                    <a:pt x="927" y="209"/>
                  </a:lnTo>
                  <a:lnTo>
                    <a:pt x="927" y="209"/>
                  </a:lnTo>
                  <a:lnTo>
                    <a:pt x="931" y="214"/>
                  </a:lnTo>
                  <a:lnTo>
                    <a:pt x="931" y="219"/>
                  </a:lnTo>
                  <a:lnTo>
                    <a:pt x="930" y="221"/>
                  </a:lnTo>
                  <a:lnTo>
                    <a:pt x="928" y="224"/>
                  </a:lnTo>
                  <a:lnTo>
                    <a:pt x="921" y="227"/>
                  </a:lnTo>
                  <a:lnTo>
                    <a:pt x="920" y="230"/>
                  </a:lnTo>
                  <a:lnTo>
                    <a:pt x="918" y="231"/>
                  </a:lnTo>
                  <a:lnTo>
                    <a:pt x="918" y="231"/>
                  </a:lnTo>
                  <a:lnTo>
                    <a:pt x="907" y="230"/>
                  </a:lnTo>
                  <a:lnTo>
                    <a:pt x="903" y="230"/>
                  </a:lnTo>
                  <a:lnTo>
                    <a:pt x="898" y="230"/>
                  </a:lnTo>
                  <a:lnTo>
                    <a:pt x="898" y="230"/>
                  </a:lnTo>
                  <a:lnTo>
                    <a:pt x="876" y="232"/>
                  </a:lnTo>
                  <a:lnTo>
                    <a:pt x="853" y="238"/>
                  </a:lnTo>
                  <a:lnTo>
                    <a:pt x="853" y="238"/>
                  </a:lnTo>
                  <a:lnTo>
                    <a:pt x="824" y="244"/>
                  </a:lnTo>
                  <a:lnTo>
                    <a:pt x="824" y="244"/>
                  </a:lnTo>
                  <a:lnTo>
                    <a:pt x="822" y="241"/>
                  </a:lnTo>
                  <a:lnTo>
                    <a:pt x="822" y="241"/>
                  </a:lnTo>
                  <a:lnTo>
                    <a:pt x="833" y="237"/>
                  </a:lnTo>
                  <a:lnTo>
                    <a:pt x="833" y="237"/>
                  </a:lnTo>
                  <a:lnTo>
                    <a:pt x="831" y="217"/>
                  </a:lnTo>
                  <a:lnTo>
                    <a:pt x="831" y="217"/>
                  </a:lnTo>
                  <a:lnTo>
                    <a:pt x="826" y="216"/>
                  </a:lnTo>
                  <a:lnTo>
                    <a:pt x="820" y="217"/>
                  </a:lnTo>
                  <a:lnTo>
                    <a:pt x="810" y="220"/>
                  </a:lnTo>
                  <a:lnTo>
                    <a:pt x="805" y="220"/>
                  </a:lnTo>
                  <a:lnTo>
                    <a:pt x="801" y="220"/>
                  </a:lnTo>
                  <a:lnTo>
                    <a:pt x="795" y="217"/>
                  </a:lnTo>
                  <a:lnTo>
                    <a:pt x="791" y="212"/>
                  </a:lnTo>
                  <a:lnTo>
                    <a:pt x="791" y="212"/>
                  </a:lnTo>
                  <a:lnTo>
                    <a:pt x="787" y="216"/>
                  </a:lnTo>
                  <a:lnTo>
                    <a:pt x="783" y="219"/>
                  </a:lnTo>
                  <a:lnTo>
                    <a:pt x="779" y="220"/>
                  </a:lnTo>
                  <a:lnTo>
                    <a:pt x="774" y="220"/>
                  </a:lnTo>
                  <a:lnTo>
                    <a:pt x="766" y="219"/>
                  </a:lnTo>
                  <a:lnTo>
                    <a:pt x="759" y="216"/>
                  </a:lnTo>
                  <a:lnTo>
                    <a:pt x="759" y="216"/>
                  </a:lnTo>
                  <a:lnTo>
                    <a:pt x="765" y="199"/>
                  </a:lnTo>
                  <a:lnTo>
                    <a:pt x="765" y="199"/>
                  </a:lnTo>
                  <a:lnTo>
                    <a:pt x="788" y="209"/>
                  </a:lnTo>
                  <a:lnTo>
                    <a:pt x="788" y="209"/>
                  </a:lnTo>
                  <a:lnTo>
                    <a:pt x="791" y="202"/>
                  </a:lnTo>
                  <a:lnTo>
                    <a:pt x="791" y="202"/>
                  </a:lnTo>
                  <a:lnTo>
                    <a:pt x="810" y="198"/>
                  </a:lnTo>
                  <a:lnTo>
                    <a:pt x="830" y="196"/>
                  </a:lnTo>
                  <a:lnTo>
                    <a:pt x="830" y="196"/>
                  </a:lnTo>
                  <a:lnTo>
                    <a:pt x="851" y="195"/>
                  </a:lnTo>
                  <a:lnTo>
                    <a:pt x="873" y="195"/>
                  </a:lnTo>
                  <a:lnTo>
                    <a:pt x="873" y="195"/>
                  </a:lnTo>
                  <a:lnTo>
                    <a:pt x="863" y="213"/>
                  </a:lnTo>
                  <a:lnTo>
                    <a:pt x="863" y="213"/>
                  </a:lnTo>
                  <a:lnTo>
                    <a:pt x="869" y="212"/>
                  </a:lnTo>
                  <a:lnTo>
                    <a:pt x="874" y="209"/>
                  </a:lnTo>
                  <a:lnTo>
                    <a:pt x="878" y="205"/>
                  </a:lnTo>
                  <a:lnTo>
                    <a:pt x="881" y="202"/>
                  </a:lnTo>
                  <a:lnTo>
                    <a:pt x="887" y="192"/>
                  </a:lnTo>
                  <a:lnTo>
                    <a:pt x="889" y="190"/>
                  </a:lnTo>
                  <a:lnTo>
                    <a:pt x="892" y="185"/>
                  </a:lnTo>
                  <a:lnTo>
                    <a:pt x="892" y="185"/>
                  </a:lnTo>
                  <a:lnTo>
                    <a:pt x="900" y="188"/>
                  </a:lnTo>
                  <a:lnTo>
                    <a:pt x="907" y="190"/>
                  </a:lnTo>
                  <a:lnTo>
                    <a:pt x="907" y="190"/>
                  </a:lnTo>
                  <a:lnTo>
                    <a:pt x="913" y="191"/>
                  </a:lnTo>
                  <a:lnTo>
                    <a:pt x="917" y="192"/>
                  </a:lnTo>
                  <a:lnTo>
                    <a:pt x="927" y="195"/>
                  </a:lnTo>
                  <a:lnTo>
                    <a:pt x="932" y="196"/>
                  </a:lnTo>
                  <a:lnTo>
                    <a:pt x="936" y="196"/>
                  </a:lnTo>
                  <a:lnTo>
                    <a:pt x="942" y="195"/>
                  </a:lnTo>
                  <a:lnTo>
                    <a:pt x="946" y="191"/>
                  </a:lnTo>
                  <a:lnTo>
                    <a:pt x="946" y="191"/>
                  </a:lnTo>
                  <a:lnTo>
                    <a:pt x="949" y="194"/>
                  </a:lnTo>
                  <a:lnTo>
                    <a:pt x="952" y="194"/>
                  </a:lnTo>
                  <a:lnTo>
                    <a:pt x="960" y="194"/>
                  </a:lnTo>
                  <a:lnTo>
                    <a:pt x="964" y="194"/>
                  </a:lnTo>
                  <a:lnTo>
                    <a:pt x="967" y="194"/>
                  </a:lnTo>
                  <a:lnTo>
                    <a:pt x="970" y="196"/>
                  </a:lnTo>
                  <a:lnTo>
                    <a:pt x="970" y="202"/>
                  </a:lnTo>
                  <a:lnTo>
                    <a:pt x="970" y="202"/>
                  </a:lnTo>
                  <a:lnTo>
                    <a:pt x="972" y="203"/>
                  </a:lnTo>
                  <a:lnTo>
                    <a:pt x="975" y="205"/>
                  </a:lnTo>
                  <a:lnTo>
                    <a:pt x="985" y="206"/>
                  </a:lnTo>
                  <a:lnTo>
                    <a:pt x="985" y="206"/>
                  </a:lnTo>
                  <a:lnTo>
                    <a:pt x="1002" y="205"/>
                  </a:lnTo>
                  <a:lnTo>
                    <a:pt x="1018" y="202"/>
                  </a:lnTo>
                  <a:lnTo>
                    <a:pt x="1018" y="202"/>
                  </a:lnTo>
                  <a:lnTo>
                    <a:pt x="1025" y="223"/>
                  </a:lnTo>
                  <a:lnTo>
                    <a:pt x="1025" y="223"/>
                  </a:lnTo>
                  <a:lnTo>
                    <a:pt x="1051" y="208"/>
                  </a:lnTo>
                  <a:lnTo>
                    <a:pt x="1051" y="208"/>
                  </a:lnTo>
                  <a:lnTo>
                    <a:pt x="1040" y="201"/>
                  </a:lnTo>
                  <a:lnTo>
                    <a:pt x="1031" y="195"/>
                  </a:lnTo>
                  <a:lnTo>
                    <a:pt x="1031" y="195"/>
                  </a:lnTo>
                  <a:lnTo>
                    <a:pt x="1025" y="194"/>
                  </a:lnTo>
                  <a:lnTo>
                    <a:pt x="1020" y="194"/>
                  </a:lnTo>
                  <a:lnTo>
                    <a:pt x="1014" y="192"/>
                  </a:lnTo>
                  <a:lnTo>
                    <a:pt x="1011" y="191"/>
                  </a:lnTo>
                  <a:lnTo>
                    <a:pt x="1010" y="188"/>
                  </a:lnTo>
                  <a:lnTo>
                    <a:pt x="1010" y="188"/>
                  </a:lnTo>
                  <a:lnTo>
                    <a:pt x="1031" y="177"/>
                  </a:lnTo>
                  <a:lnTo>
                    <a:pt x="1031" y="177"/>
                  </a:lnTo>
                  <a:lnTo>
                    <a:pt x="1024" y="170"/>
                  </a:lnTo>
                  <a:lnTo>
                    <a:pt x="1018" y="169"/>
                  </a:lnTo>
                  <a:lnTo>
                    <a:pt x="1018" y="169"/>
                  </a:lnTo>
                  <a:lnTo>
                    <a:pt x="1011" y="167"/>
                  </a:lnTo>
                  <a:lnTo>
                    <a:pt x="1007" y="167"/>
                  </a:lnTo>
                  <a:lnTo>
                    <a:pt x="1006" y="166"/>
                  </a:lnTo>
                  <a:lnTo>
                    <a:pt x="1006" y="166"/>
                  </a:lnTo>
                  <a:lnTo>
                    <a:pt x="997" y="158"/>
                  </a:lnTo>
                  <a:lnTo>
                    <a:pt x="989" y="151"/>
                  </a:lnTo>
                  <a:lnTo>
                    <a:pt x="978" y="147"/>
                  </a:lnTo>
                  <a:lnTo>
                    <a:pt x="964" y="144"/>
                  </a:lnTo>
                  <a:lnTo>
                    <a:pt x="964" y="144"/>
                  </a:lnTo>
                  <a:lnTo>
                    <a:pt x="972" y="129"/>
                  </a:lnTo>
                  <a:lnTo>
                    <a:pt x="972" y="129"/>
                  </a:lnTo>
                  <a:lnTo>
                    <a:pt x="957" y="123"/>
                  </a:lnTo>
                  <a:lnTo>
                    <a:pt x="950" y="122"/>
                  </a:lnTo>
                  <a:lnTo>
                    <a:pt x="946" y="120"/>
                  </a:lnTo>
                  <a:lnTo>
                    <a:pt x="942" y="122"/>
                  </a:lnTo>
                  <a:lnTo>
                    <a:pt x="939" y="124"/>
                  </a:lnTo>
                  <a:lnTo>
                    <a:pt x="931" y="134"/>
                  </a:lnTo>
                  <a:lnTo>
                    <a:pt x="931" y="134"/>
                  </a:lnTo>
                  <a:lnTo>
                    <a:pt x="889" y="126"/>
                  </a:lnTo>
                  <a:lnTo>
                    <a:pt x="889" y="126"/>
                  </a:lnTo>
                  <a:lnTo>
                    <a:pt x="885" y="101"/>
                  </a:lnTo>
                  <a:lnTo>
                    <a:pt x="885" y="101"/>
                  </a:lnTo>
                  <a:lnTo>
                    <a:pt x="856" y="113"/>
                  </a:lnTo>
                  <a:lnTo>
                    <a:pt x="856" y="113"/>
                  </a:lnTo>
                  <a:lnTo>
                    <a:pt x="849" y="95"/>
                  </a:lnTo>
                  <a:lnTo>
                    <a:pt x="849" y="95"/>
                  </a:lnTo>
                  <a:lnTo>
                    <a:pt x="826" y="109"/>
                  </a:lnTo>
                  <a:lnTo>
                    <a:pt x="826" y="109"/>
                  </a:lnTo>
                  <a:lnTo>
                    <a:pt x="869" y="130"/>
                  </a:lnTo>
                  <a:lnTo>
                    <a:pt x="869" y="130"/>
                  </a:lnTo>
                  <a:lnTo>
                    <a:pt x="830" y="149"/>
                  </a:lnTo>
                  <a:lnTo>
                    <a:pt x="830" y="149"/>
                  </a:lnTo>
                  <a:lnTo>
                    <a:pt x="833" y="138"/>
                  </a:lnTo>
                  <a:lnTo>
                    <a:pt x="833" y="138"/>
                  </a:lnTo>
                  <a:lnTo>
                    <a:pt x="820" y="138"/>
                  </a:lnTo>
                  <a:lnTo>
                    <a:pt x="816" y="138"/>
                  </a:lnTo>
                  <a:lnTo>
                    <a:pt x="813" y="137"/>
                  </a:lnTo>
                  <a:lnTo>
                    <a:pt x="813" y="134"/>
                  </a:lnTo>
                  <a:lnTo>
                    <a:pt x="813" y="130"/>
                  </a:lnTo>
                  <a:lnTo>
                    <a:pt x="815" y="119"/>
                  </a:lnTo>
                  <a:lnTo>
                    <a:pt x="815" y="119"/>
                  </a:lnTo>
                  <a:lnTo>
                    <a:pt x="808" y="116"/>
                  </a:lnTo>
                  <a:lnTo>
                    <a:pt x="801" y="116"/>
                  </a:lnTo>
                  <a:lnTo>
                    <a:pt x="795" y="119"/>
                  </a:lnTo>
                  <a:lnTo>
                    <a:pt x="788" y="123"/>
                  </a:lnTo>
                  <a:lnTo>
                    <a:pt x="788" y="123"/>
                  </a:lnTo>
                  <a:lnTo>
                    <a:pt x="783" y="129"/>
                  </a:lnTo>
                  <a:lnTo>
                    <a:pt x="774" y="133"/>
                  </a:lnTo>
                  <a:lnTo>
                    <a:pt x="774" y="133"/>
                  </a:lnTo>
                  <a:lnTo>
                    <a:pt x="769" y="136"/>
                  </a:lnTo>
                  <a:lnTo>
                    <a:pt x="768" y="140"/>
                  </a:lnTo>
                  <a:lnTo>
                    <a:pt x="765" y="144"/>
                  </a:lnTo>
                  <a:lnTo>
                    <a:pt x="765" y="149"/>
                  </a:lnTo>
                  <a:lnTo>
                    <a:pt x="765" y="149"/>
                  </a:lnTo>
                  <a:lnTo>
                    <a:pt x="777" y="151"/>
                  </a:lnTo>
                  <a:lnTo>
                    <a:pt x="777" y="151"/>
                  </a:lnTo>
                  <a:lnTo>
                    <a:pt x="781" y="140"/>
                  </a:lnTo>
                  <a:lnTo>
                    <a:pt x="781" y="140"/>
                  </a:lnTo>
                  <a:lnTo>
                    <a:pt x="786" y="140"/>
                  </a:lnTo>
                  <a:lnTo>
                    <a:pt x="786" y="140"/>
                  </a:lnTo>
                  <a:lnTo>
                    <a:pt x="792" y="159"/>
                  </a:lnTo>
                  <a:lnTo>
                    <a:pt x="792" y="159"/>
                  </a:lnTo>
                  <a:lnTo>
                    <a:pt x="781" y="159"/>
                  </a:lnTo>
                  <a:lnTo>
                    <a:pt x="773" y="160"/>
                  </a:lnTo>
                  <a:lnTo>
                    <a:pt x="773" y="160"/>
                  </a:lnTo>
                  <a:lnTo>
                    <a:pt x="761" y="165"/>
                  </a:lnTo>
                  <a:lnTo>
                    <a:pt x="747" y="172"/>
                  </a:lnTo>
                  <a:lnTo>
                    <a:pt x="747" y="172"/>
                  </a:lnTo>
                  <a:lnTo>
                    <a:pt x="762" y="176"/>
                  </a:lnTo>
                  <a:lnTo>
                    <a:pt x="762" y="176"/>
                  </a:lnTo>
                  <a:lnTo>
                    <a:pt x="759" y="180"/>
                  </a:lnTo>
                  <a:lnTo>
                    <a:pt x="759" y="180"/>
                  </a:lnTo>
                  <a:lnTo>
                    <a:pt x="751" y="181"/>
                  </a:lnTo>
                  <a:lnTo>
                    <a:pt x="743" y="183"/>
                  </a:lnTo>
                  <a:lnTo>
                    <a:pt x="738" y="184"/>
                  </a:lnTo>
                  <a:lnTo>
                    <a:pt x="734" y="183"/>
                  </a:lnTo>
                  <a:lnTo>
                    <a:pt x="730" y="181"/>
                  </a:lnTo>
                  <a:lnTo>
                    <a:pt x="726" y="178"/>
                  </a:lnTo>
                  <a:lnTo>
                    <a:pt x="726" y="178"/>
                  </a:lnTo>
                  <a:lnTo>
                    <a:pt x="748" y="160"/>
                  </a:lnTo>
                  <a:lnTo>
                    <a:pt x="748" y="160"/>
                  </a:lnTo>
                  <a:lnTo>
                    <a:pt x="736" y="152"/>
                  </a:lnTo>
                  <a:lnTo>
                    <a:pt x="736" y="152"/>
                  </a:lnTo>
                  <a:lnTo>
                    <a:pt x="725" y="155"/>
                  </a:lnTo>
                  <a:lnTo>
                    <a:pt x="720" y="156"/>
                  </a:lnTo>
                  <a:lnTo>
                    <a:pt x="718" y="156"/>
                  </a:lnTo>
                  <a:lnTo>
                    <a:pt x="718" y="156"/>
                  </a:lnTo>
                  <a:lnTo>
                    <a:pt x="712" y="155"/>
                  </a:lnTo>
                  <a:lnTo>
                    <a:pt x="708" y="155"/>
                  </a:lnTo>
                  <a:lnTo>
                    <a:pt x="700" y="159"/>
                  </a:lnTo>
                  <a:lnTo>
                    <a:pt x="700" y="159"/>
                  </a:lnTo>
                  <a:lnTo>
                    <a:pt x="687" y="165"/>
                  </a:lnTo>
                  <a:lnTo>
                    <a:pt x="675" y="172"/>
                  </a:lnTo>
                  <a:lnTo>
                    <a:pt x="675" y="172"/>
                  </a:lnTo>
                  <a:lnTo>
                    <a:pt x="682" y="176"/>
                  </a:lnTo>
                  <a:lnTo>
                    <a:pt x="687" y="181"/>
                  </a:lnTo>
                  <a:lnTo>
                    <a:pt x="693" y="185"/>
                  </a:lnTo>
                  <a:lnTo>
                    <a:pt x="694" y="191"/>
                  </a:lnTo>
                  <a:lnTo>
                    <a:pt x="696" y="196"/>
                  </a:lnTo>
                  <a:lnTo>
                    <a:pt x="694" y="201"/>
                  </a:lnTo>
                  <a:lnTo>
                    <a:pt x="691" y="205"/>
                  </a:lnTo>
                  <a:lnTo>
                    <a:pt x="687" y="209"/>
                  </a:lnTo>
                  <a:lnTo>
                    <a:pt x="687" y="209"/>
                  </a:lnTo>
                  <a:lnTo>
                    <a:pt x="682" y="201"/>
                  </a:lnTo>
                  <a:lnTo>
                    <a:pt x="675" y="192"/>
                  </a:lnTo>
                  <a:lnTo>
                    <a:pt x="668" y="185"/>
                  </a:lnTo>
                  <a:lnTo>
                    <a:pt x="657" y="178"/>
                  </a:lnTo>
                  <a:lnTo>
                    <a:pt x="657" y="178"/>
                  </a:lnTo>
                  <a:lnTo>
                    <a:pt x="651" y="190"/>
                  </a:lnTo>
                  <a:lnTo>
                    <a:pt x="651" y="190"/>
                  </a:lnTo>
                  <a:lnTo>
                    <a:pt x="648" y="202"/>
                  </a:lnTo>
                  <a:lnTo>
                    <a:pt x="647" y="208"/>
                  </a:lnTo>
                  <a:lnTo>
                    <a:pt x="644" y="213"/>
                  </a:lnTo>
                  <a:lnTo>
                    <a:pt x="644" y="213"/>
                  </a:lnTo>
                  <a:lnTo>
                    <a:pt x="642" y="217"/>
                  </a:lnTo>
                  <a:lnTo>
                    <a:pt x="637" y="219"/>
                  </a:lnTo>
                  <a:lnTo>
                    <a:pt x="632" y="219"/>
                  </a:lnTo>
                  <a:lnTo>
                    <a:pt x="626" y="216"/>
                  </a:lnTo>
                  <a:lnTo>
                    <a:pt x="626" y="216"/>
                  </a:lnTo>
                  <a:lnTo>
                    <a:pt x="630" y="206"/>
                  </a:lnTo>
                  <a:lnTo>
                    <a:pt x="630" y="206"/>
                  </a:lnTo>
                  <a:lnTo>
                    <a:pt x="625" y="202"/>
                  </a:lnTo>
                  <a:lnTo>
                    <a:pt x="619" y="199"/>
                  </a:lnTo>
                  <a:lnTo>
                    <a:pt x="615" y="198"/>
                  </a:lnTo>
                  <a:lnTo>
                    <a:pt x="612" y="199"/>
                  </a:lnTo>
                  <a:lnTo>
                    <a:pt x="610" y="201"/>
                  </a:lnTo>
                  <a:lnTo>
                    <a:pt x="606" y="203"/>
                  </a:lnTo>
                  <a:lnTo>
                    <a:pt x="606" y="203"/>
                  </a:lnTo>
                  <a:lnTo>
                    <a:pt x="597" y="196"/>
                  </a:lnTo>
                  <a:lnTo>
                    <a:pt x="589" y="192"/>
                  </a:lnTo>
                  <a:lnTo>
                    <a:pt x="582" y="188"/>
                  </a:lnTo>
                  <a:lnTo>
                    <a:pt x="575" y="187"/>
                  </a:lnTo>
                  <a:lnTo>
                    <a:pt x="567" y="188"/>
                  </a:lnTo>
                  <a:lnTo>
                    <a:pt x="560" y="190"/>
                  </a:lnTo>
                  <a:lnTo>
                    <a:pt x="553" y="194"/>
                  </a:lnTo>
                  <a:lnTo>
                    <a:pt x="546" y="198"/>
                  </a:lnTo>
                  <a:lnTo>
                    <a:pt x="546" y="198"/>
                  </a:lnTo>
                  <a:lnTo>
                    <a:pt x="563" y="196"/>
                  </a:lnTo>
                  <a:lnTo>
                    <a:pt x="563" y="196"/>
                  </a:lnTo>
                  <a:lnTo>
                    <a:pt x="564" y="206"/>
                  </a:lnTo>
                  <a:lnTo>
                    <a:pt x="564" y="210"/>
                  </a:lnTo>
                  <a:lnTo>
                    <a:pt x="567" y="212"/>
                  </a:lnTo>
                  <a:lnTo>
                    <a:pt x="568" y="214"/>
                  </a:lnTo>
                  <a:lnTo>
                    <a:pt x="572" y="214"/>
                  </a:lnTo>
                  <a:lnTo>
                    <a:pt x="582" y="217"/>
                  </a:lnTo>
                  <a:lnTo>
                    <a:pt x="582" y="217"/>
                  </a:lnTo>
                  <a:lnTo>
                    <a:pt x="597" y="220"/>
                  </a:lnTo>
                  <a:lnTo>
                    <a:pt x="597" y="220"/>
                  </a:lnTo>
                  <a:lnTo>
                    <a:pt x="604" y="221"/>
                  </a:lnTo>
                  <a:lnTo>
                    <a:pt x="611" y="224"/>
                  </a:lnTo>
                  <a:lnTo>
                    <a:pt x="617" y="227"/>
                  </a:lnTo>
                  <a:lnTo>
                    <a:pt x="621" y="231"/>
                  </a:lnTo>
                  <a:lnTo>
                    <a:pt x="629" y="239"/>
                  </a:lnTo>
                  <a:lnTo>
                    <a:pt x="637" y="249"/>
                  </a:lnTo>
                  <a:lnTo>
                    <a:pt x="637" y="249"/>
                  </a:lnTo>
                  <a:lnTo>
                    <a:pt x="624" y="248"/>
                  </a:lnTo>
                  <a:lnTo>
                    <a:pt x="614" y="248"/>
                  </a:lnTo>
                  <a:lnTo>
                    <a:pt x="611" y="249"/>
                  </a:lnTo>
                  <a:lnTo>
                    <a:pt x="608" y="252"/>
                  </a:lnTo>
                  <a:lnTo>
                    <a:pt x="603" y="259"/>
                  </a:lnTo>
                  <a:lnTo>
                    <a:pt x="603" y="259"/>
                  </a:lnTo>
                  <a:lnTo>
                    <a:pt x="612" y="262"/>
                  </a:lnTo>
                  <a:lnTo>
                    <a:pt x="618" y="263"/>
                  </a:lnTo>
                  <a:lnTo>
                    <a:pt x="621" y="262"/>
                  </a:lnTo>
                  <a:lnTo>
                    <a:pt x="625" y="260"/>
                  </a:lnTo>
                  <a:lnTo>
                    <a:pt x="629" y="257"/>
                  </a:lnTo>
                  <a:lnTo>
                    <a:pt x="636" y="249"/>
                  </a:lnTo>
                  <a:lnTo>
                    <a:pt x="636" y="249"/>
                  </a:lnTo>
                  <a:lnTo>
                    <a:pt x="642" y="249"/>
                  </a:lnTo>
                  <a:lnTo>
                    <a:pt x="643" y="249"/>
                  </a:lnTo>
                  <a:lnTo>
                    <a:pt x="644" y="246"/>
                  </a:lnTo>
                  <a:lnTo>
                    <a:pt x="646" y="244"/>
                  </a:lnTo>
                  <a:lnTo>
                    <a:pt x="647" y="239"/>
                  </a:lnTo>
                  <a:lnTo>
                    <a:pt x="648" y="238"/>
                  </a:lnTo>
                  <a:lnTo>
                    <a:pt x="651" y="237"/>
                  </a:lnTo>
                  <a:lnTo>
                    <a:pt x="651" y="237"/>
                  </a:lnTo>
                  <a:lnTo>
                    <a:pt x="676" y="234"/>
                  </a:lnTo>
                  <a:lnTo>
                    <a:pt x="701" y="230"/>
                  </a:lnTo>
                  <a:lnTo>
                    <a:pt x="701" y="230"/>
                  </a:lnTo>
                  <a:lnTo>
                    <a:pt x="709" y="227"/>
                  </a:lnTo>
                  <a:lnTo>
                    <a:pt x="711" y="224"/>
                  </a:lnTo>
                  <a:lnTo>
                    <a:pt x="712" y="221"/>
                  </a:lnTo>
                  <a:lnTo>
                    <a:pt x="712" y="219"/>
                  </a:lnTo>
                  <a:lnTo>
                    <a:pt x="711" y="214"/>
                  </a:lnTo>
                  <a:lnTo>
                    <a:pt x="707" y="206"/>
                  </a:lnTo>
                  <a:lnTo>
                    <a:pt x="707" y="206"/>
                  </a:lnTo>
                  <a:lnTo>
                    <a:pt x="723" y="201"/>
                  </a:lnTo>
                  <a:lnTo>
                    <a:pt x="723" y="201"/>
                  </a:lnTo>
                  <a:lnTo>
                    <a:pt x="720" y="209"/>
                  </a:lnTo>
                  <a:lnTo>
                    <a:pt x="719" y="212"/>
                  </a:lnTo>
                  <a:lnTo>
                    <a:pt x="719" y="214"/>
                  </a:lnTo>
                  <a:lnTo>
                    <a:pt x="719" y="214"/>
                  </a:lnTo>
                  <a:lnTo>
                    <a:pt x="723" y="216"/>
                  </a:lnTo>
                  <a:lnTo>
                    <a:pt x="726" y="217"/>
                  </a:lnTo>
                  <a:lnTo>
                    <a:pt x="727" y="216"/>
                  </a:lnTo>
                  <a:lnTo>
                    <a:pt x="730" y="214"/>
                  </a:lnTo>
                  <a:lnTo>
                    <a:pt x="734" y="210"/>
                  </a:lnTo>
                  <a:lnTo>
                    <a:pt x="736" y="209"/>
                  </a:lnTo>
                  <a:lnTo>
                    <a:pt x="738" y="208"/>
                  </a:lnTo>
                  <a:lnTo>
                    <a:pt x="738" y="208"/>
                  </a:lnTo>
                  <a:lnTo>
                    <a:pt x="743" y="209"/>
                  </a:lnTo>
                  <a:lnTo>
                    <a:pt x="745" y="212"/>
                  </a:lnTo>
                  <a:lnTo>
                    <a:pt x="745" y="214"/>
                  </a:lnTo>
                  <a:lnTo>
                    <a:pt x="747" y="217"/>
                  </a:lnTo>
                  <a:lnTo>
                    <a:pt x="745" y="221"/>
                  </a:lnTo>
                  <a:lnTo>
                    <a:pt x="745" y="227"/>
                  </a:lnTo>
                  <a:lnTo>
                    <a:pt x="745" y="227"/>
                  </a:lnTo>
                  <a:lnTo>
                    <a:pt x="745" y="234"/>
                  </a:lnTo>
                  <a:lnTo>
                    <a:pt x="744" y="238"/>
                  </a:lnTo>
                  <a:lnTo>
                    <a:pt x="740" y="239"/>
                  </a:lnTo>
                  <a:lnTo>
                    <a:pt x="733" y="239"/>
                  </a:lnTo>
                  <a:lnTo>
                    <a:pt x="733" y="239"/>
                  </a:lnTo>
                  <a:lnTo>
                    <a:pt x="726" y="238"/>
                  </a:lnTo>
                  <a:lnTo>
                    <a:pt x="719" y="239"/>
                  </a:lnTo>
                  <a:lnTo>
                    <a:pt x="715" y="241"/>
                  </a:lnTo>
                  <a:lnTo>
                    <a:pt x="709" y="244"/>
                  </a:lnTo>
                  <a:lnTo>
                    <a:pt x="701" y="249"/>
                  </a:lnTo>
                  <a:lnTo>
                    <a:pt x="693" y="256"/>
                  </a:lnTo>
                  <a:lnTo>
                    <a:pt x="693" y="256"/>
                  </a:lnTo>
                  <a:lnTo>
                    <a:pt x="686" y="253"/>
                  </a:lnTo>
                  <a:lnTo>
                    <a:pt x="679" y="252"/>
                  </a:lnTo>
                  <a:lnTo>
                    <a:pt x="673" y="252"/>
                  </a:lnTo>
                  <a:lnTo>
                    <a:pt x="666" y="253"/>
                  </a:lnTo>
                  <a:lnTo>
                    <a:pt x="654" y="255"/>
                  </a:lnTo>
                  <a:lnTo>
                    <a:pt x="642" y="257"/>
                  </a:lnTo>
                  <a:lnTo>
                    <a:pt x="642" y="257"/>
                  </a:lnTo>
                  <a:lnTo>
                    <a:pt x="646" y="270"/>
                  </a:lnTo>
                  <a:lnTo>
                    <a:pt x="646" y="270"/>
                  </a:lnTo>
                  <a:lnTo>
                    <a:pt x="640" y="274"/>
                  </a:lnTo>
                  <a:lnTo>
                    <a:pt x="633" y="274"/>
                  </a:lnTo>
                  <a:lnTo>
                    <a:pt x="626" y="274"/>
                  </a:lnTo>
                  <a:lnTo>
                    <a:pt x="621" y="274"/>
                  </a:lnTo>
                  <a:lnTo>
                    <a:pt x="608" y="273"/>
                  </a:lnTo>
                  <a:lnTo>
                    <a:pt x="603" y="273"/>
                  </a:lnTo>
                  <a:lnTo>
                    <a:pt x="596" y="275"/>
                  </a:lnTo>
                  <a:lnTo>
                    <a:pt x="596" y="275"/>
                  </a:lnTo>
                  <a:lnTo>
                    <a:pt x="582" y="257"/>
                  </a:lnTo>
                  <a:lnTo>
                    <a:pt x="582" y="257"/>
                  </a:lnTo>
                  <a:lnTo>
                    <a:pt x="606" y="239"/>
                  </a:lnTo>
                  <a:lnTo>
                    <a:pt x="606" y="239"/>
                  </a:lnTo>
                  <a:lnTo>
                    <a:pt x="601" y="231"/>
                  </a:lnTo>
                  <a:lnTo>
                    <a:pt x="601" y="231"/>
                  </a:lnTo>
                  <a:lnTo>
                    <a:pt x="561" y="250"/>
                  </a:lnTo>
                  <a:lnTo>
                    <a:pt x="561" y="250"/>
                  </a:lnTo>
                  <a:lnTo>
                    <a:pt x="560" y="245"/>
                  </a:lnTo>
                  <a:lnTo>
                    <a:pt x="557" y="239"/>
                  </a:lnTo>
                  <a:lnTo>
                    <a:pt x="550" y="231"/>
                  </a:lnTo>
                  <a:lnTo>
                    <a:pt x="543" y="224"/>
                  </a:lnTo>
                  <a:lnTo>
                    <a:pt x="534" y="217"/>
                  </a:lnTo>
                  <a:lnTo>
                    <a:pt x="534" y="217"/>
                  </a:lnTo>
                  <a:lnTo>
                    <a:pt x="542" y="203"/>
                  </a:lnTo>
                  <a:lnTo>
                    <a:pt x="542" y="203"/>
                  </a:lnTo>
                  <a:lnTo>
                    <a:pt x="524" y="203"/>
                  </a:lnTo>
                  <a:lnTo>
                    <a:pt x="509" y="205"/>
                  </a:lnTo>
                  <a:lnTo>
                    <a:pt x="509" y="205"/>
                  </a:lnTo>
                  <a:lnTo>
                    <a:pt x="486" y="208"/>
                  </a:lnTo>
                  <a:lnTo>
                    <a:pt x="475" y="210"/>
                  </a:lnTo>
                  <a:lnTo>
                    <a:pt x="471" y="213"/>
                  </a:lnTo>
                  <a:lnTo>
                    <a:pt x="466" y="217"/>
                  </a:lnTo>
                  <a:lnTo>
                    <a:pt x="466" y="217"/>
                  </a:lnTo>
                  <a:lnTo>
                    <a:pt x="474" y="227"/>
                  </a:lnTo>
                  <a:lnTo>
                    <a:pt x="474" y="227"/>
                  </a:lnTo>
                  <a:lnTo>
                    <a:pt x="496" y="214"/>
                  </a:lnTo>
                  <a:lnTo>
                    <a:pt x="496" y="214"/>
                  </a:lnTo>
                  <a:lnTo>
                    <a:pt x="513" y="238"/>
                  </a:lnTo>
                  <a:lnTo>
                    <a:pt x="513" y="238"/>
                  </a:lnTo>
                  <a:lnTo>
                    <a:pt x="531" y="227"/>
                  </a:lnTo>
                  <a:lnTo>
                    <a:pt x="531" y="227"/>
                  </a:lnTo>
                  <a:lnTo>
                    <a:pt x="528" y="232"/>
                  </a:lnTo>
                  <a:lnTo>
                    <a:pt x="529" y="237"/>
                  </a:lnTo>
                  <a:lnTo>
                    <a:pt x="532" y="239"/>
                  </a:lnTo>
                  <a:lnTo>
                    <a:pt x="536" y="242"/>
                  </a:lnTo>
                  <a:lnTo>
                    <a:pt x="546" y="246"/>
                  </a:lnTo>
                  <a:lnTo>
                    <a:pt x="550" y="249"/>
                  </a:lnTo>
                  <a:lnTo>
                    <a:pt x="553" y="253"/>
                  </a:lnTo>
                  <a:lnTo>
                    <a:pt x="553" y="253"/>
                  </a:lnTo>
                  <a:lnTo>
                    <a:pt x="531" y="255"/>
                  </a:lnTo>
                  <a:lnTo>
                    <a:pt x="531" y="255"/>
                  </a:lnTo>
                  <a:lnTo>
                    <a:pt x="531" y="259"/>
                  </a:lnTo>
                  <a:lnTo>
                    <a:pt x="531" y="259"/>
                  </a:lnTo>
                  <a:lnTo>
                    <a:pt x="563" y="266"/>
                  </a:lnTo>
                  <a:lnTo>
                    <a:pt x="563" y="266"/>
                  </a:lnTo>
                  <a:lnTo>
                    <a:pt x="570" y="278"/>
                  </a:lnTo>
                  <a:lnTo>
                    <a:pt x="570" y="278"/>
                  </a:lnTo>
                  <a:lnTo>
                    <a:pt x="560" y="286"/>
                  </a:lnTo>
                  <a:lnTo>
                    <a:pt x="560" y="286"/>
                  </a:lnTo>
                  <a:lnTo>
                    <a:pt x="563" y="291"/>
                  </a:lnTo>
                  <a:lnTo>
                    <a:pt x="563" y="291"/>
                  </a:lnTo>
                  <a:lnTo>
                    <a:pt x="597" y="282"/>
                  </a:lnTo>
                  <a:lnTo>
                    <a:pt x="597" y="282"/>
                  </a:lnTo>
                  <a:lnTo>
                    <a:pt x="599" y="293"/>
                  </a:lnTo>
                  <a:lnTo>
                    <a:pt x="599" y="293"/>
                  </a:lnTo>
                  <a:lnTo>
                    <a:pt x="612" y="288"/>
                  </a:lnTo>
                  <a:lnTo>
                    <a:pt x="612" y="288"/>
                  </a:lnTo>
                  <a:lnTo>
                    <a:pt x="612" y="288"/>
                  </a:lnTo>
                  <a:lnTo>
                    <a:pt x="615" y="291"/>
                  </a:lnTo>
                  <a:lnTo>
                    <a:pt x="615" y="291"/>
                  </a:lnTo>
                  <a:lnTo>
                    <a:pt x="618" y="298"/>
                  </a:lnTo>
                  <a:lnTo>
                    <a:pt x="624" y="302"/>
                  </a:lnTo>
                  <a:lnTo>
                    <a:pt x="629" y="304"/>
                  </a:lnTo>
                  <a:lnTo>
                    <a:pt x="637" y="304"/>
                  </a:lnTo>
                  <a:lnTo>
                    <a:pt x="637" y="304"/>
                  </a:lnTo>
                  <a:lnTo>
                    <a:pt x="644" y="303"/>
                  </a:lnTo>
                  <a:lnTo>
                    <a:pt x="648" y="300"/>
                  </a:lnTo>
                  <a:lnTo>
                    <a:pt x="653" y="296"/>
                  </a:lnTo>
                  <a:lnTo>
                    <a:pt x="655" y="289"/>
                  </a:lnTo>
                  <a:lnTo>
                    <a:pt x="655" y="289"/>
                  </a:lnTo>
                  <a:lnTo>
                    <a:pt x="661" y="274"/>
                  </a:lnTo>
                  <a:lnTo>
                    <a:pt x="668" y="259"/>
                  </a:lnTo>
                  <a:lnTo>
                    <a:pt x="668" y="259"/>
                  </a:lnTo>
                  <a:lnTo>
                    <a:pt x="698" y="266"/>
                  </a:lnTo>
                  <a:lnTo>
                    <a:pt x="698" y="266"/>
                  </a:lnTo>
                  <a:lnTo>
                    <a:pt x="707" y="282"/>
                  </a:lnTo>
                  <a:lnTo>
                    <a:pt x="707" y="282"/>
                  </a:lnTo>
                  <a:lnTo>
                    <a:pt x="726" y="273"/>
                  </a:lnTo>
                  <a:lnTo>
                    <a:pt x="726" y="273"/>
                  </a:lnTo>
                  <a:lnTo>
                    <a:pt x="722" y="255"/>
                  </a:lnTo>
                  <a:lnTo>
                    <a:pt x="722" y="255"/>
                  </a:lnTo>
                  <a:lnTo>
                    <a:pt x="740" y="256"/>
                  </a:lnTo>
                  <a:lnTo>
                    <a:pt x="748" y="255"/>
                  </a:lnTo>
                  <a:lnTo>
                    <a:pt x="755" y="250"/>
                  </a:lnTo>
                  <a:lnTo>
                    <a:pt x="755" y="250"/>
                  </a:lnTo>
                  <a:lnTo>
                    <a:pt x="761" y="246"/>
                  </a:lnTo>
                  <a:lnTo>
                    <a:pt x="763" y="239"/>
                  </a:lnTo>
                  <a:lnTo>
                    <a:pt x="766" y="227"/>
                  </a:lnTo>
                  <a:lnTo>
                    <a:pt x="766" y="227"/>
                  </a:lnTo>
                  <a:lnTo>
                    <a:pt x="809" y="235"/>
                  </a:lnTo>
                  <a:lnTo>
                    <a:pt x="809" y="235"/>
                  </a:lnTo>
                  <a:lnTo>
                    <a:pt x="808" y="255"/>
                  </a:lnTo>
                  <a:lnTo>
                    <a:pt x="808" y="255"/>
                  </a:lnTo>
                  <a:lnTo>
                    <a:pt x="798" y="252"/>
                  </a:lnTo>
                  <a:lnTo>
                    <a:pt x="790" y="252"/>
                  </a:lnTo>
                  <a:lnTo>
                    <a:pt x="783" y="255"/>
                  </a:lnTo>
                  <a:lnTo>
                    <a:pt x="776" y="257"/>
                  </a:lnTo>
                  <a:lnTo>
                    <a:pt x="762" y="263"/>
                  </a:lnTo>
                  <a:lnTo>
                    <a:pt x="755" y="264"/>
                  </a:lnTo>
                  <a:lnTo>
                    <a:pt x="748" y="266"/>
                  </a:lnTo>
                  <a:lnTo>
                    <a:pt x="748" y="266"/>
                  </a:lnTo>
                  <a:lnTo>
                    <a:pt x="740" y="284"/>
                  </a:lnTo>
                  <a:lnTo>
                    <a:pt x="740" y="284"/>
                  </a:lnTo>
                  <a:lnTo>
                    <a:pt x="761" y="288"/>
                  </a:lnTo>
                  <a:lnTo>
                    <a:pt x="761" y="288"/>
                  </a:lnTo>
                  <a:lnTo>
                    <a:pt x="763" y="282"/>
                  </a:lnTo>
                  <a:lnTo>
                    <a:pt x="766" y="280"/>
                  </a:lnTo>
                  <a:lnTo>
                    <a:pt x="770" y="278"/>
                  </a:lnTo>
                  <a:lnTo>
                    <a:pt x="776" y="277"/>
                  </a:lnTo>
                  <a:lnTo>
                    <a:pt x="776" y="277"/>
                  </a:lnTo>
                  <a:lnTo>
                    <a:pt x="776" y="280"/>
                  </a:lnTo>
                  <a:lnTo>
                    <a:pt x="776" y="282"/>
                  </a:lnTo>
                  <a:lnTo>
                    <a:pt x="774" y="289"/>
                  </a:lnTo>
                  <a:lnTo>
                    <a:pt x="773" y="292"/>
                  </a:lnTo>
                  <a:lnTo>
                    <a:pt x="774" y="295"/>
                  </a:lnTo>
                  <a:lnTo>
                    <a:pt x="776" y="298"/>
                  </a:lnTo>
                  <a:lnTo>
                    <a:pt x="780" y="299"/>
                  </a:lnTo>
                  <a:lnTo>
                    <a:pt x="780" y="299"/>
                  </a:lnTo>
                  <a:lnTo>
                    <a:pt x="784" y="298"/>
                  </a:lnTo>
                  <a:lnTo>
                    <a:pt x="786" y="295"/>
                  </a:lnTo>
                  <a:lnTo>
                    <a:pt x="788" y="288"/>
                  </a:lnTo>
                  <a:lnTo>
                    <a:pt x="788" y="282"/>
                  </a:lnTo>
                  <a:lnTo>
                    <a:pt x="788" y="275"/>
                  </a:lnTo>
                  <a:lnTo>
                    <a:pt x="788" y="275"/>
                  </a:lnTo>
                  <a:lnTo>
                    <a:pt x="809" y="275"/>
                  </a:lnTo>
                  <a:lnTo>
                    <a:pt x="809" y="275"/>
                  </a:lnTo>
                  <a:lnTo>
                    <a:pt x="810" y="282"/>
                  </a:lnTo>
                  <a:lnTo>
                    <a:pt x="810" y="288"/>
                  </a:lnTo>
                  <a:lnTo>
                    <a:pt x="808" y="293"/>
                  </a:lnTo>
                  <a:lnTo>
                    <a:pt x="802" y="298"/>
                  </a:lnTo>
                  <a:lnTo>
                    <a:pt x="802" y="298"/>
                  </a:lnTo>
                  <a:lnTo>
                    <a:pt x="812" y="302"/>
                  </a:lnTo>
                  <a:lnTo>
                    <a:pt x="822" y="303"/>
                  </a:lnTo>
                  <a:lnTo>
                    <a:pt x="833" y="302"/>
                  </a:lnTo>
                  <a:lnTo>
                    <a:pt x="844" y="298"/>
                  </a:lnTo>
                  <a:lnTo>
                    <a:pt x="844" y="298"/>
                  </a:lnTo>
                  <a:lnTo>
                    <a:pt x="819" y="281"/>
                  </a:lnTo>
                  <a:lnTo>
                    <a:pt x="819" y="281"/>
                  </a:lnTo>
                  <a:lnTo>
                    <a:pt x="830" y="277"/>
                  </a:lnTo>
                  <a:lnTo>
                    <a:pt x="833" y="277"/>
                  </a:lnTo>
                  <a:lnTo>
                    <a:pt x="837" y="278"/>
                  </a:lnTo>
                  <a:lnTo>
                    <a:pt x="837" y="278"/>
                  </a:lnTo>
                  <a:lnTo>
                    <a:pt x="855" y="284"/>
                  </a:lnTo>
                  <a:lnTo>
                    <a:pt x="855" y="284"/>
                  </a:lnTo>
                  <a:lnTo>
                    <a:pt x="866" y="285"/>
                  </a:lnTo>
                  <a:lnTo>
                    <a:pt x="877" y="285"/>
                  </a:lnTo>
                  <a:lnTo>
                    <a:pt x="888" y="288"/>
                  </a:lnTo>
                  <a:lnTo>
                    <a:pt x="894" y="291"/>
                  </a:lnTo>
                  <a:lnTo>
                    <a:pt x="898" y="295"/>
                  </a:lnTo>
                  <a:lnTo>
                    <a:pt x="898" y="295"/>
                  </a:lnTo>
                  <a:lnTo>
                    <a:pt x="900" y="295"/>
                  </a:lnTo>
                  <a:lnTo>
                    <a:pt x="902" y="295"/>
                  </a:lnTo>
                  <a:lnTo>
                    <a:pt x="902" y="295"/>
                  </a:lnTo>
                  <a:lnTo>
                    <a:pt x="907" y="293"/>
                  </a:lnTo>
                  <a:lnTo>
                    <a:pt x="912" y="293"/>
                  </a:lnTo>
                  <a:lnTo>
                    <a:pt x="916" y="295"/>
                  </a:lnTo>
                  <a:lnTo>
                    <a:pt x="918" y="296"/>
                  </a:lnTo>
                  <a:lnTo>
                    <a:pt x="925" y="300"/>
                  </a:lnTo>
                  <a:lnTo>
                    <a:pt x="934" y="304"/>
                  </a:lnTo>
                  <a:lnTo>
                    <a:pt x="934" y="304"/>
                  </a:lnTo>
                  <a:lnTo>
                    <a:pt x="921" y="324"/>
                  </a:lnTo>
                  <a:lnTo>
                    <a:pt x="921" y="324"/>
                  </a:lnTo>
                  <a:lnTo>
                    <a:pt x="909" y="322"/>
                  </a:lnTo>
                  <a:lnTo>
                    <a:pt x="903" y="321"/>
                  </a:lnTo>
                  <a:lnTo>
                    <a:pt x="898" y="318"/>
                  </a:lnTo>
                  <a:lnTo>
                    <a:pt x="898" y="318"/>
                  </a:lnTo>
                  <a:lnTo>
                    <a:pt x="896" y="314"/>
                  </a:lnTo>
                  <a:lnTo>
                    <a:pt x="895" y="309"/>
                  </a:lnTo>
                  <a:lnTo>
                    <a:pt x="895" y="296"/>
                  </a:lnTo>
                  <a:lnTo>
                    <a:pt x="895" y="296"/>
                  </a:lnTo>
                  <a:lnTo>
                    <a:pt x="885" y="296"/>
                  </a:lnTo>
                  <a:lnTo>
                    <a:pt x="876" y="296"/>
                  </a:lnTo>
                  <a:lnTo>
                    <a:pt x="867" y="298"/>
                  </a:lnTo>
                  <a:lnTo>
                    <a:pt x="858" y="303"/>
                  </a:lnTo>
                  <a:lnTo>
                    <a:pt x="858" y="303"/>
                  </a:lnTo>
                  <a:lnTo>
                    <a:pt x="860" y="306"/>
                  </a:lnTo>
                  <a:lnTo>
                    <a:pt x="863" y="307"/>
                  </a:lnTo>
                  <a:lnTo>
                    <a:pt x="864" y="314"/>
                  </a:lnTo>
                  <a:lnTo>
                    <a:pt x="866" y="317"/>
                  </a:lnTo>
                  <a:lnTo>
                    <a:pt x="869" y="318"/>
                  </a:lnTo>
                  <a:lnTo>
                    <a:pt x="871" y="321"/>
                  </a:lnTo>
                  <a:lnTo>
                    <a:pt x="877" y="322"/>
                  </a:lnTo>
                  <a:lnTo>
                    <a:pt x="877" y="322"/>
                  </a:lnTo>
                  <a:lnTo>
                    <a:pt x="884" y="324"/>
                  </a:lnTo>
                  <a:lnTo>
                    <a:pt x="891" y="327"/>
                  </a:lnTo>
                  <a:lnTo>
                    <a:pt x="906" y="336"/>
                  </a:lnTo>
                  <a:lnTo>
                    <a:pt x="906" y="336"/>
                  </a:lnTo>
                  <a:lnTo>
                    <a:pt x="877" y="354"/>
                  </a:lnTo>
                  <a:lnTo>
                    <a:pt x="877" y="354"/>
                  </a:lnTo>
                  <a:lnTo>
                    <a:pt x="884" y="357"/>
                  </a:lnTo>
                  <a:lnTo>
                    <a:pt x="891" y="360"/>
                  </a:lnTo>
                  <a:lnTo>
                    <a:pt x="894" y="361"/>
                  </a:lnTo>
                  <a:lnTo>
                    <a:pt x="896" y="364"/>
                  </a:lnTo>
                  <a:lnTo>
                    <a:pt x="898" y="368"/>
                  </a:lnTo>
                  <a:lnTo>
                    <a:pt x="898" y="374"/>
                  </a:lnTo>
                  <a:lnTo>
                    <a:pt x="898" y="374"/>
                  </a:lnTo>
                  <a:lnTo>
                    <a:pt x="941" y="353"/>
                  </a:lnTo>
                  <a:lnTo>
                    <a:pt x="941" y="353"/>
                  </a:lnTo>
                  <a:lnTo>
                    <a:pt x="941" y="349"/>
                  </a:lnTo>
                  <a:lnTo>
                    <a:pt x="939" y="345"/>
                  </a:lnTo>
                  <a:lnTo>
                    <a:pt x="935" y="342"/>
                  </a:lnTo>
                  <a:lnTo>
                    <a:pt x="932" y="339"/>
                  </a:lnTo>
                  <a:lnTo>
                    <a:pt x="924" y="336"/>
                  </a:lnTo>
                  <a:lnTo>
                    <a:pt x="920" y="334"/>
                  </a:lnTo>
                  <a:lnTo>
                    <a:pt x="917" y="331"/>
                  </a:lnTo>
                  <a:lnTo>
                    <a:pt x="917" y="331"/>
                  </a:lnTo>
                  <a:lnTo>
                    <a:pt x="921" y="329"/>
                  </a:lnTo>
                  <a:lnTo>
                    <a:pt x="924" y="328"/>
                  </a:lnTo>
                  <a:lnTo>
                    <a:pt x="924" y="328"/>
                  </a:lnTo>
                  <a:lnTo>
                    <a:pt x="935" y="331"/>
                  </a:lnTo>
                  <a:lnTo>
                    <a:pt x="946" y="332"/>
                  </a:lnTo>
                  <a:lnTo>
                    <a:pt x="968" y="329"/>
                  </a:lnTo>
                  <a:lnTo>
                    <a:pt x="968" y="329"/>
                  </a:lnTo>
                  <a:lnTo>
                    <a:pt x="982" y="331"/>
                  </a:lnTo>
                  <a:lnTo>
                    <a:pt x="995" y="331"/>
                  </a:lnTo>
                  <a:lnTo>
                    <a:pt x="1002" y="331"/>
                  </a:lnTo>
                  <a:lnTo>
                    <a:pt x="1007" y="329"/>
                  </a:lnTo>
                  <a:lnTo>
                    <a:pt x="1014" y="327"/>
                  </a:lnTo>
                  <a:lnTo>
                    <a:pt x="1020" y="322"/>
                  </a:lnTo>
                  <a:lnTo>
                    <a:pt x="1020" y="322"/>
                  </a:lnTo>
                  <a:lnTo>
                    <a:pt x="1021" y="322"/>
                  </a:lnTo>
                  <a:lnTo>
                    <a:pt x="1024" y="322"/>
                  </a:lnTo>
                  <a:lnTo>
                    <a:pt x="1031" y="324"/>
                  </a:lnTo>
                  <a:lnTo>
                    <a:pt x="1031" y="324"/>
                  </a:lnTo>
                  <a:lnTo>
                    <a:pt x="1031" y="324"/>
                  </a:lnTo>
                  <a:lnTo>
                    <a:pt x="1028" y="325"/>
                  </a:lnTo>
                  <a:lnTo>
                    <a:pt x="1026" y="328"/>
                  </a:lnTo>
                  <a:lnTo>
                    <a:pt x="1028" y="329"/>
                  </a:lnTo>
                  <a:lnTo>
                    <a:pt x="1031" y="332"/>
                  </a:lnTo>
                  <a:lnTo>
                    <a:pt x="1031" y="332"/>
                  </a:lnTo>
                  <a:lnTo>
                    <a:pt x="1036" y="335"/>
                  </a:lnTo>
                  <a:lnTo>
                    <a:pt x="1039" y="338"/>
                  </a:lnTo>
                  <a:lnTo>
                    <a:pt x="1038" y="343"/>
                  </a:lnTo>
                  <a:lnTo>
                    <a:pt x="1036" y="347"/>
                  </a:lnTo>
                  <a:lnTo>
                    <a:pt x="1036" y="347"/>
                  </a:lnTo>
                  <a:lnTo>
                    <a:pt x="1014" y="343"/>
                  </a:lnTo>
                  <a:lnTo>
                    <a:pt x="1014" y="343"/>
                  </a:lnTo>
                  <a:lnTo>
                    <a:pt x="1014" y="350"/>
                  </a:lnTo>
                  <a:lnTo>
                    <a:pt x="1015" y="353"/>
                  </a:lnTo>
                  <a:lnTo>
                    <a:pt x="1017" y="354"/>
                  </a:lnTo>
                  <a:lnTo>
                    <a:pt x="1017" y="354"/>
                  </a:lnTo>
                  <a:lnTo>
                    <a:pt x="1020" y="357"/>
                  </a:lnTo>
                  <a:lnTo>
                    <a:pt x="1022" y="358"/>
                  </a:lnTo>
                  <a:lnTo>
                    <a:pt x="1024" y="361"/>
                  </a:lnTo>
                  <a:lnTo>
                    <a:pt x="1024" y="364"/>
                  </a:lnTo>
                  <a:lnTo>
                    <a:pt x="1022" y="368"/>
                  </a:lnTo>
                  <a:lnTo>
                    <a:pt x="1021" y="374"/>
                  </a:lnTo>
                  <a:lnTo>
                    <a:pt x="1021" y="374"/>
                  </a:lnTo>
                  <a:lnTo>
                    <a:pt x="990" y="350"/>
                  </a:lnTo>
                  <a:lnTo>
                    <a:pt x="990" y="350"/>
                  </a:lnTo>
                  <a:lnTo>
                    <a:pt x="982" y="345"/>
                  </a:lnTo>
                  <a:lnTo>
                    <a:pt x="978" y="343"/>
                  </a:lnTo>
                  <a:lnTo>
                    <a:pt x="974" y="343"/>
                  </a:lnTo>
                  <a:lnTo>
                    <a:pt x="971" y="345"/>
                  </a:lnTo>
                  <a:lnTo>
                    <a:pt x="967" y="346"/>
                  </a:lnTo>
                  <a:lnTo>
                    <a:pt x="960" y="353"/>
                  </a:lnTo>
                  <a:lnTo>
                    <a:pt x="960" y="353"/>
                  </a:lnTo>
                  <a:lnTo>
                    <a:pt x="967" y="356"/>
                  </a:lnTo>
                  <a:lnTo>
                    <a:pt x="974" y="357"/>
                  </a:lnTo>
                  <a:lnTo>
                    <a:pt x="981" y="358"/>
                  </a:lnTo>
                  <a:lnTo>
                    <a:pt x="985" y="360"/>
                  </a:lnTo>
                  <a:lnTo>
                    <a:pt x="988" y="363"/>
                  </a:lnTo>
                  <a:lnTo>
                    <a:pt x="988" y="363"/>
                  </a:lnTo>
                  <a:lnTo>
                    <a:pt x="992" y="370"/>
                  </a:lnTo>
                  <a:lnTo>
                    <a:pt x="993" y="375"/>
                  </a:lnTo>
                  <a:lnTo>
                    <a:pt x="993" y="382"/>
                  </a:lnTo>
                  <a:lnTo>
                    <a:pt x="993" y="388"/>
                  </a:lnTo>
                  <a:lnTo>
                    <a:pt x="993" y="388"/>
                  </a:lnTo>
                  <a:lnTo>
                    <a:pt x="984" y="388"/>
                  </a:lnTo>
                  <a:lnTo>
                    <a:pt x="974" y="388"/>
                  </a:lnTo>
                  <a:lnTo>
                    <a:pt x="966" y="390"/>
                  </a:lnTo>
                  <a:lnTo>
                    <a:pt x="961" y="393"/>
                  </a:lnTo>
                  <a:lnTo>
                    <a:pt x="957" y="396"/>
                  </a:lnTo>
                  <a:lnTo>
                    <a:pt x="957" y="396"/>
                  </a:lnTo>
                  <a:lnTo>
                    <a:pt x="977" y="399"/>
                  </a:lnTo>
                  <a:lnTo>
                    <a:pt x="977" y="399"/>
                  </a:lnTo>
                  <a:lnTo>
                    <a:pt x="963" y="403"/>
                  </a:lnTo>
                  <a:lnTo>
                    <a:pt x="959" y="404"/>
                  </a:lnTo>
                  <a:lnTo>
                    <a:pt x="954" y="404"/>
                  </a:lnTo>
                  <a:lnTo>
                    <a:pt x="953" y="403"/>
                  </a:lnTo>
                  <a:lnTo>
                    <a:pt x="950" y="400"/>
                  </a:lnTo>
                  <a:lnTo>
                    <a:pt x="949" y="390"/>
                  </a:lnTo>
                  <a:lnTo>
                    <a:pt x="949" y="390"/>
                  </a:lnTo>
                  <a:lnTo>
                    <a:pt x="948" y="388"/>
                  </a:lnTo>
                  <a:lnTo>
                    <a:pt x="945" y="386"/>
                  </a:lnTo>
                  <a:lnTo>
                    <a:pt x="939" y="381"/>
                  </a:lnTo>
                  <a:lnTo>
                    <a:pt x="939" y="381"/>
                  </a:lnTo>
                  <a:lnTo>
                    <a:pt x="959" y="371"/>
                  </a:lnTo>
                  <a:lnTo>
                    <a:pt x="959" y="371"/>
                  </a:lnTo>
                  <a:lnTo>
                    <a:pt x="932" y="361"/>
                  </a:lnTo>
                  <a:lnTo>
                    <a:pt x="932" y="361"/>
                  </a:lnTo>
                  <a:lnTo>
                    <a:pt x="928" y="365"/>
                  </a:lnTo>
                  <a:lnTo>
                    <a:pt x="928" y="365"/>
                  </a:lnTo>
                  <a:lnTo>
                    <a:pt x="925" y="376"/>
                  </a:lnTo>
                  <a:lnTo>
                    <a:pt x="924" y="381"/>
                  </a:lnTo>
                  <a:lnTo>
                    <a:pt x="921" y="385"/>
                  </a:lnTo>
                  <a:lnTo>
                    <a:pt x="917" y="388"/>
                  </a:lnTo>
                  <a:lnTo>
                    <a:pt x="913" y="390"/>
                  </a:lnTo>
                  <a:lnTo>
                    <a:pt x="907" y="393"/>
                  </a:lnTo>
                  <a:lnTo>
                    <a:pt x="900" y="394"/>
                  </a:lnTo>
                  <a:lnTo>
                    <a:pt x="900" y="394"/>
                  </a:lnTo>
                  <a:lnTo>
                    <a:pt x="891" y="396"/>
                  </a:lnTo>
                  <a:lnTo>
                    <a:pt x="882" y="399"/>
                  </a:lnTo>
                  <a:lnTo>
                    <a:pt x="882" y="399"/>
                  </a:lnTo>
                  <a:lnTo>
                    <a:pt x="877" y="403"/>
                  </a:lnTo>
                  <a:lnTo>
                    <a:pt x="873" y="408"/>
                  </a:lnTo>
                  <a:lnTo>
                    <a:pt x="873" y="408"/>
                  </a:lnTo>
                  <a:lnTo>
                    <a:pt x="873" y="411"/>
                  </a:lnTo>
                  <a:lnTo>
                    <a:pt x="873" y="412"/>
                  </a:lnTo>
                  <a:lnTo>
                    <a:pt x="874" y="415"/>
                  </a:lnTo>
                  <a:lnTo>
                    <a:pt x="874" y="415"/>
                  </a:lnTo>
                  <a:lnTo>
                    <a:pt x="860" y="422"/>
                  </a:lnTo>
                  <a:lnTo>
                    <a:pt x="855" y="426"/>
                  </a:lnTo>
                  <a:lnTo>
                    <a:pt x="851" y="429"/>
                  </a:lnTo>
                  <a:lnTo>
                    <a:pt x="851" y="429"/>
                  </a:lnTo>
                  <a:lnTo>
                    <a:pt x="846" y="440"/>
                  </a:lnTo>
                  <a:lnTo>
                    <a:pt x="840" y="450"/>
                  </a:lnTo>
                  <a:lnTo>
                    <a:pt x="831" y="458"/>
                  </a:lnTo>
                  <a:lnTo>
                    <a:pt x="822" y="465"/>
                  </a:lnTo>
                  <a:lnTo>
                    <a:pt x="822" y="465"/>
                  </a:lnTo>
                  <a:lnTo>
                    <a:pt x="828" y="478"/>
                  </a:lnTo>
                  <a:lnTo>
                    <a:pt x="828" y="478"/>
                  </a:lnTo>
                  <a:lnTo>
                    <a:pt x="809" y="479"/>
                  </a:lnTo>
                  <a:lnTo>
                    <a:pt x="809" y="479"/>
                  </a:lnTo>
                  <a:lnTo>
                    <a:pt x="809" y="486"/>
                  </a:lnTo>
                  <a:lnTo>
                    <a:pt x="808" y="490"/>
                  </a:lnTo>
                  <a:lnTo>
                    <a:pt x="806" y="491"/>
                  </a:lnTo>
                  <a:lnTo>
                    <a:pt x="802" y="494"/>
                  </a:lnTo>
                  <a:lnTo>
                    <a:pt x="802" y="494"/>
                  </a:lnTo>
                  <a:lnTo>
                    <a:pt x="794" y="497"/>
                  </a:lnTo>
                  <a:lnTo>
                    <a:pt x="787" y="500"/>
                  </a:lnTo>
                  <a:lnTo>
                    <a:pt x="787" y="500"/>
                  </a:lnTo>
                  <a:lnTo>
                    <a:pt x="774" y="505"/>
                  </a:lnTo>
                  <a:lnTo>
                    <a:pt x="769" y="508"/>
                  </a:lnTo>
                  <a:lnTo>
                    <a:pt x="765" y="512"/>
                  </a:lnTo>
                  <a:lnTo>
                    <a:pt x="761" y="516"/>
                  </a:lnTo>
                  <a:lnTo>
                    <a:pt x="758" y="520"/>
                  </a:lnTo>
                  <a:lnTo>
                    <a:pt x="754" y="532"/>
                  </a:lnTo>
                  <a:lnTo>
                    <a:pt x="754" y="532"/>
                  </a:lnTo>
                  <a:lnTo>
                    <a:pt x="741" y="532"/>
                  </a:lnTo>
                  <a:lnTo>
                    <a:pt x="732" y="532"/>
                  </a:lnTo>
                  <a:lnTo>
                    <a:pt x="732" y="532"/>
                  </a:lnTo>
                  <a:lnTo>
                    <a:pt x="719" y="530"/>
                  </a:lnTo>
                  <a:lnTo>
                    <a:pt x="707" y="530"/>
                  </a:lnTo>
                  <a:lnTo>
                    <a:pt x="696" y="530"/>
                  </a:lnTo>
                  <a:lnTo>
                    <a:pt x="689" y="527"/>
                  </a:lnTo>
                  <a:lnTo>
                    <a:pt x="683" y="526"/>
                  </a:lnTo>
                  <a:lnTo>
                    <a:pt x="683" y="526"/>
                  </a:lnTo>
                  <a:lnTo>
                    <a:pt x="676" y="523"/>
                  </a:lnTo>
                  <a:lnTo>
                    <a:pt x="668" y="523"/>
                  </a:lnTo>
                  <a:lnTo>
                    <a:pt x="660" y="525"/>
                  </a:lnTo>
                  <a:lnTo>
                    <a:pt x="651" y="530"/>
                  </a:lnTo>
                  <a:lnTo>
                    <a:pt x="651" y="530"/>
                  </a:lnTo>
                  <a:lnTo>
                    <a:pt x="662" y="536"/>
                  </a:lnTo>
                  <a:lnTo>
                    <a:pt x="672" y="540"/>
                  </a:lnTo>
                  <a:lnTo>
                    <a:pt x="683" y="543"/>
                  </a:lnTo>
                  <a:lnTo>
                    <a:pt x="696" y="544"/>
                  </a:lnTo>
                  <a:lnTo>
                    <a:pt x="696" y="544"/>
                  </a:lnTo>
                  <a:lnTo>
                    <a:pt x="702" y="545"/>
                  </a:lnTo>
                  <a:lnTo>
                    <a:pt x="708" y="548"/>
                  </a:lnTo>
                  <a:lnTo>
                    <a:pt x="711" y="552"/>
                  </a:lnTo>
                  <a:lnTo>
                    <a:pt x="714" y="556"/>
                  </a:lnTo>
                  <a:lnTo>
                    <a:pt x="714" y="556"/>
                  </a:lnTo>
                  <a:lnTo>
                    <a:pt x="701" y="562"/>
                  </a:lnTo>
                  <a:lnTo>
                    <a:pt x="689" y="565"/>
                  </a:lnTo>
                  <a:lnTo>
                    <a:pt x="689" y="565"/>
                  </a:lnTo>
                  <a:lnTo>
                    <a:pt x="680" y="566"/>
                  </a:lnTo>
                  <a:lnTo>
                    <a:pt x="673" y="565"/>
                  </a:lnTo>
                  <a:lnTo>
                    <a:pt x="673" y="565"/>
                  </a:lnTo>
                  <a:lnTo>
                    <a:pt x="664" y="562"/>
                  </a:lnTo>
                  <a:lnTo>
                    <a:pt x="657" y="562"/>
                  </a:lnTo>
                  <a:lnTo>
                    <a:pt x="651" y="565"/>
                  </a:lnTo>
                  <a:lnTo>
                    <a:pt x="644" y="573"/>
                  </a:lnTo>
                  <a:lnTo>
                    <a:pt x="644" y="573"/>
                  </a:lnTo>
                  <a:lnTo>
                    <a:pt x="689" y="591"/>
                  </a:lnTo>
                  <a:lnTo>
                    <a:pt x="689" y="591"/>
                  </a:lnTo>
                  <a:lnTo>
                    <a:pt x="666" y="605"/>
                  </a:lnTo>
                  <a:lnTo>
                    <a:pt x="666" y="605"/>
                  </a:lnTo>
                  <a:lnTo>
                    <a:pt x="661" y="598"/>
                  </a:lnTo>
                  <a:lnTo>
                    <a:pt x="658" y="597"/>
                  </a:lnTo>
                  <a:lnTo>
                    <a:pt x="655" y="595"/>
                  </a:lnTo>
                  <a:lnTo>
                    <a:pt x="651" y="595"/>
                  </a:lnTo>
                  <a:lnTo>
                    <a:pt x="647" y="598"/>
                  </a:lnTo>
                  <a:lnTo>
                    <a:pt x="635" y="604"/>
                  </a:lnTo>
                  <a:lnTo>
                    <a:pt x="635" y="604"/>
                  </a:lnTo>
                  <a:lnTo>
                    <a:pt x="640" y="613"/>
                  </a:lnTo>
                  <a:lnTo>
                    <a:pt x="640" y="613"/>
                  </a:lnTo>
                  <a:lnTo>
                    <a:pt x="628" y="610"/>
                  </a:lnTo>
                  <a:lnTo>
                    <a:pt x="629" y="610"/>
                  </a:lnTo>
                  <a:lnTo>
                    <a:pt x="629" y="610"/>
                  </a:lnTo>
                  <a:lnTo>
                    <a:pt x="621" y="598"/>
                  </a:lnTo>
                  <a:lnTo>
                    <a:pt x="621" y="598"/>
                  </a:lnTo>
                  <a:lnTo>
                    <a:pt x="637" y="590"/>
                  </a:lnTo>
                  <a:lnTo>
                    <a:pt x="637" y="590"/>
                  </a:lnTo>
                  <a:lnTo>
                    <a:pt x="633" y="586"/>
                  </a:lnTo>
                  <a:lnTo>
                    <a:pt x="628" y="584"/>
                  </a:lnTo>
                  <a:lnTo>
                    <a:pt x="618" y="584"/>
                  </a:lnTo>
                  <a:lnTo>
                    <a:pt x="607" y="583"/>
                  </a:lnTo>
                  <a:lnTo>
                    <a:pt x="603" y="581"/>
                  </a:lnTo>
                  <a:lnTo>
                    <a:pt x="599" y="579"/>
                  </a:lnTo>
                  <a:lnTo>
                    <a:pt x="599" y="579"/>
                  </a:lnTo>
                  <a:lnTo>
                    <a:pt x="608" y="568"/>
                  </a:lnTo>
                  <a:lnTo>
                    <a:pt x="608" y="568"/>
                  </a:lnTo>
                  <a:lnTo>
                    <a:pt x="594" y="569"/>
                  </a:lnTo>
                  <a:lnTo>
                    <a:pt x="590" y="570"/>
                  </a:lnTo>
                  <a:lnTo>
                    <a:pt x="586" y="573"/>
                  </a:lnTo>
                  <a:lnTo>
                    <a:pt x="583" y="576"/>
                  </a:lnTo>
                  <a:lnTo>
                    <a:pt x="582" y="581"/>
                  </a:lnTo>
                  <a:lnTo>
                    <a:pt x="581" y="594"/>
                  </a:lnTo>
                  <a:lnTo>
                    <a:pt x="581" y="594"/>
                  </a:lnTo>
                  <a:lnTo>
                    <a:pt x="565" y="598"/>
                  </a:lnTo>
                  <a:lnTo>
                    <a:pt x="565" y="598"/>
                  </a:lnTo>
                  <a:lnTo>
                    <a:pt x="558" y="587"/>
                  </a:lnTo>
                  <a:lnTo>
                    <a:pt x="558" y="587"/>
                  </a:lnTo>
                  <a:lnTo>
                    <a:pt x="547" y="587"/>
                  </a:lnTo>
                  <a:lnTo>
                    <a:pt x="542" y="587"/>
                  </a:lnTo>
                  <a:lnTo>
                    <a:pt x="538" y="587"/>
                  </a:lnTo>
                  <a:lnTo>
                    <a:pt x="538" y="587"/>
                  </a:lnTo>
                  <a:lnTo>
                    <a:pt x="535" y="588"/>
                  </a:lnTo>
                  <a:lnTo>
                    <a:pt x="534" y="591"/>
                  </a:lnTo>
                  <a:lnTo>
                    <a:pt x="534" y="592"/>
                  </a:lnTo>
                  <a:lnTo>
                    <a:pt x="535" y="595"/>
                  </a:lnTo>
                  <a:lnTo>
                    <a:pt x="536" y="599"/>
                  </a:lnTo>
                  <a:lnTo>
                    <a:pt x="536" y="602"/>
                  </a:lnTo>
                  <a:lnTo>
                    <a:pt x="536" y="605"/>
                  </a:lnTo>
                  <a:lnTo>
                    <a:pt x="536" y="605"/>
                  </a:lnTo>
                  <a:lnTo>
                    <a:pt x="520" y="598"/>
                  </a:lnTo>
                  <a:lnTo>
                    <a:pt x="520" y="598"/>
                  </a:lnTo>
                  <a:lnTo>
                    <a:pt x="506" y="591"/>
                  </a:lnTo>
                  <a:lnTo>
                    <a:pt x="500" y="588"/>
                  </a:lnTo>
                  <a:lnTo>
                    <a:pt x="493" y="587"/>
                  </a:lnTo>
                  <a:lnTo>
                    <a:pt x="493" y="587"/>
                  </a:lnTo>
                  <a:lnTo>
                    <a:pt x="485" y="586"/>
                  </a:lnTo>
                  <a:lnTo>
                    <a:pt x="480" y="583"/>
                  </a:lnTo>
                  <a:lnTo>
                    <a:pt x="474" y="579"/>
                  </a:lnTo>
                  <a:lnTo>
                    <a:pt x="468" y="572"/>
                  </a:lnTo>
                  <a:lnTo>
                    <a:pt x="468" y="572"/>
                  </a:lnTo>
                  <a:lnTo>
                    <a:pt x="464" y="576"/>
                  </a:lnTo>
                  <a:lnTo>
                    <a:pt x="459" y="580"/>
                  </a:lnTo>
                  <a:lnTo>
                    <a:pt x="456" y="586"/>
                  </a:lnTo>
                  <a:lnTo>
                    <a:pt x="455" y="588"/>
                  </a:lnTo>
                  <a:lnTo>
                    <a:pt x="455" y="591"/>
                  </a:lnTo>
                  <a:lnTo>
                    <a:pt x="455" y="591"/>
                  </a:lnTo>
                  <a:lnTo>
                    <a:pt x="464" y="592"/>
                  </a:lnTo>
                  <a:lnTo>
                    <a:pt x="471" y="595"/>
                  </a:lnTo>
                  <a:lnTo>
                    <a:pt x="477" y="599"/>
                  </a:lnTo>
                  <a:lnTo>
                    <a:pt x="478" y="604"/>
                  </a:lnTo>
                  <a:lnTo>
                    <a:pt x="480" y="610"/>
                  </a:lnTo>
                  <a:lnTo>
                    <a:pt x="480" y="616"/>
                  </a:lnTo>
                  <a:lnTo>
                    <a:pt x="480" y="628"/>
                  </a:lnTo>
                  <a:lnTo>
                    <a:pt x="480" y="628"/>
                  </a:lnTo>
                  <a:lnTo>
                    <a:pt x="491" y="630"/>
                  </a:lnTo>
                  <a:lnTo>
                    <a:pt x="496" y="631"/>
                  </a:lnTo>
                  <a:lnTo>
                    <a:pt x="499" y="637"/>
                  </a:lnTo>
                  <a:lnTo>
                    <a:pt x="500" y="645"/>
                  </a:lnTo>
                  <a:lnTo>
                    <a:pt x="500" y="645"/>
                  </a:lnTo>
                  <a:lnTo>
                    <a:pt x="502" y="648"/>
                  </a:lnTo>
                  <a:lnTo>
                    <a:pt x="504" y="651"/>
                  </a:lnTo>
                  <a:lnTo>
                    <a:pt x="504" y="651"/>
                  </a:lnTo>
                  <a:lnTo>
                    <a:pt x="514" y="655"/>
                  </a:lnTo>
                  <a:lnTo>
                    <a:pt x="521" y="660"/>
                  </a:lnTo>
                  <a:lnTo>
                    <a:pt x="534" y="673"/>
                  </a:lnTo>
                  <a:lnTo>
                    <a:pt x="534" y="673"/>
                  </a:lnTo>
                  <a:lnTo>
                    <a:pt x="532" y="682"/>
                  </a:lnTo>
                  <a:lnTo>
                    <a:pt x="532" y="685"/>
                  </a:lnTo>
                  <a:lnTo>
                    <a:pt x="534" y="688"/>
                  </a:lnTo>
                  <a:lnTo>
                    <a:pt x="534" y="688"/>
                  </a:lnTo>
                  <a:lnTo>
                    <a:pt x="536" y="689"/>
                  </a:lnTo>
                  <a:lnTo>
                    <a:pt x="538" y="692"/>
                  </a:lnTo>
                  <a:lnTo>
                    <a:pt x="539" y="696"/>
                  </a:lnTo>
                  <a:lnTo>
                    <a:pt x="540" y="702"/>
                  </a:lnTo>
                  <a:lnTo>
                    <a:pt x="542" y="703"/>
                  </a:lnTo>
                  <a:lnTo>
                    <a:pt x="545" y="705"/>
                  </a:lnTo>
                  <a:lnTo>
                    <a:pt x="545" y="705"/>
                  </a:lnTo>
                  <a:lnTo>
                    <a:pt x="556" y="709"/>
                  </a:lnTo>
                  <a:lnTo>
                    <a:pt x="570" y="713"/>
                  </a:lnTo>
                  <a:lnTo>
                    <a:pt x="570" y="713"/>
                  </a:lnTo>
                  <a:lnTo>
                    <a:pt x="579" y="717"/>
                  </a:lnTo>
                  <a:lnTo>
                    <a:pt x="585" y="718"/>
                  </a:lnTo>
                  <a:lnTo>
                    <a:pt x="588" y="718"/>
                  </a:lnTo>
                  <a:lnTo>
                    <a:pt x="588" y="718"/>
                  </a:lnTo>
                  <a:lnTo>
                    <a:pt x="593" y="717"/>
                  </a:lnTo>
                  <a:lnTo>
                    <a:pt x="597" y="717"/>
                  </a:lnTo>
                  <a:lnTo>
                    <a:pt x="606" y="717"/>
                  </a:lnTo>
                  <a:lnTo>
                    <a:pt x="612" y="720"/>
                  </a:lnTo>
                  <a:lnTo>
                    <a:pt x="621" y="721"/>
                  </a:lnTo>
                  <a:lnTo>
                    <a:pt x="621" y="721"/>
                  </a:lnTo>
                  <a:lnTo>
                    <a:pt x="628" y="723"/>
                  </a:lnTo>
                  <a:lnTo>
                    <a:pt x="633" y="724"/>
                  </a:lnTo>
                  <a:lnTo>
                    <a:pt x="637" y="728"/>
                  </a:lnTo>
                  <a:lnTo>
                    <a:pt x="640" y="735"/>
                  </a:lnTo>
                  <a:lnTo>
                    <a:pt x="640" y="735"/>
                  </a:lnTo>
                  <a:lnTo>
                    <a:pt x="666" y="712"/>
                  </a:lnTo>
                  <a:lnTo>
                    <a:pt x="666" y="712"/>
                  </a:lnTo>
                  <a:lnTo>
                    <a:pt x="653" y="707"/>
                  </a:lnTo>
                  <a:lnTo>
                    <a:pt x="653" y="707"/>
                  </a:lnTo>
                  <a:lnTo>
                    <a:pt x="662" y="699"/>
                  </a:lnTo>
                  <a:lnTo>
                    <a:pt x="666" y="696"/>
                  </a:lnTo>
                  <a:lnTo>
                    <a:pt x="672" y="695"/>
                  </a:lnTo>
                  <a:lnTo>
                    <a:pt x="676" y="695"/>
                  </a:lnTo>
                  <a:lnTo>
                    <a:pt x="682" y="695"/>
                  </a:lnTo>
                  <a:lnTo>
                    <a:pt x="694" y="699"/>
                  </a:lnTo>
                  <a:lnTo>
                    <a:pt x="694" y="699"/>
                  </a:lnTo>
                  <a:lnTo>
                    <a:pt x="673" y="703"/>
                  </a:lnTo>
                  <a:lnTo>
                    <a:pt x="673" y="703"/>
                  </a:lnTo>
                  <a:lnTo>
                    <a:pt x="675" y="709"/>
                  </a:lnTo>
                  <a:lnTo>
                    <a:pt x="678" y="712"/>
                  </a:lnTo>
                  <a:lnTo>
                    <a:pt x="680" y="712"/>
                  </a:lnTo>
                  <a:lnTo>
                    <a:pt x="686" y="712"/>
                  </a:lnTo>
                  <a:lnTo>
                    <a:pt x="686" y="712"/>
                  </a:lnTo>
                  <a:lnTo>
                    <a:pt x="707" y="710"/>
                  </a:lnTo>
                  <a:lnTo>
                    <a:pt x="707" y="710"/>
                  </a:lnTo>
                  <a:lnTo>
                    <a:pt x="702" y="716"/>
                  </a:lnTo>
                  <a:lnTo>
                    <a:pt x="701" y="721"/>
                  </a:lnTo>
                  <a:lnTo>
                    <a:pt x="702" y="725"/>
                  </a:lnTo>
                  <a:lnTo>
                    <a:pt x="704" y="728"/>
                  </a:lnTo>
                  <a:lnTo>
                    <a:pt x="712" y="734"/>
                  </a:lnTo>
                  <a:lnTo>
                    <a:pt x="719" y="739"/>
                  </a:lnTo>
                  <a:lnTo>
                    <a:pt x="719" y="739"/>
                  </a:lnTo>
                  <a:lnTo>
                    <a:pt x="719" y="727"/>
                  </a:lnTo>
                  <a:lnTo>
                    <a:pt x="720" y="721"/>
                  </a:lnTo>
                  <a:lnTo>
                    <a:pt x="723" y="717"/>
                  </a:lnTo>
                  <a:lnTo>
                    <a:pt x="726" y="714"/>
                  </a:lnTo>
                  <a:lnTo>
                    <a:pt x="730" y="712"/>
                  </a:lnTo>
                  <a:lnTo>
                    <a:pt x="736" y="710"/>
                  </a:lnTo>
                  <a:lnTo>
                    <a:pt x="741" y="710"/>
                  </a:lnTo>
                  <a:lnTo>
                    <a:pt x="741" y="710"/>
                  </a:lnTo>
                  <a:lnTo>
                    <a:pt x="741" y="712"/>
                  </a:lnTo>
                  <a:lnTo>
                    <a:pt x="740" y="713"/>
                  </a:lnTo>
                  <a:lnTo>
                    <a:pt x="736" y="717"/>
                  </a:lnTo>
                  <a:lnTo>
                    <a:pt x="734" y="718"/>
                  </a:lnTo>
                  <a:lnTo>
                    <a:pt x="734" y="720"/>
                  </a:lnTo>
                  <a:lnTo>
                    <a:pt x="736" y="723"/>
                  </a:lnTo>
                  <a:lnTo>
                    <a:pt x="738" y="724"/>
                  </a:lnTo>
                  <a:lnTo>
                    <a:pt x="738" y="724"/>
                  </a:lnTo>
                  <a:lnTo>
                    <a:pt x="741" y="723"/>
                  </a:lnTo>
                  <a:lnTo>
                    <a:pt x="743" y="721"/>
                  </a:lnTo>
                  <a:lnTo>
                    <a:pt x="743" y="717"/>
                  </a:lnTo>
                  <a:lnTo>
                    <a:pt x="741" y="709"/>
                  </a:lnTo>
                  <a:lnTo>
                    <a:pt x="741" y="709"/>
                  </a:lnTo>
                  <a:lnTo>
                    <a:pt x="750" y="712"/>
                  </a:lnTo>
                  <a:lnTo>
                    <a:pt x="758" y="712"/>
                  </a:lnTo>
                  <a:lnTo>
                    <a:pt x="774" y="712"/>
                  </a:lnTo>
                  <a:lnTo>
                    <a:pt x="792" y="713"/>
                  </a:lnTo>
                  <a:lnTo>
                    <a:pt x="801" y="713"/>
                  </a:lnTo>
                  <a:lnTo>
                    <a:pt x="809" y="716"/>
                  </a:lnTo>
                  <a:lnTo>
                    <a:pt x="809" y="716"/>
                  </a:lnTo>
                  <a:lnTo>
                    <a:pt x="809" y="692"/>
                  </a:lnTo>
                  <a:lnTo>
                    <a:pt x="809" y="692"/>
                  </a:lnTo>
                  <a:lnTo>
                    <a:pt x="834" y="684"/>
                  </a:lnTo>
                  <a:lnTo>
                    <a:pt x="834" y="684"/>
                  </a:lnTo>
                  <a:lnTo>
                    <a:pt x="841" y="682"/>
                  </a:lnTo>
                  <a:lnTo>
                    <a:pt x="844" y="681"/>
                  </a:lnTo>
                  <a:lnTo>
                    <a:pt x="845" y="680"/>
                  </a:lnTo>
                  <a:lnTo>
                    <a:pt x="845" y="680"/>
                  </a:lnTo>
                  <a:lnTo>
                    <a:pt x="846" y="676"/>
                  </a:lnTo>
                  <a:lnTo>
                    <a:pt x="849" y="673"/>
                  </a:lnTo>
                  <a:lnTo>
                    <a:pt x="855" y="670"/>
                  </a:lnTo>
                  <a:lnTo>
                    <a:pt x="862" y="669"/>
                  </a:lnTo>
                  <a:lnTo>
                    <a:pt x="869" y="669"/>
                  </a:lnTo>
                  <a:lnTo>
                    <a:pt x="869" y="669"/>
                  </a:lnTo>
                  <a:lnTo>
                    <a:pt x="878" y="670"/>
                  </a:lnTo>
                  <a:lnTo>
                    <a:pt x="885" y="667"/>
                  </a:lnTo>
                  <a:lnTo>
                    <a:pt x="892" y="663"/>
                  </a:lnTo>
                  <a:lnTo>
                    <a:pt x="896" y="656"/>
                  </a:lnTo>
                  <a:lnTo>
                    <a:pt x="896" y="656"/>
                  </a:lnTo>
                  <a:lnTo>
                    <a:pt x="881" y="648"/>
                  </a:lnTo>
                  <a:lnTo>
                    <a:pt x="881" y="648"/>
                  </a:lnTo>
                  <a:lnTo>
                    <a:pt x="888" y="631"/>
                  </a:lnTo>
                  <a:lnTo>
                    <a:pt x="888" y="631"/>
                  </a:lnTo>
                  <a:lnTo>
                    <a:pt x="892" y="633"/>
                  </a:lnTo>
                  <a:lnTo>
                    <a:pt x="895" y="634"/>
                  </a:lnTo>
                  <a:lnTo>
                    <a:pt x="898" y="640"/>
                  </a:lnTo>
                  <a:lnTo>
                    <a:pt x="899" y="642"/>
                  </a:lnTo>
                  <a:lnTo>
                    <a:pt x="902" y="644"/>
                  </a:lnTo>
                  <a:lnTo>
                    <a:pt x="905" y="644"/>
                  </a:lnTo>
                  <a:lnTo>
                    <a:pt x="907" y="644"/>
                  </a:lnTo>
                  <a:lnTo>
                    <a:pt x="907" y="644"/>
                  </a:lnTo>
                  <a:lnTo>
                    <a:pt x="916" y="642"/>
                  </a:lnTo>
                  <a:lnTo>
                    <a:pt x="924" y="644"/>
                  </a:lnTo>
                  <a:lnTo>
                    <a:pt x="931" y="648"/>
                  </a:lnTo>
                  <a:lnTo>
                    <a:pt x="936" y="652"/>
                  </a:lnTo>
                  <a:lnTo>
                    <a:pt x="936" y="652"/>
                  </a:lnTo>
                  <a:lnTo>
                    <a:pt x="941" y="653"/>
                  </a:lnTo>
                  <a:lnTo>
                    <a:pt x="943" y="655"/>
                  </a:lnTo>
                  <a:lnTo>
                    <a:pt x="952" y="656"/>
                  </a:lnTo>
                  <a:lnTo>
                    <a:pt x="952" y="656"/>
                  </a:lnTo>
                  <a:lnTo>
                    <a:pt x="949" y="663"/>
                  </a:lnTo>
                  <a:lnTo>
                    <a:pt x="946" y="670"/>
                  </a:lnTo>
                  <a:lnTo>
                    <a:pt x="943" y="673"/>
                  </a:lnTo>
                  <a:lnTo>
                    <a:pt x="941" y="676"/>
                  </a:lnTo>
                  <a:lnTo>
                    <a:pt x="936" y="677"/>
                  </a:lnTo>
                  <a:lnTo>
                    <a:pt x="932" y="677"/>
                  </a:lnTo>
                  <a:lnTo>
                    <a:pt x="932" y="677"/>
                  </a:lnTo>
                  <a:lnTo>
                    <a:pt x="920" y="678"/>
                  </a:lnTo>
                  <a:lnTo>
                    <a:pt x="907" y="681"/>
                  </a:lnTo>
                  <a:lnTo>
                    <a:pt x="896" y="684"/>
                  </a:lnTo>
                  <a:lnTo>
                    <a:pt x="889" y="684"/>
                  </a:lnTo>
                  <a:lnTo>
                    <a:pt x="884" y="684"/>
                  </a:lnTo>
                  <a:lnTo>
                    <a:pt x="884" y="684"/>
                  </a:lnTo>
                  <a:lnTo>
                    <a:pt x="880" y="684"/>
                  </a:lnTo>
                  <a:lnTo>
                    <a:pt x="877" y="687"/>
                  </a:lnTo>
                  <a:lnTo>
                    <a:pt x="869" y="692"/>
                  </a:lnTo>
                  <a:lnTo>
                    <a:pt x="869" y="692"/>
                  </a:lnTo>
                  <a:lnTo>
                    <a:pt x="887" y="702"/>
                  </a:lnTo>
                  <a:lnTo>
                    <a:pt x="887" y="702"/>
                  </a:lnTo>
                  <a:lnTo>
                    <a:pt x="907" y="694"/>
                  </a:lnTo>
                  <a:lnTo>
                    <a:pt x="907" y="694"/>
                  </a:lnTo>
                  <a:lnTo>
                    <a:pt x="902" y="717"/>
                  </a:lnTo>
                  <a:lnTo>
                    <a:pt x="902" y="717"/>
                  </a:lnTo>
                  <a:lnTo>
                    <a:pt x="899" y="718"/>
                  </a:lnTo>
                  <a:lnTo>
                    <a:pt x="895" y="717"/>
                  </a:lnTo>
                  <a:lnTo>
                    <a:pt x="889" y="714"/>
                  </a:lnTo>
                  <a:lnTo>
                    <a:pt x="885" y="713"/>
                  </a:lnTo>
                  <a:lnTo>
                    <a:pt x="882" y="712"/>
                  </a:lnTo>
                  <a:lnTo>
                    <a:pt x="878" y="713"/>
                  </a:lnTo>
                  <a:lnTo>
                    <a:pt x="876" y="716"/>
                  </a:lnTo>
                  <a:lnTo>
                    <a:pt x="876" y="716"/>
                  </a:lnTo>
                  <a:lnTo>
                    <a:pt x="877" y="724"/>
                  </a:lnTo>
                  <a:lnTo>
                    <a:pt x="877" y="724"/>
                  </a:lnTo>
                  <a:lnTo>
                    <a:pt x="862" y="736"/>
                  </a:lnTo>
                  <a:lnTo>
                    <a:pt x="862" y="736"/>
                  </a:lnTo>
                  <a:lnTo>
                    <a:pt x="874" y="738"/>
                  </a:lnTo>
                  <a:lnTo>
                    <a:pt x="878" y="738"/>
                  </a:lnTo>
                  <a:lnTo>
                    <a:pt x="882" y="738"/>
                  </a:lnTo>
                  <a:lnTo>
                    <a:pt x="882" y="738"/>
                  </a:lnTo>
                  <a:lnTo>
                    <a:pt x="910" y="727"/>
                  </a:lnTo>
                  <a:lnTo>
                    <a:pt x="939" y="714"/>
                  </a:lnTo>
                  <a:lnTo>
                    <a:pt x="939" y="714"/>
                  </a:lnTo>
                  <a:lnTo>
                    <a:pt x="930" y="696"/>
                  </a:lnTo>
                  <a:lnTo>
                    <a:pt x="930" y="696"/>
                  </a:lnTo>
                  <a:lnTo>
                    <a:pt x="936" y="687"/>
                  </a:lnTo>
                  <a:lnTo>
                    <a:pt x="942" y="682"/>
                  </a:lnTo>
                  <a:lnTo>
                    <a:pt x="948" y="680"/>
                  </a:lnTo>
                  <a:lnTo>
                    <a:pt x="953" y="678"/>
                  </a:lnTo>
                  <a:lnTo>
                    <a:pt x="960" y="678"/>
                  </a:lnTo>
                  <a:lnTo>
                    <a:pt x="968" y="680"/>
                  </a:lnTo>
                  <a:lnTo>
                    <a:pt x="977" y="682"/>
                  </a:lnTo>
                  <a:lnTo>
                    <a:pt x="977" y="682"/>
                  </a:lnTo>
                  <a:lnTo>
                    <a:pt x="967" y="652"/>
                  </a:lnTo>
                  <a:lnTo>
                    <a:pt x="967" y="652"/>
                  </a:lnTo>
                  <a:lnTo>
                    <a:pt x="981" y="653"/>
                  </a:lnTo>
                  <a:lnTo>
                    <a:pt x="981" y="653"/>
                  </a:lnTo>
                  <a:lnTo>
                    <a:pt x="990" y="669"/>
                  </a:lnTo>
                  <a:lnTo>
                    <a:pt x="990" y="669"/>
                  </a:lnTo>
                  <a:lnTo>
                    <a:pt x="997" y="667"/>
                  </a:lnTo>
                  <a:lnTo>
                    <a:pt x="1006" y="667"/>
                  </a:lnTo>
                  <a:lnTo>
                    <a:pt x="1013" y="670"/>
                  </a:lnTo>
                  <a:lnTo>
                    <a:pt x="1015" y="673"/>
                  </a:lnTo>
                  <a:lnTo>
                    <a:pt x="1018" y="676"/>
                  </a:lnTo>
                  <a:lnTo>
                    <a:pt x="1018" y="676"/>
                  </a:lnTo>
                  <a:lnTo>
                    <a:pt x="1021" y="676"/>
                  </a:lnTo>
                  <a:lnTo>
                    <a:pt x="1025" y="676"/>
                  </a:lnTo>
                  <a:lnTo>
                    <a:pt x="1035" y="676"/>
                  </a:lnTo>
                  <a:lnTo>
                    <a:pt x="1035" y="676"/>
                  </a:lnTo>
                  <a:lnTo>
                    <a:pt x="1035" y="671"/>
                  </a:lnTo>
                  <a:lnTo>
                    <a:pt x="1033" y="669"/>
                  </a:lnTo>
                  <a:lnTo>
                    <a:pt x="1032" y="666"/>
                  </a:lnTo>
                  <a:lnTo>
                    <a:pt x="1029" y="666"/>
                  </a:lnTo>
                  <a:lnTo>
                    <a:pt x="1022" y="664"/>
                  </a:lnTo>
                  <a:lnTo>
                    <a:pt x="1020" y="663"/>
                  </a:lnTo>
                  <a:lnTo>
                    <a:pt x="1018" y="662"/>
                  </a:lnTo>
                  <a:lnTo>
                    <a:pt x="1018" y="662"/>
                  </a:lnTo>
                  <a:lnTo>
                    <a:pt x="1020" y="656"/>
                  </a:lnTo>
                  <a:lnTo>
                    <a:pt x="1020" y="652"/>
                  </a:lnTo>
                  <a:lnTo>
                    <a:pt x="1020" y="652"/>
                  </a:lnTo>
                  <a:lnTo>
                    <a:pt x="1017" y="646"/>
                  </a:lnTo>
                  <a:lnTo>
                    <a:pt x="1013" y="642"/>
                  </a:lnTo>
                  <a:lnTo>
                    <a:pt x="1013" y="642"/>
                  </a:lnTo>
                  <a:lnTo>
                    <a:pt x="1021" y="637"/>
                  </a:lnTo>
                  <a:lnTo>
                    <a:pt x="1029" y="633"/>
                  </a:lnTo>
                  <a:lnTo>
                    <a:pt x="1038" y="630"/>
                  </a:lnTo>
                  <a:lnTo>
                    <a:pt x="1046" y="628"/>
                  </a:lnTo>
                  <a:lnTo>
                    <a:pt x="1054" y="628"/>
                  </a:lnTo>
                  <a:lnTo>
                    <a:pt x="1064" y="628"/>
                  </a:lnTo>
                  <a:lnTo>
                    <a:pt x="1074" y="631"/>
                  </a:lnTo>
                  <a:lnTo>
                    <a:pt x="1083" y="634"/>
                  </a:lnTo>
                  <a:lnTo>
                    <a:pt x="1083" y="634"/>
                  </a:lnTo>
                  <a:lnTo>
                    <a:pt x="1056" y="658"/>
                  </a:lnTo>
                  <a:lnTo>
                    <a:pt x="1056" y="658"/>
                  </a:lnTo>
                  <a:lnTo>
                    <a:pt x="1064" y="660"/>
                  </a:lnTo>
                  <a:lnTo>
                    <a:pt x="1067" y="660"/>
                  </a:lnTo>
                  <a:lnTo>
                    <a:pt x="1067" y="660"/>
                  </a:lnTo>
                  <a:lnTo>
                    <a:pt x="1072" y="658"/>
                  </a:lnTo>
                  <a:lnTo>
                    <a:pt x="1078" y="656"/>
                  </a:lnTo>
                  <a:lnTo>
                    <a:pt x="1089" y="653"/>
                  </a:lnTo>
                  <a:lnTo>
                    <a:pt x="1094" y="652"/>
                  </a:lnTo>
                  <a:lnTo>
                    <a:pt x="1100" y="651"/>
                  </a:lnTo>
                  <a:lnTo>
                    <a:pt x="1105" y="648"/>
                  </a:lnTo>
                  <a:lnTo>
                    <a:pt x="1110" y="642"/>
                  </a:lnTo>
                  <a:lnTo>
                    <a:pt x="1110" y="642"/>
                  </a:lnTo>
                  <a:lnTo>
                    <a:pt x="1114" y="642"/>
                  </a:lnTo>
                  <a:lnTo>
                    <a:pt x="1118" y="640"/>
                  </a:lnTo>
                  <a:lnTo>
                    <a:pt x="1121" y="637"/>
                  </a:lnTo>
                  <a:lnTo>
                    <a:pt x="1122" y="634"/>
                  </a:lnTo>
                  <a:lnTo>
                    <a:pt x="1123" y="627"/>
                  </a:lnTo>
                  <a:lnTo>
                    <a:pt x="1126" y="624"/>
                  </a:lnTo>
                  <a:lnTo>
                    <a:pt x="1128" y="622"/>
                  </a:lnTo>
                  <a:lnTo>
                    <a:pt x="1128" y="622"/>
                  </a:lnTo>
                  <a:lnTo>
                    <a:pt x="1125" y="620"/>
                  </a:lnTo>
                  <a:lnTo>
                    <a:pt x="1125" y="620"/>
                  </a:lnTo>
                  <a:lnTo>
                    <a:pt x="1104" y="637"/>
                  </a:lnTo>
                  <a:lnTo>
                    <a:pt x="1104" y="637"/>
                  </a:lnTo>
                  <a:lnTo>
                    <a:pt x="1094" y="630"/>
                  </a:lnTo>
                  <a:lnTo>
                    <a:pt x="1085" y="624"/>
                  </a:lnTo>
                  <a:lnTo>
                    <a:pt x="1085" y="624"/>
                  </a:lnTo>
                  <a:lnTo>
                    <a:pt x="1078" y="622"/>
                  </a:lnTo>
                  <a:lnTo>
                    <a:pt x="1074" y="617"/>
                  </a:lnTo>
                  <a:lnTo>
                    <a:pt x="1075" y="613"/>
                  </a:lnTo>
                  <a:lnTo>
                    <a:pt x="1078" y="606"/>
                  </a:lnTo>
                  <a:lnTo>
                    <a:pt x="1078" y="606"/>
                  </a:lnTo>
                  <a:lnTo>
                    <a:pt x="1085" y="609"/>
                  </a:lnTo>
                  <a:lnTo>
                    <a:pt x="1092" y="610"/>
                  </a:lnTo>
                  <a:lnTo>
                    <a:pt x="1097" y="612"/>
                  </a:lnTo>
                  <a:lnTo>
                    <a:pt x="1103" y="610"/>
                  </a:lnTo>
                  <a:lnTo>
                    <a:pt x="1108" y="609"/>
                  </a:lnTo>
                  <a:lnTo>
                    <a:pt x="1114" y="608"/>
                  </a:lnTo>
                  <a:lnTo>
                    <a:pt x="1118" y="604"/>
                  </a:lnTo>
                  <a:lnTo>
                    <a:pt x="1123" y="599"/>
                  </a:lnTo>
                  <a:lnTo>
                    <a:pt x="1123" y="599"/>
                  </a:lnTo>
                  <a:lnTo>
                    <a:pt x="1116" y="587"/>
                  </a:lnTo>
                  <a:lnTo>
                    <a:pt x="1114" y="581"/>
                  </a:lnTo>
                  <a:lnTo>
                    <a:pt x="1112" y="579"/>
                  </a:lnTo>
                  <a:lnTo>
                    <a:pt x="1114" y="576"/>
                  </a:lnTo>
                  <a:lnTo>
                    <a:pt x="1114" y="576"/>
                  </a:lnTo>
                  <a:lnTo>
                    <a:pt x="1114" y="572"/>
                  </a:lnTo>
                  <a:lnTo>
                    <a:pt x="1114" y="569"/>
                  </a:lnTo>
                  <a:lnTo>
                    <a:pt x="1114" y="568"/>
                  </a:lnTo>
                  <a:lnTo>
                    <a:pt x="1111" y="566"/>
                  </a:lnTo>
                  <a:lnTo>
                    <a:pt x="1100" y="563"/>
                  </a:lnTo>
                  <a:lnTo>
                    <a:pt x="1100" y="563"/>
                  </a:lnTo>
                  <a:lnTo>
                    <a:pt x="1103" y="590"/>
                  </a:lnTo>
                  <a:lnTo>
                    <a:pt x="1103" y="590"/>
                  </a:lnTo>
                  <a:lnTo>
                    <a:pt x="1067" y="598"/>
                  </a:lnTo>
                  <a:lnTo>
                    <a:pt x="1067" y="598"/>
                  </a:lnTo>
                  <a:lnTo>
                    <a:pt x="1058" y="591"/>
                  </a:lnTo>
                  <a:lnTo>
                    <a:pt x="1058" y="591"/>
                  </a:lnTo>
                  <a:lnTo>
                    <a:pt x="1056" y="610"/>
                  </a:lnTo>
                  <a:lnTo>
                    <a:pt x="1056" y="610"/>
                  </a:lnTo>
                  <a:close/>
                  <a:moveTo>
                    <a:pt x="150" y="850"/>
                  </a:moveTo>
                  <a:lnTo>
                    <a:pt x="150" y="850"/>
                  </a:lnTo>
                  <a:lnTo>
                    <a:pt x="133" y="854"/>
                  </a:lnTo>
                  <a:lnTo>
                    <a:pt x="133" y="854"/>
                  </a:lnTo>
                  <a:lnTo>
                    <a:pt x="128" y="857"/>
                  </a:lnTo>
                  <a:lnTo>
                    <a:pt x="125" y="860"/>
                  </a:lnTo>
                  <a:lnTo>
                    <a:pt x="125" y="864"/>
                  </a:lnTo>
                  <a:lnTo>
                    <a:pt x="125" y="867"/>
                  </a:lnTo>
                  <a:lnTo>
                    <a:pt x="125" y="867"/>
                  </a:lnTo>
                  <a:lnTo>
                    <a:pt x="168" y="867"/>
                  </a:lnTo>
                  <a:lnTo>
                    <a:pt x="168" y="867"/>
                  </a:lnTo>
                  <a:lnTo>
                    <a:pt x="151" y="851"/>
                  </a:lnTo>
                  <a:lnTo>
                    <a:pt x="151" y="851"/>
                  </a:lnTo>
                  <a:lnTo>
                    <a:pt x="165" y="856"/>
                  </a:lnTo>
                  <a:lnTo>
                    <a:pt x="165" y="856"/>
                  </a:lnTo>
                  <a:lnTo>
                    <a:pt x="174" y="860"/>
                  </a:lnTo>
                  <a:lnTo>
                    <a:pt x="178" y="861"/>
                  </a:lnTo>
                  <a:lnTo>
                    <a:pt x="182" y="862"/>
                  </a:lnTo>
                  <a:lnTo>
                    <a:pt x="182" y="862"/>
                  </a:lnTo>
                  <a:lnTo>
                    <a:pt x="185" y="862"/>
                  </a:lnTo>
                  <a:lnTo>
                    <a:pt x="187" y="861"/>
                  </a:lnTo>
                  <a:lnTo>
                    <a:pt x="189" y="860"/>
                  </a:lnTo>
                  <a:lnTo>
                    <a:pt x="189" y="858"/>
                  </a:lnTo>
                  <a:lnTo>
                    <a:pt x="187" y="850"/>
                  </a:lnTo>
                  <a:lnTo>
                    <a:pt x="187" y="850"/>
                  </a:lnTo>
                  <a:lnTo>
                    <a:pt x="189" y="849"/>
                  </a:lnTo>
                  <a:lnTo>
                    <a:pt x="189" y="849"/>
                  </a:lnTo>
                  <a:lnTo>
                    <a:pt x="201" y="849"/>
                  </a:lnTo>
                  <a:lnTo>
                    <a:pt x="201" y="849"/>
                  </a:lnTo>
                  <a:lnTo>
                    <a:pt x="203" y="860"/>
                  </a:lnTo>
                  <a:lnTo>
                    <a:pt x="203" y="860"/>
                  </a:lnTo>
                  <a:lnTo>
                    <a:pt x="214" y="860"/>
                  </a:lnTo>
                  <a:lnTo>
                    <a:pt x="223" y="860"/>
                  </a:lnTo>
                  <a:lnTo>
                    <a:pt x="232" y="857"/>
                  </a:lnTo>
                  <a:lnTo>
                    <a:pt x="240" y="854"/>
                  </a:lnTo>
                  <a:lnTo>
                    <a:pt x="258" y="846"/>
                  </a:lnTo>
                  <a:lnTo>
                    <a:pt x="266" y="843"/>
                  </a:lnTo>
                  <a:lnTo>
                    <a:pt x="276" y="840"/>
                  </a:lnTo>
                  <a:lnTo>
                    <a:pt x="276" y="840"/>
                  </a:lnTo>
                  <a:lnTo>
                    <a:pt x="275" y="833"/>
                  </a:lnTo>
                  <a:lnTo>
                    <a:pt x="273" y="828"/>
                  </a:lnTo>
                  <a:lnTo>
                    <a:pt x="272" y="825"/>
                  </a:lnTo>
                  <a:lnTo>
                    <a:pt x="270" y="822"/>
                  </a:lnTo>
                  <a:lnTo>
                    <a:pt x="268" y="821"/>
                  </a:lnTo>
                  <a:lnTo>
                    <a:pt x="262" y="820"/>
                  </a:lnTo>
                  <a:lnTo>
                    <a:pt x="262" y="820"/>
                  </a:lnTo>
                  <a:lnTo>
                    <a:pt x="262" y="824"/>
                  </a:lnTo>
                  <a:lnTo>
                    <a:pt x="261" y="828"/>
                  </a:lnTo>
                  <a:lnTo>
                    <a:pt x="258" y="831"/>
                  </a:lnTo>
                  <a:lnTo>
                    <a:pt x="255" y="832"/>
                  </a:lnTo>
                  <a:lnTo>
                    <a:pt x="248" y="835"/>
                  </a:lnTo>
                  <a:lnTo>
                    <a:pt x="240" y="838"/>
                  </a:lnTo>
                  <a:lnTo>
                    <a:pt x="240" y="838"/>
                  </a:lnTo>
                  <a:lnTo>
                    <a:pt x="237" y="839"/>
                  </a:lnTo>
                  <a:lnTo>
                    <a:pt x="233" y="839"/>
                  </a:lnTo>
                  <a:lnTo>
                    <a:pt x="229" y="839"/>
                  </a:lnTo>
                  <a:lnTo>
                    <a:pt x="225" y="838"/>
                  </a:lnTo>
                  <a:lnTo>
                    <a:pt x="225" y="838"/>
                  </a:lnTo>
                  <a:lnTo>
                    <a:pt x="223" y="835"/>
                  </a:lnTo>
                  <a:lnTo>
                    <a:pt x="222" y="833"/>
                  </a:lnTo>
                  <a:lnTo>
                    <a:pt x="225" y="831"/>
                  </a:lnTo>
                  <a:lnTo>
                    <a:pt x="229" y="828"/>
                  </a:lnTo>
                  <a:lnTo>
                    <a:pt x="230" y="825"/>
                  </a:lnTo>
                  <a:lnTo>
                    <a:pt x="230" y="824"/>
                  </a:lnTo>
                  <a:lnTo>
                    <a:pt x="230" y="824"/>
                  </a:lnTo>
                  <a:lnTo>
                    <a:pt x="219" y="815"/>
                  </a:lnTo>
                  <a:lnTo>
                    <a:pt x="219" y="815"/>
                  </a:lnTo>
                  <a:lnTo>
                    <a:pt x="204" y="828"/>
                  </a:lnTo>
                  <a:lnTo>
                    <a:pt x="204" y="828"/>
                  </a:lnTo>
                  <a:lnTo>
                    <a:pt x="197" y="817"/>
                  </a:lnTo>
                  <a:lnTo>
                    <a:pt x="193" y="813"/>
                  </a:lnTo>
                  <a:lnTo>
                    <a:pt x="192" y="811"/>
                  </a:lnTo>
                  <a:lnTo>
                    <a:pt x="187" y="811"/>
                  </a:lnTo>
                  <a:lnTo>
                    <a:pt x="176" y="813"/>
                  </a:lnTo>
                  <a:lnTo>
                    <a:pt x="176" y="813"/>
                  </a:lnTo>
                  <a:lnTo>
                    <a:pt x="178" y="803"/>
                  </a:lnTo>
                  <a:lnTo>
                    <a:pt x="178" y="803"/>
                  </a:lnTo>
                  <a:lnTo>
                    <a:pt x="194" y="803"/>
                  </a:lnTo>
                  <a:lnTo>
                    <a:pt x="201" y="804"/>
                  </a:lnTo>
                  <a:lnTo>
                    <a:pt x="208" y="806"/>
                  </a:lnTo>
                  <a:lnTo>
                    <a:pt x="208" y="806"/>
                  </a:lnTo>
                  <a:lnTo>
                    <a:pt x="216" y="808"/>
                  </a:lnTo>
                  <a:lnTo>
                    <a:pt x="221" y="810"/>
                  </a:lnTo>
                  <a:lnTo>
                    <a:pt x="225" y="807"/>
                  </a:lnTo>
                  <a:lnTo>
                    <a:pt x="225" y="807"/>
                  </a:lnTo>
                  <a:lnTo>
                    <a:pt x="226" y="804"/>
                  </a:lnTo>
                  <a:lnTo>
                    <a:pt x="226" y="802"/>
                  </a:lnTo>
                  <a:lnTo>
                    <a:pt x="226" y="802"/>
                  </a:lnTo>
                  <a:lnTo>
                    <a:pt x="219" y="797"/>
                  </a:lnTo>
                  <a:lnTo>
                    <a:pt x="212" y="796"/>
                  </a:lnTo>
                  <a:lnTo>
                    <a:pt x="212" y="796"/>
                  </a:lnTo>
                  <a:lnTo>
                    <a:pt x="189" y="796"/>
                  </a:lnTo>
                  <a:lnTo>
                    <a:pt x="167" y="796"/>
                  </a:lnTo>
                  <a:lnTo>
                    <a:pt x="167" y="796"/>
                  </a:lnTo>
                  <a:lnTo>
                    <a:pt x="151" y="775"/>
                  </a:lnTo>
                  <a:lnTo>
                    <a:pt x="151" y="775"/>
                  </a:lnTo>
                  <a:lnTo>
                    <a:pt x="129" y="799"/>
                  </a:lnTo>
                  <a:lnTo>
                    <a:pt x="129" y="799"/>
                  </a:lnTo>
                  <a:lnTo>
                    <a:pt x="117" y="796"/>
                  </a:lnTo>
                  <a:lnTo>
                    <a:pt x="106" y="793"/>
                  </a:lnTo>
                  <a:lnTo>
                    <a:pt x="100" y="792"/>
                  </a:lnTo>
                  <a:lnTo>
                    <a:pt x="95" y="789"/>
                  </a:lnTo>
                  <a:lnTo>
                    <a:pt x="90" y="784"/>
                  </a:lnTo>
                  <a:lnTo>
                    <a:pt x="86" y="778"/>
                  </a:lnTo>
                  <a:lnTo>
                    <a:pt x="86" y="778"/>
                  </a:lnTo>
                  <a:lnTo>
                    <a:pt x="82" y="792"/>
                  </a:lnTo>
                  <a:lnTo>
                    <a:pt x="82" y="792"/>
                  </a:lnTo>
                  <a:lnTo>
                    <a:pt x="68" y="795"/>
                  </a:lnTo>
                  <a:lnTo>
                    <a:pt x="68" y="795"/>
                  </a:lnTo>
                  <a:lnTo>
                    <a:pt x="68" y="810"/>
                  </a:lnTo>
                  <a:lnTo>
                    <a:pt x="68" y="810"/>
                  </a:lnTo>
                  <a:lnTo>
                    <a:pt x="82" y="810"/>
                  </a:lnTo>
                  <a:lnTo>
                    <a:pt x="95" y="808"/>
                  </a:lnTo>
                  <a:lnTo>
                    <a:pt x="95" y="808"/>
                  </a:lnTo>
                  <a:lnTo>
                    <a:pt x="102" y="807"/>
                  </a:lnTo>
                  <a:lnTo>
                    <a:pt x="107" y="807"/>
                  </a:lnTo>
                  <a:lnTo>
                    <a:pt x="114" y="808"/>
                  </a:lnTo>
                  <a:lnTo>
                    <a:pt x="120" y="811"/>
                  </a:lnTo>
                  <a:lnTo>
                    <a:pt x="120" y="811"/>
                  </a:lnTo>
                  <a:lnTo>
                    <a:pt x="122" y="811"/>
                  </a:lnTo>
                  <a:lnTo>
                    <a:pt x="125" y="810"/>
                  </a:lnTo>
                  <a:lnTo>
                    <a:pt x="125" y="810"/>
                  </a:lnTo>
                  <a:lnTo>
                    <a:pt x="128" y="808"/>
                  </a:lnTo>
                  <a:lnTo>
                    <a:pt x="131" y="807"/>
                  </a:lnTo>
                  <a:lnTo>
                    <a:pt x="133" y="807"/>
                  </a:lnTo>
                  <a:lnTo>
                    <a:pt x="135" y="808"/>
                  </a:lnTo>
                  <a:lnTo>
                    <a:pt x="139" y="811"/>
                  </a:lnTo>
                  <a:lnTo>
                    <a:pt x="140" y="814"/>
                  </a:lnTo>
                  <a:lnTo>
                    <a:pt x="140" y="814"/>
                  </a:lnTo>
                  <a:lnTo>
                    <a:pt x="140" y="820"/>
                  </a:lnTo>
                  <a:lnTo>
                    <a:pt x="140" y="825"/>
                  </a:lnTo>
                  <a:lnTo>
                    <a:pt x="139" y="836"/>
                  </a:lnTo>
                  <a:lnTo>
                    <a:pt x="139" y="836"/>
                  </a:lnTo>
                  <a:lnTo>
                    <a:pt x="186" y="836"/>
                  </a:lnTo>
                  <a:lnTo>
                    <a:pt x="186" y="836"/>
                  </a:lnTo>
                  <a:lnTo>
                    <a:pt x="172" y="843"/>
                  </a:lnTo>
                  <a:lnTo>
                    <a:pt x="169" y="843"/>
                  </a:lnTo>
                  <a:lnTo>
                    <a:pt x="165" y="844"/>
                  </a:lnTo>
                  <a:lnTo>
                    <a:pt x="161" y="843"/>
                  </a:lnTo>
                  <a:lnTo>
                    <a:pt x="157" y="840"/>
                  </a:lnTo>
                  <a:lnTo>
                    <a:pt x="157" y="840"/>
                  </a:lnTo>
                  <a:lnTo>
                    <a:pt x="154" y="840"/>
                  </a:lnTo>
                  <a:lnTo>
                    <a:pt x="153" y="840"/>
                  </a:lnTo>
                  <a:lnTo>
                    <a:pt x="150" y="842"/>
                  </a:lnTo>
                  <a:lnTo>
                    <a:pt x="149" y="846"/>
                  </a:lnTo>
                  <a:lnTo>
                    <a:pt x="150" y="850"/>
                  </a:lnTo>
                  <a:lnTo>
                    <a:pt x="150" y="850"/>
                  </a:lnTo>
                  <a:close/>
                  <a:moveTo>
                    <a:pt x="334" y="399"/>
                  </a:moveTo>
                  <a:lnTo>
                    <a:pt x="334" y="399"/>
                  </a:lnTo>
                  <a:lnTo>
                    <a:pt x="333" y="403"/>
                  </a:lnTo>
                  <a:lnTo>
                    <a:pt x="330" y="404"/>
                  </a:lnTo>
                  <a:lnTo>
                    <a:pt x="327" y="404"/>
                  </a:lnTo>
                  <a:lnTo>
                    <a:pt x="323" y="404"/>
                  </a:lnTo>
                  <a:lnTo>
                    <a:pt x="323" y="404"/>
                  </a:lnTo>
                  <a:lnTo>
                    <a:pt x="316" y="403"/>
                  </a:lnTo>
                  <a:lnTo>
                    <a:pt x="311" y="403"/>
                  </a:lnTo>
                  <a:lnTo>
                    <a:pt x="308" y="404"/>
                  </a:lnTo>
                  <a:lnTo>
                    <a:pt x="306" y="406"/>
                  </a:lnTo>
                  <a:lnTo>
                    <a:pt x="304" y="408"/>
                  </a:lnTo>
                  <a:lnTo>
                    <a:pt x="302" y="412"/>
                  </a:lnTo>
                  <a:lnTo>
                    <a:pt x="302" y="412"/>
                  </a:lnTo>
                  <a:lnTo>
                    <a:pt x="324" y="414"/>
                  </a:lnTo>
                  <a:lnTo>
                    <a:pt x="324" y="414"/>
                  </a:lnTo>
                  <a:lnTo>
                    <a:pt x="322" y="418"/>
                  </a:lnTo>
                  <a:lnTo>
                    <a:pt x="322" y="421"/>
                  </a:lnTo>
                  <a:lnTo>
                    <a:pt x="323" y="424"/>
                  </a:lnTo>
                  <a:lnTo>
                    <a:pt x="326" y="425"/>
                  </a:lnTo>
                  <a:lnTo>
                    <a:pt x="331" y="429"/>
                  </a:lnTo>
                  <a:lnTo>
                    <a:pt x="333" y="432"/>
                  </a:lnTo>
                  <a:lnTo>
                    <a:pt x="334" y="435"/>
                  </a:lnTo>
                  <a:lnTo>
                    <a:pt x="334" y="435"/>
                  </a:lnTo>
                  <a:lnTo>
                    <a:pt x="352" y="435"/>
                  </a:lnTo>
                  <a:lnTo>
                    <a:pt x="352" y="435"/>
                  </a:lnTo>
                  <a:lnTo>
                    <a:pt x="360" y="435"/>
                  </a:lnTo>
                  <a:lnTo>
                    <a:pt x="369" y="433"/>
                  </a:lnTo>
                  <a:lnTo>
                    <a:pt x="376" y="430"/>
                  </a:lnTo>
                  <a:lnTo>
                    <a:pt x="378" y="428"/>
                  </a:lnTo>
                  <a:lnTo>
                    <a:pt x="380" y="425"/>
                  </a:lnTo>
                  <a:lnTo>
                    <a:pt x="380" y="425"/>
                  </a:lnTo>
                  <a:lnTo>
                    <a:pt x="383" y="421"/>
                  </a:lnTo>
                  <a:lnTo>
                    <a:pt x="385" y="418"/>
                  </a:lnTo>
                  <a:lnTo>
                    <a:pt x="394" y="412"/>
                  </a:lnTo>
                  <a:lnTo>
                    <a:pt x="402" y="410"/>
                  </a:lnTo>
                  <a:lnTo>
                    <a:pt x="410" y="408"/>
                  </a:lnTo>
                  <a:lnTo>
                    <a:pt x="410" y="408"/>
                  </a:lnTo>
                  <a:lnTo>
                    <a:pt x="419" y="406"/>
                  </a:lnTo>
                  <a:lnTo>
                    <a:pt x="426" y="403"/>
                  </a:lnTo>
                  <a:lnTo>
                    <a:pt x="431" y="397"/>
                  </a:lnTo>
                  <a:lnTo>
                    <a:pt x="434" y="390"/>
                  </a:lnTo>
                  <a:lnTo>
                    <a:pt x="434" y="390"/>
                  </a:lnTo>
                  <a:lnTo>
                    <a:pt x="446" y="393"/>
                  </a:lnTo>
                  <a:lnTo>
                    <a:pt x="446" y="393"/>
                  </a:lnTo>
                  <a:lnTo>
                    <a:pt x="453" y="393"/>
                  </a:lnTo>
                  <a:lnTo>
                    <a:pt x="459" y="392"/>
                  </a:lnTo>
                  <a:lnTo>
                    <a:pt x="459" y="392"/>
                  </a:lnTo>
                  <a:lnTo>
                    <a:pt x="464" y="403"/>
                  </a:lnTo>
                  <a:lnTo>
                    <a:pt x="464" y="403"/>
                  </a:lnTo>
                  <a:lnTo>
                    <a:pt x="474" y="399"/>
                  </a:lnTo>
                  <a:lnTo>
                    <a:pt x="484" y="394"/>
                  </a:lnTo>
                  <a:lnTo>
                    <a:pt x="484" y="394"/>
                  </a:lnTo>
                  <a:lnTo>
                    <a:pt x="491" y="393"/>
                  </a:lnTo>
                  <a:lnTo>
                    <a:pt x="499" y="393"/>
                  </a:lnTo>
                  <a:lnTo>
                    <a:pt x="499" y="393"/>
                  </a:lnTo>
                  <a:lnTo>
                    <a:pt x="506" y="394"/>
                  </a:lnTo>
                  <a:lnTo>
                    <a:pt x="511" y="397"/>
                  </a:lnTo>
                  <a:lnTo>
                    <a:pt x="511" y="397"/>
                  </a:lnTo>
                  <a:lnTo>
                    <a:pt x="507" y="404"/>
                  </a:lnTo>
                  <a:lnTo>
                    <a:pt x="506" y="407"/>
                  </a:lnTo>
                  <a:lnTo>
                    <a:pt x="503" y="408"/>
                  </a:lnTo>
                  <a:lnTo>
                    <a:pt x="503" y="408"/>
                  </a:lnTo>
                  <a:lnTo>
                    <a:pt x="499" y="410"/>
                  </a:lnTo>
                  <a:lnTo>
                    <a:pt x="493" y="410"/>
                  </a:lnTo>
                  <a:lnTo>
                    <a:pt x="484" y="410"/>
                  </a:lnTo>
                  <a:lnTo>
                    <a:pt x="484" y="410"/>
                  </a:lnTo>
                  <a:lnTo>
                    <a:pt x="482" y="432"/>
                  </a:lnTo>
                  <a:lnTo>
                    <a:pt x="482" y="432"/>
                  </a:lnTo>
                  <a:lnTo>
                    <a:pt x="468" y="425"/>
                  </a:lnTo>
                  <a:lnTo>
                    <a:pt x="457" y="421"/>
                  </a:lnTo>
                  <a:lnTo>
                    <a:pt x="457" y="421"/>
                  </a:lnTo>
                  <a:lnTo>
                    <a:pt x="446" y="417"/>
                  </a:lnTo>
                  <a:lnTo>
                    <a:pt x="435" y="415"/>
                  </a:lnTo>
                  <a:lnTo>
                    <a:pt x="435" y="415"/>
                  </a:lnTo>
                  <a:lnTo>
                    <a:pt x="431" y="415"/>
                  </a:lnTo>
                  <a:lnTo>
                    <a:pt x="427" y="417"/>
                  </a:lnTo>
                  <a:lnTo>
                    <a:pt x="423" y="419"/>
                  </a:lnTo>
                  <a:lnTo>
                    <a:pt x="420" y="422"/>
                  </a:lnTo>
                  <a:lnTo>
                    <a:pt x="420" y="422"/>
                  </a:lnTo>
                  <a:lnTo>
                    <a:pt x="420" y="424"/>
                  </a:lnTo>
                  <a:lnTo>
                    <a:pt x="420" y="428"/>
                  </a:lnTo>
                  <a:lnTo>
                    <a:pt x="424" y="435"/>
                  </a:lnTo>
                  <a:lnTo>
                    <a:pt x="424" y="435"/>
                  </a:lnTo>
                  <a:lnTo>
                    <a:pt x="427" y="437"/>
                  </a:lnTo>
                  <a:lnTo>
                    <a:pt x="432" y="443"/>
                  </a:lnTo>
                  <a:lnTo>
                    <a:pt x="432" y="443"/>
                  </a:lnTo>
                  <a:lnTo>
                    <a:pt x="419" y="451"/>
                  </a:lnTo>
                  <a:lnTo>
                    <a:pt x="413" y="454"/>
                  </a:lnTo>
                  <a:lnTo>
                    <a:pt x="409" y="454"/>
                  </a:lnTo>
                  <a:lnTo>
                    <a:pt x="409" y="454"/>
                  </a:lnTo>
                  <a:lnTo>
                    <a:pt x="405" y="453"/>
                  </a:lnTo>
                  <a:lnTo>
                    <a:pt x="401" y="453"/>
                  </a:lnTo>
                  <a:lnTo>
                    <a:pt x="396" y="453"/>
                  </a:lnTo>
                  <a:lnTo>
                    <a:pt x="395" y="454"/>
                  </a:lnTo>
                  <a:lnTo>
                    <a:pt x="391" y="460"/>
                  </a:lnTo>
                  <a:lnTo>
                    <a:pt x="385" y="462"/>
                  </a:lnTo>
                  <a:lnTo>
                    <a:pt x="385" y="462"/>
                  </a:lnTo>
                  <a:lnTo>
                    <a:pt x="390" y="482"/>
                  </a:lnTo>
                  <a:lnTo>
                    <a:pt x="390" y="482"/>
                  </a:lnTo>
                  <a:lnTo>
                    <a:pt x="380" y="480"/>
                  </a:lnTo>
                  <a:lnTo>
                    <a:pt x="372" y="479"/>
                  </a:lnTo>
                  <a:lnTo>
                    <a:pt x="367" y="479"/>
                  </a:lnTo>
                  <a:lnTo>
                    <a:pt x="365" y="480"/>
                  </a:lnTo>
                  <a:lnTo>
                    <a:pt x="362" y="483"/>
                  </a:lnTo>
                  <a:lnTo>
                    <a:pt x="359" y="487"/>
                  </a:lnTo>
                  <a:lnTo>
                    <a:pt x="359" y="487"/>
                  </a:lnTo>
                  <a:lnTo>
                    <a:pt x="365" y="493"/>
                  </a:lnTo>
                  <a:lnTo>
                    <a:pt x="370" y="497"/>
                  </a:lnTo>
                  <a:lnTo>
                    <a:pt x="377" y="500"/>
                  </a:lnTo>
                  <a:lnTo>
                    <a:pt x="385" y="502"/>
                  </a:lnTo>
                  <a:lnTo>
                    <a:pt x="401" y="505"/>
                  </a:lnTo>
                  <a:lnTo>
                    <a:pt x="416" y="508"/>
                  </a:lnTo>
                  <a:lnTo>
                    <a:pt x="416" y="508"/>
                  </a:lnTo>
                  <a:lnTo>
                    <a:pt x="419" y="505"/>
                  </a:lnTo>
                  <a:lnTo>
                    <a:pt x="421" y="504"/>
                  </a:lnTo>
                  <a:lnTo>
                    <a:pt x="424" y="504"/>
                  </a:lnTo>
                  <a:lnTo>
                    <a:pt x="427" y="504"/>
                  </a:lnTo>
                  <a:lnTo>
                    <a:pt x="434" y="507"/>
                  </a:lnTo>
                  <a:lnTo>
                    <a:pt x="439" y="508"/>
                  </a:lnTo>
                  <a:lnTo>
                    <a:pt x="439" y="508"/>
                  </a:lnTo>
                  <a:lnTo>
                    <a:pt x="444" y="507"/>
                  </a:lnTo>
                  <a:lnTo>
                    <a:pt x="444" y="507"/>
                  </a:lnTo>
                  <a:lnTo>
                    <a:pt x="444" y="494"/>
                  </a:lnTo>
                  <a:lnTo>
                    <a:pt x="444" y="494"/>
                  </a:lnTo>
                  <a:lnTo>
                    <a:pt x="430" y="497"/>
                  </a:lnTo>
                  <a:lnTo>
                    <a:pt x="430" y="497"/>
                  </a:lnTo>
                  <a:lnTo>
                    <a:pt x="424" y="473"/>
                  </a:lnTo>
                  <a:lnTo>
                    <a:pt x="424" y="473"/>
                  </a:lnTo>
                  <a:lnTo>
                    <a:pt x="434" y="468"/>
                  </a:lnTo>
                  <a:lnTo>
                    <a:pt x="434" y="468"/>
                  </a:lnTo>
                  <a:lnTo>
                    <a:pt x="430" y="462"/>
                  </a:lnTo>
                  <a:lnTo>
                    <a:pt x="428" y="458"/>
                  </a:lnTo>
                  <a:lnTo>
                    <a:pt x="428" y="455"/>
                  </a:lnTo>
                  <a:lnTo>
                    <a:pt x="430" y="454"/>
                  </a:lnTo>
                  <a:lnTo>
                    <a:pt x="435" y="450"/>
                  </a:lnTo>
                  <a:lnTo>
                    <a:pt x="435" y="450"/>
                  </a:lnTo>
                  <a:lnTo>
                    <a:pt x="441" y="448"/>
                  </a:lnTo>
                  <a:lnTo>
                    <a:pt x="445" y="446"/>
                  </a:lnTo>
                  <a:lnTo>
                    <a:pt x="449" y="442"/>
                  </a:lnTo>
                  <a:lnTo>
                    <a:pt x="452" y="437"/>
                  </a:lnTo>
                  <a:lnTo>
                    <a:pt x="452" y="437"/>
                  </a:lnTo>
                  <a:lnTo>
                    <a:pt x="453" y="436"/>
                  </a:lnTo>
                  <a:lnTo>
                    <a:pt x="456" y="435"/>
                  </a:lnTo>
                  <a:lnTo>
                    <a:pt x="464" y="430"/>
                  </a:lnTo>
                  <a:lnTo>
                    <a:pt x="464" y="430"/>
                  </a:lnTo>
                  <a:lnTo>
                    <a:pt x="471" y="444"/>
                  </a:lnTo>
                  <a:lnTo>
                    <a:pt x="471" y="444"/>
                  </a:lnTo>
                  <a:lnTo>
                    <a:pt x="482" y="439"/>
                  </a:lnTo>
                  <a:lnTo>
                    <a:pt x="492" y="432"/>
                  </a:lnTo>
                  <a:lnTo>
                    <a:pt x="509" y="419"/>
                  </a:lnTo>
                  <a:lnTo>
                    <a:pt x="525" y="406"/>
                  </a:lnTo>
                  <a:lnTo>
                    <a:pt x="542" y="393"/>
                  </a:lnTo>
                  <a:lnTo>
                    <a:pt x="542" y="393"/>
                  </a:lnTo>
                  <a:lnTo>
                    <a:pt x="560" y="410"/>
                  </a:lnTo>
                  <a:lnTo>
                    <a:pt x="560" y="410"/>
                  </a:lnTo>
                  <a:lnTo>
                    <a:pt x="568" y="400"/>
                  </a:lnTo>
                  <a:lnTo>
                    <a:pt x="572" y="397"/>
                  </a:lnTo>
                  <a:lnTo>
                    <a:pt x="576" y="394"/>
                  </a:lnTo>
                  <a:lnTo>
                    <a:pt x="576" y="394"/>
                  </a:lnTo>
                  <a:lnTo>
                    <a:pt x="588" y="392"/>
                  </a:lnTo>
                  <a:lnTo>
                    <a:pt x="596" y="389"/>
                  </a:lnTo>
                  <a:lnTo>
                    <a:pt x="603" y="383"/>
                  </a:lnTo>
                  <a:lnTo>
                    <a:pt x="608" y="375"/>
                  </a:lnTo>
                  <a:lnTo>
                    <a:pt x="608" y="375"/>
                  </a:lnTo>
                  <a:lnTo>
                    <a:pt x="611" y="374"/>
                  </a:lnTo>
                  <a:lnTo>
                    <a:pt x="614" y="371"/>
                  </a:lnTo>
                  <a:lnTo>
                    <a:pt x="621" y="370"/>
                  </a:lnTo>
                  <a:lnTo>
                    <a:pt x="621" y="370"/>
                  </a:lnTo>
                  <a:lnTo>
                    <a:pt x="628" y="368"/>
                  </a:lnTo>
                  <a:lnTo>
                    <a:pt x="636" y="368"/>
                  </a:lnTo>
                  <a:lnTo>
                    <a:pt x="636" y="368"/>
                  </a:lnTo>
                  <a:lnTo>
                    <a:pt x="632" y="364"/>
                  </a:lnTo>
                  <a:lnTo>
                    <a:pt x="626" y="360"/>
                  </a:lnTo>
                  <a:lnTo>
                    <a:pt x="621" y="358"/>
                  </a:lnTo>
                  <a:lnTo>
                    <a:pt x="617" y="356"/>
                  </a:lnTo>
                  <a:lnTo>
                    <a:pt x="617" y="356"/>
                  </a:lnTo>
                  <a:lnTo>
                    <a:pt x="608" y="360"/>
                  </a:lnTo>
                  <a:lnTo>
                    <a:pt x="606" y="363"/>
                  </a:lnTo>
                  <a:lnTo>
                    <a:pt x="603" y="365"/>
                  </a:lnTo>
                  <a:lnTo>
                    <a:pt x="603" y="365"/>
                  </a:lnTo>
                  <a:lnTo>
                    <a:pt x="599" y="371"/>
                  </a:lnTo>
                  <a:lnTo>
                    <a:pt x="594" y="374"/>
                  </a:lnTo>
                  <a:lnTo>
                    <a:pt x="589" y="375"/>
                  </a:lnTo>
                  <a:lnTo>
                    <a:pt x="581" y="375"/>
                  </a:lnTo>
                  <a:lnTo>
                    <a:pt x="581" y="375"/>
                  </a:lnTo>
                  <a:lnTo>
                    <a:pt x="576" y="375"/>
                  </a:lnTo>
                  <a:lnTo>
                    <a:pt x="574" y="376"/>
                  </a:lnTo>
                  <a:lnTo>
                    <a:pt x="565" y="379"/>
                  </a:lnTo>
                  <a:lnTo>
                    <a:pt x="565" y="379"/>
                  </a:lnTo>
                  <a:lnTo>
                    <a:pt x="524" y="385"/>
                  </a:lnTo>
                  <a:lnTo>
                    <a:pt x="524" y="385"/>
                  </a:lnTo>
                  <a:lnTo>
                    <a:pt x="521" y="382"/>
                  </a:lnTo>
                  <a:lnTo>
                    <a:pt x="521" y="382"/>
                  </a:lnTo>
                  <a:lnTo>
                    <a:pt x="535" y="371"/>
                  </a:lnTo>
                  <a:lnTo>
                    <a:pt x="535" y="371"/>
                  </a:lnTo>
                  <a:lnTo>
                    <a:pt x="509" y="364"/>
                  </a:lnTo>
                  <a:lnTo>
                    <a:pt x="509" y="364"/>
                  </a:lnTo>
                  <a:lnTo>
                    <a:pt x="499" y="363"/>
                  </a:lnTo>
                  <a:lnTo>
                    <a:pt x="496" y="364"/>
                  </a:lnTo>
                  <a:lnTo>
                    <a:pt x="493" y="365"/>
                  </a:lnTo>
                  <a:lnTo>
                    <a:pt x="491" y="368"/>
                  </a:lnTo>
                  <a:lnTo>
                    <a:pt x="489" y="371"/>
                  </a:lnTo>
                  <a:lnTo>
                    <a:pt x="489" y="379"/>
                  </a:lnTo>
                  <a:lnTo>
                    <a:pt x="489" y="379"/>
                  </a:lnTo>
                  <a:lnTo>
                    <a:pt x="489" y="389"/>
                  </a:lnTo>
                  <a:lnTo>
                    <a:pt x="489" y="389"/>
                  </a:lnTo>
                  <a:lnTo>
                    <a:pt x="453" y="376"/>
                  </a:lnTo>
                  <a:lnTo>
                    <a:pt x="453" y="376"/>
                  </a:lnTo>
                  <a:lnTo>
                    <a:pt x="446" y="381"/>
                  </a:lnTo>
                  <a:lnTo>
                    <a:pt x="438" y="382"/>
                  </a:lnTo>
                  <a:lnTo>
                    <a:pt x="434" y="382"/>
                  </a:lnTo>
                  <a:lnTo>
                    <a:pt x="430" y="381"/>
                  </a:lnTo>
                  <a:lnTo>
                    <a:pt x="419" y="375"/>
                  </a:lnTo>
                  <a:lnTo>
                    <a:pt x="419" y="375"/>
                  </a:lnTo>
                  <a:lnTo>
                    <a:pt x="410" y="392"/>
                  </a:lnTo>
                  <a:lnTo>
                    <a:pt x="410" y="392"/>
                  </a:lnTo>
                  <a:lnTo>
                    <a:pt x="390" y="390"/>
                  </a:lnTo>
                  <a:lnTo>
                    <a:pt x="390" y="390"/>
                  </a:lnTo>
                  <a:lnTo>
                    <a:pt x="387" y="401"/>
                  </a:lnTo>
                  <a:lnTo>
                    <a:pt x="387" y="401"/>
                  </a:lnTo>
                  <a:lnTo>
                    <a:pt x="377" y="400"/>
                  </a:lnTo>
                  <a:lnTo>
                    <a:pt x="373" y="400"/>
                  </a:lnTo>
                  <a:lnTo>
                    <a:pt x="370" y="401"/>
                  </a:lnTo>
                  <a:lnTo>
                    <a:pt x="370" y="401"/>
                  </a:lnTo>
                  <a:lnTo>
                    <a:pt x="363" y="403"/>
                  </a:lnTo>
                  <a:lnTo>
                    <a:pt x="356" y="404"/>
                  </a:lnTo>
                  <a:lnTo>
                    <a:pt x="351" y="403"/>
                  </a:lnTo>
                  <a:lnTo>
                    <a:pt x="344" y="400"/>
                  </a:lnTo>
                  <a:lnTo>
                    <a:pt x="344" y="400"/>
                  </a:lnTo>
                  <a:lnTo>
                    <a:pt x="340" y="400"/>
                  </a:lnTo>
                  <a:lnTo>
                    <a:pt x="334" y="400"/>
                  </a:lnTo>
                  <a:lnTo>
                    <a:pt x="334" y="400"/>
                  </a:lnTo>
                  <a:lnTo>
                    <a:pt x="326" y="379"/>
                  </a:lnTo>
                  <a:lnTo>
                    <a:pt x="326" y="379"/>
                  </a:lnTo>
                  <a:lnTo>
                    <a:pt x="315" y="383"/>
                  </a:lnTo>
                  <a:lnTo>
                    <a:pt x="302" y="389"/>
                  </a:lnTo>
                  <a:lnTo>
                    <a:pt x="297" y="390"/>
                  </a:lnTo>
                  <a:lnTo>
                    <a:pt x="291" y="390"/>
                  </a:lnTo>
                  <a:lnTo>
                    <a:pt x="286" y="388"/>
                  </a:lnTo>
                  <a:lnTo>
                    <a:pt x="279" y="385"/>
                  </a:lnTo>
                  <a:lnTo>
                    <a:pt x="279" y="385"/>
                  </a:lnTo>
                  <a:lnTo>
                    <a:pt x="273" y="392"/>
                  </a:lnTo>
                  <a:lnTo>
                    <a:pt x="270" y="399"/>
                  </a:lnTo>
                  <a:lnTo>
                    <a:pt x="268" y="406"/>
                  </a:lnTo>
                  <a:lnTo>
                    <a:pt x="268" y="414"/>
                  </a:lnTo>
                  <a:lnTo>
                    <a:pt x="268" y="414"/>
                  </a:lnTo>
                  <a:lnTo>
                    <a:pt x="283" y="406"/>
                  </a:lnTo>
                  <a:lnTo>
                    <a:pt x="291" y="401"/>
                  </a:lnTo>
                  <a:lnTo>
                    <a:pt x="300" y="399"/>
                  </a:lnTo>
                  <a:lnTo>
                    <a:pt x="308" y="397"/>
                  </a:lnTo>
                  <a:lnTo>
                    <a:pt x="316" y="396"/>
                  </a:lnTo>
                  <a:lnTo>
                    <a:pt x="326" y="397"/>
                  </a:lnTo>
                  <a:lnTo>
                    <a:pt x="334" y="399"/>
                  </a:lnTo>
                  <a:lnTo>
                    <a:pt x="334" y="399"/>
                  </a:lnTo>
                  <a:close/>
                  <a:moveTo>
                    <a:pt x="387" y="214"/>
                  </a:moveTo>
                  <a:lnTo>
                    <a:pt x="387" y="214"/>
                  </a:lnTo>
                  <a:lnTo>
                    <a:pt x="385" y="220"/>
                  </a:lnTo>
                  <a:lnTo>
                    <a:pt x="383" y="223"/>
                  </a:lnTo>
                  <a:lnTo>
                    <a:pt x="383" y="223"/>
                  </a:lnTo>
                  <a:lnTo>
                    <a:pt x="362" y="242"/>
                  </a:lnTo>
                  <a:lnTo>
                    <a:pt x="362" y="242"/>
                  </a:lnTo>
                  <a:lnTo>
                    <a:pt x="365" y="246"/>
                  </a:lnTo>
                  <a:lnTo>
                    <a:pt x="365" y="246"/>
                  </a:lnTo>
                  <a:lnTo>
                    <a:pt x="376" y="244"/>
                  </a:lnTo>
                  <a:lnTo>
                    <a:pt x="388" y="241"/>
                  </a:lnTo>
                  <a:lnTo>
                    <a:pt x="388" y="241"/>
                  </a:lnTo>
                  <a:lnTo>
                    <a:pt x="399" y="241"/>
                  </a:lnTo>
                  <a:lnTo>
                    <a:pt x="408" y="241"/>
                  </a:lnTo>
                  <a:lnTo>
                    <a:pt x="408" y="241"/>
                  </a:lnTo>
                  <a:lnTo>
                    <a:pt x="446" y="226"/>
                  </a:lnTo>
                  <a:lnTo>
                    <a:pt x="446" y="226"/>
                  </a:lnTo>
                  <a:lnTo>
                    <a:pt x="444" y="217"/>
                  </a:lnTo>
                  <a:lnTo>
                    <a:pt x="444" y="217"/>
                  </a:lnTo>
                  <a:lnTo>
                    <a:pt x="455" y="210"/>
                  </a:lnTo>
                  <a:lnTo>
                    <a:pt x="463" y="203"/>
                  </a:lnTo>
                  <a:lnTo>
                    <a:pt x="463" y="203"/>
                  </a:lnTo>
                  <a:lnTo>
                    <a:pt x="470" y="195"/>
                  </a:lnTo>
                  <a:lnTo>
                    <a:pt x="475" y="188"/>
                  </a:lnTo>
                  <a:lnTo>
                    <a:pt x="475" y="188"/>
                  </a:lnTo>
                  <a:lnTo>
                    <a:pt x="489" y="187"/>
                  </a:lnTo>
                  <a:lnTo>
                    <a:pt x="500" y="184"/>
                  </a:lnTo>
                  <a:lnTo>
                    <a:pt x="500" y="184"/>
                  </a:lnTo>
                  <a:lnTo>
                    <a:pt x="506" y="181"/>
                  </a:lnTo>
                  <a:lnTo>
                    <a:pt x="509" y="177"/>
                  </a:lnTo>
                  <a:lnTo>
                    <a:pt x="510" y="172"/>
                  </a:lnTo>
                  <a:lnTo>
                    <a:pt x="510" y="166"/>
                  </a:lnTo>
                  <a:lnTo>
                    <a:pt x="510" y="166"/>
                  </a:lnTo>
                  <a:lnTo>
                    <a:pt x="572" y="159"/>
                  </a:lnTo>
                  <a:lnTo>
                    <a:pt x="572" y="159"/>
                  </a:lnTo>
                  <a:lnTo>
                    <a:pt x="570" y="155"/>
                  </a:lnTo>
                  <a:lnTo>
                    <a:pt x="567" y="152"/>
                  </a:lnTo>
                  <a:lnTo>
                    <a:pt x="564" y="152"/>
                  </a:lnTo>
                  <a:lnTo>
                    <a:pt x="560" y="152"/>
                  </a:lnTo>
                  <a:lnTo>
                    <a:pt x="553" y="152"/>
                  </a:lnTo>
                  <a:lnTo>
                    <a:pt x="549" y="152"/>
                  </a:lnTo>
                  <a:lnTo>
                    <a:pt x="545" y="151"/>
                  </a:lnTo>
                  <a:lnTo>
                    <a:pt x="545" y="151"/>
                  </a:lnTo>
                  <a:lnTo>
                    <a:pt x="550" y="149"/>
                  </a:lnTo>
                  <a:lnTo>
                    <a:pt x="553" y="148"/>
                  </a:lnTo>
                  <a:lnTo>
                    <a:pt x="558" y="141"/>
                  </a:lnTo>
                  <a:lnTo>
                    <a:pt x="564" y="136"/>
                  </a:lnTo>
                  <a:lnTo>
                    <a:pt x="567" y="133"/>
                  </a:lnTo>
                  <a:lnTo>
                    <a:pt x="572" y="133"/>
                  </a:lnTo>
                  <a:lnTo>
                    <a:pt x="572" y="133"/>
                  </a:lnTo>
                  <a:lnTo>
                    <a:pt x="581" y="133"/>
                  </a:lnTo>
                  <a:lnTo>
                    <a:pt x="589" y="134"/>
                  </a:lnTo>
                  <a:lnTo>
                    <a:pt x="596" y="137"/>
                  </a:lnTo>
                  <a:lnTo>
                    <a:pt x="599" y="140"/>
                  </a:lnTo>
                  <a:lnTo>
                    <a:pt x="603" y="144"/>
                  </a:lnTo>
                  <a:lnTo>
                    <a:pt x="603" y="144"/>
                  </a:lnTo>
                  <a:lnTo>
                    <a:pt x="604" y="134"/>
                  </a:lnTo>
                  <a:lnTo>
                    <a:pt x="607" y="127"/>
                  </a:lnTo>
                  <a:lnTo>
                    <a:pt x="612" y="124"/>
                  </a:lnTo>
                  <a:lnTo>
                    <a:pt x="622" y="120"/>
                  </a:lnTo>
                  <a:lnTo>
                    <a:pt x="622" y="120"/>
                  </a:lnTo>
                  <a:lnTo>
                    <a:pt x="643" y="115"/>
                  </a:lnTo>
                  <a:lnTo>
                    <a:pt x="666" y="109"/>
                  </a:lnTo>
                  <a:lnTo>
                    <a:pt x="666" y="109"/>
                  </a:lnTo>
                  <a:lnTo>
                    <a:pt x="635" y="90"/>
                  </a:lnTo>
                  <a:lnTo>
                    <a:pt x="635" y="90"/>
                  </a:lnTo>
                  <a:lnTo>
                    <a:pt x="626" y="95"/>
                  </a:lnTo>
                  <a:lnTo>
                    <a:pt x="618" y="98"/>
                  </a:lnTo>
                  <a:lnTo>
                    <a:pt x="618" y="98"/>
                  </a:lnTo>
                  <a:lnTo>
                    <a:pt x="604" y="102"/>
                  </a:lnTo>
                  <a:lnTo>
                    <a:pt x="597" y="104"/>
                  </a:lnTo>
                  <a:lnTo>
                    <a:pt x="592" y="104"/>
                  </a:lnTo>
                  <a:lnTo>
                    <a:pt x="592" y="104"/>
                  </a:lnTo>
                  <a:lnTo>
                    <a:pt x="585" y="102"/>
                  </a:lnTo>
                  <a:lnTo>
                    <a:pt x="578" y="102"/>
                  </a:lnTo>
                  <a:lnTo>
                    <a:pt x="572" y="104"/>
                  </a:lnTo>
                  <a:lnTo>
                    <a:pt x="567" y="108"/>
                  </a:lnTo>
                  <a:lnTo>
                    <a:pt x="567" y="108"/>
                  </a:lnTo>
                  <a:lnTo>
                    <a:pt x="558" y="112"/>
                  </a:lnTo>
                  <a:lnTo>
                    <a:pt x="549" y="115"/>
                  </a:lnTo>
                  <a:lnTo>
                    <a:pt x="549" y="115"/>
                  </a:lnTo>
                  <a:lnTo>
                    <a:pt x="535" y="119"/>
                  </a:lnTo>
                  <a:lnTo>
                    <a:pt x="529" y="120"/>
                  </a:lnTo>
                  <a:lnTo>
                    <a:pt x="525" y="123"/>
                  </a:lnTo>
                  <a:lnTo>
                    <a:pt x="525" y="123"/>
                  </a:lnTo>
                  <a:lnTo>
                    <a:pt x="521" y="127"/>
                  </a:lnTo>
                  <a:lnTo>
                    <a:pt x="516" y="130"/>
                  </a:lnTo>
                  <a:lnTo>
                    <a:pt x="511" y="131"/>
                  </a:lnTo>
                  <a:lnTo>
                    <a:pt x="506" y="133"/>
                  </a:lnTo>
                  <a:lnTo>
                    <a:pt x="495" y="131"/>
                  </a:lnTo>
                  <a:lnTo>
                    <a:pt x="485" y="130"/>
                  </a:lnTo>
                  <a:lnTo>
                    <a:pt x="485" y="130"/>
                  </a:lnTo>
                  <a:lnTo>
                    <a:pt x="470" y="127"/>
                  </a:lnTo>
                  <a:lnTo>
                    <a:pt x="466" y="127"/>
                  </a:lnTo>
                  <a:lnTo>
                    <a:pt x="463" y="129"/>
                  </a:lnTo>
                  <a:lnTo>
                    <a:pt x="460" y="131"/>
                  </a:lnTo>
                  <a:lnTo>
                    <a:pt x="459" y="134"/>
                  </a:lnTo>
                  <a:lnTo>
                    <a:pt x="453" y="145"/>
                  </a:lnTo>
                  <a:lnTo>
                    <a:pt x="453" y="145"/>
                  </a:lnTo>
                  <a:lnTo>
                    <a:pt x="453" y="148"/>
                  </a:lnTo>
                  <a:lnTo>
                    <a:pt x="452" y="152"/>
                  </a:lnTo>
                  <a:lnTo>
                    <a:pt x="452" y="152"/>
                  </a:lnTo>
                  <a:lnTo>
                    <a:pt x="448" y="160"/>
                  </a:lnTo>
                  <a:lnTo>
                    <a:pt x="442" y="167"/>
                  </a:lnTo>
                  <a:lnTo>
                    <a:pt x="438" y="172"/>
                  </a:lnTo>
                  <a:lnTo>
                    <a:pt x="434" y="174"/>
                  </a:lnTo>
                  <a:lnTo>
                    <a:pt x="430" y="177"/>
                  </a:lnTo>
                  <a:lnTo>
                    <a:pt x="423" y="178"/>
                  </a:lnTo>
                  <a:lnTo>
                    <a:pt x="423" y="178"/>
                  </a:lnTo>
                  <a:lnTo>
                    <a:pt x="416" y="180"/>
                  </a:lnTo>
                  <a:lnTo>
                    <a:pt x="409" y="181"/>
                  </a:lnTo>
                  <a:lnTo>
                    <a:pt x="402" y="185"/>
                  </a:lnTo>
                  <a:lnTo>
                    <a:pt x="399" y="188"/>
                  </a:lnTo>
                  <a:lnTo>
                    <a:pt x="398" y="191"/>
                  </a:lnTo>
                  <a:lnTo>
                    <a:pt x="398" y="191"/>
                  </a:lnTo>
                  <a:lnTo>
                    <a:pt x="395" y="192"/>
                  </a:lnTo>
                  <a:lnTo>
                    <a:pt x="394" y="192"/>
                  </a:lnTo>
                  <a:lnTo>
                    <a:pt x="394" y="192"/>
                  </a:lnTo>
                  <a:lnTo>
                    <a:pt x="385" y="194"/>
                  </a:lnTo>
                  <a:lnTo>
                    <a:pt x="381" y="195"/>
                  </a:lnTo>
                  <a:lnTo>
                    <a:pt x="378" y="196"/>
                  </a:lnTo>
                  <a:lnTo>
                    <a:pt x="378" y="196"/>
                  </a:lnTo>
                  <a:lnTo>
                    <a:pt x="376" y="198"/>
                  </a:lnTo>
                  <a:lnTo>
                    <a:pt x="374" y="202"/>
                  </a:lnTo>
                  <a:lnTo>
                    <a:pt x="372" y="209"/>
                  </a:lnTo>
                  <a:lnTo>
                    <a:pt x="372" y="209"/>
                  </a:lnTo>
                  <a:lnTo>
                    <a:pt x="373" y="213"/>
                  </a:lnTo>
                  <a:lnTo>
                    <a:pt x="374" y="219"/>
                  </a:lnTo>
                  <a:lnTo>
                    <a:pt x="374" y="219"/>
                  </a:lnTo>
                  <a:lnTo>
                    <a:pt x="387" y="214"/>
                  </a:lnTo>
                  <a:lnTo>
                    <a:pt x="387" y="214"/>
                  </a:lnTo>
                  <a:close/>
                  <a:moveTo>
                    <a:pt x="662" y="454"/>
                  </a:moveTo>
                  <a:lnTo>
                    <a:pt x="662" y="454"/>
                  </a:lnTo>
                  <a:lnTo>
                    <a:pt x="660" y="458"/>
                  </a:lnTo>
                  <a:lnTo>
                    <a:pt x="660" y="462"/>
                  </a:lnTo>
                  <a:lnTo>
                    <a:pt x="660" y="466"/>
                  </a:lnTo>
                  <a:lnTo>
                    <a:pt x="661" y="471"/>
                  </a:lnTo>
                  <a:lnTo>
                    <a:pt x="664" y="479"/>
                  </a:lnTo>
                  <a:lnTo>
                    <a:pt x="665" y="483"/>
                  </a:lnTo>
                  <a:lnTo>
                    <a:pt x="665" y="487"/>
                  </a:lnTo>
                  <a:lnTo>
                    <a:pt x="665" y="487"/>
                  </a:lnTo>
                  <a:lnTo>
                    <a:pt x="658" y="497"/>
                  </a:lnTo>
                  <a:lnTo>
                    <a:pt x="650" y="505"/>
                  </a:lnTo>
                  <a:lnTo>
                    <a:pt x="639" y="511"/>
                  </a:lnTo>
                  <a:lnTo>
                    <a:pt x="625" y="515"/>
                  </a:lnTo>
                  <a:lnTo>
                    <a:pt x="625" y="515"/>
                  </a:lnTo>
                  <a:lnTo>
                    <a:pt x="630" y="518"/>
                  </a:lnTo>
                  <a:lnTo>
                    <a:pt x="635" y="519"/>
                  </a:lnTo>
                  <a:lnTo>
                    <a:pt x="639" y="519"/>
                  </a:lnTo>
                  <a:lnTo>
                    <a:pt x="643" y="519"/>
                  </a:lnTo>
                  <a:lnTo>
                    <a:pt x="651" y="516"/>
                  </a:lnTo>
                  <a:lnTo>
                    <a:pt x="658" y="512"/>
                  </a:lnTo>
                  <a:lnTo>
                    <a:pt x="658" y="512"/>
                  </a:lnTo>
                  <a:lnTo>
                    <a:pt x="662" y="509"/>
                  </a:lnTo>
                  <a:lnTo>
                    <a:pt x="665" y="509"/>
                  </a:lnTo>
                  <a:lnTo>
                    <a:pt x="665" y="509"/>
                  </a:lnTo>
                  <a:lnTo>
                    <a:pt x="672" y="509"/>
                  </a:lnTo>
                  <a:lnTo>
                    <a:pt x="680" y="509"/>
                  </a:lnTo>
                  <a:lnTo>
                    <a:pt x="683" y="509"/>
                  </a:lnTo>
                  <a:lnTo>
                    <a:pt x="687" y="511"/>
                  </a:lnTo>
                  <a:lnTo>
                    <a:pt x="690" y="512"/>
                  </a:lnTo>
                  <a:lnTo>
                    <a:pt x="693" y="516"/>
                  </a:lnTo>
                  <a:lnTo>
                    <a:pt x="693" y="516"/>
                  </a:lnTo>
                  <a:lnTo>
                    <a:pt x="696" y="518"/>
                  </a:lnTo>
                  <a:lnTo>
                    <a:pt x="700" y="519"/>
                  </a:lnTo>
                  <a:lnTo>
                    <a:pt x="712" y="519"/>
                  </a:lnTo>
                  <a:lnTo>
                    <a:pt x="726" y="518"/>
                  </a:lnTo>
                  <a:lnTo>
                    <a:pt x="740" y="514"/>
                  </a:lnTo>
                  <a:lnTo>
                    <a:pt x="740" y="514"/>
                  </a:lnTo>
                  <a:lnTo>
                    <a:pt x="736" y="511"/>
                  </a:lnTo>
                  <a:lnTo>
                    <a:pt x="732" y="509"/>
                  </a:lnTo>
                  <a:lnTo>
                    <a:pt x="722" y="505"/>
                  </a:lnTo>
                  <a:lnTo>
                    <a:pt x="719" y="502"/>
                  </a:lnTo>
                  <a:lnTo>
                    <a:pt x="716" y="500"/>
                  </a:lnTo>
                  <a:lnTo>
                    <a:pt x="718" y="494"/>
                  </a:lnTo>
                  <a:lnTo>
                    <a:pt x="722" y="489"/>
                  </a:lnTo>
                  <a:lnTo>
                    <a:pt x="722" y="489"/>
                  </a:lnTo>
                  <a:lnTo>
                    <a:pt x="730" y="487"/>
                  </a:lnTo>
                  <a:lnTo>
                    <a:pt x="737" y="487"/>
                  </a:lnTo>
                  <a:lnTo>
                    <a:pt x="741" y="489"/>
                  </a:lnTo>
                  <a:lnTo>
                    <a:pt x="744" y="491"/>
                  </a:lnTo>
                  <a:lnTo>
                    <a:pt x="751" y="500"/>
                  </a:lnTo>
                  <a:lnTo>
                    <a:pt x="751" y="500"/>
                  </a:lnTo>
                  <a:lnTo>
                    <a:pt x="754" y="493"/>
                  </a:lnTo>
                  <a:lnTo>
                    <a:pt x="758" y="487"/>
                  </a:lnTo>
                  <a:lnTo>
                    <a:pt x="763" y="484"/>
                  </a:lnTo>
                  <a:lnTo>
                    <a:pt x="770" y="482"/>
                  </a:lnTo>
                  <a:lnTo>
                    <a:pt x="770" y="482"/>
                  </a:lnTo>
                  <a:lnTo>
                    <a:pt x="773" y="480"/>
                  </a:lnTo>
                  <a:lnTo>
                    <a:pt x="774" y="478"/>
                  </a:lnTo>
                  <a:lnTo>
                    <a:pt x="777" y="471"/>
                  </a:lnTo>
                  <a:lnTo>
                    <a:pt x="777" y="471"/>
                  </a:lnTo>
                  <a:lnTo>
                    <a:pt x="776" y="466"/>
                  </a:lnTo>
                  <a:lnTo>
                    <a:pt x="773" y="465"/>
                  </a:lnTo>
                  <a:lnTo>
                    <a:pt x="765" y="464"/>
                  </a:lnTo>
                  <a:lnTo>
                    <a:pt x="765" y="465"/>
                  </a:lnTo>
                  <a:lnTo>
                    <a:pt x="765" y="465"/>
                  </a:lnTo>
                  <a:lnTo>
                    <a:pt x="766" y="461"/>
                  </a:lnTo>
                  <a:lnTo>
                    <a:pt x="769" y="460"/>
                  </a:lnTo>
                  <a:lnTo>
                    <a:pt x="769" y="460"/>
                  </a:lnTo>
                  <a:lnTo>
                    <a:pt x="802" y="451"/>
                  </a:lnTo>
                  <a:lnTo>
                    <a:pt x="802" y="451"/>
                  </a:lnTo>
                  <a:lnTo>
                    <a:pt x="801" y="448"/>
                  </a:lnTo>
                  <a:lnTo>
                    <a:pt x="799" y="444"/>
                  </a:lnTo>
                  <a:lnTo>
                    <a:pt x="795" y="439"/>
                  </a:lnTo>
                  <a:lnTo>
                    <a:pt x="794" y="436"/>
                  </a:lnTo>
                  <a:lnTo>
                    <a:pt x="792" y="432"/>
                  </a:lnTo>
                  <a:lnTo>
                    <a:pt x="792" y="429"/>
                  </a:lnTo>
                  <a:lnTo>
                    <a:pt x="794" y="425"/>
                  </a:lnTo>
                  <a:lnTo>
                    <a:pt x="794" y="425"/>
                  </a:lnTo>
                  <a:lnTo>
                    <a:pt x="834" y="425"/>
                  </a:lnTo>
                  <a:lnTo>
                    <a:pt x="834" y="425"/>
                  </a:lnTo>
                  <a:lnTo>
                    <a:pt x="841" y="394"/>
                  </a:lnTo>
                  <a:lnTo>
                    <a:pt x="841" y="394"/>
                  </a:lnTo>
                  <a:lnTo>
                    <a:pt x="802" y="397"/>
                  </a:lnTo>
                  <a:lnTo>
                    <a:pt x="802" y="397"/>
                  </a:lnTo>
                  <a:lnTo>
                    <a:pt x="823" y="371"/>
                  </a:lnTo>
                  <a:lnTo>
                    <a:pt x="823" y="371"/>
                  </a:lnTo>
                  <a:lnTo>
                    <a:pt x="806" y="371"/>
                  </a:lnTo>
                  <a:lnTo>
                    <a:pt x="806" y="371"/>
                  </a:lnTo>
                  <a:lnTo>
                    <a:pt x="801" y="375"/>
                  </a:lnTo>
                  <a:lnTo>
                    <a:pt x="797" y="379"/>
                  </a:lnTo>
                  <a:lnTo>
                    <a:pt x="795" y="385"/>
                  </a:lnTo>
                  <a:lnTo>
                    <a:pt x="794" y="390"/>
                  </a:lnTo>
                  <a:lnTo>
                    <a:pt x="791" y="400"/>
                  </a:lnTo>
                  <a:lnTo>
                    <a:pt x="788" y="404"/>
                  </a:lnTo>
                  <a:lnTo>
                    <a:pt x="786" y="407"/>
                  </a:lnTo>
                  <a:lnTo>
                    <a:pt x="786" y="407"/>
                  </a:lnTo>
                  <a:lnTo>
                    <a:pt x="734" y="399"/>
                  </a:lnTo>
                  <a:lnTo>
                    <a:pt x="734" y="399"/>
                  </a:lnTo>
                  <a:lnTo>
                    <a:pt x="727" y="415"/>
                  </a:lnTo>
                  <a:lnTo>
                    <a:pt x="727" y="415"/>
                  </a:lnTo>
                  <a:lnTo>
                    <a:pt x="687" y="412"/>
                  </a:lnTo>
                  <a:lnTo>
                    <a:pt x="687" y="412"/>
                  </a:lnTo>
                  <a:lnTo>
                    <a:pt x="689" y="418"/>
                  </a:lnTo>
                  <a:lnTo>
                    <a:pt x="689" y="421"/>
                  </a:lnTo>
                  <a:lnTo>
                    <a:pt x="687" y="425"/>
                  </a:lnTo>
                  <a:lnTo>
                    <a:pt x="684" y="428"/>
                  </a:lnTo>
                  <a:lnTo>
                    <a:pt x="679" y="432"/>
                  </a:lnTo>
                  <a:lnTo>
                    <a:pt x="672" y="436"/>
                  </a:lnTo>
                  <a:lnTo>
                    <a:pt x="672" y="436"/>
                  </a:lnTo>
                  <a:lnTo>
                    <a:pt x="680" y="450"/>
                  </a:lnTo>
                  <a:lnTo>
                    <a:pt x="680" y="450"/>
                  </a:lnTo>
                  <a:lnTo>
                    <a:pt x="662" y="454"/>
                  </a:lnTo>
                  <a:lnTo>
                    <a:pt x="662" y="454"/>
                  </a:lnTo>
                  <a:lnTo>
                    <a:pt x="662" y="448"/>
                  </a:lnTo>
                  <a:lnTo>
                    <a:pt x="661" y="443"/>
                  </a:lnTo>
                  <a:lnTo>
                    <a:pt x="655" y="436"/>
                  </a:lnTo>
                  <a:lnTo>
                    <a:pt x="655" y="436"/>
                  </a:lnTo>
                  <a:lnTo>
                    <a:pt x="608" y="454"/>
                  </a:lnTo>
                  <a:lnTo>
                    <a:pt x="608" y="454"/>
                  </a:lnTo>
                  <a:lnTo>
                    <a:pt x="610" y="457"/>
                  </a:lnTo>
                  <a:lnTo>
                    <a:pt x="610" y="457"/>
                  </a:lnTo>
                  <a:lnTo>
                    <a:pt x="662" y="454"/>
                  </a:lnTo>
                  <a:lnTo>
                    <a:pt x="662" y="454"/>
                  </a:lnTo>
                  <a:close/>
                  <a:moveTo>
                    <a:pt x="423" y="731"/>
                  </a:moveTo>
                  <a:lnTo>
                    <a:pt x="423" y="731"/>
                  </a:lnTo>
                  <a:lnTo>
                    <a:pt x="420" y="721"/>
                  </a:lnTo>
                  <a:lnTo>
                    <a:pt x="420" y="721"/>
                  </a:lnTo>
                  <a:lnTo>
                    <a:pt x="421" y="720"/>
                  </a:lnTo>
                  <a:lnTo>
                    <a:pt x="424" y="718"/>
                  </a:lnTo>
                  <a:lnTo>
                    <a:pt x="430" y="718"/>
                  </a:lnTo>
                  <a:lnTo>
                    <a:pt x="432" y="718"/>
                  </a:lnTo>
                  <a:lnTo>
                    <a:pt x="435" y="717"/>
                  </a:lnTo>
                  <a:lnTo>
                    <a:pt x="435" y="714"/>
                  </a:lnTo>
                  <a:lnTo>
                    <a:pt x="435" y="709"/>
                  </a:lnTo>
                  <a:lnTo>
                    <a:pt x="435" y="709"/>
                  </a:lnTo>
                  <a:lnTo>
                    <a:pt x="403" y="713"/>
                  </a:lnTo>
                  <a:lnTo>
                    <a:pt x="403" y="713"/>
                  </a:lnTo>
                  <a:lnTo>
                    <a:pt x="403" y="709"/>
                  </a:lnTo>
                  <a:lnTo>
                    <a:pt x="401" y="705"/>
                  </a:lnTo>
                  <a:lnTo>
                    <a:pt x="398" y="703"/>
                  </a:lnTo>
                  <a:lnTo>
                    <a:pt x="394" y="702"/>
                  </a:lnTo>
                  <a:lnTo>
                    <a:pt x="384" y="699"/>
                  </a:lnTo>
                  <a:lnTo>
                    <a:pt x="380" y="696"/>
                  </a:lnTo>
                  <a:lnTo>
                    <a:pt x="377" y="694"/>
                  </a:lnTo>
                  <a:lnTo>
                    <a:pt x="377" y="694"/>
                  </a:lnTo>
                  <a:lnTo>
                    <a:pt x="392" y="689"/>
                  </a:lnTo>
                  <a:lnTo>
                    <a:pt x="406" y="685"/>
                  </a:lnTo>
                  <a:lnTo>
                    <a:pt x="406" y="685"/>
                  </a:lnTo>
                  <a:lnTo>
                    <a:pt x="414" y="684"/>
                  </a:lnTo>
                  <a:lnTo>
                    <a:pt x="423" y="682"/>
                  </a:lnTo>
                  <a:lnTo>
                    <a:pt x="426" y="681"/>
                  </a:lnTo>
                  <a:lnTo>
                    <a:pt x="428" y="680"/>
                  </a:lnTo>
                  <a:lnTo>
                    <a:pt x="430" y="676"/>
                  </a:lnTo>
                  <a:lnTo>
                    <a:pt x="430" y="670"/>
                  </a:lnTo>
                  <a:lnTo>
                    <a:pt x="430" y="670"/>
                  </a:lnTo>
                  <a:lnTo>
                    <a:pt x="372" y="673"/>
                  </a:lnTo>
                  <a:lnTo>
                    <a:pt x="372" y="673"/>
                  </a:lnTo>
                  <a:lnTo>
                    <a:pt x="360" y="702"/>
                  </a:lnTo>
                  <a:lnTo>
                    <a:pt x="360" y="702"/>
                  </a:lnTo>
                  <a:lnTo>
                    <a:pt x="347" y="695"/>
                  </a:lnTo>
                  <a:lnTo>
                    <a:pt x="347" y="695"/>
                  </a:lnTo>
                  <a:lnTo>
                    <a:pt x="355" y="692"/>
                  </a:lnTo>
                  <a:lnTo>
                    <a:pt x="359" y="688"/>
                  </a:lnTo>
                  <a:lnTo>
                    <a:pt x="360" y="684"/>
                  </a:lnTo>
                  <a:lnTo>
                    <a:pt x="360" y="678"/>
                  </a:lnTo>
                  <a:lnTo>
                    <a:pt x="359" y="669"/>
                  </a:lnTo>
                  <a:lnTo>
                    <a:pt x="359" y="663"/>
                  </a:lnTo>
                  <a:lnTo>
                    <a:pt x="362" y="658"/>
                  </a:lnTo>
                  <a:lnTo>
                    <a:pt x="362" y="658"/>
                  </a:lnTo>
                  <a:lnTo>
                    <a:pt x="324" y="669"/>
                  </a:lnTo>
                  <a:lnTo>
                    <a:pt x="324" y="669"/>
                  </a:lnTo>
                  <a:lnTo>
                    <a:pt x="330" y="662"/>
                  </a:lnTo>
                  <a:lnTo>
                    <a:pt x="337" y="656"/>
                  </a:lnTo>
                  <a:lnTo>
                    <a:pt x="345" y="653"/>
                  </a:lnTo>
                  <a:lnTo>
                    <a:pt x="354" y="653"/>
                  </a:lnTo>
                  <a:lnTo>
                    <a:pt x="354" y="653"/>
                  </a:lnTo>
                  <a:lnTo>
                    <a:pt x="362" y="653"/>
                  </a:lnTo>
                  <a:lnTo>
                    <a:pt x="366" y="653"/>
                  </a:lnTo>
                  <a:lnTo>
                    <a:pt x="367" y="652"/>
                  </a:lnTo>
                  <a:lnTo>
                    <a:pt x="367" y="652"/>
                  </a:lnTo>
                  <a:lnTo>
                    <a:pt x="370" y="649"/>
                  </a:lnTo>
                  <a:lnTo>
                    <a:pt x="374" y="648"/>
                  </a:lnTo>
                  <a:lnTo>
                    <a:pt x="381" y="646"/>
                  </a:lnTo>
                  <a:lnTo>
                    <a:pt x="388" y="645"/>
                  </a:lnTo>
                  <a:lnTo>
                    <a:pt x="396" y="645"/>
                  </a:lnTo>
                  <a:lnTo>
                    <a:pt x="396" y="645"/>
                  </a:lnTo>
                  <a:lnTo>
                    <a:pt x="396" y="628"/>
                  </a:lnTo>
                  <a:lnTo>
                    <a:pt x="396" y="628"/>
                  </a:lnTo>
                  <a:lnTo>
                    <a:pt x="354" y="617"/>
                  </a:lnTo>
                  <a:lnTo>
                    <a:pt x="354" y="617"/>
                  </a:lnTo>
                  <a:lnTo>
                    <a:pt x="358" y="606"/>
                  </a:lnTo>
                  <a:lnTo>
                    <a:pt x="358" y="606"/>
                  </a:lnTo>
                  <a:lnTo>
                    <a:pt x="369" y="608"/>
                  </a:lnTo>
                  <a:lnTo>
                    <a:pt x="376" y="606"/>
                  </a:lnTo>
                  <a:lnTo>
                    <a:pt x="381" y="605"/>
                  </a:lnTo>
                  <a:lnTo>
                    <a:pt x="387" y="599"/>
                  </a:lnTo>
                  <a:lnTo>
                    <a:pt x="387" y="599"/>
                  </a:lnTo>
                  <a:lnTo>
                    <a:pt x="358" y="580"/>
                  </a:lnTo>
                  <a:lnTo>
                    <a:pt x="358" y="580"/>
                  </a:lnTo>
                  <a:lnTo>
                    <a:pt x="363" y="576"/>
                  </a:lnTo>
                  <a:lnTo>
                    <a:pt x="369" y="576"/>
                  </a:lnTo>
                  <a:lnTo>
                    <a:pt x="374" y="576"/>
                  </a:lnTo>
                  <a:lnTo>
                    <a:pt x="380" y="577"/>
                  </a:lnTo>
                  <a:lnTo>
                    <a:pt x="390" y="580"/>
                  </a:lnTo>
                  <a:lnTo>
                    <a:pt x="394" y="581"/>
                  </a:lnTo>
                  <a:lnTo>
                    <a:pt x="399" y="581"/>
                  </a:lnTo>
                  <a:lnTo>
                    <a:pt x="399" y="581"/>
                  </a:lnTo>
                  <a:lnTo>
                    <a:pt x="405" y="576"/>
                  </a:lnTo>
                  <a:lnTo>
                    <a:pt x="405" y="569"/>
                  </a:lnTo>
                  <a:lnTo>
                    <a:pt x="403" y="563"/>
                  </a:lnTo>
                  <a:lnTo>
                    <a:pt x="399" y="558"/>
                  </a:lnTo>
                  <a:lnTo>
                    <a:pt x="399" y="558"/>
                  </a:lnTo>
                  <a:lnTo>
                    <a:pt x="412" y="548"/>
                  </a:lnTo>
                  <a:lnTo>
                    <a:pt x="412" y="548"/>
                  </a:lnTo>
                  <a:lnTo>
                    <a:pt x="396" y="543"/>
                  </a:lnTo>
                  <a:lnTo>
                    <a:pt x="396" y="543"/>
                  </a:lnTo>
                  <a:lnTo>
                    <a:pt x="384" y="554"/>
                  </a:lnTo>
                  <a:lnTo>
                    <a:pt x="384" y="554"/>
                  </a:lnTo>
                  <a:lnTo>
                    <a:pt x="381" y="552"/>
                  </a:lnTo>
                  <a:lnTo>
                    <a:pt x="381" y="552"/>
                  </a:lnTo>
                  <a:lnTo>
                    <a:pt x="391" y="516"/>
                  </a:lnTo>
                  <a:lnTo>
                    <a:pt x="391" y="516"/>
                  </a:lnTo>
                  <a:lnTo>
                    <a:pt x="376" y="502"/>
                  </a:lnTo>
                  <a:lnTo>
                    <a:pt x="376" y="502"/>
                  </a:lnTo>
                  <a:lnTo>
                    <a:pt x="369" y="508"/>
                  </a:lnTo>
                  <a:lnTo>
                    <a:pt x="362" y="511"/>
                  </a:lnTo>
                  <a:lnTo>
                    <a:pt x="359" y="512"/>
                  </a:lnTo>
                  <a:lnTo>
                    <a:pt x="355" y="512"/>
                  </a:lnTo>
                  <a:lnTo>
                    <a:pt x="352" y="511"/>
                  </a:lnTo>
                  <a:lnTo>
                    <a:pt x="348" y="508"/>
                  </a:lnTo>
                  <a:lnTo>
                    <a:pt x="348" y="508"/>
                  </a:lnTo>
                  <a:lnTo>
                    <a:pt x="347" y="497"/>
                  </a:lnTo>
                  <a:lnTo>
                    <a:pt x="347" y="497"/>
                  </a:lnTo>
                  <a:lnTo>
                    <a:pt x="268" y="484"/>
                  </a:lnTo>
                  <a:lnTo>
                    <a:pt x="268" y="484"/>
                  </a:lnTo>
                  <a:lnTo>
                    <a:pt x="270" y="473"/>
                  </a:lnTo>
                  <a:lnTo>
                    <a:pt x="270" y="469"/>
                  </a:lnTo>
                  <a:lnTo>
                    <a:pt x="269" y="466"/>
                  </a:lnTo>
                  <a:lnTo>
                    <a:pt x="268" y="464"/>
                  </a:lnTo>
                  <a:lnTo>
                    <a:pt x="264" y="462"/>
                  </a:lnTo>
                  <a:lnTo>
                    <a:pt x="254" y="460"/>
                  </a:lnTo>
                  <a:lnTo>
                    <a:pt x="254" y="460"/>
                  </a:lnTo>
                  <a:lnTo>
                    <a:pt x="255" y="482"/>
                  </a:lnTo>
                  <a:lnTo>
                    <a:pt x="255" y="482"/>
                  </a:lnTo>
                  <a:lnTo>
                    <a:pt x="258" y="505"/>
                  </a:lnTo>
                  <a:lnTo>
                    <a:pt x="258" y="505"/>
                  </a:lnTo>
                  <a:lnTo>
                    <a:pt x="261" y="507"/>
                  </a:lnTo>
                  <a:lnTo>
                    <a:pt x="264" y="509"/>
                  </a:lnTo>
                  <a:lnTo>
                    <a:pt x="264" y="509"/>
                  </a:lnTo>
                  <a:lnTo>
                    <a:pt x="277" y="504"/>
                  </a:lnTo>
                  <a:lnTo>
                    <a:pt x="277" y="504"/>
                  </a:lnTo>
                  <a:lnTo>
                    <a:pt x="294" y="508"/>
                  </a:lnTo>
                  <a:lnTo>
                    <a:pt x="311" y="512"/>
                  </a:lnTo>
                  <a:lnTo>
                    <a:pt x="311" y="512"/>
                  </a:lnTo>
                  <a:lnTo>
                    <a:pt x="330" y="515"/>
                  </a:lnTo>
                  <a:lnTo>
                    <a:pt x="351" y="518"/>
                  </a:lnTo>
                  <a:lnTo>
                    <a:pt x="351" y="518"/>
                  </a:lnTo>
                  <a:lnTo>
                    <a:pt x="338" y="541"/>
                  </a:lnTo>
                  <a:lnTo>
                    <a:pt x="338" y="541"/>
                  </a:lnTo>
                  <a:lnTo>
                    <a:pt x="326" y="543"/>
                  </a:lnTo>
                  <a:lnTo>
                    <a:pt x="320" y="543"/>
                  </a:lnTo>
                  <a:lnTo>
                    <a:pt x="315" y="541"/>
                  </a:lnTo>
                  <a:lnTo>
                    <a:pt x="311" y="538"/>
                  </a:lnTo>
                  <a:lnTo>
                    <a:pt x="306" y="536"/>
                  </a:lnTo>
                  <a:lnTo>
                    <a:pt x="304" y="530"/>
                  </a:lnTo>
                  <a:lnTo>
                    <a:pt x="302" y="523"/>
                  </a:lnTo>
                  <a:lnTo>
                    <a:pt x="302" y="523"/>
                  </a:lnTo>
                  <a:lnTo>
                    <a:pt x="301" y="520"/>
                  </a:lnTo>
                  <a:lnTo>
                    <a:pt x="295" y="518"/>
                  </a:lnTo>
                  <a:lnTo>
                    <a:pt x="284" y="514"/>
                  </a:lnTo>
                  <a:lnTo>
                    <a:pt x="284" y="514"/>
                  </a:lnTo>
                  <a:lnTo>
                    <a:pt x="280" y="514"/>
                  </a:lnTo>
                  <a:lnTo>
                    <a:pt x="276" y="515"/>
                  </a:lnTo>
                  <a:lnTo>
                    <a:pt x="268" y="519"/>
                  </a:lnTo>
                  <a:lnTo>
                    <a:pt x="268" y="519"/>
                  </a:lnTo>
                  <a:lnTo>
                    <a:pt x="266" y="525"/>
                  </a:lnTo>
                  <a:lnTo>
                    <a:pt x="266" y="525"/>
                  </a:lnTo>
                  <a:lnTo>
                    <a:pt x="282" y="529"/>
                  </a:lnTo>
                  <a:lnTo>
                    <a:pt x="282" y="529"/>
                  </a:lnTo>
                  <a:lnTo>
                    <a:pt x="272" y="534"/>
                  </a:lnTo>
                  <a:lnTo>
                    <a:pt x="262" y="538"/>
                  </a:lnTo>
                  <a:lnTo>
                    <a:pt x="254" y="540"/>
                  </a:lnTo>
                  <a:lnTo>
                    <a:pt x="250" y="540"/>
                  </a:lnTo>
                  <a:lnTo>
                    <a:pt x="244" y="538"/>
                  </a:lnTo>
                  <a:lnTo>
                    <a:pt x="244" y="538"/>
                  </a:lnTo>
                  <a:lnTo>
                    <a:pt x="237" y="536"/>
                  </a:lnTo>
                  <a:lnTo>
                    <a:pt x="232" y="536"/>
                  </a:lnTo>
                  <a:lnTo>
                    <a:pt x="226" y="536"/>
                  </a:lnTo>
                  <a:lnTo>
                    <a:pt x="221" y="537"/>
                  </a:lnTo>
                  <a:lnTo>
                    <a:pt x="211" y="541"/>
                  </a:lnTo>
                  <a:lnTo>
                    <a:pt x="200" y="548"/>
                  </a:lnTo>
                  <a:lnTo>
                    <a:pt x="200" y="548"/>
                  </a:lnTo>
                  <a:lnTo>
                    <a:pt x="205" y="554"/>
                  </a:lnTo>
                  <a:lnTo>
                    <a:pt x="211" y="556"/>
                  </a:lnTo>
                  <a:lnTo>
                    <a:pt x="215" y="556"/>
                  </a:lnTo>
                  <a:lnTo>
                    <a:pt x="221" y="555"/>
                  </a:lnTo>
                  <a:lnTo>
                    <a:pt x="232" y="551"/>
                  </a:lnTo>
                  <a:lnTo>
                    <a:pt x="237" y="550"/>
                  </a:lnTo>
                  <a:lnTo>
                    <a:pt x="243" y="550"/>
                  </a:lnTo>
                  <a:lnTo>
                    <a:pt x="243" y="550"/>
                  </a:lnTo>
                  <a:lnTo>
                    <a:pt x="244" y="555"/>
                  </a:lnTo>
                  <a:lnTo>
                    <a:pt x="243" y="561"/>
                  </a:lnTo>
                  <a:lnTo>
                    <a:pt x="243" y="561"/>
                  </a:lnTo>
                  <a:lnTo>
                    <a:pt x="241" y="566"/>
                  </a:lnTo>
                  <a:lnTo>
                    <a:pt x="237" y="572"/>
                  </a:lnTo>
                  <a:lnTo>
                    <a:pt x="237" y="572"/>
                  </a:lnTo>
                  <a:lnTo>
                    <a:pt x="251" y="579"/>
                  </a:lnTo>
                  <a:lnTo>
                    <a:pt x="251" y="579"/>
                  </a:lnTo>
                  <a:lnTo>
                    <a:pt x="257" y="551"/>
                  </a:lnTo>
                  <a:lnTo>
                    <a:pt x="257" y="551"/>
                  </a:lnTo>
                  <a:lnTo>
                    <a:pt x="264" y="548"/>
                  </a:lnTo>
                  <a:lnTo>
                    <a:pt x="272" y="545"/>
                  </a:lnTo>
                  <a:lnTo>
                    <a:pt x="279" y="545"/>
                  </a:lnTo>
                  <a:lnTo>
                    <a:pt x="287" y="544"/>
                  </a:lnTo>
                  <a:lnTo>
                    <a:pt x="302" y="547"/>
                  </a:lnTo>
                  <a:lnTo>
                    <a:pt x="318" y="550"/>
                  </a:lnTo>
                  <a:lnTo>
                    <a:pt x="318" y="550"/>
                  </a:lnTo>
                  <a:lnTo>
                    <a:pt x="326" y="551"/>
                  </a:lnTo>
                  <a:lnTo>
                    <a:pt x="331" y="550"/>
                  </a:lnTo>
                  <a:lnTo>
                    <a:pt x="336" y="547"/>
                  </a:lnTo>
                  <a:lnTo>
                    <a:pt x="338" y="541"/>
                  </a:lnTo>
                  <a:lnTo>
                    <a:pt x="338" y="541"/>
                  </a:lnTo>
                  <a:lnTo>
                    <a:pt x="341" y="543"/>
                  </a:lnTo>
                  <a:lnTo>
                    <a:pt x="342" y="545"/>
                  </a:lnTo>
                  <a:lnTo>
                    <a:pt x="342" y="545"/>
                  </a:lnTo>
                  <a:lnTo>
                    <a:pt x="341" y="559"/>
                  </a:lnTo>
                  <a:lnTo>
                    <a:pt x="341" y="574"/>
                  </a:lnTo>
                  <a:lnTo>
                    <a:pt x="341" y="574"/>
                  </a:lnTo>
                  <a:lnTo>
                    <a:pt x="340" y="576"/>
                  </a:lnTo>
                  <a:lnTo>
                    <a:pt x="337" y="577"/>
                  </a:lnTo>
                  <a:lnTo>
                    <a:pt x="330" y="580"/>
                  </a:lnTo>
                  <a:lnTo>
                    <a:pt x="330" y="580"/>
                  </a:lnTo>
                  <a:lnTo>
                    <a:pt x="327" y="580"/>
                  </a:lnTo>
                  <a:lnTo>
                    <a:pt x="324" y="579"/>
                  </a:lnTo>
                  <a:lnTo>
                    <a:pt x="319" y="574"/>
                  </a:lnTo>
                  <a:lnTo>
                    <a:pt x="319" y="574"/>
                  </a:lnTo>
                  <a:lnTo>
                    <a:pt x="330" y="559"/>
                  </a:lnTo>
                  <a:lnTo>
                    <a:pt x="330" y="559"/>
                  </a:lnTo>
                  <a:lnTo>
                    <a:pt x="322" y="559"/>
                  </a:lnTo>
                  <a:lnTo>
                    <a:pt x="315" y="561"/>
                  </a:lnTo>
                  <a:lnTo>
                    <a:pt x="302" y="565"/>
                  </a:lnTo>
                  <a:lnTo>
                    <a:pt x="291" y="572"/>
                  </a:lnTo>
                  <a:lnTo>
                    <a:pt x="280" y="577"/>
                  </a:lnTo>
                  <a:lnTo>
                    <a:pt x="280" y="577"/>
                  </a:lnTo>
                  <a:lnTo>
                    <a:pt x="280" y="576"/>
                  </a:lnTo>
                  <a:lnTo>
                    <a:pt x="280" y="573"/>
                  </a:lnTo>
                  <a:lnTo>
                    <a:pt x="282" y="569"/>
                  </a:lnTo>
                  <a:lnTo>
                    <a:pt x="283" y="566"/>
                  </a:lnTo>
                  <a:lnTo>
                    <a:pt x="283" y="565"/>
                  </a:lnTo>
                  <a:lnTo>
                    <a:pt x="282" y="563"/>
                  </a:lnTo>
                  <a:lnTo>
                    <a:pt x="279" y="562"/>
                  </a:lnTo>
                  <a:lnTo>
                    <a:pt x="279" y="562"/>
                  </a:lnTo>
                  <a:lnTo>
                    <a:pt x="255" y="580"/>
                  </a:lnTo>
                  <a:lnTo>
                    <a:pt x="255" y="580"/>
                  </a:lnTo>
                  <a:lnTo>
                    <a:pt x="277" y="592"/>
                  </a:lnTo>
                  <a:lnTo>
                    <a:pt x="277" y="592"/>
                  </a:lnTo>
                  <a:lnTo>
                    <a:pt x="290" y="586"/>
                  </a:lnTo>
                  <a:lnTo>
                    <a:pt x="290" y="586"/>
                  </a:lnTo>
                  <a:lnTo>
                    <a:pt x="326" y="609"/>
                  </a:lnTo>
                  <a:lnTo>
                    <a:pt x="326" y="609"/>
                  </a:lnTo>
                  <a:lnTo>
                    <a:pt x="320" y="623"/>
                  </a:lnTo>
                  <a:lnTo>
                    <a:pt x="318" y="628"/>
                  </a:lnTo>
                  <a:lnTo>
                    <a:pt x="312" y="634"/>
                  </a:lnTo>
                  <a:lnTo>
                    <a:pt x="312" y="634"/>
                  </a:lnTo>
                  <a:lnTo>
                    <a:pt x="309" y="637"/>
                  </a:lnTo>
                  <a:lnTo>
                    <a:pt x="308" y="640"/>
                  </a:lnTo>
                  <a:lnTo>
                    <a:pt x="308" y="642"/>
                  </a:lnTo>
                  <a:lnTo>
                    <a:pt x="308" y="645"/>
                  </a:lnTo>
                  <a:lnTo>
                    <a:pt x="313" y="649"/>
                  </a:lnTo>
                  <a:lnTo>
                    <a:pt x="319" y="652"/>
                  </a:lnTo>
                  <a:lnTo>
                    <a:pt x="319" y="652"/>
                  </a:lnTo>
                  <a:lnTo>
                    <a:pt x="311" y="658"/>
                  </a:lnTo>
                  <a:lnTo>
                    <a:pt x="306" y="659"/>
                  </a:lnTo>
                  <a:lnTo>
                    <a:pt x="302" y="660"/>
                  </a:lnTo>
                  <a:lnTo>
                    <a:pt x="302" y="660"/>
                  </a:lnTo>
                  <a:lnTo>
                    <a:pt x="283" y="656"/>
                  </a:lnTo>
                  <a:lnTo>
                    <a:pt x="262" y="651"/>
                  </a:lnTo>
                  <a:lnTo>
                    <a:pt x="262" y="651"/>
                  </a:lnTo>
                  <a:lnTo>
                    <a:pt x="262" y="655"/>
                  </a:lnTo>
                  <a:lnTo>
                    <a:pt x="262" y="659"/>
                  </a:lnTo>
                  <a:lnTo>
                    <a:pt x="264" y="663"/>
                  </a:lnTo>
                  <a:lnTo>
                    <a:pt x="265" y="666"/>
                  </a:lnTo>
                  <a:lnTo>
                    <a:pt x="269" y="667"/>
                  </a:lnTo>
                  <a:lnTo>
                    <a:pt x="272" y="669"/>
                  </a:lnTo>
                  <a:lnTo>
                    <a:pt x="284" y="667"/>
                  </a:lnTo>
                  <a:lnTo>
                    <a:pt x="284" y="667"/>
                  </a:lnTo>
                  <a:lnTo>
                    <a:pt x="293" y="667"/>
                  </a:lnTo>
                  <a:lnTo>
                    <a:pt x="300" y="669"/>
                  </a:lnTo>
                  <a:lnTo>
                    <a:pt x="305" y="671"/>
                  </a:lnTo>
                  <a:lnTo>
                    <a:pt x="311" y="677"/>
                  </a:lnTo>
                  <a:lnTo>
                    <a:pt x="311" y="677"/>
                  </a:lnTo>
                  <a:lnTo>
                    <a:pt x="318" y="684"/>
                  </a:lnTo>
                  <a:lnTo>
                    <a:pt x="322" y="692"/>
                  </a:lnTo>
                  <a:lnTo>
                    <a:pt x="322" y="692"/>
                  </a:lnTo>
                  <a:lnTo>
                    <a:pt x="326" y="694"/>
                  </a:lnTo>
                  <a:lnTo>
                    <a:pt x="326" y="694"/>
                  </a:lnTo>
                  <a:lnTo>
                    <a:pt x="338" y="687"/>
                  </a:lnTo>
                  <a:lnTo>
                    <a:pt x="338" y="687"/>
                  </a:lnTo>
                  <a:lnTo>
                    <a:pt x="341" y="689"/>
                  </a:lnTo>
                  <a:lnTo>
                    <a:pt x="341" y="689"/>
                  </a:lnTo>
                  <a:lnTo>
                    <a:pt x="334" y="706"/>
                  </a:lnTo>
                  <a:lnTo>
                    <a:pt x="334" y="706"/>
                  </a:lnTo>
                  <a:lnTo>
                    <a:pt x="363" y="710"/>
                  </a:lnTo>
                  <a:lnTo>
                    <a:pt x="363" y="710"/>
                  </a:lnTo>
                  <a:lnTo>
                    <a:pt x="356" y="738"/>
                  </a:lnTo>
                  <a:lnTo>
                    <a:pt x="356" y="738"/>
                  </a:lnTo>
                  <a:lnTo>
                    <a:pt x="402" y="766"/>
                  </a:lnTo>
                  <a:lnTo>
                    <a:pt x="402" y="766"/>
                  </a:lnTo>
                  <a:lnTo>
                    <a:pt x="405" y="766"/>
                  </a:lnTo>
                  <a:lnTo>
                    <a:pt x="409" y="764"/>
                  </a:lnTo>
                  <a:lnTo>
                    <a:pt x="409" y="764"/>
                  </a:lnTo>
                  <a:lnTo>
                    <a:pt x="412" y="761"/>
                  </a:lnTo>
                  <a:lnTo>
                    <a:pt x="416" y="760"/>
                  </a:lnTo>
                  <a:lnTo>
                    <a:pt x="419" y="753"/>
                  </a:lnTo>
                  <a:lnTo>
                    <a:pt x="419" y="750"/>
                  </a:lnTo>
                  <a:lnTo>
                    <a:pt x="419" y="748"/>
                  </a:lnTo>
                  <a:lnTo>
                    <a:pt x="417" y="745"/>
                  </a:lnTo>
                  <a:lnTo>
                    <a:pt x="414" y="743"/>
                  </a:lnTo>
                  <a:lnTo>
                    <a:pt x="414" y="743"/>
                  </a:lnTo>
                  <a:lnTo>
                    <a:pt x="405" y="739"/>
                  </a:lnTo>
                  <a:lnTo>
                    <a:pt x="399" y="738"/>
                  </a:lnTo>
                  <a:lnTo>
                    <a:pt x="395" y="739"/>
                  </a:lnTo>
                  <a:lnTo>
                    <a:pt x="395" y="739"/>
                  </a:lnTo>
                  <a:lnTo>
                    <a:pt x="391" y="739"/>
                  </a:lnTo>
                  <a:lnTo>
                    <a:pt x="387" y="741"/>
                  </a:lnTo>
                  <a:lnTo>
                    <a:pt x="380" y="738"/>
                  </a:lnTo>
                  <a:lnTo>
                    <a:pt x="373" y="735"/>
                  </a:lnTo>
                  <a:lnTo>
                    <a:pt x="367" y="731"/>
                  </a:lnTo>
                  <a:lnTo>
                    <a:pt x="367" y="731"/>
                  </a:lnTo>
                  <a:lnTo>
                    <a:pt x="370" y="717"/>
                  </a:lnTo>
                  <a:lnTo>
                    <a:pt x="370" y="717"/>
                  </a:lnTo>
                  <a:lnTo>
                    <a:pt x="381" y="720"/>
                  </a:lnTo>
                  <a:lnTo>
                    <a:pt x="385" y="721"/>
                  </a:lnTo>
                  <a:lnTo>
                    <a:pt x="388" y="724"/>
                  </a:lnTo>
                  <a:lnTo>
                    <a:pt x="388" y="724"/>
                  </a:lnTo>
                  <a:lnTo>
                    <a:pt x="392" y="728"/>
                  </a:lnTo>
                  <a:lnTo>
                    <a:pt x="396" y="731"/>
                  </a:lnTo>
                  <a:lnTo>
                    <a:pt x="401" y="732"/>
                  </a:lnTo>
                  <a:lnTo>
                    <a:pt x="405" y="732"/>
                  </a:lnTo>
                  <a:lnTo>
                    <a:pt x="414" y="732"/>
                  </a:lnTo>
                  <a:lnTo>
                    <a:pt x="424" y="731"/>
                  </a:lnTo>
                  <a:lnTo>
                    <a:pt x="424" y="731"/>
                  </a:lnTo>
                  <a:lnTo>
                    <a:pt x="424" y="734"/>
                  </a:lnTo>
                  <a:lnTo>
                    <a:pt x="426" y="738"/>
                  </a:lnTo>
                  <a:lnTo>
                    <a:pt x="426" y="738"/>
                  </a:lnTo>
                  <a:lnTo>
                    <a:pt x="427" y="741"/>
                  </a:lnTo>
                  <a:lnTo>
                    <a:pt x="430" y="743"/>
                  </a:lnTo>
                  <a:lnTo>
                    <a:pt x="437" y="745"/>
                  </a:lnTo>
                  <a:lnTo>
                    <a:pt x="450" y="746"/>
                  </a:lnTo>
                  <a:lnTo>
                    <a:pt x="450" y="746"/>
                  </a:lnTo>
                  <a:lnTo>
                    <a:pt x="459" y="746"/>
                  </a:lnTo>
                  <a:lnTo>
                    <a:pt x="467" y="745"/>
                  </a:lnTo>
                  <a:lnTo>
                    <a:pt x="474" y="739"/>
                  </a:lnTo>
                  <a:lnTo>
                    <a:pt x="480" y="732"/>
                  </a:lnTo>
                  <a:lnTo>
                    <a:pt x="480" y="732"/>
                  </a:lnTo>
                  <a:lnTo>
                    <a:pt x="464" y="731"/>
                  </a:lnTo>
                  <a:lnTo>
                    <a:pt x="450" y="728"/>
                  </a:lnTo>
                  <a:lnTo>
                    <a:pt x="437" y="728"/>
                  </a:lnTo>
                  <a:lnTo>
                    <a:pt x="430" y="730"/>
                  </a:lnTo>
                  <a:lnTo>
                    <a:pt x="423" y="731"/>
                  </a:lnTo>
                  <a:lnTo>
                    <a:pt x="423" y="731"/>
                  </a:lnTo>
                  <a:close/>
                  <a:moveTo>
                    <a:pt x="521" y="858"/>
                  </a:moveTo>
                  <a:lnTo>
                    <a:pt x="521" y="858"/>
                  </a:lnTo>
                  <a:lnTo>
                    <a:pt x="534" y="858"/>
                  </a:lnTo>
                  <a:lnTo>
                    <a:pt x="543" y="861"/>
                  </a:lnTo>
                  <a:lnTo>
                    <a:pt x="553" y="865"/>
                  </a:lnTo>
                  <a:lnTo>
                    <a:pt x="563" y="872"/>
                  </a:lnTo>
                  <a:lnTo>
                    <a:pt x="563" y="872"/>
                  </a:lnTo>
                  <a:lnTo>
                    <a:pt x="570" y="865"/>
                  </a:lnTo>
                  <a:lnTo>
                    <a:pt x="574" y="862"/>
                  </a:lnTo>
                  <a:lnTo>
                    <a:pt x="579" y="862"/>
                  </a:lnTo>
                  <a:lnTo>
                    <a:pt x="594" y="864"/>
                  </a:lnTo>
                  <a:lnTo>
                    <a:pt x="624" y="868"/>
                  </a:lnTo>
                  <a:lnTo>
                    <a:pt x="624" y="868"/>
                  </a:lnTo>
                  <a:lnTo>
                    <a:pt x="624" y="880"/>
                  </a:lnTo>
                  <a:lnTo>
                    <a:pt x="624" y="880"/>
                  </a:lnTo>
                  <a:lnTo>
                    <a:pt x="632" y="865"/>
                  </a:lnTo>
                  <a:lnTo>
                    <a:pt x="632" y="865"/>
                  </a:lnTo>
                  <a:lnTo>
                    <a:pt x="642" y="880"/>
                  </a:lnTo>
                  <a:lnTo>
                    <a:pt x="642" y="880"/>
                  </a:lnTo>
                  <a:lnTo>
                    <a:pt x="647" y="874"/>
                  </a:lnTo>
                  <a:lnTo>
                    <a:pt x="650" y="871"/>
                  </a:lnTo>
                  <a:lnTo>
                    <a:pt x="653" y="869"/>
                  </a:lnTo>
                  <a:lnTo>
                    <a:pt x="653" y="869"/>
                  </a:lnTo>
                  <a:lnTo>
                    <a:pt x="662" y="869"/>
                  </a:lnTo>
                  <a:lnTo>
                    <a:pt x="666" y="867"/>
                  </a:lnTo>
                  <a:lnTo>
                    <a:pt x="668" y="865"/>
                  </a:lnTo>
                  <a:lnTo>
                    <a:pt x="669" y="862"/>
                  </a:lnTo>
                  <a:lnTo>
                    <a:pt x="669" y="862"/>
                  </a:lnTo>
                  <a:lnTo>
                    <a:pt x="672" y="862"/>
                  </a:lnTo>
                  <a:lnTo>
                    <a:pt x="675" y="862"/>
                  </a:lnTo>
                  <a:lnTo>
                    <a:pt x="675" y="862"/>
                  </a:lnTo>
                  <a:lnTo>
                    <a:pt x="680" y="867"/>
                  </a:lnTo>
                  <a:lnTo>
                    <a:pt x="684" y="867"/>
                  </a:lnTo>
                  <a:lnTo>
                    <a:pt x="689" y="864"/>
                  </a:lnTo>
                  <a:lnTo>
                    <a:pt x="693" y="861"/>
                  </a:lnTo>
                  <a:lnTo>
                    <a:pt x="693" y="861"/>
                  </a:lnTo>
                  <a:lnTo>
                    <a:pt x="696" y="860"/>
                  </a:lnTo>
                  <a:lnTo>
                    <a:pt x="700" y="860"/>
                  </a:lnTo>
                  <a:lnTo>
                    <a:pt x="705" y="858"/>
                  </a:lnTo>
                  <a:lnTo>
                    <a:pt x="705" y="858"/>
                  </a:lnTo>
                  <a:lnTo>
                    <a:pt x="705" y="850"/>
                  </a:lnTo>
                  <a:lnTo>
                    <a:pt x="705" y="846"/>
                  </a:lnTo>
                  <a:lnTo>
                    <a:pt x="707" y="843"/>
                  </a:lnTo>
                  <a:lnTo>
                    <a:pt x="707" y="843"/>
                  </a:lnTo>
                  <a:lnTo>
                    <a:pt x="709" y="842"/>
                  </a:lnTo>
                  <a:lnTo>
                    <a:pt x="712" y="840"/>
                  </a:lnTo>
                  <a:lnTo>
                    <a:pt x="716" y="840"/>
                  </a:lnTo>
                  <a:lnTo>
                    <a:pt x="722" y="843"/>
                  </a:lnTo>
                  <a:lnTo>
                    <a:pt x="727" y="846"/>
                  </a:lnTo>
                  <a:lnTo>
                    <a:pt x="727" y="846"/>
                  </a:lnTo>
                  <a:lnTo>
                    <a:pt x="725" y="857"/>
                  </a:lnTo>
                  <a:lnTo>
                    <a:pt x="725" y="857"/>
                  </a:lnTo>
                  <a:lnTo>
                    <a:pt x="733" y="854"/>
                  </a:lnTo>
                  <a:lnTo>
                    <a:pt x="737" y="853"/>
                  </a:lnTo>
                  <a:lnTo>
                    <a:pt x="738" y="851"/>
                  </a:lnTo>
                  <a:lnTo>
                    <a:pt x="738" y="851"/>
                  </a:lnTo>
                  <a:lnTo>
                    <a:pt x="740" y="847"/>
                  </a:lnTo>
                  <a:lnTo>
                    <a:pt x="744" y="843"/>
                  </a:lnTo>
                  <a:lnTo>
                    <a:pt x="747" y="840"/>
                  </a:lnTo>
                  <a:lnTo>
                    <a:pt x="751" y="838"/>
                  </a:lnTo>
                  <a:lnTo>
                    <a:pt x="761" y="833"/>
                  </a:lnTo>
                  <a:lnTo>
                    <a:pt x="770" y="832"/>
                  </a:lnTo>
                  <a:lnTo>
                    <a:pt x="770" y="832"/>
                  </a:lnTo>
                  <a:lnTo>
                    <a:pt x="772" y="818"/>
                  </a:lnTo>
                  <a:lnTo>
                    <a:pt x="772" y="818"/>
                  </a:lnTo>
                  <a:lnTo>
                    <a:pt x="801" y="838"/>
                  </a:lnTo>
                  <a:lnTo>
                    <a:pt x="801" y="838"/>
                  </a:lnTo>
                  <a:lnTo>
                    <a:pt x="808" y="828"/>
                  </a:lnTo>
                  <a:lnTo>
                    <a:pt x="809" y="824"/>
                  </a:lnTo>
                  <a:lnTo>
                    <a:pt x="810" y="821"/>
                  </a:lnTo>
                  <a:lnTo>
                    <a:pt x="810" y="821"/>
                  </a:lnTo>
                  <a:lnTo>
                    <a:pt x="808" y="818"/>
                  </a:lnTo>
                  <a:lnTo>
                    <a:pt x="808" y="814"/>
                  </a:lnTo>
                  <a:lnTo>
                    <a:pt x="808" y="811"/>
                  </a:lnTo>
                  <a:lnTo>
                    <a:pt x="809" y="810"/>
                  </a:lnTo>
                  <a:lnTo>
                    <a:pt x="813" y="804"/>
                  </a:lnTo>
                  <a:lnTo>
                    <a:pt x="817" y="800"/>
                  </a:lnTo>
                  <a:lnTo>
                    <a:pt x="817" y="800"/>
                  </a:lnTo>
                  <a:lnTo>
                    <a:pt x="828" y="810"/>
                  </a:lnTo>
                  <a:lnTo>
                    <a:pt x="831" y="811"/>
                  </a:lnTo>
                  <a:lnTo>
                    <a:pt x="837" y="811"/>
                  </a:lnTo>
                  <a:lnTo>
                    <a:pt x="837" y="811"/>
                  </a:lnTo>
                  <a:lnTo>
                    <a:pt x="845" y="814"/>
                  </a:lnTo>
                  <a:lnTo>
                    <a:pt x="855" y="815"/>
                  </a:lnTo>
                  <a:lnTo>
                    <a:pt x="855" y="815"/>
                  </a:lnTo>
                  <a:lnTo>
                    <a:pt x="866" y="815"/>
                  </a:lnTo>
                  <a:lnTo>
                    <a:pt x="876" y="815"/>
                  </a:lnTo>
                  <a:lnTo>
                    <a:pt x="876" y="815"/>
                  </a:lnTo>
                  <a:lnTo>
                    <a:pt x="880" y="813"/>
                  </a:lnTo>
                  <a:lnTo>
                    <a:pt x="882" y="811"/>
                  </a:lnTo>
                  <a:lnTo>
                    <a:pt x="882" y="810"/>
                  </a:lnTo>
                  <a:lnTo>
                    <a:pt x="882" y="810"/>
                  </a:lnTo>
                  <a:lnTo>
                    <a:pt x="881" y="804"/>
                  </a:lnTo>
                  <a:lnTo>
                    <a:pt x="877" y="800"/>
                  </a:lnTo>
                  <a:lnTo>
                    <a:pt x="877" y="800"/>
                  </a:lnTo>
                  <a:lnTo>
                    <a:pt x="871" y="800"/>
                  </a:lnTo>
                  <a:lnTo>
                    <a:pt x="864" y="800"/>
                  </a:lnTo>
                  <a:lnTo>
                    <a:pt x="864" y="800"/>
                  </a:lnTo>
                  <a:lnTo>
                    <a:pt x="858" y="800"/>
                  </a:lnTo>
                  <a:lnTo>
                    <a:pt x="851" y="800"/>
                  </a:lnTo>
                  <a:lnTo>
                    <a:pt x="845" y="797"/>
                  </a:lnTo>
                  <a:lnTo>
                    <a:pt x="838" y="795"/>
                  </a:lnTo>
                  <a:lnTo>
                    <a:pt x="838" y="795"/>
                  </a:lnTo>
                  <a:lnTo>
                    <a:pt x="841" y="790"/>
                  </a:lnTo>
                  <a:lnTo>
                    <a:pt x="844" y="786"/>
                  </a:lnTo>
                  <a:lnTo>
                    <a:pt x="851" y="782"/>
                  </a:lnTo>
                  <a:lnTo>
                    <a:pt x="859" y="781"/>
                  </a:lnTo>
                  <a:lnTo>
                    <a:pt x="867" y="779"/>
                  </a:lnTo>
                  <a:lnTo>
                    <a:pt x="867" y="779"/>
                  </a:lnTo>
                  <a:lnTo>
                    <a:pt x="871" y="779"/>
                  </a:lnTo>
                  <a:lnTo>
                    <a:pt x="877" y="781"/>
                  </a:lnTo>
                  <a:lnTo>
                    <a:pt x="882" y="784"/>
                  </a:lnTo>
                  <a:lnTo>
                    <a:pt x="884" y="786"/>
                  </a:lnTo>
                  <a:lnTo>
                    <a:pt x="884" y="786"/>
                  </a:lnTo>
                  <a:lnTo>
                    <a:pt x="887" y="790"/>
                  </a:lnTo>
                  <a:lnTo>
                    <a:pt x="888" y="793"/>
                  </a:lnTo>
                  <a:lnTo>
                    <a:pt x="891" y="795"/>
                  </a:lnTo>
                  <a:lnTo>
                    <a:pt x="894" y="796"/>
                  </a:lnTo>
                  <a:lnTo>
                    <a:pt x="900" y="796"/>
                  </a:lnTo>
                  <a:lnTo>
                    <a:pt x="906" y="795"/>
                  </a:lnTo>
                  <a:lnTo>
                    <a:pt x="906" y="795"/>
                  </a:lnTo>
                  <a:lnTo>
                    <a:pt x="927" y="792"/>
                  </a:lnTo>
                  <a:lnTo>
                    <a:pt x="927" y="792"/>
                  </a:lnTo>
                  <a:lnTo>
                    <a:pt x="920" y="779"/>
                  </a:lnTo>
                  <a:lnTo>
                    <a:pt x="920" y="779"/>
                  </a:lnTo>
                  <a:lnTo>
                    <a:pt x="935" y="760"/>
                  </a:lnTo>
                  <a:lnTo>
                    <a:pt x="935" y="760"/>
                  </a:lnTo>
                  <a:lnTo>
                    <a:pt x="928" y="741"/>
                  </a:lnTo>
                  <a:lnTo>
                    <a:pt x="928" y="741"/>
                  </a:lnTo>
                  <a:lnTo>
                    <a:pt x="921" y="742"/>
                  </a:lnTo>
                  <a:lnTo>
                    <a:pt x="914" y="745"/>
                  </a:lnTo>
                  <a:lnTo>
                    <a:pt x="910" y="750"/>
                  </a:lnTo>
                  <a:lnTo>
                    <a:pt x="909" y="753"/>
                  </a:lnTo>
                  <a:lnTo>
                    <a:pt x="909" y="757"/>
                  </a:lnTo>
                  <a:lnTo>
                    <a:pt x="909" y="757"/>
                  </a:lnTo>
                  <a:lnTo>
                    <a:pt x="907" y="761"/>
                  </a:lnTo>
                  <a:lnTo>
                    <a:pt x="905" y="766"/>
                  </a:lnTo>
                  <a:lnTo>
                    <a:pt x="899" y="767"/>
                  </a:lnTo>
                  <a:lnTo>
                    <a:pt x="891" y="767"/>
                  </a:lnTo>
                  <a:lnTo>
                    <a:pt x="891" y="767"/>
                  </a:lnTo>
                  <a:lnTo>
                    <a:pt x="892" y="761"/>
                  </a:lnTo>
                  <a:lnTo>
                    <a:pt x="891" y="759"/>
                  </a:lnTo>
                  <a:lnTo>
                    <a:pt x="889" y="757"/>
                  </a:lnTo>
                  <a:lnTo>
                    <a:pt x="885" y="756"/>
                  </a:lnTo>
                  <a:lnTo>
                    <a:pt x="878" y="753"/>
                  </a:lnTo>
                  <a:lnTo>
                    <a:pt x="874" y="752"/>
                  </a:lnTo>
                  <a:lnTo>
                    <a:pt x="873" y="749"/>
                  </a:lnTo>
                  <a:lnTo>
                    <a:pt x="873" y="749"/>
                  </a:lnTo>
                  <a:lnTo>
                    <a:pt x="862" y="761"/>
                  </a:lnTo>
                  <a:lnTo>
                    <a:pt x="862" y="761"/>
                  </a:lnTo>
                  <a:lnTo>
                    <a:pt x="788" y="757"/>
                  </a:lnTo>
                  <a:lnTo>
                    <a:pt x="788" y="757"/>
                  </a:lnTo>
                  <a:lnTo>
                    <a:pt x="780" y="748"/>
                  </a:lnTo>
                  <a:lnTo>
                    <a:pt x="780" y="748"/>
                  </a:lnTo>
                  <a:lnTo>
                    <a:pt x="754" y="756"/>
                  </a:lnTo>
                  <a:lnTo>
                    <a:pt x="754" y="756"/>
                  </a:lnTo>
                  <a:lnTo>
                    <a:pt x="769" y="764"/>
                  </a:lnTo>
                  <a:lnTo>
                    <a:pt x="769" y="764"/>
                  </a:lnTo>
                  <a:lnTo>
                    <a:pt x="763" y="766"/>
                  </a:lnTo>
                  <a:lnTo>
                    <a:pt x="756" y="768"/>
                  </a:lnTo>
                  <a:lnTo>
                    <a:pt x="745" y="768"/>
                  </a:lnTo>
                  <a:lnTo>
                    <a:pt x="734" y="768"/>
                  </a:lnTo>
                  <a:lnTo>
                    <a:pt x="723" y="768"/>
                  </a:lnTo>
                  <a:lnTo>
                    <a:pt x="723" y="768"/>
                  </a:lnTo>
                  <a:lnTo>
                    <a:pt x="712" y="770"/>
                  </a:lnTo>
                  <a:lnTo>
                    <a:pt x="700" y="771"/>
                  </a:lnTo>
                  <a:lnTo>
                    <a:pt x="678" y="777"/>
                  </a:lnTo>
                  <a:lnTo>
                    <a:pt x="678" y="777"/>
                  </a:lnTo>
                  <a:lnTo>
                    <a:pt x="679" y="789"/>
                  </a:lnTo>
                  <a:lnTo>
                    <a:pt x="679" y="789"/>
                  </a:lnTo>
                  <a:lnTo>
                    <a:pt x="661" y="788"/>
                  </a:lnTo>
                  <a:lnTo>
                    <a:pt x="644" y="786"/>
                  </a:lnTo>
                  <a:lnTo>
                    <a:pt x="628" y="785"/>
                  </a:lnTo>
                  <a:lnTo>
                    <a:pt x="619" y="782"/>
                  </a:lnTo>
                  <a:lnTo>
                    <a:pt x="611" y="779"/>
                  </a:lnTo>
                  <a:lnTo>
                    <a:pt x="611" y="779"/>
                  </a:lnTo>
                  <a:lnTo>
                    <a:pt x="618" y="771"/>
                  </a:lnTo>
                  <a:lnTo>
                    <a:pt x="621" y="768"/>
                  </a:lnTo>
                  <a:lnTo>
                    <a:pt x="621" y="766"/>
                  </a:lnTo>
                  <a:lnTo>
                    <a:pt x="619" y="763"/>
                  </a:lnTo>
                  <a:lnTo>
                    <a:pt x="617" y="759"/>
                  </a:lnTo>
                  <a:lnTo>
                    <a:pt x="604" y="749"/>
                  </a:lnTo>
                  <a:lnTo>
                    <a:pt x="604" y="749"/>
                  </a:lnTo>
                  <a:lnTo>
                    <a:pt x="589" y="757"/>
                  </a:lnTo>
                  <a:lnTo>
                    <a:pt x="589" y="757"/>
                  </a:lnTo>
                  <a:lnTo>
                    <a:pt x="589" y="761"/>
                  </a:lnTo>
                  <a:lnTo>
                    <a:pt x="589" y="761"/>
                  </a:lnTo>
                  <a:lnTo>
                    <a:pt x="614" y="767"/>
                  </a:lnTo>
                  <a:lnTo>
                    <a:pt x="614" y="767"/>
                  </a:lnTo>
                  <a:lnTo>
                    <a:pt x="600" y="774"/>
                  </a:lnTo>
                  <a:lnTo>
                    <a:pt x="600" y="774"/>
                  </a:lnTo>
                  <a:lnTo>
                    <a:pt x="611" y="799"/>
                  </a:lnTo>
                  <a:lnTo>
                    <a:pt x="611" y="799"/>
                  </a:lnTo>
                  <a:lnTo>
                    <a:pt x="593" y="800"/>
                  </a:lnTo>
                  <a:lnTo>
                    <a:pt x="593" y="800"/>
                  </a:lnTo>
                  <a:lnTo>
                    <a:pt x="582" y="784"/>
                  </a:lnTo>
                  <a:lnTo>
                    <a:pt x="582" y="784"/>
                  </a:lnTo>
                  <a:lnTo>
                    <a:pt x="574" y="786"/>
                  </a:lnTo>
                  <a:lnTo>
                    <a:pt x="564" y="789"/>
                  </a:lnTo>
                  <a:lnTo>
                    <a:pt x="554" y="788"/>
                  </a:lnTo>
                  <a:lnTo>
                    <a:pt x="545" y="785"/>
                  </a:lnTo>
                  <a:lnTo>
                    <a:pt x="545" y="785"/>
                  </a:lnTo>
                  <a:lnTo>
                    <a:pt x="536" y="795"/>
                  </a:lnTo>
                  <a:lnTo>
                    <a:pt x="536" y="795"/>
                  </a:lnTo>
                  <a:lnTo>
                    <a:pt x="535" y="790"/>
                  </a:lnTo>
                  <a:lnTo>
                    <a:pt x="534" y="788"/>
                  </a:lnTo>
                  <a:lnTo>
                    <a:pt x="531" y="786"/>
                  </a:lnTo>
                  <a:lnTo>
                    <a:pt x="527" y="784"/>
                  </a:lnTo>
                  <a:lnTo>
                    <a:pt x="520" y="784"/>
                  </a:lnTo>
                  <a:lnTo>
                    <a:pt x="511" y="784"/>
                  </a:lnTo>
                  <a:lnTo>
                    <a:pt x="511" y="784"/>
                  </a:lnTo>
                  <a:lnTo>
                    <a:pt x="509" y="784"/>
                  </a:lnTo>
                  <a:lnTo>
                    <a:pt x="506" y="784"/>
                  </a:lnTo>
                  <a:lnTo>
                    <a:pt x="506" y="784"/>
                  </a:lnTo>
                  <a:lnTo>
                    <a:pt x="503" y="768"/>
                  </a:lnTo>
                  <a:lnTo>
                    <a:pt x="503" y="768"/>
                  </a:lnTo>
                  <a:lnTo>
                    <a:pt x="510" y="764"/>
                  </a:lnTo>
                  <a:lnTo>
                    <a:pt x="517" y="761"/>
                  </a:lnTo>
                  <a:lnTo>
                    <a:pt x="521" y="761"/>
                  </a:lnTo>
                  <a:lnTo>
                    <a:pt x="525" y="761"/>
                  </a:lnTo>
                  <a:lnTo>
                    <a:pt x="529" y="763"/>
                  </a:lnTo>
                  <a:lnTo>
                    <a:pt x="535" y="766"/>
                  </a:lnTo>
                  <a:lnTo>
                    <a:pt x="535" y="766"/>
                  </a:lnTo>
                  <a:lnTo>
                    <a:pt x="543" y="741"/>
                  </a:lnTo>
                  <a:lnTo>
                    <a:pt x="543" y="741"/>
                  </a:lnTo>
                  <a:lnTo>
                    <a:pt x="525" y="748"/>
                  </a:lnTo>
                  <a:lnTo>
                    <a:pt x="509" y="752"/>
                  </a:lnTo>
                  <a:lnTo>
                    <a:pt x="491" y="754"/>
                  </a:lnTo>
                  <a:lnTo>
                    <a:pt x="474" y="753"/>
                  </a:lnTo>
                  <a:lnTo>
                    <a:pt x="474" y="753"/>
                  </a:lnTo>
                  <a:lnTo>
                    <a:pt x="491" y="764"/>
                  </a:lnTo>
                  <a:lnTo>
                    <a:pt x="491" y="764"/>
                  </a:lnTo>
                  <a:lnTo>
                    <a:pt x="478" y="767"/>
                  </a:lnTo>
                  <a:lnTo>
                    <a:pt x="467" y="766"/>
                  </a:lnTo>
                  <a:lnTo>
                    <a:pt x="463" y="764"/>
                  </a:lnTo>
                  <a:lnTo>
                    <a:pt x="459" y="763"/>
                  </a:lnTo>
                  <a:lnTo>
                    <a:pt x="453" y="759"/>
                  </a:lnTo>
                  <a:lnTo>
                    <a:pt x="449" y="754"/>
                  </a:lnTo>
                  <a:lnTo>
                    <a:pt x="449" y="754"/>
                  </a:lnTo>
                  <a:lnTo>
                    <a:pt x="402" y="785"/>
                  </a:lnTo>
                  <a:lnTo>
                    <a:pt x="402" y="785"/>
                  </a:lnTo>
                  <a:lnTo>
                    <a:pt x="399" y="782"/>
                  </a:lnTo>
                  <a:lnTo>
                    <a:pt x="395" y="779"/>
                  </a:lnTo>
                  <a:lnTo>
                    <a:pt x="392" y="778"/>
                  </a:lnTo>
                  <a:lnTo>
                    <a:pt x="388" y="778"/>
                  </a:lnTo>
                  <a:lnTo>
                    <a:pt x="370" y="781"/>
                  </a:lnTo>
                  <a:lnTo>
                    <a:pt x="370" y="781"/>
                  </a:lnTo>
                  <a:lnTo>
                    <a:pt x="362" y="784"/>
                  </a:lnTo>
                  <a:lnTo>
                    <a:pt x="356" y="788"/>
                  </a:lnTo>
                  <a:lnTo>
                    <a:pt x="354" y="792"/>
                  </a:lnTo>
                  <a:lnTo>
                    <a:pt x="354" y="799"/>
                  </a:lnTo>
                  <a:lnTo>
                    <a:pt x="354" y="799"/>
                  </a:lnTo>
                  <a:lnTo>
                    <a:pt x="390" y="790"/>
                  </a:lnTo>
                  <a:lnTo>
                    <a:pt x="390" y="790"/>
                  </a:lnTo>
                  <a:lnTo>
                    <a:pt x="388" y="793"/>
                  </a:lnTo>
                  <a:lnTo>
                    <a:pt x="388" y="793"/>
                  </a:lnTo>
                  <a:lnTo>
                    <a:pt x="394" y="797"/>
                  </a:lnTo>
                  <a:lnTo>
                    <a:pt x="396" y="800"/>
                  </a:lnTo>
                  <a:lnTo>
                    <a:pt x="399" y="800"/>
                  </a:lnTo>
                  <a:lnTo>
                    <a:pt x="399" y="800"/>
                  </a:lnTo>
                  <a:lnTo>
                    <a:pt x="409" y="802"/>
                  </a:lnTo>
                  <a:lnTo>
                    <a:pt x="417" y="804"/>
                  </a:lnTo>
                  <a:lnTo>
                    <a:pt x="423" y="808"/>
                  </a:lnTo>
                  <a:lnTo>
                    <a:pt x="428" y="815"/>
                  </a:lnTo>
                  <a:lnTo>
                    <a:pt x="428" y="815"/>
                  </a:lnTo>
                  <a:lnTo>
                    <a:pt x="457" y="795"/>
                  </a:lnTo>
                  <a:lnTo>
                    <a:pt x="457" y="795"/>
                  </a:lnTo>
                  <a:lnTo>
                    <a:pt x="456" y="793"/>
                  </a:lnTo>
                  <a:lnTo>
                    <a:pt x="455" y="793"/>
                  </a:lnTo>
                  <a:lnTo>
                    <a:pt x="452" y="790"/>
                  </a:lnTo>
                  <a:lnTo>
                    <a:pt x="450" y="789"/>
                  </a:lnTo>
                  <a:lnTo>
                    <a:pt x="450" y="788"/>
                  </a:lnTo>
                  <a:lnTo>
                    <a:pt x="450" y="785"/>
                  </a:lnTo>
                  <a:lnTo>
                    <a:pt x="455" y="784"/>
                  </a:lnTo>
                  <a:lnTo>
                    <a:pt x="455" y="784"/>
                  </a:lnTo>
                  <a:lnTo>
                    <a:pt x="462" y="786"/>
                  </a:lnTo>
                  <a:lnTo>
                    <a:pt x="468" y="792"/>
                  </a:lnTo>
                  <a:lnTo>
                    <a:pt x="471" y="795"/>
                  </a:lnTo>
                  <a:lnTo>
                    <a:pt x="473" y="797"/>
                  </a:lnTo>
                  <a:lnTo>
                    <a:pt x="473" y="802"/>
                  </a:lnTo>
                  <a:lnTo>
                    <a:pt x="473" y="806"/>
                  </a:lnTo>
                  <a:lnTo>
                    <a:pt x="473" y="806"/>
                  </a:lnTo>
                  <a:lnTo>
                    <a:pt x="446" y="813"/>
                  </a:lnTo>
                  <a:lnTo>
                    <a:pt x="446" y="813"/>
                  </a:lnTo>
                  <a:lnTo>
                    <a:pt x="446" y="825"/>
                  </a:lnTo>
                  <a:lnTo>
                    <a:pt x="449" y="836"/>
                  </a:lnTo>
                  <a:lnTo>
                    <a:pt x="449" y="836"/>
                  </a:lnTo>
                  <a:lnTo>
                    <a:pt x="453" y="844"/>
                  </a:lnTo>
                  <a:lnTo>
                    <a:pt x="459" y="853"/>
                  </a:lnTo>
                  <a:lnTo>
                    <a:pt x="459" y="853"/>
                  </a:lnTo>
                  <a:lnTo>
                    <a:pt x="464" y="853"/>
                  </a:lnTo>
                  <a:lnTo>
                    <a:pt x="470" y="851"/>
                  </a:lnTo>
                  <a:lnTo>
                    <a:pt x="470" y="851"/>
                  </a:lnTo>
                  <a:lnTo>
                    <a:pt x="473" y="847"/>
                  </a:lnTo>
                  <a:lnTo>
                    <a:pt x="473" y="847"/>
                  </a:lnTo>
                  <a:lnTo>
                    <a:pt x="455" y="840"/>
                  </a:lnTo>
                  <a:lnTo>
                    <a:pt x="455" y="840"/>
                  </a:lnTo>
                  <a:lnTo>
                    <a:pt x="464" y="835"/>
                  </a:lnTo>
                  <a:lnTo>
                    <a:pt x="467" y="833"/>
                  </a:lnTo>
                  <a:lnTo>
                    <a:pt x="468" y="833"/>
                  </a:lnTo>
                  <a:lnTo>
                    <a:pt x="468" y="833"/>
                  </a:lnTo>
                  <a:lnTo>
                    <a:pt x="478" y="836"/>
                  </a:lnTo>
                  <a:lnTo>
                    <a:pt x="486" y="840"/>
                  </a:lnTo>
                  <a:lnTo>
                    <a:pt x="486" y="840"/>
                  </a:lnTo>
                  <a:lnTo>
                    <a:pt x="498" y="833"/>
                  </a:lnTo>
                  <a:lnTo>
                    <a:pt x="498" y="833"/>
                  </a:lnTo>
                  <a:lnTo>
                    <a:pt x="504" y="840"/>
                  </a:lnTo>
                  <a:lnTo>
                    <a:pt x="507" y="843"/>
                  </a:lnTo>
                  <a:lnTo>
                    <a:pt x="509" y="844"/>
                  </a:lnTo>
                  <a:lnTo>
                    <a:pt x="509" y="844"/>
                  </a:lnTo>
                  <a:lnTo>
                    <a:pt x="513" y="844"/>
                  </a:lnTo>
                  <a:lnTo>
                    <a:pt x="517" y="846"/>
                  </a:lnTo>
                  <a:lnTo>
                    <a:pt x="518" y="847"/>
                  </a:lnTo>
                  <a:lnTo>
                    <a:pt x="520" y="849"/>
                  </a:lnTo>
                  <a:lnTo>
                    <a:pt x="521" y="853"/>
                  </a:lnTo>
                  <a:lnTo>
                    <a:pt x="521" y="858"/>
                  </a:lnTo>
                  <a:lnTo>
                    <a:pt x="521" y="858"/>
                  </a:lnTo>
                  <a:close/>
                  <a:moveTo>
                    <a:pt x="441" y="335"/>
                  </a:moveTo>
                  <a:lnTo>
                    <a:pt x="441" y="335"/>
                  </a:lnTo>
                  <a:lnTo>
                    <a:pt x="457" y="342"/>
                  </a:lnTo>
                  <a:lnTo>
                    <a:pt x="457" y="342"/>
                  </a:lnTo>
                  <a:lnTo>
                    <a:pt x="456" y="328"/>
                  </a:lnTo>
                  <a:lnTo>
                    <a:pt x="456" y="328"/>
                  </a:lnTo>
                  <a:lnTo>
                    <a:pt x="485" y="324"/>
                  </a:lnTo>
                  <a:lnTo>
                    <a:pt x="485" y="324"/>
                  </a:lnTo>
                  <a:lnTo>
                    <a:pt x="493" y="302"/>
                  </a:lnTo>
                  <a:lnTo>
                    <a:pt x="493" y="302"/>
                  </a:lnTo>
                  <a:lnTo>
                    <a:pt x="502" y="300"/>
                  </a:lnTo>
                  <a:lnTo>
                    <a:pt x="507" y="300"/>
                  </a:lnTo>
                  <a:lnTo>
                    <a:pt x="513" y="303"/>
                  </a:lnTo>
                  <a:lnTo>
                    <a:pt x="516" y="306"/>
                  </a:lnTo>
                  <a:lnTo>
                    <a:pt x="522" y="316"/>
                  </a:lnTo>
                  <a:lnTo>
                    <a:pt x="525" y="320"/>
                  </a:lnTo>
                  <a:lnTo>
                    <a:pt x="529" y="324"/>
                  </a:lnTo>
                  <a:lnTo>
                    <a:pt x="529" y="324"/>
                  </a:lnTo>
                  <a:lnTo>
                    <a:pt x="521" y="328"/>
                  </a:lnTo>
                  <a:lnTo>
                    <a:pt x="521" y="329"/>
                  </a:lnTo>
                  <a:lnTo>
                    <a:pt x="520" y="331"/>
                  </a:lnTo>
                  <a:lnTo>
                    <a:pt x="521" y="334"/>
                  </a:lnTo>
                  <a:lnTo>
                    <a:pt x="524" y="336"/>
                  </a:lnTo>
                  <a:lnTo>
                    <a:pt x="524" y="336"/>
                  </a:lnTo>
                  <a:lnTo>
                    <a:pt x="531" y="332"/>
                  </a:lnTo>
                  <a:lnTo>
                    <a:pt x="536" y="328"/>
                  </a:lnTo>
                  <a:lnTo>
                    <a:pt x="549" y="318"/>
                  </a:lnTo>
                  <a:lnTo>
                    <a:pt x="553" y="313"/>
                  </a:lnTo>
                  <a:lnTo>
                    <a:pt x="556" y="309"/>
                  </a:lnTo>
                  <a:lnTo>
                    <a:pt x="556" y="304"/>
                  </a:lnTo>
                  <a:lnTo>
                    <a:pt x="556" y="300"/>
                  </a:lnTo>
                  <a:lnTo>
                    <a:pt x="556" y="300"/>
                  </a:lnTo>
                  <a:lnTo>
                    <a:pt x="549" y="299"/>
                  </a:lnTo>
                  <a:lnTo>
                    <a:pt x="549" y="299"/>
                  </a:lnTo>
                  <a:lnTo>
                    <a:pt x="552" y="289"/>
                  </a:lnTo>
                  <a:lnTo>
                    <a:pt x="552" y="289"/>
                  </a:lnTo>
                  <a:lnTo>
                    <a:pt x="540" y="289"/>
                  </a:lnTo>
                  <a:lnTo>
                    <a:pt x="540" y="289"/>
                  </a:lnTo>
                  <a:lnTo>
                    <a:pt x="534" y="291"/>
                  </a:lnTo>
                  <a:lnTo>
                    <a:pt x="528" y="289"/>
                  </a:lnTo>
                  <a:lnTo>
                    <a:pt x="522" y="286"/>
                  </a:lnTo>
                  <a:lnTo>
                    <a:pt x="516" y="280"/>
                  </a:lnTo>
                  <a:lnTo>
                    <a:pt x="516" y="280"/>
                  </a:lnTo>
                  <a:lnTo>
                    <a:pt x="522" y="274"/>
                  </a:lnTo>
                  <a:lnTo>
                    <a:pt x="524" y="271"/>
                  </a:lnTo>
                  <a:lnTo>
                    <a:pt x="524" y="268"/>
                  </a:lnTo>
                  <a:lnTo>
                    <a:pt x="524" y="267"/>
                  </a:lnTo>
                  <a:lnTo>
                    <a:pt x="521" y="264"/>
                  </a:lnTo>
                  <a:lnTo>
                    <a:pt x="514" y="256"/>
                  </a:lnTo>
                  <a:lnTo>
                    <a:pt x="514" y="256"/>
                  </a:lnTo>
                  <a:lnTo>
                    <a:pt x="507" y="262"/>
                  </a:lnTo>
                  <a:lnTo>
                    <a:pt x="500" y="268"/>
                  </a:lnTo>
                  <a:lnTo>
                    <a:pt x="500" y="268"/>
                  </a:lnTo>
                  <a:lnTo>
                    <a:pt x="496" y="277"/>
                  </a:lnTo>
                  <a:lnTo>
                    <a:pt x="493" y="285"/>
                  </a:lnTo>
                  <a:lnTo>
                    <a:pt x="493" y="285"/>
                  </a:lnTo>
                  <a:lnTo>
                    <a:pt x="484" y="275"/>
                  </a:lnTo>
                  <a:lnTo>
                    <a:pt x="484" y="275"/>
                  </a:lnTo>
                  <a:lnTo>
                    <a:pt x="478" y="278"/>
                  </a:lnTo>
                  <a:lnTo>
                    <a:pt x="474" y="284"/>
                  </a:lnTo>
                  <a:lnTo>
                    <a:pt x="467" y="293"/>
                  </a:lnTo>
                  <a:lnTo>
                    <a:pt x="460" y="304"/>
                  </a:lnTo>
                  <a:lnTo>
                    <a:pt x="457" y="310"/>
                  </a:lnTo>
                  <a:lnTo>
                    <a:pt x="452" y="314"/>
                  </a:lnTo>
                  <a:lnTo>
                    <a:pt x="452" y="314"/>
                  </a:lnTo>
                  <a:lnTo>
                    <a:pt x="449" y="316"/>
                  </a:lnTo>
                  <a:lnTo>
                    <a:pt x="446" y="316"/>
                  </a:lnTo>
                  <a:lnTo>
                    <a:pt x="446" y="316"/>
                  </a:lnTo>
                  <a:lnTo>
                    <a:pt x="442" y="314"/>
                  </a:lnTo>
                  <a:lnTo>
                    <a:pt x="437" y="316"/>
                  </a:lnTo>
                  <a:lnTo>
                    <a:pt x="434" y="316"/>
                  </a:lnTo>
                  <a:lnTo>
                    <a:pt x="430" y="318"/>
                  </a:lnTo>
                  <a:lnTo>
                    <a:pt x="424" y="324"/>
                  </a:lnTo>
                  <a:lnTo>
                    <a:pt x="420" y="329"/>
                  </a:lnTo>
                  <a:lnTo>
                    <a:pt x="420" y="329"/>
                  </a:lnTo>
                  <a:lnTo>
                    <a:pt x="417" y="332"/>
                  </a:lnTo>
                  <a:lnTo>
                    <a:pt x="419" y="336"/>
                  </a:lnTo>
                  <a:lnTo>
                    <a:pt x="421" y="339"/>
                  </a:lnTo>
                  <a:lnTo>
                    <a:pt x="426" y="339"/>
                  </a:lnTo>
                  <a:lnTo>
                    <a:pt x="426" y="339"/>
                  </a:lnTo>
                  <a:lnTo>
                    <a:pt x="431" y="340"/>
                  </a:lnTo>
                  <a:lnTo>
                    <a:pt x="435" y="339"/>
                  </a:lnTo>
                  <a:lnTo>
                    <a:pt x="439" y="338"/>
                  </a:lnTo>
                  <a:lnTo>
                    <a:pt x="441" y="335"/>
                  </a:lnTo>
                  <a:lnTo>
                    <a:pt x="441" y="335"/>
                  </a:lnTo>
                  <a:close/>
                  <a:moveTo>
                    <a:pt x="1162" y="713"/>
                  </a:moveTo>
                  <a:lnTo>
                    <a:pt x="1162" y="713"/>
                  </a:lnTo>
                  <a:lnTo>
                    <a:pt x="1173" y="714"/>
                  </a:lnTo>
                  <a:lnTo>
                    <a:pt x="1183" y="714"/>
                  </a:lnTo>
                  <a:lnTo>
                    <a:pt x="1193" y="712"/>
                  </a:lnTo>
                  <a:lnTo>
                    <a:pt x="1201" y="707"/>
                  </a:lnTo>
                  <a:lnTo>
                    <a:pt x="1201" y="707"/>
                  </a:lnTo>
                  <a:lnTo>
                    <a:pt x="1205" y="705"/>
                  </a:lnTo>
                  <a:lnTo>
                    <a:pt x="1208" y="700"/>
                  </a:lnTo>
                  <a:lnTo>
                    <a:pt x="1211" y="695"/>
                  </a:lnTo>
                  <a:lnTo>
                    <a:pt x="1212" y="691"/>
                  </a:lnTo>
                  <a:lnTo>
                    <a:pt x="1212" y="680"/>
                  </a:lnTo>
                  <a:lnTo>
                    <a:pt x="1212" y="669"/>
                  </a:lnTo>
                  <a:lnTo>
                    <a:pt x="1212" y="669"/>
                  </a:lnTo>
                  <a:lnTo>
                    <a:pt x="1204" y="669"/>
                  </a:lnTo>
                  <a:lnTo>
                    <a:pt x="1200" y="670"/>
                  </a:lnTo>
                  <a:lnTo>
                    <a:pt x="1197" y="671"/>
                  </a:lnTo>
                  <a:lnTo>
                    <a:pt x="1197" y="671"/>
                  </a:lnTo>
                  <a:lnTo>
                    <a:pt x="1194" y="674"/>
                  </a:lnTo>
                  <a:lnTo>
                    <a:pt x="1191" y="678"/>
                  </a:lnTo>
                  <a:lnTo>
                    <a:pt x="1187" y="689"/>
                  </a:lnTo>
                  <a:lnTo>
                    <a:pt x="1187" y="689"/>
                  </a:lnTo>
                  <a:lnTo>
                    <a:pt x="1172" y="676"/>
                  </a:lnTo>
                  <a:lnTo>
                    <a:pt x="1172" y="676"/>
                  </a:lnTo>
                  <a:lnTo>
                    <a:pt x="1193" y="642"/>
                  </a:lnTo>
                  <a:lnTo>
                    <a:pt x="1193" y="642"/>
                  </a:lnTo>
                  <a:lnTo>
                    <a:pt x="1184" y="641"/>
                  </a:lnTo>
                  <a:lnTo>
                    <a:pt x="1176" y="642"/>
                  </a:lnTo>
                  <a:lnTo>
                    <a:pt x="1169" y="645"/>
                  </a:lnTo>
                  <a:lnTo>
                    <a:pt x="1164" y="648"/>
                  </a:lnTo>
                  <a:lnTo>
                    <a:pt x="1164" y="648"/>
                  </a:lnTo>
                  <a:lnTo>
                    <a:pt x="1157" y="653"/>
                  </a:lnTo>
                  <a:lnTo>
                    <a:pt x="1152" y="653"/>
                  </a:lnTo>
                  <a:lnTo>
                    <a:pt x="1148" y="652"/>
                  </a:lnTo>
                  <a:lnTo>
                    <a:pt x="1144" y="645"/>
                  </a:lnTo>
                  <a:lnTo>
                    <a:pt x="1144" y="645"/>
                  </a:lnTo>
                  <a:lnTo>
                    <a:pt x="1141" y="644"/>
                  </a:lnTo>
                  <a:lnTo>
                    <a:pt x="1136" y="640"/>
                  </a:lnTo>
                  <a:lnTo>
                    <a:pt x="1136" y="640"/>
                  </a:lnTo>
                  <a:lnTo>
                    <a:pt x="1134" y="646"/>
                  </a:lnTo>
                  <a:lnTo>
                    <a:pt x="1134" y="648"/>
                  </a:lnTo>
                  <a:lnTo>
                    <a:pt x="1134" y="651"/>
                  </a:lnTo>
                  <a:lnTo>
                    <a:pt x="1134" y="651"/>
                  </a:lnTo>
                  <a:lnTo>
                    <a:pt x="1146" y="660"/>
                  </a:lnTo>
                  <a:lnTo>
                    <a:pt x="1157" y="673"/>
                  </a:lnTo>
                  <a:lnTo>
                    <a:pt x="1157" y="673"/>
                  </a:lnTo>
                  <a:lnTo>
                    <a:pt x="1146" y="680"/>
                  </a:lnTo>
                  <a:lnTo>
                    <a:pt x="1146" y="680"/>
                  </a:lnTo>
                  <a:lnTo>
                    <a:pt x="1134" y="688"/>
                  </a:lnTo>
                  <a:lnTo>
                    <a:pt x="1134" y="688"/>
                  </a:lnTo>
                  <a:lnTo>
                    <a:pt x="1170" y="698"/>
                  </a:lnTo>
                  <a:lnTo>
                    <a:pt x="1170" y="698"/>
                  </a:lnTo>
                  <a:lnTo>
                    <a:pt x="1162" y="713"/>
                  </a:lnTo>
                  <a:lnTo>
                    <a:pt x="1162" y="713"/>
                  </a:lnTo>
                  <a:close/>
                  <a:moveTo>
                    <a:pt x="666" y="19"/>
                  </a:moveTo>
                  <a:lnTo>
                    <a:pt x="666" y="19"/>
                  </a:lnTo>
                  <a:lnTo>
                    <a:pt x="654" y="23"/>
                  </a:lnTo>
                  <a:lnTo>
                    <a:pt x="648" y="25"/>
                  </a:lnTo>
                  <a:lnTo>
                    <a:pt x="642" y="26"/>
                  </a:lnTo>
                  <a:lnTo>
                    <a:pt x="642" y="26"/>
                  </a:lnTo>
                  <a:lnTo>
                    <a:pt x="617" y="28"/>
                  </a:lnTo>
                  <a:lnTo>
                    <a:pt x="590" y="28"/>
                  </a:lnTo>
                  <a:lnTo>
                    <a:pt x="590" y="28"/>
                  </a:lnTo>
                  <a:lnTo>
                    <a:pt x="579" y="28"/>
                  </a:lnTo>
                  <a:lnTo>
                    <a:pt x="568" y="32"/>
                  </a:lnTo>
                  <a:lnTo>
                    <a:pt x="549" y="41"/>
                  </a:lnTo>
                  <a:lnTo>
                    <a:pt x="549" y="41"/>
                  </a:lnTo>
                  <a:lnTo>
                    <a:pt x="549" y="46"/>
                  </a:lnTo>
                  <a:lnTo>
                    <a:pt x="549" y="48"/>
                  </a:lnTo>
                  <a:lnTo>
                    <a:pt x="546" y="51"/>
                  </a:lnTo>
                  <a:lnTo>
                    <a:pt x="543" y="52"/>
                  </a:lnTo>
                  <a:lnTo>
                    <a:pt x="538" y="55"/>
                  </a:lnTo>
                  <a:lnTo>
                    <a:pt x="529" y="57"/>
                  </a:lnTo>
                  <a:lnTo>
                    <a:pt x="529" y="57"/>
                  </a:lnTo>
                  <a:lnTo>
                    <a:pt x="517" y="61"/>
                  </a:lnTo>
                  <a:lnTo>
                    <a:pt x="506" y="66"/>
                  </a:lnTo>
                  <a:lnTo>
                    <a:pt x="506" y="66"/>
                  </a:lnTo>
                  <a:lnTo>
                    <a:pt x="506" y="68"/>
                  </a:lnTo>
                  <a:lnTo>
                    <a:pt x="504" y="70"/>
                  </a:lnTo>
                  <a:lnTo>
                    <a:pt x="503" y="77"/>
                  </a:lnTo>
                  <a:lnTo>
                    <a:pt x="503" y="77"/>
                  </a:lnTo>
                  <a:lnTo>
                    <a:pt x="529" y="70"/>
                  </a:lnTo>
                  <a:lnTo>
                    <a:pt x="552" y="65"/>
                  </a:lnTo>
                  <a:lnTo>
                    <a:pt x="552" y="65"/>
                  </a:lnTo>
                  <a:lnTo>
                    <a:pt x="554" y="64"/>
                  </a:lnTo>
                  <a:lnTo>
                    <a:pt x="557" y="59"/>
                  </a:lnTo>
                  <a:lnTo>
                    <a:pt x="560" y="52"/>
                  </a:lnTo>
                  <a:lnTo>
                    <a:pt x="560" y="52"/>
                  </a:lnTo>
                  <a:lnTo>
                    <a:pt x="560" y="48"/>
                  </a:lnTo>
                  <a:lnTo>
                    <a:pt x="560" y="40"/>
                  </a:lnTo>
                  <a:lnTo>
                    <a:pt x="560" y="40"/>
                  </a:lnTo>
                  <a:lnTo>
                    <a:pt x="596" y="55"/>
                  </a:lnTo>
                  <a:lnTo>
                    <a:pt x="596" y="55"/>
                  </a:lnTo>
                  <a:lnTo>
                    <a:pt x="597" y="51"/>
                  </a:lnTo>
                  <a:lnTo>
                    <a:pt x="599" y="48"/>
                  </a:lnTo>
                  <a:lnTo>
                    <a:pt x="601" y="47"/>
                  </a:lnTo>
                  <a:lnTo>
                    <a:pt x="606" y="46"/>
                  </a:lnTo>
                  <a:lnTo>
                    <a:pt x="614" y="47"/>
                  </a:lnTo>
                  <a:lnTo>
                    <a:pt x="622" y="50"/>
                  </a:lnTo>
                  <a:lnTo>
                    <a:pt x="622" y="50"/>
                  </a:lnTo>
                  <a:lnTo>
                    <a:pt x="635" y="34"/>
                  </a:lnTo>
                  <a:lnTo>
                    <a:pt x="635" y="34"/>
                  </a:lnTo>
                  <a:lnTo>
                    <a:pt x="655" y="54"/>
                  </a:lnTo>
                  <a:lnTo>
                    <a:pt x="655" y="54"/>
                  </a:lnTo>
                  <a:lnTo>
                    <a:pt x="666" y="19"/>
                  </a:lnTo>
                  <a:lnTo>
                    <a:pt x="666" y="19"/>
                  </a:lnTo>
                  <a:close/>
                  <a:moveTo>
                    <a:pt x="150" y="893"/>
                  </a:moveTo>
                  <a:lnTo>
                    <a:pt x="150" y="893"/>
                  </a:lnTo>
                  <a:lnTo>
                    <a:pt x="129" y="897"/>
                  </a:lnTo>
                  <a:lnTo>
                    <a:pt x="129" y="897"/>
                  </a:lnTo>
                  <a:lnTo>
                    <a:pt x="129" y="908"/>
                  </a:lnTo>
                  <a:lnTo>
                    <a:pt x="129" y="911"/>
                  </a:lnTo>
                  <a:lnTo>
                    <a:pt x="131" y="914"/>
                  </a:lnTo>
                  <a:lnTo>
                    <a:pt x="133" y="914"/>
                  </a:lnTo>
                  <a:lnTo>
                    <a:pt x="136" y="915"/>
                  </a:lnTo>
                  <a:lnTo>
                    <a:pt x="147" y="914"/>
                  </a:lnTo>
                  <a:lnTo>
                    <a:pt x="147" y="914"/>
                  </a:lnTo>
                  <a:lnTo>
                    <a:pt x="154" y="912"/>
                  </a:lnTo>
                  <a:lnTo>
                    <a:pt x="162" y="912"/>
                  </a:lnTo>
                  <a:lnTo>
                    <a:pt x="162" y="912"/>
                  </a:lnTo>
                  <a:lnTo>
                    <a:pt x="172" y="912"/>
                  </a:lnTo>
                  <a:lnTo>
                    <a:pt x="180" y="910"/>
                  </a:lnTo>
                  <a:lnTo>
                    <a:pt x="189" y="904"/>
                  </a:lnTo>
                  <a:lnTo>
                    <a:pt x="197" y="898"/>
                  </a:lnTo>
                  <a:lnTo>
                    <a:pt x="197" y="898"/>
                  </a:lnTo>
                  <a:lnTo>
                    <a:pt x="189" y="893"/>
                  </a:lnTo>
                  <a:lnTo>
                    <a:pt x="180" y="887"/>
                  </a:lnTo>
                  <a:lnTo>
                    <a:pt x="178" y="885"/>
                  </a:lnTo>
                  <a:lnTo>
                    <a:pt x="175" y="880"/>
                  </a:lnTo>
                  <a:lnTo>
                    <a:pt x="174" y="876"/>
                  </a:lnTo>
                  <a:lnTo>
                    <a:pt x="172" y="871"/>
                  </a:lnTo>
                  <a:lnTo>
                    <a:pt x="172" y="871"/>
                  </a:lnTo>
                  <a:lnTo>
                    <a:pt x="157" y="880"/>
                  </a:lnTo>
                  <a:lnTo>
                    <a:pt x="157" y="880"/>
                  </a:lnTo>
                  <a:lnTo>
                    <a:pt x="147" y="868"/>
                  </a:lnTo>
                  <a:lnTo>
                    <a:pt x="147" y="868"/>
                  </a:lnTo>
                  <a:lnTo>
                    <a:pt x="138" y="879"/>
                  </a:lnTo>
                  <a:lnTo>
                    <a:pt x="138" y="879"/>
                  </a:lnTo>
                  <a:lnTo>
                    <a:pt x="120" y="878"/>
                  </a:lnTo>
                  <a:lnTo>
                    <a:pt x="110" y="879"/>
                  </a:lnTo>
                  <a:lnTo>
                    <a:pt x="103" y="882"/>
                  </a:lnTo>
                  <a:lnTo>
                    <a:pt x="103" y="882"/>
                  </a:lnTo>
                  <a:lnTo>
                    <a:pt x="97" y="885"/>
                  </a:lnTo>
                  <a:lnTo>
                    <a:pt x="92" y="890"/>
                  </a:lnTo>
                  <a:lnTo>
                    <a:pt x="82" y="903"/>
                  </a:lnTo>
                  <a:lnTo>
                    <a:pt x="82" y="903"/>
                  </a:lnTo>
                  <a:lnTo>
                    <a:pt x="88" y="905"/>
                  </a:lnTo>
                  <a:lnTo>
                    <a:pt x="92" y="908"/>
                  </a:lnTo>
                  <a:lnTo>
                    <a:pt x="99" y="915"/>
                  </a:lnTo>
                  <a:lnTo>
                    <a:pt x="103" y="918"/>
                  </a:lnTo>
                  <a:lnTo>
                    <a:pt x="107" y="921"/>
                  </a:lnTo>
                  <a:lnTo>
                    <a:pt x="113" y="921"/>
                  </a:lnTo>
                  <a:lnTo>
                    <a:pt x="120" y="921"/>
                  </a:lnTo>
                  <a:lnTo>
                    <a:pt x="120" y="921"/>
                  </a:lnTo>
                  <a:lnTo>
                    <a:pt x="121" y="916"/>
                  </a:lnTo>
                  <a:lnTo>
                    <a:pt x="121" y="914"/>
                  </a:lnTo>
                  <a:lnTo>
                    <a:pt x="118" y="912"/>
                  </a:lnTo>
                  <a:lnTo>
                    <a:pt x="115" y="912"/>
                  </a:lnTo>
                  <a:lnTo>
                    <a:pt x="110" y="911"/>
                  </a:lnTo>
                  <a:lnTo>
                    <a:pt x="107" y="910"/>
                  </a:lnTo>
                  <a:lnTo>
                    <a:pt x="106" y="907"/>
                  </a:lnTo>
                  <a:lnTo>
                    <a:pt x="106" y="907"/>
                  </a:lnTo>
                  <a:lnTo>
                    <a:pt x="113" y="885"/>
                  </a:lnTo>
                  <a:lnTo>
                    <a:pt x="113" y="885"/>
                  </a:lnTo>
                  <a:lnTo>
                    <a:pt x="151" y="889"/>
                  </a:lnTo>
                  <a:lnTo>
                    <a:pt x="151" y="889"/>
                  </a:lnTo>
                  <a:lnTo>
                    <a:pt x="158" y="890"/>
                  </a:lnTo>
                  <a:lnTo>
                    <a:pt x="162" y="892"/>
                  </a:lnTo>
                  <a:lnTo>
                    <a:pt x="162" y="896"/>
                  </a:lnTo>
                  <a:lnTo>
                    <a:pt x="161" y="904"/>
                  </a:lnTo>
                  <a:lnTo>
                    <a:pt x="161" y="904"/>
                  </a:lnTo>
                  <a:lnTo>
                    <a:pt x="158" y="904"/>
                  </a:lnTo>
                  <a:lnTo>
                    <a:pt x="156" y="904"/>
                  </a:lnTo>
                  <a:lnTo>
                    <a:pt x="154" y="903"/>
                  </a:lnTo>
                  <a:lnTo>
                    <a:pt x="153" y="900"/>
                  </a:lnTo>
                  <a:lnTo>
                    <a:pt x="153" y="896"/>
                  </a:lnTo>
                  <a:lnTo>
                    <a:pt x="151" y="894"/>
                  </a:lnTo>
                  <a:lnTo>
                    <a:pt x="150" y="893"/>
                  </a:lnTo>
                  <a:lnTo>
                    <a:pt x="150" y="893"/>
                  </a:lnTo>
                  <a:close/>
                  <a:moveTo>
                    <a:pt x="229" y="915"/>
                  </a:moveTo>
                  <a:lnTo>
                    <a:pt x="229" y="915"/>
                  </a:lnTo>
                  <a:lnTo>
                    <a:pt x="237" y="915"/>
                  </a:lnTo>
                  <a:lnTo>
                    <a:pt x="246" y="915"/>
                  </a:lnTo>
                  <a:lnTo>
                    <a:pt x="251" y="914"/>
                  </a:lnTo>
                  <a:lnTo>
                    <a:pt x="254" y="912"/>
                  </a:lnTo>
                  <a:lnTo>
                    <a:pt x="257" y="910"/>
                  </a:lnTo>
                  <a:lnTo>
                    <a:pt x="257" y="910"/>
                  </a:lnTo>
                  <a:lnTo>
                    <a:pt x="261" y="905"/>
                  </a:lnTo>
                  <a:lnTo>
                    <a:pt x="264" y="904"/>
                  </a:lnTo>
                  <a:lnTo>
                    <a:pt x="268" y="903"/>
                  </a:lnTo>
                  <a:lnTo>
                    <a:pt x="272" y="904"/>
                  </a:lnTo>
                  <a:lnTo>
                    <a:pt x="272" y="904"/>
                  </a:lnTo>
                  <a:lnTo>
                    <a:pt x="282" y="904"/>
                  </a:lnTo>
                  <a:lnTo>
                    <a:pt x="291" y="904"/>
                  </a:lnTo>
                  <a:lnTo>
                    <a:pt x="301" y="903"/>
                  </a:lnTo>
                  <a:lnTo>
                    <a:pt x="309" y="903"/>
                  </a:lnTo>
                  <a:lnTo>
                    <a:pt x="309" y="903"/>
                  </a:lnTo>
                  <a:lnTo>
                    <a:pt x="319" y="901"/>
                  </a:lnTo>
                  <a:lnTo>
                    <a:pt x="326" y="898"/>
                  </a:lnTo>
                  <a:lnTo>
                    <a:pt x="333" y="894"/>
                  </a:lnTo>
                  <a:lnTo>
                    <a:pt x="340" y="889"/>
                  </a:lnTo>
                  <a:lnTo>
                    <a:pt x="340" y="889"/>
                  </a:lnTo>
                  <a:lnTo>
                    <a:pt x="313" y="887"/>
                  </a:lnTo>
                  <a:lnTo>
                    <a:pt x="301" y="887"/>
                  </a:lnTo>
                  <a:lnTo>
                    <a:pt x="295" y="887"/>
                  </a:lnTo>
                  <a:lnTo>
                    <a:pt x="291" y="890"/>
                  </a:lnTo>
                  <a:lnTo>
                    <a:pt x="291" y="890"/>
                  </a:lnTo>
                  <a:lnTo>
                    <a:pt x="282" y="893"/>
                  </a:lnTo>
                  <a:lnTo>
                    <a:pt x="272" y="892"/>
                  </a:lnTo>
                  <a:lnTo>
                    <a:pt x="252" y="887"/>
                  </a:lnTo>
                  <a:lnTo>
                    <a:pt x="252" y="887"/>
                  </a:lnTo>
                  <a:lnTo>
                    <a:pt x="272" y="879"/>
                  </a:lnTo>
                  <a:lnTo>
                    <a:pt x="272" y="879"/>
                  </a:lnTo>
                  <a:lnTo>
                    <a:pt x="268" y="865"/>
                  </a:lnTo>
                  <a:lnTo>
                    <a:pt x="268" y="865"/>
                  </a:lnTo>
                  <a:lnTo>
                    <a:pt x="230" y="871"/>
                  </a:lnTo>
                  <a:lnTo>
                    <a:pt x="230" y="871"/>
                  </a:lnTo>
                  <a:lnTo>
                    <a:pt x="226" y="876"/>
                  </a:lnTo>
                  <a:lnTo>
                    <a:pt x="223" y="880"/>
                  </a:lnTo>
                  <a:lnTo>
                    <a:pt x="222" y="886"/>
                  </a:lnTo>
                  <a:lnTo>
                    <a:pt x="222" y="892"/>
                  </a:lnTo>
                  <a:lnTo>
                    <a:pt x="225" y="903"/>
                  </a:lnTo>
                  <a:lnTo>
                    <a:pt x="229" y="915"/>
                  </a:lnTo>
                  <a:lnTo>
                    <a:pt x="229" y="915"/>
                  </a:lnTo>
                  <a:close/>
                  <a:moveTo>
                    <a:pt x="804" y="75"/>
                  </a:moveTo>
                  <a:lnTo>
                    <a:pt x="804" y="75"/>
                  </a:lnTo>
                  <a:lnTo>
                    <a:pt x="805" y="77"/>
                  </a:lnTo>
                  <a:lnTo>
                    <a:pt x="805" y="82"/>
                  </a:lnTo>
                  <a:lnTo>
                    <a:pt x="808" y="84"/>
                  </a:lnTo>
                  <a:lnTo>
                    <a:pt x="810" y="84"/>
                  </a:lnTo>
                  <a:lnTo>
                    <a:pt x="813" y="84"/>
                  </a:lnTo>
                  <a:lnTo>
                    <a:pt x="813" y="84"/>
                  </a:lnTo>
                  <a:lnTo>
                    <a:pt x="842" y="54"/>
                  </a:lnTo>
                  <a:lnTo>
                    <a:pt x="842" y="54"/>
                  </a:lnTo>
                  <a:lnTo>
                    <a:pt x="835" y="47"/>
                  </a:lnTo>
                  <a:lnTo>
                    <a:pt x="831" y="44"/>
                  </a:lnTo>
                  <a:lnTo>
                    <a:pt x="828" y="44"/>
                  </a:lnTo>
                  <a:lnTo>
                    <a:pt x="826" y="46"/>
                  </a:lnTo>
                  <a:lnTo>
                    <a:pt x="822" y="47"/>
                  </a:lnTo>
                  <a:lnTo>
                    <a:pt x="810" y="54"/>
                  </a:lnTo>
                  <a:lnTo>
                    <a:pt x="810" y="54"/>
                  </a:lnTo>
                  <a:lnTo>
                    <a:pt x="774" y="57"/>
                  </a:lnTo>
                  <a:lnTo>
                    <a:pt x="774" y="57"/>
                  </a:lnTo>
                  <a:lnTo>
                    <a:pt x="754" y="40"/>
                  </a:lnTo>
                  <a:lnTo>
                    <a:pt x="754" y="40"/>
                  </a:lnTo>
                  <a:lnTo>
                    <a:pt x="755" y="47"/>
                  </a:lnTo>
                  <a:lnTo>
                    <a:pt x="754" y="52"/>
                  </a:lnTo>
                  <a:lnTo>
                    <a:pt x="750" y="55"/>
                  </a:lnTo>
                  <a:lnTo>
                    <a:pt x="745" y="57"/>
                  </a:lnTo>
                  <a:lnTo>
                    <a:pt x="736" y="61"/>
                  </a:lnTo>
                  <a:lnTo>
                    <a:pt x="733" y="64"/>
                  </a:lnTo>
                  <a:lnTo>
                    <a:pt x="730" y="68"/>
                  </a:lnTo>
                  <a:lnTo>
                    <a:pt x="730" y="68"/>
                  </a:lnTo>
                  <a:lnTo>
                    <a:pt x="804" y="75"/>
                  </a:lnTo>
                  <a:lnTo>
                    <a:pt x="804" y="75"/>
                  </a:lnTo>
                  <a:close/>
                  <a:moveTo>
                    <a:pt x="1165" y="238"/>
                  </a:moveTo>
                  <a:lnTo>
                    <a:pt x="1165" y="238"/>
                  </a:lnTo>
                  <a:lnTo>
                    <a:pt x="1170" y="234"/>
                  </a:lnTo>
                  <a:lnTo>
                    <a:pt x="1175" y="230"/>
                  </a:lnTo>
                  <a:lnTo>
                    <a:pt x="1177" y="226"/>
                  </a:lnTo>
                  <a:lnTo>
                    <a:pt x="1179" y="221"/>
                  </a:lnTo>
                  <a:lnTo>
                    <a:pt x="1180" y="217"/>
                  </a:lnTo>
                  <a:lnTo>
                    <a:pt x="1180" y="213"/>
                  </a:lnTo>
                  <a:lnTo>
                    <a:pt x="1177" y="203"/>
                  </a:lnTo>
                  <a:lnTo>
                    <a:pt x="1177" y="203"/>
                  </a:lnTo>
                  <a:lnTo>
                    <a:pt x="1176" y="201"/>
                  </a:lnTo>
                  <a:lnTo>
                    <a:pt x="1175" y="199"/>
                  </a:lnTo>
                  <a:lnTo>
                    <a:pt x="1168" y="198"/>
                  </a:lnTo>
                  <a:lnTo>
                    <a:pt x="1162" y="199"/>
                  </a:lnTo>
                  <a:lnTo>
                    <a:pt x="1155" y="203"/>
                  </a:lnTo>
                  <a:lnTo>
                    <a:pt x="1155" y="203"/>
                  </a:lnTo>
                  <a:lnTo>
                    <a:pt x="1152" y="245"/>
                  </a:lnTo>
                  <a:lnTo>
                    <a:pt x="1152" y="245"/>
                  </a:lnTo>
                  <a:lnTo>
                    <a:pt x="1139" y="239"/>
                  </a:lnTo>
                  <a:lnTo>
                    <a:pt x="1139" y="239"/>
                  </a:lnTo>
                  <a:lnTo>
                    <a:pt x="1108" y="248"/>
                  </a:lnTo>
                  <a:lnTo>
                    <a:pt x="1108" y="248"/>
                  </a:lnTo>
                  <a:lnTo>
                    <a:pt x="1112" y="255"/>
                  </a:lnTo>
                  <a:lnTo>
                    <a:pt x="1118" y="259"/>
                  </a:lnTo>
                  <a:lnTo>
                    <a:pt x="1125" y="260"/>
                  </a:lnTo>
                  <a:lnTo>
                    <a:pt x="1133" y="259"/>
                  </a:lnTo>
                  <a:lnTo>
                    <a:pt x="1133" y="259"/>
                  </a:lnTo>
                  <a:lnTo>
                    <a:pt x="1165" y="252"/>
                  </a:lnTo>
                  <a:lnTo>
                    <a:pt x="1182" y="249"/>
                  </a:lnTo>
                  <a:lnTo>
                    <a:pt x="1198" y="248"/>
                  </a:lnTo>
                  <a:lnTo>
                    <a:pt x="1198" y="248"/>
                  </a:lnTo>
                  <a:lnTo>
                    <a:pt x="1204" y="246"/>
                  </a:lnTo>
                  <a:lnTo>
                    <a:pt x="1208" y="244"/>
                  </a:lnTo>
                  <a:lnTo>
                    <a:pt x="1208" y="244"/>
                  </a:lnTo>
                  <a:lnTo>
                    <a:pt x="1208" y="239"/>
                  </a:lnTo>
                  <a:lnTo>
                    <a:pt x="1208" y="239"/>
                  </a:lnTo>
                  <a:lnTo>
                    <a:pt x="1165" y="238"/>
                  </a:lnTo>
                  <a:lnTo>
                    <a:pt x="1165" y="238"/>
                  </a:lnTo>
                  <a:close/>
                  <a:moveTo>
                    <a:pt x="197" y="789"/>
                  </a:moveTo>
                  <a:lnTo>
                    <a:pt x="197" y="789"/>
                  </a:lnTo>
                  <a:lnTo>
                    <a:pt x="197" y="782"/>
                  </a:lnTo>
                  <a:lnTo>
                    <a:pt x="198" y="778"/>
                  </a:lnTo>
                  <a:lnTo>
                    <a:pt x="201" y="772"/>
                  </a:lnTo>
                  <a:lnTo>
                    <a:pt x="205" y="768"/>
                  </a:lnTo>
                  <a:lnTo>
                    <a:pt x="210" y="766"/>
                  </a:lnTo>
                  <a:lnTo>
                    <a:pt x="212" y="761"/>
                  </a:lnTo>
                  <a:lnTo>
                    <a:pt x="214" y="756"/>
                  </a:lnTo>
                  <a:lnTo>
                    <a:pt x="212" y="750"/>
                  </a:lnTo>
                  <a:lnTo>
                    <a:pt x="212" y="750"/>
                  </a:lnTo>
                  <a:lnTo>
                    <a:pt x="243" y="721"/>
                  </a:lnTo>
                  <a:lnTo>
                    <a:pt x="243" y="721"/>
                  </a:lnTo>
                  <a:lnTo>
                    <a:pt x="234" y="716"/>
                  </a:lnTo>
                  <a:lnTo>
                    <a:pt x="232" y="714"/>
                  </a:lnTo>
                  <a:lnTo>
                    <a:pt x="229" y="714"/>
                  </a:lnTo>
                  <a:lnTo>
                    <a:pt x="226" y="714"/>
                  </a:lnTo>
                  <a:lnTo>
                    <a:pt x="223" y="717"/>
                  </a:lnTo>
                  <a:lnTo>
                    <a:pt x="215" y="724"/>
                  </a:lnTo>
                  <a:lnTo>
                    <a:pt x="215" y="724"/>
                  </a:lnTo>
                  <a:lnTo>
                    <a:pt x="221" y="732"/>
                  </a:lnTo>
                  <a:lnTo>
                    <a:pt x="221" y="732"/>
                  </a:lnTo>
                  <a:lnTo>
                    <a:pt x="165" y="748"/>
                  </a:lnTo>
                  <a:lnTo>
                    <a:pt x="165" y="748"/>
                  </a:lnTo>
                  <a:lnTo>
                    <a:pt x="169" y="754"/>
                  </a:lnTo>
                  <a:lnTo>
                    <a:pt x="175" y="761"/>
                  </a:lnTo>
                  <a:lnTo>
                    <a:pt x="180" y="770"/>
                  </a:lnTo>
                  <a:lnTo>
                    <a:pt x="182" y="774"/>
                  </a:lnTo>
                  <a:lnTo>
                    <a:pt x="182" y="779"/>
                  </a:lnTo>
                  <a:lnTo>
                    <a:pt x="182" y="779"/>
                  </a:lnTo>
                  <a:lnTo>
                    <a:pt x="183" y="781"/>
                  </a:lnTo>
                  <a:lnTo>
                    <a:pt x="186" y="784"/>
                  </a:lnTo>
                  <a:lnTo>
                    <a:pt x="197" y="789"/>
                  </a:lnTo>
                  <a:lnTo>
                    <a:pt x="197" y="789"/>
                  </a:lnTo>
                  <a:close/>
                  <a:moveTo>
                    <a:pt x="1064" y="176"/>
                  </a:moveTo>
                  <a:lnTo>
                    <a:pt x="1064" y="176"/>
                  </a:lnTo>
                  <a:lnTo>
                    <a:pt x="1071" y="178"/>
                  </a:lnTo>
                  <a:lnTo>
                    <a:pt x="1074" y="180"/>
                  </a:lnTo>
                  <a:lnTo>
                    <a:pt x="1076" y="180"/>
                  </a:lnTo>
                  <a:lnTo>
                    <a:pt x="1076" y="180"/>
                  </a:lnTo>
                  <a:lnTo>
                    <a:pt x="1090" y="180"/>
                  </a:lnTo>
                  <a:lnTo>
                    <a:pt x="1104" y="178"/>
                  </a:lnTo>
                  <a:lnTo>
                    <a:pt x="1116" y="176"/>
                  </a:lnTo>
                  <a:lnTo>
                    <a:pt x="1122" y="173"/>
                  </a:lnTo>
                  <a:lnTo>
                    <a:pt x="1128" y="169"/>
                  </a:lnTo>
                  <a:lnTo>
                    <a:pt x="1128" y="169"/>
                  </a:lnTo>
                  <a:lnTo>
                    <a:pt x="1130" y="178"/>
                  </a:lnTo>
                  <a:lnTo>
                    <a:pt x="1130" y="181"/>
                  </a:lnTo>
                  <a:lnTo>
                    <a:pt x="1130" y="183"/>
                  </a:lnTo>
                  <a:lnTo>
                    <a:pt x="1129" y="185"/>
                  </a:lnTo>
                  <a:lnTo>
                    <a:pt x="1126" y="187"/>
                  </a:lnTo>
                  <a:lnTo>
                    <a:pt x="1116" y="191"/>
                  </a:lnTo>
                  <a:lnTo>
                    <a:pt x="1116" y="191"/>
                  </a:lnTo>
                  <a:lnTo>
                    <a:pt x="1122" y="196"/>
                  </a:lnTo>
                  <a:lnTo>
                    <a:pt x="1122" y="196"/>
                  </a:lnTo>
                  <a:lnTo>
                    <a:pt x="1128" y="202"/>
                  </a:lnTo>
                  <a:lnTo>
                    <a:pt x="1128" y="202"/>
                  </a:lnTo>
                  <a:lnTo>
                    <a:pt x="1119" y="201"/>
                  </a:lnTo>
                  <a:lnTo>
                    <a:pt x="1115" y="202"/>
                  </a:lnTo>
                  <a:lnTo>
                    <a:pt x="1112" y="203"/>
                  </a:lnTo>
                  <a:lnTo>
                    <a:pt x="1108" y="208"/>
                  </a:lnTo>
                  <a:lnTo>
                    <a:pt x="1108" y="208"/>
                  </a:lnTo>
                  <a:lnTo>
                    <a:pt x="1136" y="212"/>
                  </a:lnTo>
                  <a:lnTo>
                    <a:pt x="1136" y="212"/>
                  </a:lnTo>
                  <a:lnTo>
                    <a:pt x="1150" y="166"/>
                  </a:lnTo>
                  <a:lnTo>
                    <a:pt x="1150" y="166"/>
                  </a:lnTo>
                  <a:lnTo>
                    <a:pt x="1129" y="154"/>
                  </a:lnTo>
                  <a:lnTo>
                    <a:pt x="1129" y="154"/>
                  </a:lnTo>
                  <a:lnTo>
                    <a:pt x="1122" y="158"/>
                  </a:lnTo>
                  <a:lnTo>
                    <a:pt x="1115" y="162"/>
                  </a:lnTo>
                  <a:lnTo>
                    <a:pt x="1115" y="162"/>
                  </a:lnTo>
                  <a:lnTo>
                    <a:pt x="1107" y="166"/>
                  </a:lnTo>
                  <a:lnTo>
                    <a:pt x="1098" y="170"/>
                  </a:lnTo>
                  <a:lnTo>
                    <a:pt x="1089" y="172"/>
                  </a:lnTo>
                  <a:lnTo>
                    <a:pt x="1085" y="172"/>
                  </a:lnTo>
                  <a:lnTo>
                    <a:pt x="1079" y="170"/>
                  </a:lnTo>
                  <a:lnTo>
                    <a:pt x="1079" y="170"/>
                  </a:lnTo>
                  <a:lnTo>
                    <a:pt x="1075" y="169"/>
                  </a:lnTo>
                  <a:lnTo>
                    <a:pt x="1071" y="169"/>
                  </a:lnTo>
                  <a:lnTo>
                    <a:pt x="1068" y="172"/>
                  </a:lnTo>
                  <a:lnTo>
                    <a:pt x="1064" y="176"/>
                  </a:lnTo>
                  <a:lnTo>
                    <a:pt x="1064" y="176"/>
                  </a:lnTo>
                  <a:close/>
                  <a:moveTo>
                    <a:pt x="827" y="998"/>
                  </a:moveTo>
                  <a:lnTo>
                    <a:pt x="827" y="998"/>
                  </a:lnTo>
                  <a:lnTo>
                    <a:pt x="822" y="997"/>
                  </a:lnTo>
                  <a:lnTo>
                    <a:pt x="817" y="997"/>
                  </a:lnTo>
                  <a:lnTo>
                    <a:pt x="813" y="998"/>
                  </a:lnTo>
                  <a:lnTo>
                    <a:pt x="810" y="1002"/>
                  </a:lnTo>
                  <a:lnTo>
                    <a:pt x="810" y="1002"/>
                  </a:lnTo>
                  <a:lnTo>
                    <a:pt x="808" y="1008"/>
                  </a:lnTo>
                  <a:lnTo>
                    <a:pt x="804" y="1011"/>
                  </a:lnTo>
                  <a:lnTo>
                    <a:pt x="798" y="1012"/>
                  </a:lnTo>
                  <a:lnTo>
                    <a:pt x="791" y="1011"/>
                  </a:lnTo>
                  <a:lnTo>
                    <a:pt x="791" y="1011"/>
                  </a:lnTo>
                  <a:lnTo>
                    <a:pt x="777" y="1011"/>
                  </a:lnTo>
                  <a:lnTo>
                    <a:pt x="761" y="1012"/>
                  </a:lnTo>
                  <a:lnTo>
                    <a:pt x="743" y="1015"/>
                  </a:lnTo>
                  <a:lnTo>
                    <a:pt x="730" y="1019"/>
                  </a:lnTo>
                  <a:lnTo>
                    <a:pt x="730" y="1019"/>
                  </a:lnTo>
                  <a:lnTo>
                    <a:pt x="733" y="1024"/>
                  </a:lnTo>
                  <a:lnTo>
                    <a:pt x="738" y="1029"/>
                  </a:lnTo>
                  <a:lnTo>
                    <a:pt x="745" y="1030"/>
                  </a:lnTo>
                  <a:lnTo>
                    <a:pt x="752" y="1030"/>
                  </a:lnTo>
                  <a:lnTo>
                    <a:pt x="752" y="1030"/>
                  </a:lnTo>
                  <a:lnTo>
                    <a:pt x="787" y="1030"/>
                  </a:lnTo>
                  <a:lnTo>
                    <a:pt x="787" y="1030"/>
                  </a:lnTo>
                  <a:lnTo>
                    <a:pt x="812" y="1027"/>
                  </a:lnTo>
                  <a:lnTo>
                    <a:pt x="812" y="1027"/>
                  </a:lnTo>
                  <a:lnTo>
                    <a:pt x="827" y="998"/>
                  </a:lnTo>
                  <a:lnTo>
                    <a:pt x="827" y="998"/>
                  </a:lnTo>
                  <a:close/>
                  <a:moveTo>
                    <a:pt x="246" y="329"/>
                  </a:moveTo>
                  <a:lnTo>
                    <a:pt x="246" y="329"/>
                  </a:lnTo>
                  <a:lnTo>
                    <a:pt x="244" y="336"/>
                  </a:lnTo>
                  <a:lnTo>
                    <a:pt x="244" y="336"/>
                  </a:lnTo>
                  <a:lnTo>
                    <a:pt x="252" y="339"/>
                  </a:lnTo>
                  <a:lnTo>
                    <a:pt x="257" y="339"/>
                  </a:lnTo>
                  <a:lnTo>
                    <a:pt x="261" y="340"/>
                  </a:lnTo>
                  <a:lnTo>
                    <a:pt x="261" y="340"/>
                  </a:lnTo>
                  <a:lnTo>
                    <a:pt x="276" y="339"/>
                  </a:lnTo>
                  <a:lnTo>
                    <a:pt x="283" y="338"/>
                  </a:lnTo>
                  <a:lnTo>
                    <a:pt x="290" y="335"/>
                  </a:lnTo>
                  <a:lnTo>
                    <a:pt x="290" y="335"/>
                  </a:lnTo>
                  <a:lnTo>
                    <a:pt x="295" y="332"/>
                  </a:lnTo>
                  <a:lnTo>
                    <a:pt x="302" y="329"/>
                  </a:lnTo>
                  <a:lnTo>
                    <a:pt x="315" y="325"/>
                  </a:lnTo>
                  <a:lnTo>
                    <a:pt x="341" y="324"/>
                  </a:lnTo>
                  <a:lnTo>
                    <a:pt x="341" y="324"/>
                  </a:lnTo>
                  <a:lnTo>
                    <a:pt x="347" y="322"/>
                  </a:lnTo>
                  <a:lnTo>
                    <a:pt x="352" y="322"/>
                  </a:lnTo>
                  <a:lnTo>
                    <a:pt x="352" y="322"/>
                  </a:lnTo>
                  <a:lnTo>
                    <a:pt x="355" y="320"/>
                  </a:lnTo>
                  <a:lnTo>
                    <a:pt x="356" y="317"/>
                  </a:lnTo>
                  <a:lnTo>
                    <a:pt x="356" y="317"/>
                  </a:lnTo>
                  <a:lnTo>
                    <a:pt x="354" y="313"/>
                  </a:lnTo>
                  <a:lnTo>
                    <a:pt x="352" y="311"/>
                  </a:lnTo>
                  <a:lnTo>
                    <a:pt x="352" y="311"/>
                  </a:lnTo>
                  <a:lnTo>
                    <a:pt x="348" y="311"/>
                  </a:lnTo>
                  <a:lnTo>
                    <a:pt x="345" y="311"/>
                  </a:lnTo>
                  <a:lnTo>
                    <a:pt x="340" y="309"/>
                  </a:lnTo>
                  <a:lnTo>
                    <a:pt x="334" y="306"/>
                  </a:lnTo>
                  <a:lnTo>
                    <a:pt x="333" y="304"/>
                  </a:lnTo>
                  <a:lnTo>
                    <a:pt x="330" y="304"/>
                  </a:lnTo>
                  <a:lnTo>
                    <a:pt x="330" y="304"/>
                  </a:lnTo>
                  <a:lnTo>
                    <a:pt x="302" y="320"/>
                  </a:lnTo>
                  <a:lnTo>
                    <a:pt x="302" y="320"/>
                  </a:lnTo>
                  <a:lnTo>
                    <a:pt x="298" y="317"/>
                  </a:lnTo>
                  <a:lnTo>
                    <a:pt x="294" y="317"/>
                  </a:lnTo>
                  <a:lnTo>
                    <a:pt x="290" y="317"/>
                  </a:lnTo>
                  <a:lnTo>
                    <a:pt x="286" y="318"/>
                  </a:lnTo>
                  <a:lnTo>
                    <a:pt x="279" y="322"/>
                  </a:lnTo>
                  <a:lnTo>
                    <a:pt x="273" y="327"/>
                  </a:lnTo>
                  <a:lnTo>
                    <a:pt x="273" y="327"/>
                  </a:lnTo>
                  <a:lnTo>
                    <a:pt x="266" y="329"/>
                  </a:lnTo>
                  <a:lnTo>
                    <a:pt x="259" y="331"/>
                  </a:lnTo>
                  <a:lnTo>
                    <a:pt x="254" y="331"/>
                  </a:lnTo>
                  <a:lnTo>
                    <a:pt x="246" y="329"/>
                  </a:lnTo>
                  <a:lnTo>
                    <a:pt x="246" y="329"/>
                  </a:lnTo>
                  <a:close/>
                  <a:moveTo>
                    <a:pt x="673" y="59"/>
                  </a:moveTo>
                  <a:lnTo>
                    <a:pt x="673" y="59"/>
                  </a:lnTo>
                  <a:lnTo>
                    <a:pt x="662" y="61"/>
                  </a:lnTo>
                  <a:lnTo>
                    <a:pt x="653" y="65"/>
                  </a:lnTo>
                  <a:lnTo>
                    <a:pt x="643" y="69"/>
                  </a:lnTo>
                  <a:lnTo>
                    <a:pt x="635" y="76"/>
                  </a:lnTo>
                  <a:lnTo>
                    <a:pt x="635" y="76"/>
                  </a:lnTo>
                  <a:lnTo>
                    <a:pt x="642" y="76"/>
                  </a:lnTo>
                  <a:lnTo>
                    <a:pt x="648" y="76"/>
                  </a:lnTo>
                  <a:lnTo>
                    <a:pt x="661" y="80"/>
                  </a:lnTo>
                  <a:lnTo>
                    <a:pt x="668" y="82"/>
                  </a:lnTo>
                  <a:lnTo>
                    <a:pt x="673" y="82"/>
                  </a:lnTo>
                  <a:lnTo>
                    <a:pt x="680" y="82"/>
                  </a:lnTo>
                  <a:lnTo>
                    <a:pt x="687" y="80"/>
                  </a:lnTo>
                  <a:lnTo>
                    <a:pt x="687" y="80"/>
                  </a:lnTo>
                  <a:lnTo>
                    <a:pt x="687" y="75"/>
                  </a:lnTo>
                  <a:lnTo>
                    <a:pt x="689" y="72"/>
                  </a:lnTo>
                  <a:lnTo>
                    <a:pt x="690" y="69"/>
                  </a:lnTo>
                  <a:lnTo>
                    <a:pt x="694" y="66"/>
                  </a:lnTo>
                  <a:lnTo>
                    <a:pt x="701" y="64"/>
                  </a:lnTo>
                  <a:lnTo>
                    <a:pt x="705" y="61"/>
                  </a:lnTo>
                  <a:lnTo>
                    <a:pt x="708" y="58"/>
                  </a:lnTo>
                  <a:lnTo>
                    <a:pt x="708" y="58"/>
                  </a:lnTo>
                  <a:lnTo>
                    <a:pt x="698" y="50"/>
                  </a:lnTo>
                  <a:lnTo>
                    <a:pt x="691" y="46"/>
                  </a:lnTo>
                  <a:lnTo>
                    <a:pt x="686" y="44"/>
                  </a:lnTo>
                  <a:lnTo>
                    <a:pt x="679" y="47"/>
                  </a:lnTo>
                  <a:lnTo>
                    <a:pt x="679" y="47"/>
                  </a:lnTo>
                  <a:lnTo>
                    <a:pt x="678" y="48"/>
                  </a:lnTo>
                  <a:lnTo>
                    <a:pt x="676" y="52"/>
                  </a:lnTo>
                  <a:lnTo>
                    <a:pt x="673" y="59"/>
                  </a:lnTo>
                  <a:lnTo>
                    <a:pt x="673" y="59"/>
                  </a:lnTo>
                  <a:close/>
                  <a:moveTo>
                    <a:pt x="608" y="404"/>
                  </a:moveTo>
                  <a:lnTo>
                    <a:pt x="608" y="404"/>
                  </a:lnTo>
                  <a:lnTo>
                    <a:pt x="622" y="430"/>
                  </a:lnTo>
                  <a:lnTo>
                    <a:pt x="622" y="430"/>
                  </a:lnTo>
                  <a:lnTo>
                    <a:pt x="626" y="429"/>
                  </a:lnTo>
                  <a:lnTo>
                    <a:pt x="629" y="426"/>
                  </a:lnTo>
                  <a:lnTo>
                    <a:pt x="629" y="426"/>
                  </a:lnTo>
                  <a:lnTo>
                    <a:pt x="630" y="422"/>
                  </a:lnTo>
                  <a:lnTo>
                    <a:pt x="633" y="419"/>
                  </a:lnTo>
                  <a:lnTo>
                    <a:pt x="640" y="415"/>
                  </a:lnTo>
                  <a:lnTo>
                    <a:pt x="647" y="414"/>
                  </a:lnTo>
                  <a:lnTo>
                    <a:pt x="655" y="414"/>
                  </a:lnTo>
                  <a:lnTo>
                    <a:pt x="655" y="414"/>
                  </a:lnTo>
                  <a:lnTo>
                    <a:pt x="665" y="414"/>
                  </a:lnTo>
                  <a:lnTo>
                    <a:pt x="673" y="411"/>
                  </a:lnTo>
                  <a:lnTo>
                    <a:pt x="679" y="407"/>
                  </a:lnTo>
                  <a:lnTo>
                    <a:pt x="684" y="401"/>
                  </a:lnTo>
                  <a:lnTo>
                    <a:pt x="684" y="401"/>
                  </a:lnTo>
                  <a:lnTo>
                    <a:pt x="661" y="394"/>
                  </a:lnTo>
                  <a:lnTo>
                    <a:pt x="661" y="394"/>
                  </a:lnTo>
                  <a:lnTo>
                    <a:pt x="640" y="407"/>
                  </a:lnTo>
                  <a:lnTo>
                    <a:pt x="640" y="407"/>
                  </a:lnTo>
                  <a:lnTo>
                    <a:pt x="639" y="401"/>
                  </a:lnTo>
                  <a:lnTo>
                    <a:pt x="636" y="399"/>
                  </a:lnTo>
                  <a:lnTo>
                    <a:pt x="633" y="396"/>
                  </a:lnTo>
                  <a:lnTo>
                    <a:pt x="630" y="394"/>
                  </a:lnTo>
                  <a:lnTo>
                    <a:pt x="626" y="396"/>
                  </a:lnTo>
                  <a:lnTo>
                    <a:pt x="621" y="397"/>
                  </a:lnTo>
                  <a:lnTo>
                    <a:pt x="608" y="404"/>
                  </a:lnTo>
                  <a:lnTo>
                    <a:pt x="608" y="404"/>
                  </a:lnTo>
                  <a:close/>
                  <a:moveTo>
                    <a:pt x="1049" y="177"/>
                  </a:moveTo>
                  <a:lnTo>
                    <a:pt x="1049" y="177"/>
                  </a:lnTo>
                  <a:lnTo>
                    <a:pt x="1054" y="144"/>
                  </a:lnTo>
                  <a:lnTo>
                    <a:pt x="1054" y="144"/>
                  </a:lnTo>
                  <a:lnTo>
                    <a:pt x="1039" y="142"/>
                  </a:lnTo>
                  <a:lnTo>
                    <a:pt x="1039" y="142"/>
                  </a:lnTo>
                  <a:lnTo>
                    <a:pt x="1038" y="138"/>
                  </a:lnTo>
                  <a:lnTo>
                    <a:pt x="1038" y="134"/>
                  </a:lnTo>
                  <a:lnTo>
                    <a:pt x="1038" y="133"/>
                  </a:lnTo>
                  <a:lnTo>
                    <a:pt x="1036" y="131"/>
                  </a:lnTo>
                  <a:lnTo>
                    <a:pt x="1033" y="131"/>
                  </a:lnTo>
                  <a:lnTo>
                    <a:pt x="1031" y="131"/>
                  </a:lnTo>
                  <a:lnTo>
                    <a:pt x="1031" y="131"/>
                  </a:lnTo>
                  <a:lnTo>
                    <a:pt x="1024" y="160"/>
                  </a:lnTo>
                  <a:lnTo>
                    <a:pt x="1024" y="160"/>
                  </a:lnTo>
                  <a:lnTo>
                    <a:pt x="1028" y="163"/>
                  </a:lnTo>
                  <a:lnTo>
                    <a:pt x="1035" y="166"/>
                  </a:lnTo>
                  <a:lnTo>
                    <a:pt x="1036" y="169"/>
                  </a:lnTo>
                  <a:lnTo>
                    <a:pt x="1038" y="172"/>
                  </a:lnTo>
                  <a:lnTo>
                    <a:pt x="1038" y="174"/>
                  </a:lnTo>
                  <a:lnTo>
                    <a:pt x="1035" y="178"/>
                  </a:lnTo>
                  <a:lnTo>
                    <a:pt x="1035" y="178"/>
                  </a:lnTo>
                  <a:lnTo>
                    <a:pt x="1038" y="181"/>
                  </a:lnTo>
                  <a:lnTo>
                    <a:pt x="1038" y="181"/>
                  </a:lnTo>
                  <a:lnTo>
                    <a:pt x="1049" y="188"/>
                  </a:lnTo>
                  <a:lnTo>
                    <a:pt x="1060" y="195"/>
                  </a:lnTo>
                  <a:lnTo>
                    <a:pt x="1060" y="195"/>
                  </a:lnTo>
                  <a:lnTo>
                    <a:pt x="1064" y="196"/>
                  </a:lnTo>
                  <a:lnTo>
                    <a:pt x="1069" y="196"/>
                  </a:lnTo>
                  <a:lnTo>
                    <a:pt x="1074" y="194"/>
                  </a:lnTo>
                  <a:lnTo>
                    <a:pt x="1078" y="190"/>
                  </a:lnTo>
                  <a:lnTo>
                    <a:pt x="1078" y="190"/>
                  </a:lnTo>
                  <a:lnTo>
                    <a:pt x="1071" y="187"/>
                  </a:lnTo>
                  <a:lnTo>
                    <a:pt x="1064" y="181"/>
                  </a:lnTo>
                  <a:lnTo>
                    <a:pt x="1057" y="178"/>
                  </a:lnTo>
                  <a:lnTo>
                    <a:pt x="1053" y="177"/>
                  </a:lnTo>
                  <a:lnTo>
                    <a:pt x="1049" y="177"/>
                  </a:lnTo>
                  <a:lnTo>
                    <a:pt x="1049" y="177"/>
                  </a:lnTo>
                  <a:close/>
                  <a:moveTo>
                    <a:pt x="1119" y="220"/>
                  </a:moveTo>
                  <a:lnTo>
                    <a:pt x="1119" y="220"/>
                  </a:lnTo>
                  <a:lnTo>
                    <a:pt x="1110" y="220"/>
                  </a:lnTo>
                  <a:lnTo>
                    <a:pt x="1101" y="219"/>
                  </a:lnTo>
                  <a:lnTo>
                    <a:pt x="1094" y="213"/>
                  </a:lnTo>
                  <a:lnTo>
                    <a:pt x="1090" y="208"/>
                  </a:lnTo>
                  <a:lnTo>
                    <a:pt x="1090" y="208"/>
                  </a:lnTo>
                  <a:lnTo>
                    <a:pt x="1087" y="205"/>
                  </a:lnTo>
                  <a:lnTo>
                    <a:pt x="1085" y="202"/>
                  </a:lnTo>
                  <a:lnTo>
                    <a:pt x="1078" y="198"/>
                  </a:lnTo>
                  <a:lnTo>
                    <a:pt x="1078" y="198"/>
                  </a:lnTo>
                  <a:lnTo>
                    <a:pt x="1072" y="205"/>
                  </a:lnTo>
                  <a:lnTo>
                    <a:pt x="1065" y="210"/>
                  </a:lnTo>
                  <a:lnTo>
                    <a:pt x="1058" y="213"/>
                  </a:lnTo>
                  <a:lnTo>
                    <a:pt x="1049" y="214"/>
                  </a:lnTo>
                  <a:lnTo>
                    <a:pt x="1049" y="214"/>
                  </a:lnTo>
                  <a:lnTo>
                    <a:pt x="1050" y="220"/>
                  </a:lnTo>
                  <a:lnTo>
                    <a:pt x="1054" y="223"/>
                  </a:lnTo>
                  <a:lnTo>
                    <a:pt x="1058" y="224"/>
                  </a:lnTo>
                  <a:lnTo>
                    <a:pt x="1064" y="224"/>
                  </a:lnTo>
                  <a:lnTo>
                    <a:pt x="1064" y="224"/>
                  </a:lnTo>
                  <a:lnTo>
                    <a:pt x="1072" y="224"/>
                  </a:lnTo>
                  <a:lnTo>
                    <a:pt x="1076" y="224"/>
                  </a:lnTo>
                  <a:lnTo>
                    <a:pt x="1080" y="228"/>
                  </a:lnTo>
                  <a:lnTo>
                    <a:pt x="1080" y="228"/>
                  </a:lnTo>
                  <a:lnTo>
                    <a:pt x="1085" y="231"/>
                  </a:lnTo>
                  <a:lnTo>
                    <a:pt x="1089" y="234"/>
                  </a:lnTo>
                  <a:lnTo>
                    <a:pt x="1094" y="234"/>
                  </a:lnTo>
                  <a:lnTo>
                    <a:pt x="1100" y="234"/>
                  </a:lnTo>
                  <a:lnTo>
                    <a:pt x="1104" y="232"/>
                  </a:lnTo>
                  <a:lnTo>
                    <a:pt x="1110" y="230"/>
                  </a:lnTo>
                  <a:lnTo>
                    <a:pt x="1115" y="226"/>
                  </a:lnTo>
                  <a:lnTo>
                    <a:pt x="1119" y="220"/>
                  </a:lnTo>
                  <a:lnTo>
                    <a:pt x="1119" y="220"/>
                  </a:lnTo>
                  <a:close/>
                  <a:moveTo>
                    <a:pt x="1161" y="572"/>
                  </a:moveTo>
                  <a:lnTo>
                    <a:pt x="1161" y="572"/>
                  </a:lnTo>
                  <a:lnTo>
                    <a:pt x="1157" y="558"/>
                  </a:lnTo>
                  <a:lnTo>
                    <a:pt x="1157" y="558"/>
                  </a:lnTo>
                  <a:lnTo>
                    <a:pt x="1155" y="554"/>
                  </a:lnTo>
                  <a:lnTo>
                    <a:pt x="1152" y="551"/>
                  </a:lnTo>
                  <a:lnTo>
                    <a:pt x="1148" y="550"/>
                  </a:lnTo>
                  <a:lnTo>
                    <a:pt x="1143" y="551"/>
                  </a:lnTo>
                  <a:lnTo>
                    <a:pt x="1143" y="551"/>
                  </a:lnTo>
                  <a:lnTo>
                    <a:pt x="1134" y="554"/>
                  </a:lnTo>
                  <a:lnTo>
                    <a:pt x="1129" y="558"/>
                  </a:lnTo>
                  <a:lnTo>
                    <a:pt x="1125" y="563"/>
                  </a:lnTo>
                  <a:lnTo>
                    <a:pt x="1125" y="566"/>
                  </a:lnTo>
                  <a:lnTo>
                    <a:pt x="1126" y="569"/>
                  </a:lnTo>
                  <a:lnTo>
                    <a:pt x="1126" y="569"/>
                  </a:lnTo>
                  <a:lnTo>
                    <a:pt x="1139" y="592"/>
                  </a:lnTo>
                  <a:lnTo>
                    <a:pt x="1139" y="592"/>
                  </a:lnTo>
                  <a:lnTo>
                    <a:pt x="1158" y="591"/>
                  </a:lnTo>
                  <a:lnTo>
                    <a:pt x="1164" y="591"/>
                  </a:lnTo>
                  <a:lnTo>
                    <a:pt x="1166" y="588"/>
                  </a:lnTo>
                  <a:lnTo>
                    <a:pt x="1168" y="587"/>
                  </a:lnTo>
                  <a:lnTo>
                    <a:pt x="1168" y="584"/>
                  </a:lnTo>
                  <a:lnTo>
                    <a:pt x="1161" y="573"/>
                  </a:lnTo>
                  <a:lnTo>
                    <a:pt x="1161" y="573"/>
                  </a:lnTo>
                  <a:lnTo>
                    <a:pt x="1141" y="573"/>
                  </a:lnTo>
                  <a:lnTo>
                    <a:pt x="1141" y="573"/>
                  </a:lnTo>
                  <a:lnTo>
                    <a:pt x="1141" y="569"/>
                  </a:lnTo>
                  <a:lnTo>
                    <a:pt x="1141" y="569"/>
                  </a:lnTo>
                  <a:lnTo>
                    <a:pt x="1161" y="572"/>
                  </a:lnTo>
                  <a:lnTo>
                    <a:pt x="1161" y="572"/>
                  </a:lnTo>
                  <a:close/>
                  <a:moveTo>
                    <a:pt x="457" y="293"/>
                  </a:moveTo>
                  <a:lnTo>
                    <a:pt x="457" y="293"/>
                  </a:lnTo>
                  <a:lnTo>
                    <a:pt x="452" y="288"/>
                  </a:lnTo>
                  <a:lnTo>
                    <a:pt x="446" y="285"/>
                  </a:lnTo>
                  <a:lnTo>
                    <a:pt x="439" y="284"/>
                  </a:lnTo>
                  <a:lnTo>
                    <a:pt x="431" y="284"/>
                  </a:lnTo>
                  <a:lnTo>
                    <a:pt x="431" y="284"/>
                  </a:lnTo>
                  <a:lnTo>
                    <a:pt x="434" y="291"/>
                  </a:lnTo>
                  <a:lnTo>
                    <a:pt x="434" y="291"/>
                  </a:lnTo>
                  <a:lnTo>
                    <a:pt x="437" y="299"/>
                  </a:lnTo>
                  <a:lnTo>
                    <a:pt x="437" y="299"/>
                  </a:lnTo>
                  <a:lnTo>
                    <a:pt x="426" y="298"/>
                  </a:lnTo>
                  <a:lnTo>
                    <a:pt x="426" y="298"/>
                  </a:lnTo>
                  <a:lnTo>
                    <a:pt x="419" y="299"/>
                  </a:lnTo>
                  <a:lnTo>
                    <a:pt x="413" y="299"/>
                  </a:lnTo>
                  <a:lnTo>
                    <a:pt x="413" y="299"/>
                  </a:lnTo>
                  <a:lnTo>
                    <a:pt x="405" y="299"/>
                  </a:lnTo>
                  <a:lnTo>
                    <a:pt x="396" y="298"/>
                  </a:lnTo>
                  <a:lnTo>
                    <a:pt x="396" y="298"/>
                  </a:lnTo>
                  <a:lnTo>
                    <a:pt x="387" y="295"/>
                  </a:lnTo>
                  <a:lnTo>
                    <a:pt x="380" y="295"/>
                  </a:lnTo>
                  <a:lnTo>
                    <a:pt x="373" y="299"/>
                  </a:lnTo>
                  <a:lnTo>
                    <a:pt x="366" y="304"/>
                  </a:lnTo>
                  <a:lnTo>
                    <a:pt x="366" y="304"/>
                  </a:lnTo>
                  <a:lnTo>
                    <a:pt x="374" y="304"/>
                  </a:lnTo>
                  <a:lnTo>
                    <a:pt x="377" y="306"/>
                  </a:lnTo>
                  <a:lnTo>
                    <a:pt x="381" y="307"/>
                  </a:lnTo>
                  <a:lnTo>
                    <a:pt x="381" y="307"/>
                  </a:lnTo>
                  <a:lnTo>
                    <a:pt x="385" y="309"/>
                  </a:lnTo>
                  <a:lnTo>
                    <a:pt x="390" y="310"/>
                  </a:lnTo>
                  <a:lnTo>
                    <a:pt x="399" y="310"/>
                  </a:lnTo>
                  <a:lnTo>
                    <a:pt x="408" y="310"/>
                  </a:lnTo>
                  <a:lnTo>
                    <a:pt x="417" y="311"/>
                  </a:lnTo>
                  <a:lnTo>
                    <a:pt x="417" y="311"/>
                  </a:lnTo>
                  <a:lnTo>
                    <a:pt x="423" y="313"/>
                  </a:lnTo>
                  <a:lnTo>
                    <a:pt x="428" y="313"/>
                  </a:lnTo>
                  <a:lnTo>
                    <a:pt x="432" y="311"/>
                  </a:lnTo>
                  <a:lnTo>
                    <a:pt x="435" y="309"/>
                  </a:lnTo>
                  <a:lnTo>
                    <a:pt x="442" y="303"/>
                  </a:lnTo>
                  <a:lnTo>
                    <a:pt x="448" y="298"/>
                  </a:lnTo>
                  <a:lnTo>
                    <a:pt x="448" y="298"/>
                  </a:lnTo>
                  <a:lnTo>
                    <a:pt x="457" y="293"/>
                  </a:lnTo>
                  <a:lnTo>
                    <a:pt x="457" y="293"/>
                  </a:lnTo>
                  <a:close/>
                  <a:moveTo>
                    <a:pt x="239" y="642"/>
                  </a:moveTo>
                  <a:lnTo>
                    <a:pt x="239" y="642"/>
                  </a:lnTo>
                  <a:lnTo>
                    <a:pt x="257" y="637"/>
                  </a:lnTo>
                  <a:lnTo>
                    <a:pt x="257" y="637"/>
                  </a:lnTo>
                  <a:lnTo>
                    <a:pt x="265" y="637"/>
                  </a:lnTo>
                  <a:lnTo>
                    <a:pt x="265" y="637"/>
                  </a:lnTo>
                  <a:lnTo>
                    <a:pt x="264" y="633"/>
                  </a:lnTo>
                  <a:lnTo>
                    <a:pt x="262" y="631"/>
                  </a:lnTo>
                  <a:lnTo>
                    <a:pt x="261" y="630"/>
                  </a:lnTo>
                  <a:lnTo>
                    <a:pt x="261" y="630"/>
                  </a:lnTo>
                  <a:lnTo>
                    <a:pt x="255" y="628"/>
                  </a:lnTo>
                  <a:lnTo>
                    <a:pt x="251" y="624"/>
                  </a:lnTo>
                  <a:lnTo>
                    <a:pt x="243" y="617"/>
                  </a:lnTo>
                  <a:lnTo>
                    <a:pt x="239" y="613"/>
                  </a:lnTo>
                  <a:lnTo>
                    <a:pt x="233" y="610"/>
                  </a:lnTo>
                  <a:lnTo>
                    <a:pt x="228" y="609"/>
                  </a:lnTo>
                  <a:lnTo>
                    <a:pt x="222" y="609"/>
                  </a:lnTo>
                  <a:lnTo>
                    <a:pt x="222" y="609"/>
                  </a:lnTo>
                  <a:lnTo>
                    <a:pt x="221" y="606"/>
                  </a:lnTo>
                  <a:lnTo>
                    <a:pt x="218" y="605"/>
                  </a:lnTo>
                  <a:lnTo>
                    <a:pt x="218" y="605"/>
                  </a:lnTo>
                  <a:lnTo>
                    <a:pt x="212" y="601"/>
                  </a:lnTo>
                  <a:lnTo>
                    <a:pt x="210" y="599"/>
                  </a:lnTo>
                  <a:lnTo>
                    <a:pt x="207" y="599"/>
                  </a:lnTo>
                  <a:lnTo>
                    <a:pt x="207" y="599"/>
                  </a:lnTo>
                  <a:lnTo>
                    <a:pt x="203" y="599"/>
                  </a:lnTo>
                  <a:lnTo>
                    <a:pt x="200" y="599"/>
                  </a:lnTo>
                  <a:lnTo>
                    <a:pt x="194" y="595"/>
                  </a:lnTo>
                  <a:lnTo>
                    <a:pt x="194" y="595"/>
                  </a:lnTo>
                  <a:lnTo>
                    <a:pt x="192" y="595"/>
                  </a:lnTo>
                  <a:lnTo>
                    <a:pt x="189" y="595"/>
                  </a:lnTo>
                  <a:lnTo>
                    <a:pt x="182" y="597"/>
                  </a:lnTo>
                  <a:lnTo>
                    <a:pt x="182" y="597"/>
                  </a:lnTo>
                  <a:lnTo>
                    <a:pt x="182" y="601"/>
                  </a:lnTo>
                  <a:lnTo>
                    <a:pt x="182" y="601"/>
                  </a:lnTo>
                  <a:lnTo>
                    <a:pt x="198" y="606"/>
                  </a:lnTo>
                  <a:lnTo>
                    <a:pt x="207" y="609"/>
                  </a:lnTo>
                  <a:lnTo>
                    <a:pt x="215" y="613"/>
                  </a:lnTo>
                  <a:lnTo>
                    <a:pt x="215" y="613"/>
                  </a:lnTo>
                  <a:lnTo>
                    <a:pt x="222" y="619"/>
                  </a:lnTo>
                  <a:lnTo>
                    <a:pt x="228" y="627"/>
                  </a:lnTo>
                  <a:lnTo>
                    <a:pt x="239" y="642"/>
                  </a:lnTo>
                  <a:lnTo>
                    <a:pt x="239" y="642"/>
                  </a:lnTo>
                  <a:close/>
                  <a:moveTo>
                    <a:pt x="1069" y="670"/>
                  </a:moveTo>
                  <a:lnTo>
                    <a:pt x="1069" y="670"/>
                  </a:lnTo>
                  <a:lnTo>
                    <a:pt x="1062" y="671"/>
                  </a:lnTo>
                  <a:lnTo>
                    <a:pt x="1057" y="674"/>
                  </a:lnTo>
                  <a:lnTo>
                    <a:pt x="1054" y="677"/>
                  </a:lnTo>
                  <a:lnTo>
                    <a:pt x="1051" y="681"/>
                  </a:lnTo>
                  <a:lnTo>
                    <a:pt x="1051" y="684"/>
                  </a:lnTo>
                  <a:lnTo>
                    <a:pt x="1051" y="688"/>
                  </a:lnTo>
                  <a:lnTo>
                    <a:pt x="1053" y="695"/>
                  </a:lnTo>
                  <a:lnTo>
                    <a:pt x="1053" y="695"/>
                  </a:lnTo>
                  <a:lnTo>
                    <a:pt x="1050" y="699"/>
                  </a:lnTo>
                  <a:lnTo>
                    <a:pt x="1047" y="700"/>
                  </a:lnTo>
                  <a:lnTo>
                    <a:pt x="1040" y="705"/>
                  </a:lnTo>
                  <a:lnTo>
                    <a:pt x="1038" y="707"/>
                  </a:lnTo>
                  <a:lnTo>
                    <a:pt x="1035" y="710"/>
                  </a:lnTo>
                  <a:lnTo>
                    <a:pt x="1035" y="713"/>
                  </a:lnTo>
                  <a:lnTo>
                    <a:pt x="1035" y="718"/>
                  </a:lnTo>
                  <a:lnTo>
                    <a:pt x="1035" y="718"/>
                  </a:lnTo>
                  <a:lnTo>
                    <a:pt x="1065" y="720"/>
                  </a:lnTo>
                  <a:lnTo>
                    <a:pt x="1065" y="720"/>
                  </a:lnTo>
                  <a:lnTo>
                    <a:pt x="1069" y="713"/>
                  </a:lnTo>
                  <a:lnTo>
                    <a:pt x="1069" y="707"/>
                  </a:lnTo>
                  <a:lnTo>
                    <a:pt x="1068" y="702"/>
                  </a:lnTo>
                  <a:lnTo>
                    <a:pt x="1065" y="695"/>
                  </a:lnTo>
                  <a:lnTo>
                    <a:pt x="1065" y="695"/>
                  </a:lnTo>
                  <a:lnTo>
                    <a:pt x="1064" y="689"/>
                  </a:lnTo>
                  <a:lnTo>
                    <a:pt x="1065" y="684"/>
                  </a:lnTo>
                  <a:lnTo>
                    <a:pt x="1069" y="670"/>
                  </a:lnTo>
                  <a:lnTo>
                    <a:pt x="1069" y="670"/>
                  </a:lnTo>
                  <a:close/>
                  <a:moveTo>
                    <a:pt x="745" y="385"/>
                  </a:moveTo>
                  <a:lnTo>
                    <a:pt x="745" y="385"/>
                  </a:lnTo>
                  <a:lnTo>
                    <a:pt x="747" y="372"/>
                  </a:lnTo>
                  <a:lnTo>
                    <a:pt x="747" y="372"/>
                  </a:lnTo>
                  <a:lnTo>
                    <a:pt x="734" y="378"/>
                  </a:lnTo>
                  <a:lnTo>
                    <a:pt x="734" y="378"/>
                  </a:lnTo>
                  <a:lnTo>
                    <a:pt x="732" y="374"/>
                  </a:lnTo>
                  <a:lnTo>
                    <a:pt x="730" y="371"/>
                  </a:lnTo>
                  <a:lnTo>
                    <a:pt x="732" y="367"/>
                  </a:lnTo>
                  <a:lnTo>
                    <a:pt x="734" y="364"/>
                  </a:lnTo>
                  <a:lnTo>
                    <a:pt x="740" y="358"/>
                  </a:lnTo>
                  <a:lnTo>
                    <a:pt x="741" y="354"/>
                  </a:lnTo>
                  <a:lnTo>
                    <a:pt x="740" y="350"/>
                  </a:lnTo>
                  <a:lnTo>
                    <a:pt x="740" y="350"/>
                  </a:lnTo>
                  <a:lnTo>
                    <a:pt x="736" y="352"/>
                  </a:lnTo>
                  <a:lnTo>
                    <a:pt x="733" y="352"/>
                  </a:lnTo>
                  <a:lnTo>
                    <a:pt x="732" y="353"/>
                  </a:lnTo>
                  <a:lnTo>
                    <a:pt x="732" y="353"/>
                  </a:lnTo>
                  <a:lnTo>
                    <a:pt x="726" y="357"/>
                  </a:lnTo>
                  <a:lnTo>
                    <a:pt x="720" y="360"/>
                  </a:lnTo>
                  <a:lnTo>
                    <a:pt x="714" y="360"/>
                  </a:lnTo>
                  <a:lnTo>
                    <a:pt x="707" y="357"/>
                  </a:lnTo>
                  <a:lnTo>
                    <a:pt x="707" y="357"/>
                  </a:lnTo>
                  <a:lnTo>
                    <a:pt x="704" y="357"/>
                  </a:lnTo>
                  <a:lnTo>
                    <a:pt x="701" y="357"/>
                  </a:lnTo>
                  <a:lnTo>
                    <a:pt x="691" y="360"/>
                  </a:lnTo>
                  <a:lnTo>
                    <a:pt x="691" y="360"/>
                  </a:lnTo>
                  <a:lnTo>
                    <a:pt x="723" y="372"/>
                  </a:lnTo>
                  <a:lnTo>
                    <a:pt x="723" y="372"/>
                  </a:lnTo>
                  <a:lnTo>
                    <a:pt x="723" y="388"/>
                  </a:lnTo>
                  <a:lnTo>
                    <a:pt x="723" y="388"/>
                  </a:lnTo>
                  <a:lnTo>
                    <a:pt x="734" y="392"/>
                  </a:lnTo>
                  <a:lnTo>
                    <a:pt x="745" y="394"/>
                  </a:lnTo>
                  <a:lnTo>
                    <a:pt x="756" y="394"/>
                  </a:lnTo>
                  <a:lnTo>
                    <a:pt x="768" y="393"/>
                  </a:lnTo>
                  <a:lnTo>
                    <a:pt x="768" y="393"/>
                  </a:lnTo>
                  <a:lnTo>
                    <a:pt x="766" y="389"/>
                  </a:lnTo>
                  <a:lnTo>
                    <a:pt x="763" y="386"/>
                  </a:lnTo>
                  <a:lnTo>
                    <a:pt x="761" y="386"/>
                  </a:lnTo>
                  <a:lnTo>
                    <a:pt x="758" y="386"/>
                  </a:lnTo>
                  <a:lnTo>
                    <a:pt x="751" y="388"/>
                  </a:lnTo>
                  <a:lnTo>
                    <a:pt x="747" y="386"/>
                  </a:lnTo>
                  <a:lnTo>
                    <a:pt x="745" y="385"/>
                  </a:lnTo>
                  <a:lnTo>
                    <a:pt x="745" y="385"/>
                  </a:lnTo>
                  <a:close/>
                  <a:moveTo>
                    <a:pt x="331" y="842"/>
                  </a:moveTo>
                  <a:lnTo>
                    <a:pt x="331" y="842"/>
                  </a:lnTo>
                  <a:lnTo>
                    <a:pt x="331" y="847"/>
                  </a:lnTo>
                  <a:lnTo>
                    <a:pt x="331" y="853"/>
                  </a:lnTo>
                  <a:lnTo>
                    <a:pt x="336" y="861"/>
                  </a:lnTo>
                  <a:lnTo>
                    <a:pt x="341" y="868"/>
                  </a:lnTo>
                  <a:lnTo>
                    <a:pt x="348" y="876"/>
                  </a:lnTo>
                  <a:lnTo>
                    <a:pt x="348" y="876"/>
                  </a:lnTo>
                  <a:lnTo>
                    <a:pt x="352" y="879"/>
                  </a:lnTo>
                  <a:lnTo>
                    <a:pt x="358" y="879"/>
                  </a:lnTo>
                  <a:lnTo>
                    <a:pt x="363" y="878"/>
                  </a:lnTo>
                  <a:lnTo>
                    <a:pt x="369" y="874"/>
                  </a:lnTo>
                  <a:lnTo>
                    <a:pt x="369" y="874"/>
                  </a:lnTo>
                  <a:lnTo>
                    <a:pt x="372" y="871"/>
                  </a:lnTo>
                  <a:lnTo>
                    <a:pt x="373" y="867"/>
                  </a:lnTo>
                  <a:lnTo>
                    <a:pt x="372" y="862"/>
                  </a:lnTo>
                  <a:lnTo>
                    <a:pt x="366" y="860"/>
                  </a:lnTo>
                  <a:lnTo>
                    <a:pt x="366" y="860"/>
                  </a:lnTo>
                  <a:lnTo>
                    <a:pt x="363" y="856"/>
                  </a:lnTo>
                  <a:lnTo>
                    <a:pt x="359" y="851"/>
                  </a:lnTo>
                  <a:lnTo>
                    <a:pt x="359" y="851"/>
                  </a:lnTo>
                  <a:lnTo>
                    <a:pt x="354" y="847"/>
                  </a:lnTo>
                  <a:lnTo>
                    <a:pt x="348" y="843"/>
                  </a:lnTo>
                  <a:lnTo>
                    <a:pt x="340" y="840"/>
                  </a:lnTo>
                  <a:lnTo>
                    <a:pt x="336" y="840"/>
                  </a:lnTo>
                  <a:lnTo>
                    <a:pt x="331" y="842"/>
                  </a:lnTo>
                  <a:lnTo>
                    <a:pt x="331" y="842"/>
                  </a:lnTo>
                  <a:close/>
                  <a:moveTo>
                    <a:pt x="401" y="520"/>
                  </a:moveTo>
                  <a:lnTo>
                    <a:pt x="401" y="520"/>
                  </a:lnTo>
                  <a:lnTo>
                    <a:pt x="405" y="525"/>
                  </a:lnTo>
                  <a:lnTo>
                    <a:pt x="408" y="529"/>
                  </a:lnTo>
                  <a:lnTo>
                    <a:pt x="408" y="529"/>
                  </a:lnTo>
                  <a:lnTo>
                    <a:pt x="410" y="537"/>
                  </a:lnTo>
                  <a:lnTo>
                    <a:pt x="412" y="540"/>
                  </a:lnTo>
                  <a:lnTo>
                    <a:pt x="414" y="540"/>
                  </a:lnTo>
                  <a:lnTo>
                    <a:pt x="416" y="541"/>
                  </a:lnTo>
                  <a:lnTo>
                    <a:pt x="419" y="540"/>
                  </a:lnTo>
                  <a:lnTo>
                    <a:pt x="427" y="537"/>
                  </a:lnTo>
                  <a:lnTo>
                    <a:pt x="427" y="537"/>
                  </a:lnTo>
                  <a:lnTo>
                    <a:pt x="435" y="534"/>
                  </a:lnTo>
                  <a:lnTo>
                    <a:pt x="435" y="534"/>
                  </a:lnTo>
                  <a:lnTo>
                    <a:pt x="446" y="530"/>
                  </a:lnTo>
                  <a:lnTo>
                    <a:pt x="449" y="529"/>
                  </a:lnTo>
                  <a:lnTo>
                    <a:pt x="450" y="527"/>
                  </a:lnTo>
                  <a:lnTo>
                    <a:pt x="450" y="525"/>
                  </a:lnTo>
                  <a:lnTo>
                    <a:pt x="450" y="522"/>
                  </a:lnTo>
                  <a:lnTo>
                    <a:pt x="445" y="512"/>
                  </a:lnTo>
                  <a:lnTo>
                    <a:pt x="445" y="512"/>
                  </a:lnTo>
                  <a:lnTo>
                    <a:pt x="401" y="520"/>
                  </a:lnTo>
                  <a:lnTo>
                    <a:pt x="401" y="520"/>
                  </a:lnTo>
                  <a:close/>
                  <a:moveTo>
                    <a:pt x="312" y="784"/>
                  </a:moveTo>
                  <a:lnTo>
                    <a:pt x="312" y="784"/>
                  </a:lnTo>
                  <a:lnTo>
                    <a:pt x="320" y="781"/>
                  </a:lnTo>
                  <a:lnTo>
                    <a:pt x="329" y="779"/>
                  </a:lnTo>
                  <a:lnTo>
                    <a:pt x="336" y="778"/>
                  </a:lnTo>
                  <a:lnTo>
                    <a:pt x="338" y="775"/>
                  </a:lnTo>
                  <a:lnTo>
                    <a:pt x="341" y="772"/>
                  </a:lnTo>
                  <a:lnTo>
                    <a:pt x="341" y="772"/>
                  </a:lnTo>
                  <a:lnTo>
                    <a:pt x="342" y="771"/>
                  </a:lnTo>
                  <a:lnTo>
                    <a:pt x="345" y="771"/>
                  </a:lnTo>
                  <a:lnTo>
                    <a:pt x="351" y="771"/>
                  </a:lnTo>
                  <a:lnTo>
                    <a:pt x="351" y="771"/>
                  </a:lnTo>
                  <a:lnTo>
                    <a:pt x="380" y="772"/>
                  </a:lnTo>
                  <a:lnTo>
                    <a:pt x="380" y="772"/>
                  </a:lnTo>
                  <a:lnTo>
                    <a:pt x="380" y="766"/>
                  </a:lnTo>
                  <a:lnTo>
                    <a:pt x="380" y="763"/>
                  </a:lnTo>
                  <a:lnTo>
                    <a:pt x="378" y="761"/>
                  </a:lnTo>
                  <a:lnTo>
                    <a:pt x="378" y="761"/>
                  </a:lnTo>
                  <a:lnTo>
                    <a:pt x="372" y="760"/>
                  </a:lnTo>
                  <a:lnTo>
                    <a:pt x="367" y="760"/>
                  </a:lnTo>
                  <a:lnTo>
                    <a:pt x="365" y="760"/>
                  </a:lnTo>
                  <a:lnTo>
                    <a:pt x="365" y="760"/>
                  </a:lnTo>
                  <a:lnTo>
                    <a:pt x="356" y="763"/>
                  </a:lnTo>
                  <a:lnTo>
                    <a:pt x="351" y="763"/>
                  </a:lnTo>
                  <a:lnTo>
                    <a:pt x="345" y="761"/>
                  </a:lnTo>
                  <a:lnTo>
                    <a:pt x="340" y="756"/>
                  </a:lnTo>
                  <a:lnTo>
                    <a:pt x="340" y="756"/>
                  </a:lnTo>
                  <a:lnTo>
                    <a:pt x="329" y="759"/>
                  </a:lnTo>
                  <a:lnTo>
                    <a:pt x="324" y="761"/>
                  </a:lnTo>
                  <a:lnTo>
                    <a:pt x="320" y="764"/>
                  </a:lnTo>
                  <a:lnTo>
                    <a:pt x="318" y="768"/>
                  </a:lnTo>
                  <a:lnTo>
                    <a:pt x="315" y="772"/>
                  </a:lnTo>
                  <a:lnTo>
                    <a:pt x="312" y="784"/>
                  </a:lnTo>
                  <a:lnTo>
                    <a:pt x="312" y="784"/>
                  </a:lnTo>
                  <a:close/>
                  <a:moveTo>
                    <a:pt x="272" y="228"/>
                  </a:moveTo>
                  <a:lnTo>
                    <a:pt x="272" y="228"/>
                  </a:lnTo>
                  <a:lnTo>
                    <a:pt x="265" y="228"/>
                  </a:lnTo>
                  <a:lnTo>
                    <a:pt x="261" y="227"/>
                  </a:lnTo>
                  <a:lnTo>
                    <a:pt x="257" y="226"/>
                  </a:lnTo>
                  <a:lnTo>
                    <a:pt x="254" y="223"/>
                  </a:lnTo>
                  <a:lnTo>
                    <a:pt x="250" y="217"/>
                  </a:lnTo>
                  <a:lnTo>
                    <a:pt x="247" y="210"/>
                  </a:lnTo>
                  <a:lnTo>
                    <a:pt x="247" y="210"/>
                  </a:lnTo>
                  <a:lnTo>
                    <a:pt x="241" y="209"/>
                  </a:lnTo>
                  <a:lnTo>
                    <a:pt x="236" y="209"/>
                  </a:lnTo>
                  <a:lnTo>
                    <a:pt x="232" y="212"/>
                  </a:lnTo>
                  <a:lnTo>
                    <a:pt x="228" y="216"/>
                  </a:lnTo>
                  <a:lnTo>
                    <a:pt x="228" y="216"/>
                  </a:lnTo>
                  <a:lnTo>
                    <a:pt x="225" y="224"/>
                  </a:lnTo>
                  <a:lnTo>
                    <a:pt x="225" y="224"/>
                  </a:lnTo>
                  <a:lnTo>
                    <a:pt x="241" y="230"/>
                  </a:lnTo>
                  <a:lnTo>
                    <a:pt x="241" y="230"/>
                  </a:lnTo>
                  <a:lnTo>
                    <a:pt x="233" y="234"/>
                  </a:lnTo>
                  <a:lnTo>
                    <a:pt x="233" y="234"/>
                  </a:lnTo>
                  <a:lnTo>
                    <a:pt x="229" y="238"/>
                  </a:lnTo>
                  <a:lnTo>
                    <a:pt x="229" y="238"/>
                  </a:lnTo>
                  <a:lnTo>
                    <a:pt x="240" y="239"/>
                  </a:lnTo>
                  <a:lnTo>
                    <a:pt x="251" y="239"/>
                  </a:lnTo>
                  <a:lnTo>
                    <a:pt x="257" y="238"/>
                  </a:lnTo>
                  <a:lnTo>
                    <a:pt x="262" y="237"/>
                  </a:lnTo>
                  <a:lnTo>
                    <a:pt x="266" y="234"/>
                  </a:lnTo>
                  <a:lnTo>
                    <a:pt x="272" y="228"/>
                  </a:lnTo>
                  <a:lnTo>
                    <a:pt x="272" y="228"/>
                  </a:lnTo>
                  <a:close/>
                  <a:moveTo>
                    <a:pt x="327" y="932"/>
                  </a:moveTo>
                  <a:lnTo>
                    <a:pt x="327" y="932"/>
                  </a:lnTo>
                  <a:lnTo>
                    <a:pt x="331" y="937"/>
                  </a:lnTo>
                  <a:lnTo>
                    <a:pt x="331" y="937"/>
                  </a:lnTo>
                  <a:lnTo>
                    <a:pt x="333" y="932"/>
                  </a:lnTo>
                  <a:lnTo>
                    <a:pt x="334" y="929"/>
                  </a:lnTo>
                  <a:lnTo>
                    <a:pt x="336" y="926"/>
                  </a:lnTo>
                  <a:lnTo>
                    <a:pt x="338" y="926"/>
                  </a:lnTo>
                  <a:lnTo>
                    <a:pt x="345" y="926"/>
                  </a:lnTo>
                  <a:lnTo>
                    <a:pt x="352" y="925"/>
                  </a:lnTo>
                  <a:lnTo>
                    <a:pt x="352" y="925"/>
                  </a:lnTo>
                  <a:lnTo>
                    <a:pt x="341" y="910"/>
                  </a:lnTo>
                  <a:lnTo>
                    <a:pt x="341" y="910"/>
                  </a:lnTo>
                  <a:lnTo>
                    <a:pt x="326" y="912"/>
                  </a:lnTo>
                  <a:lnTo>
                    <a:pt x="319" y="914"/>
                  </a:lnTo>
                  <a:lnTo>
                    <a:pt x="312" y="914"/>
                  </a:lnTo>
                  <a:lnTo>
                    <a:pt x="312" y="914"/>
                  </a:lnTo>
                  <a:lnTo>
                    <a:pt x="304" y="912"/>
                  </a:lnTo>
                  <a:lnTo>
                    <a:pt x="300" y="912"/>
                  </a:lnTo>
                  <a:lnTo>
                    <a:pt x="295" y="916"/>
                  </a:lnTo>
                  <a:lnTo>
                    <a:pt x="290" y="925"/>
                  </a:lnTo>
                  <a:lnTo>
                    <a:pt x="290" y="925"/>
                  </a:lnTo>
                  <a:lnTo>
                    <a:pt x="304" y="932"/>
                  </a:lnTo>
                  <a:lnTo>
                    <a:pt x="304" y="932"/>
                  </a:lnTo>
                  <a:lnTo>
                    <a:pt x="323" y="921"/>
                  </a:lnTo>
                  <a:lnTo>
                    <a:pt x="323" y="921"/>
                  </a:lnTo>
                  <a:lnTo>
                    <a:pt x="327" y="932"/>
                  </a:lnTo>
                  <a:lnTo>
                    <a:pt x="327" y="932"/>
                  </a:lnTo>
                  <a:close/>
                  <a:moveTo>
                    <a:pt x="586" y="156"/>
                  </a:moveTo>
                  <a:lnTo>
                    <a:pt x="586" y="156"/>
                  </a:lnTo>
                  <a:lnTo>
                    <a:pt x="589" y="163"/>
                  </a:lnTo>
                  <a:lnTo>
                    <a:pt x="589" y="166"/>
                  </a:lnTo>
                  <a:lnTo>
                    <a:pt x="590" y="167"/>
                  </a:lnTo>
                  <a:lnTo>
                    <a:pt x="590" y="167"/>
                  </a:lnTo>
                  <a:lnTo>
                    <a:pt x="599" y="169"/>
                  </a:lnTo>
                  <a:lnTo>
                    <a:pt x="607" y="170"/>
                  </a:lnTo>
                  <a:lnTo>
                    <a:pt x="607" y="170"/>
                  </a:lnTo>
                  <a:lnTo>
                    <a:pt x="629" y="178"/>
                  </a:lnTo>
                  <a:lnTo>
                    <a:pt x="629" y="178"/>
                  </a:lnTo>
                  <a:lnTo>
                    <a:pt x="632" y="177"/>
                  </a:lnTo>
                  <a:lnTo>
                    <a:pt x="635" y="176"/>
                  </a:lnTo>
                  <a:lnTo>
                    <a:pt x="643" y="176"/>
                  </a:lnTo>
                  <a:lnTo>
                    <a:pt x="647" y="176"/>
                  </a:lnTo>
                  <a:lnTo>
                    <a:pt x="650" y="173"/>
                  </a:lnTo>
                  <a:lnTo>
                    <a:pt x="651" y="170"/>
                  </a:lnTo>
                  <a:lnTo>
                    <a:pt x="650" y="165"/>
                  </a:lnTo>
                  <a:lnTo>
                    <a:pt x="650" y="165"/>
                  </a:lnTo>
                  <a:lnTo>
                    <a:pt x="586" y="156"/>
                  </a:lnTo>
                  <a:lnTo>
                    <a:pt x="586" y="156"/>
                  </a:lnTo>
                  <a:close/>
                  <a:moveTo>
                    <a:pt x="1283" y="658"/>
                  </a:moveTo>
                  <a:lnTo>
                    <a:pt x="1283" y="658"/>
                  </a:lnTo>
                  <a:lnTo>
                    <a:pt x="1298" y="666"/>
                  </a:lnTo>
                  <a:lnTo>
                    <a:pt x="1303" y="667"/>
                  </a:lnTo>
                  <a:lnTo>
                    <a:pt x="1310" y="669"/>
                  </a:lnTo>
                  <a:lnTo>
                    <a:pt x="1316" y="667"/>
                  </a:lnTo>
                  <a:lnTo>
                    <a:pt x="1320" y="666"/>
                  </a:lnTo>
                  <a:lnTo>
                    <a:pt x="1325" y="662"/>
                  </a:lnTo>
                  <a:lnTo>
                    <a:pt x="1330" y="656"/>
                  </a:lnTo>
                  <a:lnTo>
                    <a:pt x="1330" y="656"/>
                  </a:lnTo>
                  <a:lnTo>
                    <a:pt x="1323" y="652"/>
                  </a:lnTo>
                  <a:lnTo>
                    <a:pt x="1316" y="649"/>
                  </a:lnTo>
                  <a:lnTo>
                    <a:pt x="1309" y="646"/>
                  </a:lnTo>
                  <a:lnTo>
                    <a:pt x="1303" y="646"/>
                  </a:lnTo>
                  <a:lnTo>
                    <a:pt x="1298" y="648"/>
                  </a:lnTo>
                  <a:lnTo>
                    <a:pt x="1292" y="649"/>
                  </a:lnTo>
                  <a:lnTo>
                    <a:pt x="1287" y="653"/>
                  </a:lnTo>
                  <a:lnTo>
                    <a:pt x="1283" y="658"/>
                  </a:lnTo>
                  <a:lnTo>
                    <a:pt x="1283" y="658"/>
                  </a:lnTo>
                  <a:close/>
                  <a:moveTo>
                    <a:pt x="576" y="721"/>
                  </a:moveTo>
                  <a:lnTo>
                    <a:pt x="576" y="721"/>
                  </a:lnTo>
                  <a:lnTo>
                    <a:pt x="571" y="728"/>
                  </a:lnTo>
                  <a:lnTo>
                    <a:pt x="568" y="735"/>
                  </a:lnTo>
                  <a:lnTo>
                    <a:pt x="568" y="735"/>
                  </a:lnTo>
                  <a:lnTo>
                    <a:pt x="568" y="739"/>
                  </a:lnTo>
                  <a:lnTo>
                    <a:pt x="570" y="742"/>
                  </a:lnTo>
                  <a:lnTo>
                    <a:pt x="572" y="743"/>
                  </a:lnTo>
                  <a:lnTo>
                    <a:pt x="576" y="745"/>
                  </a:lnTo>
                  <a:lnTo>
                    <a:pt x="576" y="745"/>
                  </a:lnTo>
                  <a:lnTo>
                    <a:pt x="601" y="743"/>
                  </a:lnTo>
                  <a:lnTo>
                    <a:pt x="614" y="742"/>
                  </a:lnTo>
                  <a:lnTo>
                    <a:pt x="628" y="739"/>
                  </a:lnTo>
                  <a:lnTo>
                    <a:pt x="628" y="739"/>
                  </a:lnTo>
                  <a:lnTo>
                    <a:pt x="621" y="732"/>
                  </a:lnTo>
                  <a:lnTo>
                    <a:pt x="617" y="731"/>
                  </a:lnTo>
                  <a:lnTo>
                    <a:pt x="612" y="732"/>
                  </a:lnTo>
                  <a:lnTo>
                    <a:pt x="612" y="732"/>
                  </a:lnTo>
                  <a:lnTo>
                    <a:pt x="603" y="734"/>
                  </a:lnTo>
                  <a:lnTo>
                    <a:pt x="593" y="734"/>
                  </a:lnTo>
                  <a:lnTo>
                    <a:pt x="589" y="732"/>
                  </a:lnTo>
                  <a:lnTo>
                    <a:pt x="585" y="730"/>
                  </a:lnTo>
                  <a:lnTo>
                    <a:pt x="581" y="725"/>
                  </a:lnTo>
                  <a:lnTo>
                    <a:pt x="576" y="721"/>
                  </a:lnTo>
                  <a:lnTo>
                    <a:pt x="576" y="721"/>
                  </a:lnTo>
                  <a:close/>
                  <a:moveTo>
                    <a:pt x="250" y="739"/>
                  </a:moveTo>
                  <a:lnTo>
                    <a:pt x="250" y="739"/>
                  </a:lnTo>
                  <a:lnTo>
                    <a:pt x="246" y="739"/>
                  </a:lnTo>
                  <a:lnTo>
                    <a:pt x="240" y="739"/>
                  </a:lnTo>
                  <a:lnTo>
                    <a:pt x="240" y="739"/>
                  </a:lnTo>
                  <a:lnTo>
                    <a:pt x="239" y="742"/>
                  </a:lnTo>
                  <a:lnTo>
                    <a:pt x="239" y="746"/>
                  </a:lnTo>
                  <a:lnTo>
                    <a:pt x="239" y="746"/>
                  </a:lnTo>
                  <a:lnTo>
                    <a:pt x="244" y="749"/>
                  </a:lnTo>
                  <a:lnTo>
                    <a:pt x="250" y="752"/>
                  </a:lnTo>
                  <a:lnTo>
                    <a:pt x="250" y="752"/>
                  </a:lnTo>
                  <a:lnTo>
                    <a:pt x="254" y="750"/>
                  </a:lnTo>
                  <a:lnTo>
                    <a:pt x="259" y="748"/>
                  </a:lnTo>
                  <a:lnTo>
                    <a:pt x="259" y="748"/>
                  </a:lnTo>
                  <a:lnTo>
                    <a:pt x="277" y="734"/>
                  </a:lnTo>
                  <a:lnTo>
                    <a:pt x="277" y="734"/>
                  </a:lnTo>
                  <a:lnTo>
                    <a:pt x="270" y="713"/>
                  </a:lnTo>
                  <a:lnTo>
                    <a:pt x="270" y="713"/>
                  </a:lnTo>
                  <a:lnTo>
                    <a:pt x="250" y="739"/>
                  </a:lnTo>
                  <a:lnTo>
                    <a:pt x="250" y="739"/>
                  </a:lnTo>
                  <a:close/>
                  <a:moveTo>
                    <a:pt x="578" y="421"/>
                  </a:moveTo>
                  <a:lnTo>
                    <a:pt x="578" y="421"/>
                  </a:lnTo>
                  <a:lnTo>
                    <a:pt x="565" y="443"/>
                  </a:lnTo>
                  <a:lnTo>
                    <a:pt x="565" y="443"/>
                  </a:lnTo>
                  <a:lnTo>
                    <a:pt x="583" y="448"/>
                  </a:lnTo>
                  <a:lnTo>
                    <a:pt x="583" y="448"/>
                  </a:lnTo>
                  <a:lnTo>
                    <a:pt x="607" y="421"/>
                  </a:lnTo>
                  <a:lnTo>
                    <a:pt x="607" y="421"/>
                  </a:lnTo>
                  <a:lnTo>
                    <a:pt x="578" y="421"/>
                  </a:lnTo>
                  <a:lnTo>
                    <a:pt x="578" y="421"/>
                  </a:lnTo>
                  <a:close/>
                  <a:moveTo>
                    <a:pt x="536" y="709"/>
                  </a:moveTo>
                  <a:lnTo>
                    <a:pt x="536" y="709"/>
                  </a:lnTo>
                  <a:lnTo>
                    <a:pt x="507" y="723"/>
                  </a:lnTo>
                  <a:lnTo>
                    <a:pt x="507" y="723"/>
                  </a:lnTo>
                  <a:lnTo>
                    <a:pt x="514" y="727"/>
                  </a:lnTo>
                  <a:lnTo>
                    <a:pt x="521" y="728"/>
                  </a:lnTo>
                  <a:lnTo>
                    <a:pt x="534" y="731"/>
                  </a:lnTo>
                  <a:lnTo>
                    <a:pt x="547" y="731"/>
                  </a:lnTo>
                  <a:lnTo>
                    <a:pt x="561" y="734"/>
                  </a:lnTo>
                  <a:lnTo>
                    <a:pt x="561" y="734"/>
                  </a:lnTo>
                  <a:lnTo>
                    <a:pt x="561" y="728"/>
                  </a:lnTo>
                  <a:lnTo>
                    <a:pt x="558" y="724"/>
                  </a:lnTo>
                  <a:lnTo>
                    <a:pt x="556" y="721"/>
                  </a:lnTo>
                  <a:lnTo>
                    <a:pt x="550" y="718"/>
                  </a:lnTo>
                  <a:lnTo>
                    <a:pt x="542" y="716"/>
                  </a:lnTo>
                  <a:lnTo>
                    <a:pt x="538" y="713"/>
                  </a:lnTo>
                  <a:lnTo>
                    <a:pt x="536" y="709"/>
                  </a:lnTo>
                  <a:lnTo>
                    <a:pt x="536" y="709"/>
                  </a:lnTo>
                  <a:close/>
                  <a:moveTo>
                    <a:pt x="455" y="867"/>
                  </a:moveTo>
                  <a:lnTo>
                    <a:pt x="455" y="867"/>
                  </a:lnTo>
                  <a:lnTo>
                    <a:pt x="423" y="853"/>
                  </a:lnTo>
                  <a:lnTo>
                    <a:pt x="423" y="853"/>
                  </a:lnTo>
                  <a:lnTo>
                    <a:pt x="409" y="883"/>
                  </a:lnTo>
                  <a:lnTo>
                    <a:pt x="409" y="883"/>
                  </a:lnTo>
                  <a:lnTo>
                    <a:pt x="416" y="883"/>
                  </a:lnTo>
                  <a:lnTo>
                    <a:pt x="423" y="882"/>
                  </a:lnTo>
                  <a:lnTo>
                    <a:pt x="428" y="879"/>
                  </a:lnTo>
                  <a:lnTo>
                    <a:pt x="432" y="876"/>
                  </a:lnTo>
                  <a:lnTo>
                    <a:pt x="442" y="869"/>
                  </a:lnTo>
                  <a:lnTo>
                    <a:pt x="448" y="868"/>
                  </a:lnTo>
                  <a:lnTo>
                    <a:pt x="455" y="867"/>
                  </a:lnTo>
                  <a:lnTo>
                    <a:pt x="455" y="867"/>
                  </a:lnTo>
                  <a:close/>
                  <a:moveTo>
                    <a:pt x="42" y="676"/>
                  </a:moveTo>
                  <a:lnTo>
                    <a:pt x="42" y="676"/>
                  </a:lnTo>
                  <a:lnTo>
                    <a:pt x="49" y="678"/>
                  </a:lnTo>
                  <a:lnTo>
                    <a:pt x="53" y="681"/>
                  </a:lnTo>
                  <a:lnTo>
                    <a:pt x="56" y="684"/>
                  </a:lnTo>
                  <a:lnTo>
                    <a:pt x="56" y="689"/>
                  </a:lnTo>
                  <a:lnTo>
                    <a:pt x="56" y="689"/>
                  </a:lnTo>
                  <a:lnTo>
                    <a:pt x="57" y="691"/>
                  </a:lnTo>
                  <a:lnTo>
                    <a:pt x="59" y="692"/>
                  </a:lnTo>
                  <a:lnTo>
                    <a:pt x="64" y="695"/>
                  </a:lnTo>
                  <a:lnTo>
                    <a:pt x="64" y="695"/>
                  </a:lnTo>
                  <a:lnTo>
                    <a:pt x="68" y="694"/>
                  </a:lnTo>
                  <a:lnTo>
                    <a:pt x="70" y="692"/>
                  </a:lnTo>
                  <a:lnTo>
                    <a:pt x="71" y="689"/>
                  </a:lnTo>
                  <a:lnTo>
                    <a:pt x="71" y="689"/>
                  </a:lnTo>
                  <a:lnTo>
                    <a:pt x="71" y="687"/>
                  </a:lnTo>
                  <a:lnTo>
                    <a:pt x="72" y="684"/>
                  </a:lnTo>
                  <a:lnTo>
                    <a:pt x="75" y="682"/>
                  </a:lnTo>
                  <a:lnTo>
                    <a:pt x="78" y="681"/>
                  </a:lnTo>
                  <a:lnTo>
                    <a:pt x="78" y="681"/>
                  </a:lnTo>
                  <a:lnTo>
                    <a:pt x="84" y="677"/>
                  </a:lnTo>
                  <a:lnTo>
                    <a:pt x="84" y="676"/>
                  </a:lnTo>
                  <a:lnTo>
                    <a:pt x="85" y="674"/>
                  </a:lnTo>
                  <a:lnTo>
                    <a:pt x="84" y="670"/>
                  </a:lnTo>
                  <a:lnTo>
                    <a:pt x="81" y="664"/>
                  </a:lnTo>
                  <a:lnTo>
                    <a:pt x="81" y="664"/>
                  </a:lnTo>
                  <a:lnTo>
                    <a:pt x="63" y="671"/>
                  </a:lnTo>
                  <a:lnTo>
                    <a:pt x="63" y="671"/>
                  </a:lnTo>
                  <a:lnTo>
                    <a:pt x="42" y="676"/>
                  </a:lnTo>
                  <a:lnTo>
                    <a:pt x="42" y="676"/>
                  </a:lnTo>
                  <a:close/>
                  <a:moveTo>
                    <a:pt x="237" y="476"/>
                  </a:moveTo>
                  <a:lnTo>
                    <a:pt x="237" y="476"/>
                  </a:lnTo>
                  <a:lnTo>
                    <a:pt x="225" y="480"/>
                  </a:lnTo>
                  <a:lnTo>
                    <a:pt x="219" y="482"/>
                  </a:lnTo>
                  <a:lnTo>
                    <a:pt x="214" y="482"/>
                  </a:lnTo>
                  <a:lnTo>
                    <a:pt x="214" y="482"/>
                  </a:lnTo>
                  <a:lnTo>
                    <a:pt x="205" y="483"/>
                  </a:lnTo>
                  <a:lnTo>
                    <a:pt x="197" y="484"/>
                  </a:lnTo>
                  <a:lnTo>
                    <a:pt x="192" y="489"/>
                  </a:lnTo>
                  <a:lnTo>
                    <a:pt x="185" y="494"/>
                  </a:lnTo>
                  <a:lnTo>
                    <a:pt x="185" y="494"/>
                  </a:lnTo>
                  <a:lnTo>
                    <a:pt x="196" y="497"/>
                  </a:lnTo>
                  <a:lnTo>
                    <a:pt x="207" y="497"/>
                  </a:lnTo>
                  <a:lnTo>
                    <a:pt x="219" y="494"/>
                  </a:lnTo>
                  <a:lnTo>
                    <a:pt x="232" y="489"/>
                  </a:lnTo>
                  <a:lnTo>
                    <a:pt x="232" y="489"/>
                  </a:lnTo>
                  <a:lnTo>
                    <a:pt x="236" y="486"/>
                  </a:lnTo>
                  <a:lnTo>
                    <a:pt x="239" y="484"/>
                  </a:lnTo>
                  <a:lnTo>
                    <a:pt x="239" y="480"/>
                  </a:lnTo>
                  <a:lnTo>
                    <a:pt x="237" y="476"/>
                  </a:lnTo>
                  <a:lnTo>
                    <a:pt x="237" y="476"/>
                  </a:lnTo>
                  <a:close/>
                  <a:moveTo>
                    <a:pt x="498" y="451"/>
                  </a:moveTo>
                  <a:lnTo>
                    <a:pt x="498" y="451"/>
                  </a:lnTo>
                  <a:lnTo>
                    <a:pt x="499" y="458"/>
                  </a:lnTo>
                  <a:lnTo>
                    <a:pt x="503" y="461"/>
                  </a:lnTo>
                  <a:lnTo>
                    <a:pt x="507" y="462"/>
                  </a:lnTo>
                  <a:lnTo>
                    <a:pt x="513" y="462"/>
                  </a:lnTo>
                  <a:lnTo>
                    <a:pt x="513" y="462"/>
                  </a:lnTo>
                  <a:lnTo>
                    <a:pt x="517" y="461"/>
                  </a:lnTo>
                  <a:lnTo>
                    <a:pt x="524" y="460"/>
                  </a:lnTo>
                  <a:lnTo>
                    <a:pt x="525" y="458"/>
                  </a:lnTo>
                  <a:lnTo>
                    <a:pt x="528" y="455"/>
                  </a:lnTo>
                  <a:lnTo>
                    <a:pt x="528" y="453"/>
                  </a:lnTo>
                  <a:lnTo>
                    <a:pt x="528" y="450"/>
                  </a:lnTo>
                  <a:lnTo>
                    <a:pt x="528" y="450"/>
                  </a:lnTo>
                  <a:lnTo>
                    <a:pt x="528" y="444"/>
                  </a:lnTo>
                  <a:lnTo>
                    <a:pt x="529" y="439"/>
                  </a:lnTo>
                  <a:lnTo>
                    <a:pt x="529" y="439"/>
                  </a:lnTo>
                  <a:lnTo>
                    <a:pt x="521" y="439"/>
                  </a:lnTo>
                  <a:lnTo>
                    <a:pt x="514" y="440"/>
                  </a:lnTo>
                  <a:lnTo>
                    <a:pt x="514" y="440"/>
                  </a:lnTo>
                  <a:lnTo>
                    <a:pt x="506" y="446"/>
                  </a:lnTo>
                  <a:lnTo>
                    <a:pt x="498" y="451"/>
                  </a:lnTo>
                  <a:lnTo>
                    <a:pt x="498" y="451"/>
                  </a:lnTo>
                  <a:close/>
                  <a:moveTo>
                    <a:pt x="894" y="977"/>
                  </a:moveTo>
                  <a:lnTo>
                    <a:pt x="894" y="977"/>
                  </a:lnTo>
                  <a:lnTo>
                    <a:pt x="881" y="980"/>
                  </a:lnTo>
                  <a:lnTo>
                    <a:pt x="870" y="983"/>
                  </a:lnTo>
                  <a:lnTo>
                    <a:pt x="870" y="983"/>
                  </a:lnTo>
                  <a:lnTo>
                    <a:pt x="867" y="984"/>
                  </a:lnTo>
                  <a:lnTo>
                    <a:pt x="864" y="987"/>
                  </a:lnTo>
                  <a:lnTo>
                    <a:pt x="863" y="990"/>
                  </a:lnTo>
                  <a:lnTo>
                    <a:pt x="863" y="993"/>
                  </a:lnTo>
                  <a:lnTo>
                    <a:pt x="863" y="993"/>
                  </a:lnTo>
                  <a:lnTo>
                    <a:pt x="866" y="1001"/>
                  </a:lnTo>
                  <a:lnTo>
                    <a:pt x="870" y="1008"/>
                  </a:lnTo>
                  <a:lnTo>
                    <a:pt x="870" y="1008"/>
                  </a:lnTo>
                  <a:lnTo>
                    <a:pt x="871" y="1008"/>
                  </a:lnTo>
                  <a:lnTo>
                    <a:pt x="874" y="1008"/>
                  </a:lnTo>
                  <a:lnTo>
                    <a:pt x="882" y="1006"/>
                  </a:lnTo>
                  <a:lnTo>
                    <a:pt x="882" y="1006"/>
                  </a:lnTo>
                  <a:lnTo>
                    <a:pt x="881" y="1002"/>
                  </a:lnTo>
                  <a:lnTo>
                    <a:pt x="881" y="998"/>
                  </a:lnTo>
                  <a:lnTo>
                    <a:pt x="882" y="995"/>
                  </a:lnTo>
                  <a:lnTo>
                    <a:pt x="885" y="991"/>
                  </a:lnTo>
                  <a:lnTo>
                    <a:pt x="891" y="986"/>
                  </a:lnTo>
                  <a:lnTo>
                    <a:pt x="894" y="982"/>
                  </a:lnTo>
                  <a:lnTo>
                    <a:pt x="894" y="977"/>
                  </a:lnTo>
                  <a:lnTo>
                    <a:pt x="894" y="977"/>
                  </a:lnTo>
                  <a:close/>
                  <a:moveTo>
                    <a:pt x="405" y="371"/>
                  </a:moveTo>
                  <a:lnTo>
                    <a:pt x="405" y="371"/>
                  </a:lnTo>
                  <a:lnTo>
                    <a:pt x="381" y="367"/>
                  </a:lnTo>
                  <a:lnTo>
                    <a:pt x="370" y="365"/>
                  </a:lnTo>
                  <a:lnTo>
                    <a:pt x="360" y="365"/>
                  </a:lnTo>
                  <a:lnTo>
                    <a:pt x="360" y="365"/>
                  </a:lnTo>
                  <a:lnTo>
                    <a:pt x="354" y="365"/>
                  </a:lnTo>
                  <a:lnTo>
                    <a:pt x="352" y="367"/>
                  </a:lnTo>
                  <a:lnTo>
                    <a:pt x="351" y="368"/>
                  </a:lnTo>
                  <a:lnTo>
                    <a:pt x="351" y="372"/>
                  </a:lnTo>
                  <a:lnTo>
                    <a:pt x="354" y="379"/>
                  </a:lnTo>
                  <a:lnTo>
                    <a:pt x="354" y="379"/>
                  </a:lnTo>
                  <a:lnTo>
                    <a:pt x="367" y="378"/>
                  </a:lnTo>
                  <a:lnTo>
                    <a:pt x="378" y="378"/>
                  </a:lnTo>
                  <a:lnTo>
                    <a:pt x="378" y="378"/>
                  </a:lnTo>
                  <a:lnTo>
                    <a:pt x="385" y="378"/>
                  </a:lnTo>
                  <a:lnTo>
                    <a:pt x="391" y="379"/>
                  </a:lnTo>
                  <a:lnTo>
                    <a:pt x="395" y="379"/>
                  </a:lnTo>
                  <a:lnTo>
                    <a:pt x="398" y="378"/>
                  </a:lnTo>
                  <a:lnTo>
                    <a:pt x="402" y="376"/>
                  </a:lnTo>
                  <a:lnTo>
                    <a:pt x="405" y="371"/>
                  </a:lnTo>
                  <a:lnTo>
                    <a:pt x="405" y="371"/>
                  </a:lnTo>
                  <a:close/>
                  <a:moveTo>
                    <a:pt x="824" y="335"/>
                  </a:moveTo>
                  <a:lnTo>
                    <a:pt x="824" y="335"/>
                  </a:lnTo>
                  <a:lnTo>
                    <a:pt x="828" y="343"/>
                  </a:lnTo>
                  <a:lnTo>
                    <a:pt x="833" y="350"/>
                  </a:lnTo>
                  <a:lnTo>
                    <a:pt x="833" y="350"/>
                  </a:lnTo>
                  <a:lnTo>
                    <a:pt x="837" y="353"/>
                  </a:lnTo>
                  <a:lnTo>
                    <a:pt x="841" y="357"/>
                  </a:lnTo>
                  <a:lnTo>
                    <a:pt x="841" y="357"/>
                  </a:lnTo>
                  <a:lnTo>
                    <a:pt x="848" y="345"/>
                  </a:lnTo>
                  <a:lnTo>
                    <a:pt x="848" y="345"/>
                  </a:lnTo>
                  <a:lnTo>
                    <a:pt x="864" y="340"/>
                  </a:lnTo>
                  <a:lnTo>
                    <a:pt x="864" y="340"/>
                  </a:lnTo>
                  <a:lnTo>
                    <a:pt x="858" y="335"/>
                  </a:lnTo>
                  <a:lnTo>
                    <a:pt x="853" y="332"/>
                  </a:lnTo>
                  <a:lnTo>
                    <a:pt x="849" y="332"/>
                  </a:lnTo>
                  <a:lnTo>
                    <a:pt x="840" y="332"/>
                  </a:lnTo>
                  <a:lnTo>
                    <a:pt x="824" y="335"/>
                  </a:lnTo>
                  <a:lnTo>
                    <a:pt x="824" y="335"/>
                  </a:lnTo>
                  <a:close/>
                  <a:moveTo>
                    <a:pt x="1265" y="329"/>
                  </a:moveTo>
                  <a:lnTo>
                    <a:pt x="1265" y="329"/>
                  </a:lnTo>
                  <a:lnTo>
                    <a:pt x="1242" y="318"/>
                  </a:lnTo>
                  <a:lnTo>
                    <a:pt x="1242" y="318"/>
                  </a:lnTo>
                  <a:lnTo>
                    <a:pt x="1223" y="339"/>
                  </a:lnTo>
                  <a:lnTo>
                    <a:pt x="1223" y="339"/>
                  </a:lnTo>
                  <a:lnTo>
                    <a:pt x="1236" y="342"/>
                  </a:lnTo>
                  <a:lnTo>
                    <a:pt x="1248" y="342"/>
                  </a:lnTo>
                  <a:lnTo>
                    <a:pt x="1252" y="340"/>
                  </a:lnTo>
                  <a:lnTo>
                    <a:pt x="1258" y="339"/>
                  </a:lnTo>
                  <a:lnTo>
                    <a:pt x="1262" y="335"/>
                  </a:lnTo>
                  <a:lnTo>
                    <a:pt x="1265" y="329"/>
                  </a:lnTo>
                  <a:lnTo>
                    <a:pt x="1265" y="329"/>
                  </a:lnTo>
                  <a:close/>
                  <a:moveTo>
                    <a:pt x="427" y="144"/>
                  </a:moveTo>
                  <a:lnTo>
                    <a:pt x="427" y="144"/>
                  </a:lnTo>
                  <a:lnTo>
                    <a:pt x="392" y="154"/>
                  </a:lnTo>
                  <a:lnTo>
                    <a:pt x="392" y="154"/>
                  </a:lnTo>
                  <a:lnTo>
                    <a:pt x="401" y="169"/>
                  </a:lnTo>
                  <a:lnTo>
                    <a:pt x="401" y="169"/>
                  </a:lnTo>
                  <a:lnTo>
                    <a:pt x="412" y="162"/>
                  </a:lnTo>
                  <a:lnTo>
                    <a:pt x="419" y="159"/>
                  </a:lnTo>
                  <a:lnTo>
                    <a:pt x="426" y="160"/>
                  </a:lnTo>
                  <a:lnTo>
                    <a:pt x="435" y="163"/>
                  </a:lnTo>
                  <a:lnTo>
                    <a:pt x="435" y="163"/>
                  </a:lnTo>
                  <a:lnTo>
                    <a:pt x="427" y="144"/>
                  </a:lnTo>
                  <a:lnTo>
                    <a:pt x="427" y="144"/>
                  </a:lnTo>
                  <a:close/>
                  <a:moveTo>
                    <a:pt x="414" y="100"/>
                  </a:moveTo>
                  <a:lnTo>
                    <a:pt x="414" y="100"/>
                  </a:lnTo>
                  <a:lnTo>
                    <a:pt x="421" y="105"/>
                  </a:lnTo>
                  <a:lnTo>
                    <a:pt x="424" y="108"/>
                  </a:lnTo>
                  <a:lnTo>
                    <a:pt x="427" y="109"/>
                  </a:lnTo>
                  <a:lnTo>
                    <a:pt x="427" y="109"/>
                  </a:lnTo>
                  <a:lnTo>
                    <a:pt x="431" y="109"/>
                  </a:lnTo>
                  <a:lnTo>
                    <a:pt x="434" y="106"/>
                  </a:lnTo>
                  <a:lnTo>
                    <a:pt x="439" y="101"/>
                  </a:lnTo>
                  <a:lnTo>
                    <a:pt x="439" y="101"/>
                  </a:lnTo>
                  <a:lnTo>
                    <a:pt x="445" y="90"/>
                  </a:lnTo>
                  <a:lnTo>
                    <a:pt x="449" y="77"/>
                  </a:lnTo>
                  <a:lnTo>
                    <a:pt x="449" y="77"/>
                  </a:lnTo>
                  <a:lnTo>
                    <a:pt x="445" y="77"/>
                  </a:lnTo>
                  <a:lnTo>
                    <a:pt x="442" y="76"/>
                  </a:lnTo>
                  <a:lnTo>
                    <a:pt x="439" y="77"/>
                  </a:lnTo>
                  <a:lnTo>
                    <a:pt x="438" y="79"/>
                  </a:lnTo>
                  <a:lnTo>
                    <a:pt x="437" y="82"/>
                  </a:lnTo>
                  <a:lnTo>
                    <a:pt x="434" y="86"/>
                  </a:lnTo>
                  <a:lnTo>
                    <a:pt x="434" y="86"/>
                  </a:lnTo>
                  <a:lnTo>
                    <a:pt x="431" y="90"/>
                  </a:lnTo>
                  <a:lnTo>
                    <a:pt x="426" y="93"/>
                  </a:lnTo>
                  <a:lnTo>
                    <a:pt x="414" y="100"/>
                  </a:lnTo>
                  <a:lnTo>
                    <a:pt x="414" y="100"/>
                  </a:lnTo>
                  <a:close/>
                  <a:moveTo>
                    <a:pt x="639" y="1036"/>
                  </a:moveTo>
                  <a:lnTo>
                    <a:pt x="639" y="1036"/>
                  </a:lnTo>
                  <a:lnTo>
                    <a:pt x="597" y="1036"/>
                  </a:lnTo>
                  <a:lnTo>
                    <a:pt x="597" y="1036"/>
                  </a:lnTo>
                  <a:lnTo>
                    <a:pt x="600" y="1040"/>
                  </a:lnTo>
                  <a:lnTo>
                    <a:pt x="603" y="1044"/>
                  </a:lnTo>
                  <a:lnTo>
                    <a:pt x="610" y="1049"/>
                  </a:lnTo>
                  <a:lnTo>
                    <a:pt x="628" y="1058"/>
                  </a:lnTo>
                  <a:lnTo>
                    <a:pt x="628" y="1058"/>
                  </a:lnTo>
                  <a:lnTo>
                    <a:pt x="639" y="1036"/>
                  </a:lnTo>
                  <a:lnTo>
                    <a:pt x="639" y="1036"/>
                  </a:lnTo>
                  <a:close/>
                  <a:moveTo>
                    <a:pt x="456" y="370"/>
                  </a:moveTo>
                  <a:lnTo>
                    <a:pt x="456" y="370"/>
                  </a:lnTo>
                  <a:lnTo>
                    <a:pt x="457" y="361"/>
                  </a:lnTo>
                  <a:lnTo>
                    <a:pt x="456" y="354"/>
                  </a:lnTo>
                  <a:lnTo>
                    <a:pt x="453" y="350"/>
                  </a:lnTo>
                  <a:lnTo>
                    <a:pt x="448" y="347"/>
                  </a:lnTo>
                  <a:lnTo>
                    <a:pt x="448" y="347"/>
                  </a:lnTo>
                  <a:lnTo>
                    <a:pt x="441" y="346"/>
                  </a:lnTo>
                  <a:lnTo>
                    <a:pt x="435" y="346"/>
                  </a:lnTo>
                  <a:lnTo>
                    <a:pt x="421" y="347"/>
                  </a:lnTo>
                  <a:lnTo>
                    <a:pt x="421" y="347"/>
                  </a:lnTo>
                  <a:lnTo>
                    <a:pt x="419" y="350"/>
                  </a:lnTo>
                  <a:lnTo>
                    <a:pt x="417" y="354"/>
                  </a:lnTo>
                  <a:lnTo>
                    <a:pt x="417" y="354"/>
                  </a:lnTo>
                  <a:lnTo>
                    <a:pt x="421" y="357"/>
                  </a:lnTo>
                  <a:lnTo>
                    <a:pt x="426" y="358"/>
                  </a:lnTo>
                  <a:lnTo>
                    <a:pt x="426" y="358"/>
                  </a:lnTo>
                  <a:lnTo>
                    <a:pt x="432" y="357"/>
                  </a:lnTo>
                  <a:lnTo>
                    <a:pt x="439" y="356"/>
                  </a:lnTo>
                  <a:lnTo>
                    <a:pt x="439" y="356"/>
                  </a:lnTo>
                  <a:lnTo>
                    <a:pt x="456" y="370"/>
                  </a:lnTo>
                  <a:lnTo>
                    <a:pt x="456" y="370"/>
                  </a:lnTo>
                  <a:close/>
                  <a:moveTo>
                    <a:pt x="665" y="122"/>
                  </a:moveTo>
                  <a:lnTo>
                    <a:pt x="665" y="122"/>
                  </a:lnTo>
                  <a:lnTo>
                    <a:pt x="675" y="136"/>
                  </a:lnTo>
                  <a:lnTo>
                    <a:pt x="675" y="136"/>
                  </a:lnTo>
                  <a:lnTo>
                    <a:pt x="651" y="133"/>
                  </a:lnTo>
                  <a:lnTo>
                    <a:pt x="651" y="133"/>
                  </a:lnTo>
                  <a:lnTo>
                    <a:pt x="664" y="144"/>
                  </a:lnTo>
                  <a:lnTo>
                    <a:pt x="664" y="144"/>
                  </a:lnTo>
                  <a:lnTo>
                    <a:pt x="675" y="155"/>
                  </a:lnTo>
                  <a:lnTo>
                    <a:pt x="675" y="155"/>
                  </a:lnTo>
                  <a:lnTo>
                    <a:pt x="684" y="152"/>
                  </a:lnTo>
                  <a:lnTo>
                    <a:pt x="684" y="152"/>
                  </a:lnTo>
                  <a:lnTo>
                    <a:pt x="682" y="122"/>
                  </a:lnTo>
                  <a:lnTo>
                    <a:pt x="682" y="122"/>
                  </a:lnTo>
                  <a:lnTo>
                    <a:pt x="665" y="122"/>
                  </a:lnTo>
                  <a:lnTo>
                    <a:pt x="665" y="122"/>
                  </a:lnTo>
                  <a:close/>
                  <a:moveTo>
                    <a:pt x="480" y="339"/>
                  </a:moveTo>
                  <a:lnTo>
                    <a:pt x="480" y="339"/>
                  </a:lnTo>
                  <a:lnTo>
                    <a:pt x="492" y="361"/>
                  </a:lnTo>
                  <a:lnTo>
                    <a:pt x="492" y="361"/>
                  </a:lnTo>
                  <a:lnTo>
                    <a:pt x="493" y="356"/>
                  </a:lnTo>
                  <a:lnTo>
                    <a:pt x="496" y="352"/>
                  </a:lnTo>
                  <a:lnTo>
                    <a:pt x="504" y="346"/>
                  </a:lnTo>
                  <a:lnTo>
                    <a:pt x="509" y="343"/>
                  </a:lnTo>
                  <a:lnTo>
                    <a:pt x="511" y="340"/>
                  </a:lnTo>
                  <a:lnTo>
                    <a:pt x="513" y="336"/>
                  </a:lnTo>
                  <a:lnTo>
                    <a:pt x="513" y="331"/>
                  </a:lnTo>
                  <a:lnTo>
                    <a:pt x="513" y="331"/>
                  </a:lnTo>
                  <a:lnTo>
                    <a:pt x="507" y="329"/>
                  </a:lnTo>
                  <a:lnTo>
                    <a:pt x="503" y="329"/>
                  </a:lnTo>
                  <a:lnTo>
                    <a:pt x="499" y="329"/>
                  </a:lnTo>
                  <a:lnTo>
                    <a:pt x="495" y="331"/>
                  </a:lnTo>
                  <a:lnTo>
                    <a:pt x="488" y="336"/>
                  </a:lnTo>
                  <a:lnTo>
                    <a:pt x="480" y="339"/>
                  </a:lnTo>
                  <a:lnTo>
                    <a:pt x="480" y="339"/>
                  </a:lnTo>
                  <a:close/>
                  <a:moveTo>
                    <a:pt x="766" y="368"/>
                  </a:moveTo>
                  <a:lnTo>
                    <a:pt x="766" y="368"/>
                  </a:lnTo>
                  <a:lnTo>
                    <a:pt x="774" y="364"/>
                  </a:lnTo>
                  <a:lnTo>
                    <a:pt x="779" y="363"/>
                  </a:lnTo>
                  <a:lnTo>
                    <a:pt x="781" y="360"/>
                  </a:lnTo>
                  <a:lnTo>
                    <a:pt x="781" y="360"/>
                  </a:lnTo>
                  <a:lnTo>
                    <a:pt x="781" y="356"/>
                  </a:lnTo>
                  <a:lnTo>
                    <a:pt x="781" y="353"/>
                  </a:lnTo>
                  <a:lnTo>
                    <a:pt x="780" y="349"/>
                  </a:lnTo>
                  <a:lnTo>
                    <a:pt x="779" y="346"/>
                  </a:lnTo>
                  <a:lnTo>
                    <a:pt x="768" y="335"/>
                  </a:lnTo>
                  <a:lnTo>
                    <a:pt x="768" y="335"/>
                  </a:lnTo>
                  <a:lnTo>
                    <a:pt x="765" y="343"/>
                  </a:lnTo>
                  <a:lnTo>
                    <a:pt x="762" y="350"/>
                  </a:lnTo>
                  <a:lnTo>
                    <a:pt x="761" y="354"/>
                  </a:lnTo>
                  <a:lnTo>
                    <a:pt x="761" y="358"/>
                  </a:lnTo>
                  <a:lnTo>
                    <a:pt x="762" y="363"/>
                  </a:lnTo>
                  <a:lnTo>
                    <a:pt x="766" y="368"/>
                  </a:lnTo>
                  <a:lnTo>
                    <a:pt x="766" y="368"/>
                  </a:lnTo>
                  <a:close/>
                  <a:moveTo>
                    <a:pt x="882" y="368"/>
                  </a:moveTo>
                  <a:lnTo>
                    <a:pt x="882" y="368"/>
                  </a:lnTo>
                  <a:lnTo>
                    <a:pt x="878" y="368"/>
                  </a:lnTo>
                  <a:lnTo>
                    <a:pt x="876" y="367"/>
                  </a:lnTo>
                  <a:lnTo>
                    <a:pt x="874" y="367"/>
                  </a:lnTo>
                  <a:lnTo>
                    <a:pt x="874" y="367"/>
                  </a:lnTo>
                  <a:lnTo>
                    <a:pt x="866" y="374"/>
                  </a:lnTo>
                  <a:lnTo>
                    <a:pt x="860" y="382"/>
                  </a:lnTo>
                  <a:lnTo>
                    <a:pt x="860" y="382"/>
                  </a:lnTo>
                  <a:lnTo>
                    <a:pt x="858" y="389"/>
                  </a:lnTo>
                  <a:lnTo>
                    <a:pt x="858" y="390"/>
                  </a:lnTo>
                  <a:lnTo>
                    <a:pt x="859" y="392"/>
                  </a:lnTo>
                  <a:lnTo>
                    <a:pt x="864" y="394"/>
                  </a:lnTo>
                  <a:lnTo>
                    <a:pt x="873" y="394"/>
                  </a:lnTo>
                  <a:lnTo>
                    <a:pt x="873" y="394"/>
                  </a:lnTo>
                  <a:lnTo>
                    <a:pt x="882" y="368"/>
                  </a:lnTo>
                  <a:lnTo>
                    <a:pt x="882" y="368"/>
                  </a:lnTo>
                  <a:close/>
                  <a:moveTo>
                    <a:pt x="525" y="550"/>
                  </a:moveTo>
                  <a:lnTo>
                    <a:pt x="525" y="550"/>
                  </a:lnTo>
                  <a:lnTo>
                    <a:pt x="521" y="547"/>
                  </a:lnTo>
                  <a:lnTo>
                    <a:pt x="517" y="545"/>
                  </a:lnTo>
                  <a:lnTo>
                    <a:pt x="513" y="547"/>
                  </a:lnTo>
                  <a:lnTo>
                    <a:pt x="509" y="547"/>
                  </a:lnTo>
                  <a:lnTo>
                    <a:pt x="502" y="551"/>
                  </a:lnTo>
                  <a:lnTo>
                    <a:pt x="493" y="554"/>
                  </a:lnTo>
                  <a:lnTo>
                    <a:pt x="493" y="554"/>
                  </a:lnTo>
                  <a:lnTo>
                    <a:pt x="492" y="556"/>
                  </a:lnTo>
                  <a:lnTo>
                    <a:pt x="492" y="562"/>
                  </a:lnTo>
                  <a:lnTo>
                    <a:pt x="492" y="562"/>
                  </a:lnTo>
                  <a:lnTo>
                    <a:pt x="518" y="566"/>
                  </a:lnTo>
                  <a:lnTo>
                    <a:pt x="518" y="566"/>
                  </a:lnTo>
                  <a:lnTo>
                    <a:pt x="525" y="550"/>
                  </a:lnTo>
                  <a:lnTo>
                    <a:pt x="525" y="550"/>
                  </a:lnTo>
                  <a:close/>
                  <a:moveTo>
                    <a:pt x="498" y="509"/>
                  </a:moveTo>
                  <a:lnTo>
                    <a:pt x="498" y="509"/>
                  </a:lnTo>
                  <a:lnTo>
                    <a:pt x="493" y="502"/>
                  </a:lnTo>
                  <a:lnTo>
                    <a:pt x="489" y="498"/>
                  </a:lnTo>
                  <a:lnTo>
                    <a:pt x="481" y="496"/>
                  </a:lnTo>
                  <a:lnTo>
                    <a:pt x="466" y="491"/>
                  </a:lnTo>
                  <a:lnTo>
                    <a:pt x="466" y="491"/>
                  </a:lnTo>
                  <a:lnTo>
                    <a:pt x="462" y="509"/>
                  </a:lnTo>
                  <a:lnTo>
                    <a:pt x="462" y="509"/>
                  </a:lnTo>
                  <a:lnTo>
                    <a:pt x="498" y="509"/>
                  </a:lnTo>
                  <a:lnTo>
                    <a:pt x="498" y="509"/>
                  </a:lnTo>
                  <a:close/>
                  <a:moveTo>
                    <a:pt x="823" y="320"/>
                  </a:moveTo>
                  <a:lnTo>
                    <a:pt x="823" y="320"/>
                  </a:lnTo>
                  <a:lnTo>
                    <a:pt x="795" y="314"/>
                  </a:lnTo>
                  <a:lnTo>
                    <a:pt x="795" y="314"/>
                  </a:lnTo>
                  <a:lnTo>
                    <a:pt x="795" y="324"/>
                  </a:lnTo>
                  <a:lnTo>
                    <a:pt x="797" y="327"/>
                  </a:lnTo>
                  <a:lnTo>
                    <a:pt x="799" y="329"/>
                  </a:lnTo>
                  <a:lnTo>
                    <a:pt x="805" y="335"/>
                  </a:lnTo>
                  <a:lnTo>
                    <a:pt x="815" y="338"/>
                  </a:lnTo>
                  <a:lnTo>
                    <a:pt x="815" y="338"/>
                  </a:lnTo>
                  <a:lnTo>
                    <a:pt x="823" y="320"/>
                  </a:lnTo>
                  <a:lnTo>
                    <a:pt x="823" y="320"/>
                  </a:lnTo>
                  <a:close/>
                  <a:moveTo>
                    <a:pt x="506" y="570"/>
                  </a:moveTo>
                  <a:lnTo>
                    <a:pt x="506" y="570"/>
                  </a:lnTo>
                  <a:lnTo>
                    <a:pt x="514" y="576"/>
                  </a:lnTo>
                  <a:lnTo>
                    <a:pt x="517" y="577"/>
                  </a:lnTo>
                  <a:lnTo>
                    <a:pt x="520" y="579"/>
                  </a:lnTo>
                  <a:lnTo>
                    <a:pt x="520" y="579"/>
                  </a:lnTo>
                  <a:lnTo>
                    <a:pt x="538" y="577"/>
                  </a:lnTo>
                  <a:lnTo>
                    <a:pt x="557" y="577"/>
                  </a:lnTo>
                  <a:lnTo>
                    <a:pt x="557" y="577"/>
                  </a:lnTo>
                  <a:lnTo>
                    <a:pt x="558" y="576"/>
                  </a:lnTo>
                  <a:lnTo>
                    <a:pt x="561" y="574"/>
                  </a:lnTo>
                  <a:lnTo>
                    <a:pt x="565" y="570"/>
                  </a:lnTo>
                  <a:lnTo>
                    <a:pt x="565" y="570"/>
                  </a:lnTo>
                  <a:lnTo>
                    <a:pt x="564" y="566"/>
                  </a:lnTo>
                  <a:lnTo>
                    <a:pt x="564" y="566"/>
                  </a:lnTo>
                  <a:lnTo>
                    <a:pt x="506" y="570"/>
                  </a:lnTo>
                  <a:lnTo>
                    <a:pt x="506" y="570"/>
                  </a:lnTo>
                  <a:close/>
                  <a:moveTo>
                    <a:pt x="421" y="609"/>
                  </a:moveTo>
                  <a:lnTo>
                    <a:pt x="421" y="609"/>
                  </a:lnTo>
                  <a:lnTo>
                    <a:pt x="426" y="606"/>
                  </a:lnTo>
                  <a:lnTo>
                    <a:pt x="427" y="602"/>
                  </a:lnTo>
                  <a:lnTo>
                    <a:pt x="428" y="598"/>
                  </a:lnTo>
                  <a:lnTo>
                    <a:pt x="428" y="594"/>
                  </a:lnTo>
                  <a:lnTo>
                    <a:pt x="428" y="586"/>
                  </a:lnTo>
                  <a:lnTo>
                    <a:pt x="428" y="580"/>
                  </a:lnTo>
                  <a:lnTo>
                    <a:pt x="430" y="576"/>
                  </a:lnTo>
                  <a:lnTo>
                    <a:pt x="430" y="576"/>
                  </a:lnTo>
                  <a:lnTo>
                    <a:pt x="405" y="601"/>
                  </a:lnTo>
                  <a:lnTo>
                    <a:pt x="405" y="601"/>
                  </a:lnTo>
                  <a:lnTo>
                    <a:pt x="421" y="609"/>
                  </a:lnTo>
                  <a:lnTo>
                    <a:pt x="421" y="609"/>
                  </a:lnTo>
                  <a:close/>
                  <a:moveTo>
                    <a:pt x="316" y="296"/>
                  </a:moveTo>
                  <a:lnTo>
                    <a:pt x="316" y="296"/>
                  </a:lnTo>
                  <a:lnTo>
                    <a:pt x="305" y="277"/>
                  </a:lnTo>
                  <a:lnTo>
                    <a:pt x="305" y="277"/>
                  </a:lnTo>
                  <a:lnTo>
                    <a:pt x="290" y="285"/>
                  </a:lnTo>
                  <a:lnTo>
                    <a:pt x="290" y="285"/>
                  </a:lnTo>
                  <a:lnTo>
                    <a:pt x="301" y="306"/>
                  </a:lnTo>
                  <a:lnTo>
                    <a:pt x="301" y="306"/>
                  </a:lnTo>
                  <a:lnTo>
                    <a:pt x="316" y="296"/>
                  </a:lnTo>
                  <a:lnTo>
                    <a:pt x="316" y="296"/>
                  </a:lnTo>
                  <a:close/>
                  <a:moveTo>
                    <a:pt x="1233" y="455"/>
                  </a:moveTo>
                  <a:lnTo>
                    <a:pt x="1233" y="455"/>
                  </a:lnTo>
                  <a:lnTo>
                    <a:pt x="1227" y="455"/>
                  </a:lnTo>
                  <a:lnTo>
                    <a:pt x="1223" y="458"/>
                  </a:lnTo>
                  <a:lnTo>
                    <a:pt x="1220" y="460"/>
                  </a:lnTo>
                  <a:lnTo>
                    <a:pt x="1219" y="462"/>
                  </a:lnTo>
                  <a:lnTo>
                    <a:pt x="1216" y="471"/>
                  </a:lnTo>
                  <a:lnTo>
                    <a:pt x="1215" y="478"/>
                  </a:lnTo>
                  <a:lnTo>
                    <a:pt x="1215" y="478"/>
                  </a:lnTo>
                  <a:lnTo>
                    <a:pt x="1238" y="479"/>
                  </a:lnTo>
                  <a:lnTo>
                    <a:pt x="1238" y="479"/>
                  </a:lnTo>
                  <a:lnTo>
                    <a:pt x="1233" y="455"/>
                  </a:lnTo>
                  <a:lnTo>
                    <a:pt x="1233" y="455"/>
                  </a:lnTo>
                  <a:close/>
                  <a:moveTo>
                    <a:pt x="301" y="864"/>
                  </a:moveTo>
                  <a:lnTo>
                    <a:pt x="301" y="864"/>
                  </a:lnTo>
                  <a:lnTo>
                    <a:pt x="319" y="862"/>
                  </a:lnTo>
                  <a:lnTo>
                    <a:pt x="319" y="862"/>
                  </a:lnTo>
                  <a:lnTo>
                    <a:pt x="320" y="862"/>
                  </a:lnTo>
                  <a:lnTo>
                    <a:pt x="320" y="862"/>
                  </a:lnTo>
                  <a:lnTo>
                    <a:pt x="319" y="850"/>
                  </a:lnTo>
                  <a:lnTo>
                    <a:pt x="318" y="847"/>
                  </a:lnTo>
                  <a:lnTo>
                    <a:pt x="316" y="844"/>
                  </a:lnTo>
                  <a:lnTo>
                    <a:pt x="313" y="844"/>
                  </a:lnTo>
                  <a:lnTo>
                    <a:pt x="309" y="844"/>
                  </a:lnTo>
                  <a:lnTo>
                    <a:pt x="297" y="846"/>
                  </a:lnTo>
                  <a:lnTo>
                    <a:pt x="297" y="846"/>
                  </a:lnTo>
                  <a:lnTo>
                    <a:pt x="301" y="864"/>
                  </a:lnTo>
                  <a:lnTo>
                    <a:pt x="301" y="864"/>
                  </a:lnTo>
                  <a:close/>
                  <a:moveTo>
                    <a:pt x="481" y="1058"/>
                  </a:moveTo>
                  <a:lnTo>
                    <a:pt x="481" y="1058"/>
                  </a:lnTo>
                  <a:lnTo>
                    <a:pt x="485" y="1054"/>
                  </a:lnTo>
                  <a:lnTo>
                    <a:pt x="489" y="1052"/>
                  </a:lnTo>
                  <a:lnTo>
                    <a:pt x="493" y="1052"/>
                  </a:lnTo>
                  <a:lnTo>
                    <a:pt x="499" y="1052"/>
                  </a:lnTo>
                  <a:lnTo>
                    <a:pt x="509" y="1055"/>
                  </a:lnTo>
                  <a:lnTo>
                    <a:pt x="513" y="1055"/>
                  </a:lnTo>
                  <a:lnTo>
                    <a:pt x="517" y="1054"/>
                  </a:lnTo>
                  <a:lnTo>
                    <a:pt x="517" y="1054"/>
                  </a:lnTo>
                  <a:lnTo>
                    <a:pt x="517" y="1051"/>
                  </a:lnTo>
                  <a:lnTo>
                    <a:pt x="517" y="1048"/>
                  </a:lnTo>
                  <a:lnTo>
                    <a:pt x="516" y="1045"/>
                  </a:lnTo>
                  <a:lnTo>
                    <a:pt x="513" y="1044"/>
                  </a:lnTo>
                  <a:lnTo>
                    <a:pt x="507" y="1042"/>
                  </a:lnTo>
                  <a:lnTo>
                    <a:pt x="502" y="1041"/>
                  </a:lnTo>
                  <a:lnTo>
                    <a:pt x="502" y="1041"/>
                  </a:lnTo>
                  <a:lnTo>
                    <a:pt x="496" y="1041"/>
                  </a:lnTo>
                  <a:lnTo>
                    <a:pt x="493" y="1041"/>
                  </a:lnTo>
                  <a:lnTo>
                    <a:pt x="489" y="1042"/>
                  </a:lnTo>
                  <a:lnTo>
                    <a:pt x="488" y="1045"/>
                  </a:lnTo>
                  <a:lnTo>
                    <a:pt x="484" y="1051"/>
                  </a:lnTo>
                  <a:lnTo>
                    <a:pt x="481" y="1058"/>
                  </a:lnTo>
                  <a:lnTo>
                    <a:pt x="481" y="1058"/>
                  </a:lnTo>
                  <a:close/>
                  <a:moveTo>
                    <a:pt x="381" y="124"/>
                  </a:moveTo>
                  <a:lnTo>
                    <a:pt x="381" y="124"/>
                  </a:lnTo>
                  <a:lnTo>
                    <a:pt x="391" y="140"/>
                  </a:lnTo>
                  <a:lnTo>
                    <a:pt x="391" y="140"/>
                  </a:lnTo>
                  <a:lnTo>
                    <a:pt x="412" y="136"/>
                  </a:lnTo>
                  <a:lnTo>
                    <a:pt x="412" y="136"/>
                  </a:lnTo>
                  <a:lnTo>
                    <a:pt x="412" y="129"/>
                  </a:lnTo>
                  <a:lnTo>
                    <a:pt x="410" y="124"/>
                  </a:lnTo>
                  <a:lnTo>
                    <a:pt x="406" y="123"/>
                  </a:lnTo>
                  <a:lnTo>
                    <a:pt x="399" y="123"/>
                  </a:lnTo>
                  <a:lnTo>
                    <a:pt x="399" y="123"/>
                  </a:lnTo>
                  <a:lnTo>
                    <a:pt x="381" y="124"/>
                  </a:lnTo>
                  <a:lnTo>
                    <a:pt x="381" y="124"/>
                  </a:lnTo>
                  <a:close/>
                  <a:moveTo>
                    <a:pt x="257" y="687"/>
                  </a:moveTo>
                  <a:lnTo>
                    <a:pt x="257" y="687"/>
                  </a:lnTo>
                  <a:lnTo>
                    <a:pt x="250" y="684"/>
                  </a:lnTo>
                  <a:lnTo>
                    <a:pt x="243" y="684"/>
                  </a:lnTo>
                  <a:lnTo>
                    <a:pt x="239" y="684"/>
                  </a:lnTo>
                  <a:lnTo>
                    <a:pt x="234" y="685"/>
                  </a:lnTo>
                  <a:lnTo>
                    <a:pt x="230" y="689"/>
                  </a:lnTo>
                  <a:lnTo>
                    <a:pt x="229" y="694"/>
                  </a:lnTo>
                  <a:lnTo>
                    <a:pt x="228" y="700"/>
                  </a:lnTo>
                  <a:lnTo>
                    <a:pt x="226" y="707"/>
                  </a:lnTo>
                  <a:lnTo>
                    <a:pt x="226" y="707"/>
                  </a:lnTo>
                  <a:lnTo>
                    <a:pt x="257" y="687"/>
                  </a:lnTo>
                  <a:lnTo>
                    <a:pt x="257" y="687"/>
                  </a:lnTo>
                  <a:close/>
                  <a:moveTo>
                    <a:pt x="466" y="700"/>
                  </a:moveTo>
                  <a:lnTo>
                    <a:pt x="466" y="700"/>
                  </a:lnTo>
                  <a:lnTo>
                    <a:pt x="462" y="698"/>
                  </a:lnTo>
                  <a:lnTo>
                    <a:pt x="456" y="694"/>
                  </a:lnTo>
                  <a:lnTo>
                    <a:pt x="450" y="692"/>
                  </a:lnTo>
                  <a:lnTo>
                    <a:pt x="444" y="694"/>
                  </a:lnTo>
                  <a:lnTo>
                    <a:pt x="444" y="694"/>
                  </a:lnTo>
                  <a:lnTo>
                    <a:pt x="441" y="695"/>
                  </a:lnTo>
                  <a:lnTo>
                    <a:pt x="439" y="698"/>
                  </a:lnTo>
                  <a:lnTo>
                    <a:pt x="435" y="703"/>
                  </a:lnTo>
                  <a:lnTo>
                    <a:pt x="435" y="703"/>
                  </a:lnTo>
                  <a:lnTo>
                    <a:pt x="444" y="707"/>
                  </a:lnTo>
                  <a:lnTo>
                    <a:pt x="452" y="709"/>
                  </a:lnTo>
                  <a:lnTo>
                    <a:pt x="456" y="709"/>
                  </a:lnTo>
                  <a:lnTo>
                    <a:pt x="459" y="706"/>
                  </a:lnTo>
                  <a:lnTo>
                    <a:pt x="466" y="700"/>
                  </a:lnTo>
                  <a:lnTo>
                    <a:pt x="466" y="700"/>
                  </a:lnTo>
                  <a:close/>
                  <a:moveTo>
                    <a:pt x="295" y="990"/>
                  </a:moveTo>
                  <a:lnTo>
                    <a:pt x="295" y="990"/>
                  </a:lnTo>
                  <a:lnTo>
                    <a:pt x="318" y="973"/>
                  </a:lnTo>
                  <a:lnTo>
                    <a:pt x="318" y="973"/>
                  </a:lnTo>
                  <a:lnTo>
                    <a:pt x="288" y="966"/>
                  </a:lnTo>
                  <a:lnTo>
                    <a:pt x="288" y="966"/>
                  </a:lnTo>
                  <a:lnTo>
                    <a:pt x="294" y="976"/>
                  </a:lnTo>
                  <a:lnTo>
                    <a:pt x="294" y="976"/>
                  </a:lnTo>
                  <a:lnTo>
                    <a:pt x="280" y="982"/>
                  </a:lnTo>
                  <a:lnTo>
                    <a:pt x="280" y="982"/>
                  </a:lnTo>
                  <a:lnTo>
                    <a:pt x="295" y="990"/>
                  </a:lnTo>
                  <a:lnTo>
                    <a:pt x="295" y="990"/>
                  </a:lnTo>
                  <a:close/>
                  <a:moveTo>
                    <a:pt x="257" y="208"/>
                  </a:moveTo>
                  <a:lnTo>
                    <a:pt x="257" y="208"/>
                  </a:lnTo>
                  <a:lnTo>
                    <a:pt x="258" y="199"/>
                  </a:lnTo>
                  <a:lnTo>
                    <a:pt x="259" y="192"/>
                  </a:lnTo>
                  <a:lnTo>
                    <a:pt x="257" y="190"/>
                  </a:lnTo>
                  <a:lnTo>
                    <a:pt x="254" y="188"/>
                  </a:lnTo>
                  <a:lnTo>
                    <a:pt x="254" y="188"/>
                  </a:lnTo>
                  <a:lnTo>
                    <a:pt x="247" y="187"/>
                  </a:lnTo>
                  <a:lnTo>
                    <a:pt x="241" y="188"/>
                  </a:lnTo>
                  <a:lnTo>
                    <a:pt x="236" y="191"/>
                  </a:lnTo>
                  <a:lnTo>
                    <a:pt x="232" y="198"/>
                  </a:lnTo>
                  <a:lnTo>
                    <a:pt x="232" y="198"/>
                  </a:lnTo>
                  <a:lnTo>
                    <a:pt x="257" y="208"/>
                  </a:lnTo>
                  <a:lnTo>
                    <a:pt x="257" y="208"/>
                  </a:lnTo>
                  <a:close/>
                  <a:moveTo>
                    <a:pt x="219" y="789"/>
                  </a:moveTo>
                  <a:lnTo>
                    <a:pt x="219" y="789"/>
                  </a:lnTo>
                  <a:lnTo>
                    <a:pt x="225" y="789"/>
                  </a:lnTo>
                  <a:lnTo>
                    <a:pt x="230" y="788"/>
                  </a:lnTo>
                  <a:lnTo>
                    <a:pt x="237" y="785"/>
                  </a:lnTo>
                  <a:lnTo>
                    <a:pt x="244" y="781"/>
                  </a:lnTo>
                  <a:lnTo>
                    <a:pt x="251" y="775"/>
                  </a:lnTo>
                  <a:lnTo>
                    <a:pt x="251" y="775"/>
                  </a:lnTo>
                  <a:lnTo>
                    <a:pt x="241" y="774"/>
                  </a:lnTo>
                  <a:lnTo>
                    <a:pt x="232" y="774"/>
                  </a:lnTo>
                  <a:lnTo>
                    <a:pt x="223" y="774"/>
                  </a:lnTo>
                  <a:lnTo>
                    <a:pt x="215" y="775"/>
                  </a:lnTo>
                  <a:lnTo>
                    <a:pt x="215" y="775"/>
                  </a:lnTo>
                  <a:lnTo>
                    <a:pt x="219" y="789"/>
                  </a:lnTo>
                  <a:lnTo>
                    <a:pt x="219" y="789"/>
                  </a:lnTo>
                  <a:close/>
                  <a:moveTo>
                    <a:pt x="1273" y="548"/>
                  </a:moveTo>
                  <a:lnTo>
                    <a:pt x="1273" y="548"/>
                  </a:lnTo>
                  <a:lnTo>
                    <a:pt x="1267" y="545"/>
                  </a:lnTo>
                  <a:lnTo>
                    <a:pt x="1267" y="545"/>
                  </a:lnTo>
                  <a:lnTo>
                    <a:pt x="1260" y="544"/>
                  </a:lnTo>
                  <a:lnTo>
                    <a:pt x="1256" y="545"/>
                  </a:lnTo>
                  <a:lnTo>
                    <a:pt x="1252" y="548"/>
                  </a:lnTo>
                  <a:lnTo>
                    <a:pt x="1248" y="551"/>
                  </a:lnTo>
                  <a:lnTo>
                    <a:pt x="1248" y="551"/>
                  </a:lnTo>
                  <a:lnTo>
                    <a:pt x="1248" y="554"/>
                  </a:lnTo>
                  <a:lnTo>
                    <a:pt x="1249" y="555"/>
                  </a:lnTo>
                  <a:lnTo>
                    <a:pt x="1252" y="561"/>
                  </a:lnTo>
                  <a:lnTo>
                    <a:pt x="1252" y="561"/>
                  </a:lnTo>
                  <a:lnTo>
                    <a:pt x="1272" y="554"/>
                  </a:lnTo>
                  <a:lnTo>
                    <a:pt x="1272" y="554"/>
                  </a:lnTo>
                  <a:lnTo>
                    <a:pt x="1273" y="551"/>
                  </a:lnTo>
                  <a:lnTo>
                    <a:pt x="1273" y="548"/>
                  </a:lnTo>
                  <a:lnTo>
                    <a:pt x="1273" y="548"/>
                  </a:lnTo>
                  <a:close/>
                  <a:moveTo>
                    <a:pt x="903" y="980"/>
                  </a:moveTo>
                  <a:lnTo>
                    <a:pt x="903" y="980"/>
                  </a:lnTo>
                  <a:lnTo>
                    <a:pt x="931" y="970"/>
                  </a:lnTo>
                  <a:lnTo>
                    <a:pt x="931" y="970"/>
                  </a:lnTo>
                  <a:lnTo>
                    <a:pt x="927" y="965"/>
                  </a:lnTo>
                  <a:lnTo>
                    <a:pt x="921" y="961"/>
                  </a:lnTo>
                  <a:lnTo>
                    <a:pt x="914" y="959"/>
                  </a:lnTo>
                  <a:lnTo>
                    <a:pt x="907" y="962"/>
                  </a:lnTo>
                  <a:lnTo>
                    <a:pt x="907" y="962"/>
                  </a:lnTo>
                  <a:lnTo>
                    <a:pt x="903" y="980"/>
                  </a:lnTo>
                  <a:lnTo>
                    <a:pt x="903" y="980"/>
                  </a:lnTo>
                  <a:close/>
                  <a:moveTo>
                    <a:pt x="305" y="357"/>
                  </a:moveTo>
                  <a:lnTo>
                    <a:pt x="305" y="357"/>
                  </a:lnTo>
                  <a:lnTo>
                    <a:pt x="295" y="340"/>
                  </a:lnTo>
                  <a:lnTo>
                    <a:pt x="295" y="340"/>
                  </a:lnTo>
                  <a:lnTo>
                    <a:pt x="276" y="356"/>
                  </a:lnTo>
                  <a:lnTo>
                    <a:pt x="276" y="356"/>
                  </a:lnTo>
                  <a:lnTo>
                    <a:pt x="284" y="360"/>
                  </a:lnTo>
                  <a:lnTo>
                    <a:pt x="291" y="361"/>
                  </a:lnTo>
                  <a:lnTo>
                    <a:pt x="298" y="361"/>
                  </a:lnTo>
                  <a:lnTo>
                    <a:pt x="305" y="357"/>
                  </a:lnTo>
                  <a:lnTo>
                    <a:pt x="305" y="357"/>
                  </a:lnTo>
                  <a:close/>
                  <a:moveTo>
                    <a:pt x="791" y="84"/>
                  </a:moveTo>
                  <a:lnTo>
                    <a:pt x="791" y="84"/>
                  </a:lnTo>
                  <a:lnTo>
                    <a:pt x="774" y="86"/>
                  </a:lnTo>
                  <a:lnTo>
                    <a:pt x="766" y="88"/>
                  </a:lnTo>
                  <a:lnTo>
                    <a:pt x="763" y="90"/>
                  </a:lnTo>
                  <a:lnTo>
                    <a:pt x="762" y="93"/>
                  </a:lnTo>
                  <a:lnTo>
                    <a:pt x="761" y="101"/>
                  </a:lnTo>
                  <a:lnTo>
                    <a:pt x="761" y="101"/>
                  </a:lnTo>
                  <a:lnTo>
                    <a:pt x="765" y="100"/>
                  </a:lnTo>
                  <a:lnTo>
                    <a:pt x="770" y="98"/>
                  </a:lnTo>
                  <a:lnTo>
                    <a:pt x="779" y="97"/>
                  </a:lnTo>
                  <a:lnTo>
                    <a:pt x="783" y="95"/>
                  </a:lnTo>
                  <a:lnTo>
                    <a:pt x="787" y="93"/>
                  </a:lnTo>
                  <a:lnTo>
                    <a:pt x="790" y="90"/>
                  </a:lnTo>
                  <a:lnTo>
                    <a:pt x="791" y="84"/>
                  </a:lnTo>
                  <a:lnTo>
                    <a:pt x="791" y="84"/>
                  </a:lnTo>
                  <a:close/>
                  <a:moveTo>
                    <a:pt x="305" y="608"/>
                  </a:moveTo>
                  <a:lnTo>
                    <a:pt x="305" y="608"/>
                  </a:lnTo>
                  <a:lnTo>
                    <a:pt x="295" y="605"/>
                  </a:lnTo>
                  <a:lnTo>
                    <a:pt x="287" y="604"/>
                  </a:lnTo>
                  <a:lnTo>
                    <a:pt x="283" y="606"/>
                  </a:lnTo>
                  <a:lnTo>
                    <a:pt x="282" y="608"/>
                  </a:lnTo>
                  <a:lnTo>
                    <a:pt x="280" y="609"/>
                  </a:lnTo>
                  <a:lnTo>
                    <a:pt x="280" y="609"/>
                  </a:lnTo>
                  <a:lnTo>
                    <a:pt x="282" y="613"/>
                  </a:lnTo>
                  <a:lnTo>
                    <a:pt x="283" y="616"/>
                  </a:lnTo>
                  <a:lnTo>
                    <a:pt x="284" y="619"/>
                  </a:lnTo>
                  <a:lnTo>
                    <a:pt x="287" y="620"/>
                  </a:lnTo>
                  <a:lnTo>
                    <a:pt x="287" y="620"/>
                  </a:lnTo>
                  <a:lnTo>
                    <a:pt x="291" y="622"/>
                  </a:lnTo>
                  <a:lnTo>
                    <a:pt x="294" y="622"/>
                  </a:lnTo>
                  <a:lnTo>
                    <a:pt x="295" y="620"/>
                  </a:lnTo>
                  <a:lnTo>
                    <a:pt x="298" y="619"/>
                  </a:lnTo>
                  <a:lnTo>
                    <a:pt x="305" y="608"/>
                  </a:lnTo>
                  <a:lnTo>
                    <a:pt x="305" y="608"/>
                  </a:lnTo>
                  <a:close/>
                  <a:moveTo>
                    <a:pt x="651" y="532"/>
                  </a:moveTo>
                  <a:lnTo>
                    <a:pt x="651" y="532"/>
                  </a:lnTo>
                  <a:lnTo>
                    <a:pt x="646" y="527"/>
                  </a:lnTo>
                  <a:lnTo>
                    <a:pt x="643" y="525"/>
                  </a:lnTo>
                  <a:lnTo>
                    <a:pt x="640" y="525"/>
                  </a:lnTo>
                  <a:lnTo>
                    <a:pt x="640" y="525"/>
                  </a:lnTo>
                  <a:lnTo>
                    <a:pt x="633" y="526"/>
                  </a:lnTo>
                  <a:lnTo>
                    <a:pt x="626" y="529"/>
                  </a:lnTo>
                  <a:lnTo>
                    <a:pt x="626" y="529"/>
                  </a:lnTo>
                  <a:lnTo>
                    <a:pt x="625" y="530"/>
                  </a:lnTo>
                  <a:lnTo>
                    <a:pt x="625" y="533"/>
                  </a:lnTo>
                  <a:lnTo>
                    <a:pt x="625" y="536"/>
                  </a:lnTo>
                  <a:lnTo>
                    <a:pt x="626" y="538"/>
                  </a:lnTo>
                  <a:lnTo>
                    <a:pt x="626" y="538"/>
                  </a:lnTo>
                  <a:lnTo>
                    <a:pt x="632" y="540"/>
                  </a:lnTo>
                  <a:lnTo>
                    <a:pt x="639" y="540"/>
                  </a:lnTo>
                  <a:lnTo>
                    <a:pt x="639" y="540"/>
                  </a:lnTo>
                  <a:lnTo>
                    <a:pt x="644" y="537"/>
                  </a:lnTo>
                  <a:lnTo>
                    <a:pt x="651" y="532"/>
                  </a:lnTo>
                  <a:lnTo>
                    <a:pt x="651" y="532"/>
                  </a:lnTo>
                  <a:close/>
                  <a:moveTo>
                    <a:pt x="352" y="181"/>
                  </a:moveTo>
                  <a:lnTo>
                    <a:pt x="352" y="181"/>
                  </a:lnTo>
                  <a:lnTo>
                    <a:pt x="358" y="180"/>
                  </a:lnTo>
                  <a:lnTo>
                    <a:pt x="362" y="177"/>
                  </a:lnTo>
                  <a:lnTo>
                    <a:pt x="369" y="170"/>
                  </a:lnTo>
                  <a:lnTo>
                    <a:pt x="377" y="156"/>
                  </a:lnTo>
                  <a:lnTo>
                    <a:pt x="377" y="156"/>
                  </a:lnTo>
                  <a:lnTo>
                    <a:pt x="351" y="163"/>
                  </a:lnTo>
                  <a:lnTo>
                    <a:pt x="351" y="163"/>
                  </a:lnTo>
                  <a:lnTo>
                    <a:pt x="352" y="181"/>
                  </a:lnTo>
                  <a:lnTo>
                    <a:pt x="352" y="181"/>
                  </a:lnTo>
                  <a:close/>
                  <a:moveTo>
                    <a:pt x="1036" y="901"/>
                  </a:moveTo>
                  <a:lnTo>
                    <a:pt x="1036" y="901"/>
                  </a:lnTo>
                  <a:lnTo>
                    <a:pt x="1026" y="904"/>
                  </a:lnTo>
                  <a:lnTo>
                    <a:pt x="1021" y="905"/>
                  </a:lnTo>
                  <a:lnTo>
                    <a:pt x="1015" y="910"/>
                  </a:lnTo>
                  <a:lnTo>
                    <a:pt x="1014" y="912"/>
                  </a:lnTo>
                  <a:lnTo>
                    <a:pt x="1014" y="915"/>
                  </a:lnTo>
                  <a:lnTo>
                    <a:pt x="1014" y="915"/>
                  </a:lnTo>
                  <a:lnTo>
                    <a:pt x="1015" y="919"/>
                  </a:lnTo>
                  <a:lnTo>
                    <a:pt x="1020" y="922"/>
                  </a:lnTo>
                  <a:lnTo>
                    <a:pt x="1024" y="923"/>
                  </a:lnTo>
                  <a:lnTo>
                    <a:pt x="1029" y="923"/>
                  </a:lnTo>
                  <a:lnTo>
                    <a:pt x="1029" y="923"/>
                  </a:lnTo>
                  <a:lnTo>
                    <a:pt x="1036" y="901"/>
                  </a:lnTo>
                  <a:lnTo>
                    <a:pt x="1036" y="901"/>
                  </a:lnTo>
                  <a:close/>
                  <a:moveTo>
                    <a:pt x="282" y="177"/>
                  </a:moveTo>
                  <a:lnTo>
                    <a:pt x="282" y="177"/>
                  </a:lnTo>
                  <a:lnTo>
                    <a:pt x="311" y="174"/>
                  </a:lnTo>
                  <a:lnTo>
                    <a:pt x="311" y="174"/>
                  </a:lnTo>
                  <a:lnTo>
                    <a:pt x="312" y="169"/>
                  </a:lnTo>
                  <a:lnTo>
                    <a:pt x="312" y="169"/>
                  </a:lnTo>
                  <a:lnTo>
                    <a:pt x="290" y="160"/>
                  </a:lnTo>
                  <a:lnTo>
                    <a:pt x="290" y="160"/>
                  </a:lnTo>
                  <a:lnTo>
                    <a:pt x="282" y="177"/>
                  </a:lnTo>
                  <a:lnTo>
                    <a:pt x="282" y="177"/>
                  </a:lnTo>
                  <a:close/>
                  <a:moveTo>
                    <a:pt x="1011" y="892"/>
                  </a:moveTo>
                  <a:lnTo>
                    <a:pt x="1011" y="892"/>
                  </a:lnTo>
                  <a:lnTo>
                    <a:pt x="1008" y="876"/>
                  </a:lnTo>
                  <a:lnTo>
                    <a:pt x="1008" y="876"/>
                  </a:lnTo>
                  <a:lnTo>
                    <a:pt x="1000" y="879"/>
                  </a:lnTo>
                  <a:lnTo>
                    <a:pt x="993" y="882"/>
                  </a:lnTo>
                  <a:lnTo>
                    <a:pt x="992" y="885"/>
                  </a:lnTo>
                  <a:lnTo>
                    <a:pt x="990" y="887"/>
                  </a:lnTo>
                  <a:lnTo>
                    <a:pt x="990" y="890"/>
                  </a:lnTo>
                  <a:lnTo>
                    <a:pt x="990" y="894"/>
                  </a:lnTo>
                  <a:lnTo>
                    <a:pt x="990" y="894"/>
                  </a:lnTo>
                  <a:lnTo>
                    <a:pt x="1011" y="892"/>
                  </a:lnTo>
                  <a:lnTo>
                    <a:pt x="1011" y="892"/>
                  </a:lnTo>
                  <a:close/>
                  <a:moveTo>
                    <a:pt x="558" y="430"/>
                  </a:moveTo>
                  <a:lnTo>
                    <a:pt x="558" y="430"/>
                  </a:lnTo>
                  <a:lnTo>
                    <a:pt x="552" y="425"/>
                  </a:lnTo>
                  <a:lnTo>
                    <a:pt x="545" y="421"/>
                  </a:lnTo>
                  <a:lnTo>
                    <a:pt x="539" y="419"/>
                  </a:lnTo>
                  <a:lnTo>
                    <a:pt x="531" y="421"/>
                  </a:lnTo>
                  <a:lnTo>
                    <a:pt x="531" y="421"/>
                  </a:lnTo>
                  <a:lnTo>
                    <a:pt x="538" y="437"/>
                  </a:lnTo>
                  <a:lnTo>
                    <a:pt x="538" y="437"/>
                  </a:lnTo>
                  <a:lnTo>
                    <a:pt x="558" y="430"/>
                  </a:lnTo>
                  <a:lnTo>
                    <a:pt x="558" y="430"/>
                  </a:lnTo>
                  <a:close/>
                  <a:moveTo>
                    <a:pt x="984" y="922"/>
                  </a:moveTo>
                  <a:lnTo>
                    <a:pt x="984" y="922"/>
                  </a:lnTo>
                  <a:lnTo>
                    <a:pt x="1006" y="916"/>
                  </a:lnTo>
                  <a:lnTo>
                    <a:pt x="1006" y="916"/>
                  </a:lnTo>
                  <a:lnTo>
                    <a:pt x="1003" y="910"/>
                  </a:lnTo>
                  <a:lnTo>
                    <a:pt x="1000" y="907"/>
                  </a:lnTo>
                  <a:lnTo>
                    <a:pt x="996" y="907"/>
                  </a:lnTo>
                  <a:lnTo>
                    <a:pt x="989" y="908"/>
                  </a:lnTo>
                  <a:lnTo>
                    <a:pt x="989" y="908"/>
                  </a:lnTo>
                  <a:lnTo>
                    <a:pt x="984" y="911"/>
                  </a:lnTo>
                  <a:lnTo>
                    <a:pt x="979" y="914"/>
                  </a:lnTo>
                  <a:lnTo>
                    <a:pt x="979" y="915"/>
                  </a:lnTo>
                  <a:lnTo>
                    <a:pt x="979" y="918"/>
                  </a:lnTo>
                  <a:lnTo>
                    <a:pt x="984" y="922"/>
                  </a:lnTo>
                  <a:lnTo>
                    <a:pt x="984" y="922"/>
                  </a:lnTo>
                  <a:close/>
                  <a:moveTo>
                    <a:pt x="758" y="313"/>
                  </a:moveTo>
                  <a:lnTo>
                    <a:pt x="758" y="313"/>
                  </a:lnTo>
                  <a:lnTo>
                    <a:pt x="748" y="307"/>
                  </a:lnTo>
                  <a:lnTo>
                    <a:pt x="745" y="306"/>
                  </a:lnTo>
                  <a:lnTo>
                    <a:pt x="743" y="306"/>
                  </a:lnTo>
                  <a:lnTo>
                    <a:pt x="738" y="307"/>
                  </a:lnTo>
                  <a:lnTo>
                    <a:pt x="736" y="311"/>
                  </a:lnTo>
                  <a:lnTo>
                    <a:pt x="726" y="322"/>
                  </a:lnTo>
                  <a:lnTo>
                    <a:pt x="726" y="322"/>
                  </a:lnTo>
                  <a:lnTo>
                    <a:pt x="758" y="313"/>
                  </a:lnTo>
                  <a:lnTo>
                    <a:pt x="758" y="313"/>
                  </a:lnTo>
                  <a:close/>
                  <a:moveTo>
                    <a:pt x="294" y="187"/>
                  </a:moveTo>
                  <a:lnTo>
                    <a:pt x="294" y="187"/>
                  </a:lnTo>
                  <a:lnTo>
                    <a:pt x="266" y="199"/>
                  </a:lnTo>
                  <a:lnTo>
                    <a:pt x="266" y="199"/>
                  </a:lnTo>
                  <a:lnTo>
                    <a:pt x="279" y="203"/>
                  </a:lnTo>
                  <a:lnTo>
                    <a:pt x="283" y="205"/>
                  </a:lnTo>
                  <a:lnTo>
                    <a:pt x="286" y="203"/>
                  </a:lnTo>
                  <a:lnTo>
                    <a:pt x="288" y="202"/>
                  </a:lnTo>
                  <a:lnTo>
                    <a:pt x="290" y="198"/>
                  </a:lnTo>
                  <a:lnTo>
                    <a:pt x="294" y="187"/>
                  </a:lnTo>
                  <a:lnTo>
                    <a:pt x="294" y="187"/>
                  </a:lnTo>
                  <a:close/>
                  <a:moveTo>
                    <a:pt x="297" y="694"/>
                  </a:moveTo>
                  <a:lnTo>
                    <a:pt x="297" y="694"/>
                  </a:lnTo>
                  <a:lnTo>
                    <a:pt x="290" y="688"/>
                  </a:lnTo>
                  <a:lnTo>
                    <a:pt x="286" y="687"/>
                  </a:lnTo>
                  <a:lnTo>
                    <a:pt x="282" y="685"/>
                  </a:lnTo>
                  <a:lnTo>
                    <a:pt x="279" y="687"/>
                  </a:lnTo>
                  <a:lnTo>
                    <a:pt x="275" y="688"/>
                  </a:lnTo>
                  <a:lnTo>
                    <a:pt x="266" y="694"/>
                  </a:lnTo>
                  <a:lnTo>
                    <a:pt x="266" y="694"/>
                  </a:lnTo>
                  <a:lnTo>
                    <a:pt x="297" y="694"/>
                  </a:lnTo>
                  <a:lnTo>
                    <a:pt x="297" y="694"/>
                  </a:lnTo>
                  <a:close/>
                  <a:moveTo>
                    <a:pt x="655" y="303"/>
                  </a:moveTo>
                  <a:lnTo>
                    <a:pt x="655" y="303"/>
                  </a:lnTo>
                  <a:lnTo>
                    <a:pt x="672" y="310"/>
                  </a:lnTo>
                  <a:lnTo>
                    <a:pt x="672" y="310"/>
                  </a:lnTo>
                  <a:lnTo>
                    <a:pt x="689" y="295"/>
                  </a:lnTo>
                  <a:lnTo>
                    <a:pt x="689" y="295"/>
                  </a:lnTo>
                  <a:lnTo>
                    <a:pt x="679" y="293"/>
                  </a:lnTo>
                  <a:lnTo>
                    <a:pt x="671" y="295"/>
                  </a:lnTo>
                  <a:lnTo>
                    <a:pt x="664" y="298"/>
                  </a:lnTo>
                  <a:lnTo>
                    <a:pt x="655" y="303"/>
                  </a:lnTo>
                  <a:lnTo>
                    <a:pt x="655" y="303"/>
                  </a:lnTo>
                  <a:close/>
                  <a:moveTo>
                    <a:pt x="315" y="183"/>
                  </a:moveTo>
                  <a:lnTo>
                    <a:pt x="315" y="183"/>
                  </a:lnTo>
                  <a:lnTo>
                    <a:pt x="308" y="188"/>
                  </a:lnTo>
                  <a:lnTo>
                    <a:pt x="301" y="195"/>
                  </a:lnTo>
                  <a:lnTo>
                    <a:pt x="301" y="195"/>
                  </a:lnTo>
                  <a:lnTo>
                    <a:pt x="301" y="196"/>
                  </a:lnTo>
                  <a:lnTo>
                    <a:pt x="301" y="199"/>
                  </a:lnTo>
                  <a:lnTo>
                    <a:pt x="304" y="203"/>
                  </a:lnTo>
                  <a:lnTo>
                    <a:pt x="304" y="203"/>
                  </a:lnTo>
                  <a:lnTo>
                    <a:pt x="306" y="203"/>
                  </a:lnTo>
                  <a:lnTo>
                    <a:pt x="311" y="203"/>
                  </a:lnTo>
                  <a:lnTo>
                    <a:pt x="311" y="203"/>
                  </a:lnTo>
                  <a:lnTo>
                    <a:pt x="315" y="199"/>
                  </a:lnTo>
                  <a:lnTo>
                    <a:pt x="318" y="194"/>
                  </a:lnTo>
                  <a:lnTo>
                    <a:pt x="318" y="188"/>
                  </a:lnTo>
                  <a:lnTo>
                    <a:pt x="315" y="183"/>
                  </a:lnTo>
                  <a:lnTo>
                    <a:pt x="315" y="183"/>
                  </a:lnTo>
                  <a:close/>
                  <a:moveTo>
                    <a:pt x="468" y="653"/>
                  </a:moveTo>
                  <a:lnTo>
                    <a:pt x="468" y="653"/>
                  </a:lnTo>
                  <a:lnTo>
                    <a:pt x="464" y="658"/>
                  </a:lnTo>
                  <a:lnTo>
                    <a:pt x="464" y="658"/>
                  </a:lnTo>
                  <a:lnTo>
                    <a:pt x="481" y="674"/>
                  </a:lnTo>
                  <a:lnTo>
                    <a:pt x="481" y="674"/>
                  </a:lnTo>
                  <a:lnTo>
                    <a:pt x="488" y="655"/>
                  </a:lnTo>
                  <a:lnTo>
                    <a:pt x="488" y="655"/>
                  </a:lnTo>
                  <a:lnTo>
                    <a:pt x="468" y="653"/>
                  </a:lnTo>
                  <a:lnTo>
                    <a:pt x="468" y="653"/>
                  </a:lnTo>
                  <a:close/>
                  <a:moveTo>
                    <a:pt x="889" y="196"/>
                  </a:moveTo>
                  <a:lnTo>
                    <a:pt x="889" y="196"/>
                  </a:lnTo>
                  <a:lnTo>
                    <a:pt x="889" y="226"/>
                  </a:lnTo>
                  <a:lnTo>
                    <a:pt x="889" y="226"/>
                  </a:lnTo>
                  <a:lnTo>
                    <a:pt x="909" y="206"/>
                  </a:lnTo>
                  <a:lnTo>
                    <a:pt x="909" y="206"/>
                  </a:lnTo>
                  <a:lnTo>
                    <a:pt x="889" y="196"/>
                  </a:lnTo>
                  <a:lnTo>
                    <a:pt x="889" y="196"/>
                  </a:lnTo>
                  <a:close/>
                  <a:moveTo>
                    <a:pt x="647" y="137"/>
                  </a:moveTo>
                  <a:lnTo>
                    <a:pt x="647" y="137"/>
                  </a:lnTo>
                  <a:lnTo>
                    <a:pt x="625" y="142"/>
                  </a:lnTo>
                  <a:lnTo>
                    <a:pt x="625" y="142"/>
                  </a:lnTo>
                  <a:lnTo>
                    <a:pt x="625" y="147"/>
                  </a:lnTo>
                  <a:lnTo>
                    <a:pt x="625" y="147"/>
                  </a:lnTo>
                  <a:lnTo>
                    <a:pt x="646" y="158"/>
                  </a:lnTo>
                  <a:lnTo>
                    <a:pt x="646" y="158"/>
                  </a:lnTo>
                  <a:lnTo>
                    <a:pt x="647" y="137"/>
                  </a:lnTo>
                  <a:lnTo>
                    <a:pt x="647" y="137"/>
                  </a:lnTo>
                  <a:close/>
                  <a:moveTo>
                    <a:pt x="697" y="119"/>
                  </a:moveTo>
                  <a:lnTo>
                    <a:pt x="697" y="119"/>
                  </a:lnTo>
                  <a:lnTo>
                    <a:pt x="698" y="123"/>
                  </a:lnTo>
                  <a:lnTo>
                    <a:pt x="698" y="123"/>
                  </a:lnTo>
                  <a:lnTo>
                    <a:pt x="732" y="116"/>
                  </a:lnTo>
                  <a:lnTo>
                    <a:pt x="732" y="116"/>
                  </a:lnTo>
                  <a:lnTo>
                    <a:pt x="718" y="112"/>
                  </a:lnTo>
                  <a:lnTo>
                    <a:pt x="709" y="111"/>
                  </a:lnTo>
                  <a:lnTo>
                    <a:pt x="707" y="111"/>
                  </a:lnTo>
                  <a:lnTo>
                    <a:pt x="704" y="112"/>
                  </a:lnTo>
                  <a:lnTo>
                    <a:pt x="697" y="119"/>
                  </a:lnTo>
                  <a:lnTo>
                    <a:pt x="697" y="119"/>
                  </a:lnTo>
                  <a:close/>
                  <a:moveTo>
                    <a:pt x="856" y="705"/>
                  </a:moveTo>
                  <a:lnTo>
                    <a:pt x="856" y="705"/>
                  </a:lnTo>
                  <a:lnTo>
                    <a:pt x="851" y="698"/>
                  </a:lnTo>
                  <a:lnTo>
                    <a:pt x="849" y="695"/>
                  </a:lnTo>
                  <a:lnTo>
                    <a:pt x="845" y="694"/>
                  </a:lnTo>
                  <a:lnTo>
                    <a:pt x="838" y="695"/>
                  </a:lnTo>
                  <a:lnTo>
                    <a:pt x="827" y="698"/>
                  </a:lnTo>
                  <a:lnTo>
                    <a:pt x="827" y="698"/>
                  </a:lnTo>
                  <a:lnTo>
                    <a:pt x="834" y="702"/>
                  </a:lnTo>
                  <a:lnTo>
                    <a:pt x="841" y="706"/>
                  </a:lnTo>
                  <a:lnTo>
                    <a:pt x="848" y="706"/>
                  </a:lnTo>
                  <a:lnTo>
                    <a:pt x="852" y="706"/>
                  </a:lnTo>
                  <a:lnTo>
                    <a:pt x="856" y="705"/>
                  </a:lnTo>
                  <a:lnTo>
                    <a:pt x="856" y="705"/>
                  </a:lnTo>
                  <a:close/>
                  <a:moveTo>
                    <a:pt x="981" y="471"/>
                  </a:moveTo>
                  <a:lnTo>
                    <a:pt x="981" y="471"/>
                  </a:lnTo>
                  <a:lnTo>
                    <a:pt x="993" y="471"/>
                  </a:lnTo>
                  <a:lnTo>
                    <a:pt x="1000" y="471"/>
                  </a:lnTo>
                  <a:lnTo>
                    <a:pt x="1006" y="469"/>
                  </a:lnTo>
                  <a:lnTo>
                    <a:pt x="1013" y="465"/>
                  </a:lnTo>
                  <a:lnTo>
                    <a:pt x="1013" y="465"/>
                  </a:lnTo>
                  <a:lnTo>
                    <a:pt x="1004" y="461"/>
                  </a:lnTo>
                  <a:lnTo>
                    <a:pt x="1000" y="461"/>
                  </a:lnTo>
                  <a:lnTo>
                    <a:pt x="996" y="461"/>
                  </a:lnTo>
                  <a:lnTo>
                    <a:pt x="989" y="464"/>
                  </a:lnTo>
                  <a:lnTo>
                    <a:pt x="981" y="471"/>
                  </a:lnTo>
                  <a:lnTo>
                    <a:pt x="981" y="471"/>
                  </a:lnTo>
                  <a:close/>
                  <a:moveTo>
                    <a:pt x="597" y="880"/>
                  </a:moveTo>
                  <a:lnTo>
                    <a:pt x="597" y="880"/>
                  </a:lnTo>
                  <a:lnTo>
                    <a:pt x="579" y="880"/>
                  </a:lnTo>
                  <a:lnTo>
                    <a:pt x="579" y="880"/>
                  </a:lnTo>
                  <a:lnTo>
                    <a:pt x="579" y="894"/>
                  </a:lnTo>
                  <a:lnTo>
                    <a:pt x="579" y="894"/>
                  </a:lnTo>
                  <a:lnTo>
                    <a:pt x="585" y="896"/>
                  </a:lnTo>
                  <a:lnTo>
                    <a:pt x="588" y="896"/>
                  </a:lnTo>
                  <a:lnTo>
                    <a:pt x="590" y="894"/>
                  </a:lnTo>
                  <a:lnTo>
                    <a:pt x="593" y="893"/>
                  </a:lnTo>
                  <a:lnTo>
                    <a:pt x="596" y="887"/>
                  </a:lnTo>
                  <a:lnTo>
                    <a:pt x="597" y="880"/>
                  </a:lnTo>
                  <a:lnTo>
                    <a:pt x="597" y="880"/>
                  </a:lnTo>
                  <a:close/>
                  <a:moveTo>
                    <a:pt x="273" y="609"/>
                  </a:moveTo>
                  <a:lnTo>
                    <a:pt x="273" y="609"/>
                  </a:lnTo>
                  <a:lnTo>
                    <a:pt x="273" y="605"/>
                  </a:lnTo>
                  <a:lnTo>
                    <a:pt x="273" y="605"/>
                  </a:lnTo>
                  <a:lnTo>
                    <a:pt x="268" y="602"/>
                  </a:lnTo>
                  <a:lnTo>
                    <a:pt x="262" y="601"/>
                  </a:lnTo>
                  <a:lnTo>
                    <a:pt x="257" y="599"/>
                  </a:lnTo>
                  <a:lnTo>
                    <a:pt x="254" y="601"/>
                  </a:lnTo>
                  <a:lnTo>
                    <a:pt x="251" y="602"/>
                  </a:lnTo>
                  <a:lnTo>
                    <a:pt x="251" y="602"/>
                  </a:lnTo>
                  <a:lnTo>
                    <a:pt x="250" y="604"/>
                  </a:lnTo>
                  <a:lnTo>
                    <a:pt x="250" y="606"/>
                  </a:lnTo>
                  <a:lnTo>
                    <a:pt x="251" y="613"/>
                  </a:lnTo>
                  <a:lnTo>
                    <a:pt x="251" y="613"/>
                  </a:lnTo>
                  <a:lnTo>
                    <a:pt x="273" y="609"/>
                  </a:lnTo>
                  <a:lnTo>
                    <a:pt x="273" y="609"/>
                  </a:lnTo>
                  <a:close/>
                  <a:moveTo>
                    <a:pt x="237" y="370"/>
                  </a:moveTo>
                  <a:lnTo>
                    <a:pt x="237" y="370"/>
                  </a:lnTo>
                  <a:lnTo>
                    <a:pt x="246" y="376"/>
                  </a:lnTo>
                  <a:lnTo>
                    <a:pt x="248" y="378"/>
                  </a:lnTo>
                  <a:lnTo>
                    <a:pt x="252" y="379"/>
                  </a:lnTo>
                  <a:lnTo>
                    <a:pt x="255" y="378"/>
                  </a:lnTo>
                  <a:lnTo>
                    <a:pt x="261" y="378"/>
                  </a:lnTo>
                  <a:lnTo>
                    <a:pt x="273" y="372"/>
                  </a:lnTo>
                  <a:lnTo>
                    <a:pt x="273" y="372"/>
                  </a:lnTo>
                  <a:lnTo>
                    <a:pt x="237" y="370"/>
                  </a:lnTo>
                  <a:lnTo>
                    <a:pt x="237" y="370"/>
                  </a:lnTo>
                  <a:close/>
                  <a:moveTo>
                    <a:pt x="682" y="732"/>
                  </a:moveTo>
                  <a:lnTo>
                    <a:pt x="682" y="732"/>
                  </a:lnTo>
                  <a:lnTo>
                    <a:pt x="675" y="717"/>
                  </a:lnTo>
                  <a:lnTo>
                    <a:pt x="675" y="717"/>
                  </a:lnTo>
                  <a:lnTo>
                    <a:pt x="657" y="730"/>
                  </a:lnTo>
                  <a:lnTo>
                    <a:pt x="657" y="730"/>
                  </a:lnTo>
                  <a:lnTo>
                    <a:pt x="660" y="732"/>
                  </a:lnTo>
                  <a:lnTo>
                    <a:pt x="660" y="732"/>
                  </a:lnTo>
                  <a:lnTo>
                    <a:pt x="682" y="732"/>
                  </a:lnTo>
                  <a:lnTo>
                    <a:pt x="682" y="732"/>
                  </a:lnTo>
                  <a:close/>
                  <a:moveTo>
                    <a:pt x="500" y="688"/>
                  </a:moveTo>
                  <a:lnTo>
                    <a:pt x="500" y="688"/>
                  </a:lnTo>
                  <a:lnTo>
                    <a:pt x="493" y="687"/>
                  </a:lnTo>
                  <a:lnTo>
                    <a:pt x="486" y="688"/>
                  </a:lnTo>
                  <a:lnTo>
                    <a:pt x="481" y="691"/>
                  </a:lnTo>
                  <a:lnTo>
                    <a:pt x="477" y="694"/>
                  </a:lnTo>
                  <a:lnTo>
                    <a:pt x="477" y="694"/>
                  </a:lnTo>
                  <a:lnTo>
                    <a:pt x="475" y="696"/>
                  </a:lnTo>
                  <a:lnTo>
                    <a:pt x="477" y="698"/>
                  </a:lnTo>
                  <a:lnTo>
                    <a:pt x="478" y="705"/>
                  </a:lnTo>
                  <a:lnTo>
                    <a:pt x="478" y="705"/>
                  </a:lnTo>
                  <a:lnTo>
                    <a:pt x="500" y="688"/>
                  </a:lnTo>
                  <a:lnTo>
                    <a:pt x="500" y="688"/>
                  </a:lnTo>
                  <a:close/>
                  <a:moveTo>
                    <a:pt x="748" y="136"/>
                  </a:moveTo>
                  <a:lnTo>
                    <a:pt x="748" y="136"/>
                  </a:lnTo>
                  <a:lnTo>
                    <a:pt x="744" y="130"/>
                  </a:lnTo>
                  <a:lnTo>
                    <a:pt x="741" y="127"/>
                  </a:lnTo>
                  <a:lnTo>
                    <a:pt x="741" y="127"/>
                  </a:lnTo>
                  <a:lnTo>
                    <a:pt x="737" y="127"/>
                  </a:lnTo>
                  <a:lnTo>
                    <a:pt x="733" y="127"/>
                  </a:lnTo>
                  <a:lnTo>
                    <a:pt x="730" y="129"/>
                  </a:lnTo>
                  <a:lnTo>
                    <a:pt x="727" y="131"/>
                  </a:lnTo>
                  <a:lnTo>
                    <a:pt x="723" y="137"/>
                  </a:lnTo>
                  <a:lnTo>
                    <a:pt x="720" y="140"/>
                  </a:lnTo>
                  <a:lnTo>
                    <a:pt x="718" y="141"/>
                  </a:lnTo>
                  <a:lnTo>
                    <a:pt x="718" y="141"/>
                  </a:lnTo>
                  <a:lnTo>
                    <a:pt x="748" y="136"/>
                  </a:lnTo>
                  <a:lnTo>
                    <a:pt x="748" y="136"/>
                  </a:lnTo>
                  <a:close/>
                  <a:moveTo>
                    <a:pt x="1190" y="471"/>
                  </a:moveTo>
                  <a:lnTo>
                    <a:pt x="1190" y="471"/>
                  </a:lnTo>
                  <a:lnTo>
                    <a:pt x="1208" y="464"/>
                  </a:lnTo>
                  <a:lnTo>
                    <a:pt x="1208" y="464"/>
                  </a:lnTo>
                  <a:lnTo>
                    <a:pt x="1198" y="458"/>
                  </a:lnTo>
                  <a:lnTo>
                    <a:pt x="1190" y="453"/>
                  </a:lnTo>
                  <a:lnTo>
                    <a:pt x="1190" y="453"/>
                  </a:lnTo>
                  <a:lnTo>
                    <a:pt x="1186" y="454"/>
                  </a:lnTo>
                  <a:lnTo>
                    <a:pt x="1180" y="457"/>
                  </a:lnTo>
                  <a:lnTo>
                    <a:pt x="1180" y="457"/>
                  </a:lnTo>
                  <a:lnTo>
                    <a:pt x="1190" y="471"/>
                  </a:lnTo>
                  <a:lnTo>
                    <a:pt x="1190" y="471"/>
                  </a:lnTo>
                  <a:close/>
                  <a:moveTo>
                    <a:pt x="936" y="932"/>
                  </a:moveTo>
                  <a:lnTo>
                    <a:pt x="936" y="932"/>
                  </a:lnTo>
                  <a:lnTo>
                    <a:pt x="912" y="930"/>
                  </a:lnTo>
                  <a:lnTo>
                    <a:pt x="912" y="930"/>
                  </a:lnTo>
                  <a:lnTo>
                    <a:pt x="910" y="934"/>
                  </a:lnTo>
                  <a:lnTo>
                    <a:pt x="910" y="934"/>
                  </a:lnTo>
                  <a:lnTo>
                    <a:pt x="931" y="944"/>
                  </a:lnTo>
                  <a:lnTo>
                    <a:pt x="931" y="944"/>
                  </a:lnTo>
                  <a:lnTo>
                    <a:pt x="936" y="932"/>
                  </a:lnTo>
                  <a:lnTo>
                    <a:pt x="936" y="932"/>
                  </a:lnTo>
                  <a:close/>
                  <a:moveTo>
                    <a:pt x="1197" y="509"/>
                  </a:moveTo>
                  <a:lnTo>
                    <a:pt x="1197" y="509"/>
                  </a:lnTo>
                  <a:lnTo>
                    <a:pt x="1191" y="508"/>
                  </a:lnTo>
                  <a:lnTo>
                    <a:pt x="1187" y="508"/>
                  </a:lnTo>
                  <a:lnTo>
                    <a:pt x="1183" y="509"/>
                  </a:lnTo>
                  <a:lnTo>
                    <a:pt x="1180" y="511"/>
                  </a:lnTo>
                  <a:lnTo>
                    <a:pt x="1175" y="516"/>
                  </a:lnTo>
                  <a:lnTo>
                    <a:pt x="1168" y="520"/>
                  </a:lnTo>
                  <a:lnTo>
                    <a:pt x="1168" y="520"/>
                  </a:lnTo>
                  <a:lnTo>
                    <a:pt x="1176" y="530"/>
                  </a:lnTo>
                  <a:lnTo>
                    <a:pt x="1176" y="530"/>
                  </a:lnTo>
                  <a:lnTo>
                    <a:pt x="1197" y="509"/>
                  </a:lnTo>
                  <a:lnTo>
                    <a:pt x="1197" y="509"/>
                  </a:lnTo>
                  <a:close/>
                  <a:moveTo>
                    <a:pt x="1002" y="116"/>
                  </a:moveTo>
                  <a:lnTo>
                    <a:pt x="1002" y="116"/>
                  </a:lnTo>
                  <a:lnTo>
                    <a:pt x="1000" y="120"/>
                  </a:lnTo>
                  <a:lnTo>
                    <a:pt x="1000" y="120"/>
                  </a:lnTo>
                  <a:lnTo>
                    <a:pt x="1007" y="123"/>
                  </a:lnTo>
                  <a:lnTo>
                    <a:pt x="1014" y="123"/>
                  </a:lnTo>
                  <a:lnTo>
                    <a:pt x="1022" y="122"/>
                  </a:lnTo>
                  <a:lnTo>
                    <a:pt x="1031" y="116"/>
                  </a:lnTo>
                  <a:lnTo>
                    <a:pt x="1031" y="116"/>
                  </a:lnTo>
                  <a:lnTo>
                    <a:pt x="1002" y="116"/>
                  </a:lnTo>
                  <a:lnTo>
                    <a:pt x="1002" y="116"/>
                  </a:lnTo>
                  <a:close/>
                  <a:moveTo>
                    <a:pt x="1093" y="678"/>
                  </a:moveTo>
                  <a:lnTo>
                    <a:pt x="1093" y="678"/>
                  </a:lnTo>
                  <a:lnTo>
                    <a:pt x="1103" y="674"/>
                  </a:lnTo>
                  <a:lnTo>
                    <a:pt x="1108" y="671"/>
                  </a:lnTo>
                  <a:lnTo>
                    <a:pt x="1110" y="666"/>
                  </a:lnTo>
                  <a:lnTo>
                    <a:pt x="1110" y="659"/>
                  </a:lnTo>
                  <a:lnTo>
                    <a:pt x="1110" y="659"/>
                  </a:lnTo>
                  <a:lnTo>
                    <a:pt x="1100" y="666"/>
                  </a:lnTo>
                  <a:lnTo>
                    <a:pt x="1094" y="671"/>
                  </a:lnTo>
                  <a:lnTo>
                    <a:pt x="1093" y="674"/>
                  </a:lnTo>
                  <a:lnTo>
                    <a:pt x="1093" y="678"/>
                  </a:lnTo>
                  <a:lnTo>
                    <a:pt x="1093" y="678"/>
                  </a:lnTo>
                  <a:close/>
                  <a:moveTo>
                    <a:pt x="426" y="653"/>
                  </a:moveTo>
                  <a:lnTo>
                    <a:pt x="426" y="653"/>
                  </a:lnTo>
                  <a:lnTo>
                    <a:pt x="430" y="658"/>
                  </a:lnTo>
                  <a:lnTo>
                    <a:pt x="432" y="660"/>
                  </a:lnTo>
                  <a:lnTo>
                    <a:pt x="432" y="660"/>
                  </a:lnTo>
                  <a:lnTo>
                    <a:pt x="457" y="655"/>
                  </a:lnTo>
                  <a:lnTo>
                    <a:pt x="457" y="655"/>
                  </a:lnTo>
                  <a:lnTo>
                    <a:pt x="456" y="651"/>
                  </a:lnTo>
                  <a:lnTo>
                    <a:pt x="456" y="651"/>
                  </a:lnTo>
                  <a:lnTo>
                    <a:pt x="426" y="653"/>
                  </a:lnTo>
                  <a:lnTo>
                    <a:pt x="426" y="653"/>
                  </a:lnTo>
                  <a:close/>
                  <a:moveTo>
                    <a:pt x="128" y="829"/>
                  </a:moveTo>
                  <a:lnTo>
                    <a:pt x="128" y="829"/>
                  </a:lnTo>
                  <a:lnTo>
                    <a:pt x="128" y="825"/>
                  </a:lnTo>
                  <a:lnTo>
                    <a:pt x="128" y="825"/>
                  </a:lnTo>
                  <a:lnTo>
                    <a:pt x="118" y="820"/>
                  </a:lnTo>
                  <a:lnTo>
                    <a:pt x="113" y="818"/>
                  </a:lnTo>
                  <a:lnTo>
                    <a:pt x="107" y="820"/>
                  </a:lnTo>
                  <a:lnTo>
                    <a:pt x="100" y="826"/>
                  </a:lnTo>
                  <a:lnTo>
                    <a:pt x="100" y="826"/>
                  </a:lnTo>
                  <a:lnTo>
                    <a:pt x="128" y="829"/>
                  </a:lnTo>
                  <a:lnTo>
                    <a:pt x="128" y="829"/>
                  </a:lnTo>
                  <a:close/>
                  <a:moveTo>
                    <a:pt x="337" y="882"/>
                  </a:moveTo>
                  <a:lnTo>
                    <a:pt x="337" y="882"/>
                  </a:lnTo>
                  <a:lnTo>
                    <a:pt x="330" y="876"/>
                  </a:lnTo>
                  <a:lnTo>
                    <a:pt x="327" y="875"/>
                  </a:lnTo>
                  <a:lnTo>
                    <a:pt x="326" y="875"/>
                  </a:lnTo>
                  <a:lnTo>
                    <a:pt x="319" y="876"/>
                  </a:lnTo>
                  <a:lnTo>
                    <a:pt x="309" y="883"/>
                  </a:lnTo>
                  <a:lnTo>
                    <a:pt x="309" y="883"/>
                  </a:lnTo>
                  <a:lnTo>
                    <a:pt x="337" y="882"/>
                  </a:lnTo>
                  <a:lnTo>
                    <a:pt x="337" y="882"/>
                  </a:lnTo>
                  <a:close/>
                  <a:moveTo>
                    <a:pt x="853" y="717"/>
                  </a:moveTo>
                  <a:lnTo>
                    <a:pt x="853" y="717"/>
                  </a:lnTo>
                  <a:lnTo>
                    <a:pt x="848" y="718"/>
                  </a:lnTo>
                  <a:lnTo>
                    <a:pt x="844" y="720"/>
                  </a:lnTo>
                  <a:lnTo>
                    <a:pt x="841" y="723"/>
                  </a:lnTo>
                  <a:lnTo>
                    <a:pt x="841" y="727"/>
                  </a:lnTo>
                  <a:lnTo>
                    <a:pt x="841" y="727"/>
                  </a:lnTo>
                  <a:lnTo>
                    <a:pt x="842" y="730"/>
                  </a:lnTo>
                  <a:lnTo>
                    <a:pt x="845" y="731"/>
                  </a:lnTo>
                  <a:lnTo>
                    <a:pt x="852" y="738"/>
                  </a:lnTo>
                  <a:lnTo>
                    <a:pt x="852" y="738"/>
                  </a:lnTo>
                  <a:lnTo>
                    <a:pt x="853" y="717"/>
                  </a:lnTo>
                  <a:lnTo>
                    <a:pt x="853" y="717"/>
                  </a:lnTo>
                  <a:close/>
                  <a:moveTo>
                    <a:pt x="698" y="327"/>
                  </a:moveTo>
                  <a:lnTo>
                    <a:pt x="698" y="327"/>
                  </a:lnTo>
                  <a:lnTo>
                    <a:pt x="694" y="332"/>
                  </a:lnTo>
                  <a:lnTo>
                    <a:pt x="694" y="334"/>
                  </a:lnTo>
                  <a:lnTo>
                    <a:pt x="694" y="336"/>
                  </a:lnTo>
                  <a:lnTo>
                    <a:pt x="697" y="340"/>
                  </a:lnTo>
                  <a:lnTo>
                    <a:pt x="700" y="343"/>
                  </a:lnTo>
                  <a:lnTo>
                    <a:pt x="700" y="343"/>
                  </a:lnTo>
                  <a:lnTo>
                    <a:pt x="704" y="343"/>
                  </a:lnTo>
                  <a:lnTo>
                    <a:pt x="708" y="343"/>
                  </a:lnTo>
                  <a:lnTo>
                    <a:pt x="708" y="343"/>
                  </a:lnTo>
                  <a:lnTo>
                    <a:pt x="704" y="331"/>
                  </a:lnTo>
                  <a:lnTo>
                    <a:pt x="704" y="331"/>
                  </a:lnTo>
                  <a:lnTo>
                    <a:pt x="701" y="328"/>
                  </a:lnTo>
                  <a:lnTo>
                    <a:pt x="698" y="327"/>
                  </a:lnTo>
                  <a:lnTo>
                    <a:pt x="698" y="327"/>
                  </a:lnTo>
                  <a:close/>
                  <a:moveTo>
                    <a:pt x="827" y="739"/>
                  </a:moveTo>
                  <a:lnTo>
                    <a:pt x="827" y="739"/>
                  </a:lnTo>
                  <a:lnTo>
                    <a:pt x="827" y="734"/>
                  </a:lnTo>
                  <a:lnTo>
                    <a:pt x="824" y="730"/>
                  </a:lnTo>
                  <a:lnTo>
                    <a:pt x="820" y="728"/>
                  </a:lnTo>
                  <a:lnTo>
                    <a:pt x="813" y="728"/>
                  </a:lnTo>
                  <a:lnTo>
                    <a:pt x="813" y="728"/>
                  </a:lnTo>
                  <a:lnTo>
                    <a:pt x="813" y="735"/>
                  </a:lnTo>
                  <a:lnTo>
                    <a:pt x="813" y="738"/>
                  </a:lnTo>
                  <a:lnTo>
                    <a:pt x="815" y="739"/>
                  </a:lnTo>
                  <a:lnTo>
                    <a:pt x="819" y="739"/>
                  </a:lnTo>
                  <a:lnTo>
                    <a:pt x="827" y="739"/>
                  </a:lnTo>
                  <a:lnTo>
                    <a:pt x="827" y="739"/>
                  </a:lnTo>
                  <a:close/>
                  <a:moveTo>
                    <a:pt x="974" y="950"/>
                  </a:moveTo>
                  <a:lnTo>
                    <a:pt x="974" y="950"/>
                  </a:lnTo>
                  <a:lnTo>
                    <a:pt x="954" y="937"/>
                  </a:lnTo>
                  <a:lnTo>
                    <a:pt x="954" y="937"/>
                  </a:lnTo>
                  <a:lnTo>
                    <a:pt x="948" y="950"/>
                  </a:lnTo>
                  <a:lnTo>
                    <a:pt x="948" y="950"/>
                  </a:lnTo>
                  <a:lnTo>
                    <a:pt x="954" y="951"/>
                  </a:lnTo>
                  <a:lnTo>
                    <a:pt x="960" y="952"/>
                  </a:lnTo>
                  <a:lnTo>
                    <a:pt x="967" y="952"/>
                  </a:lnTo>
                  <a:lnTo>
                    <a:pt x="970" y="951"/>
                  </a:lnTo>
                  <a:lnTo>
                    <a:pt x="974" y="950"/>
                  </a:lnTo>
                  <a:lnTo>
                    <a:pt x="974" y="950"/>
                  </a:lnTo>
                  <a:close/>
                  <a:moveTo>
                    <a:pt x="506" y="486"/>
                  </a:moveTo>
                  <a:lnTo>
                    <a:pt x="506" y="486"/>
                  </a:lnTo>
                  <a:lnTo>
                    <a:pt x="510" y="489"/>
                  </a:lnTo>
                  <a:lnTo>
                    <a:pt x="510" y="489"/>
                  </a:lnTo>
                  <a:lnTo>
                    <a:pt x="516" y="487"/>
                  </a:lnTo>
                  <a:lnTo>
                    <a:pt x="520" y="483"/>
                  </a:lnTo>
                  <a:lnTo>
                    <a:pt x="522" y="479"/>
                  </a:lnTo>
                  <a:lnTo>
                    <a:pt x="521" y="472"/>
                  </a:lnTo>
                  <a:lnTo>
                    <a:pt x="521" y="472"/>
                  </a:lnTo>
                  <a:lnTo>
                    <a:pt x="506" y="486"/>
                  </a:lnTo>
                  <a:lnTo>
                    <a:pt x="506" y="486"/>
                  </a:lnTo>
                  <a:close/>
                  <a:moveTo>
                    <a:pt x="542" y="487"/>
                  </a:moveTo>
                  <a:lnTo>
                    <a:pt x="542" y="487"/>
                  </a:lnTo>
                  <a:lnTo>
                    <a:pt x="545" y="479"/>
                  </a:lnTo>
                  <a:lnTo>
                    <a:pt x="545" y="476"/>
                  </a:lnTo>
                  <a:lnTo>
                    <a:pt x="543" y="475"/>
                  </a:lnTo>
                  <a:lnTo>
                    <a:pt x="542" y="473"/>
                  </a:lnTo>
                  <a:lnTo>
                    <a:pt x="539" y="472"/>
                  </a:lnTo>
                  <a:lnTo>
                    <a:pt x="529" y="472"/>
                  </a:lnTo>
                  <a:lnTo>
                    <a:pt x="529" y="472"/>
                  </a:lnTo>
                  <a:lnTo>
                    <a:pt x="542" y="487"/>
                  </a:lnTo>
                  <a:lnTo>
                    <a:pt x="542" y="487"/>
                  </a:lnTo>
                  <a:close/>
                  <a:moveTo>
                    <a:pt x="466" y="638"/>
                  </a:moveTo>
                  <a:lnTo>
                    <a:pt x="466" y="638"/>
                  </a:lnTo>
                  <a:lnTo>
                    <a:pt x="462" y="634"/>
                  </a:lnTo>
                  <a:lnTo>
                    <a:pt x="456" y="633"/>
                  </a:lnTo>
                  <a:lnTo>
                    <a:pt x="452" y="633"/>
                  </a:lnTo>
                  <a:lnTo>
                    <a:pt x="448" y="634"/>
                  </a:lnTo>
                  <a:lnTo>
                    <a:pt x="448" y="634"/>
                  </a:lnTo>
                  <a:lnTo>
                    <a:pt x="446" y="635"/>
                  </a:lnTo>
                  <a:lnTo>
                    <a:pt x="445" y="638"/>
                  </a:lnTo>
                  <a:lnTo>
                    <a:pt x="444" y="646"/>
                  </a:lnTo>
                  <a:lnTo>
                    <a:pt x="444" y="646"/>
                  </a:lnTo>
                  <a:lnTo>
                    <a:pt x="466" y="638"/>
                  </a:lnTo>
                  <a:lnTo>
                    <a:pt x="466" y="638"/>
                  </a:lnTo>
                  <a:close/>
                  <a:moveTo>
                    <a:pt x="308" y="743"/>
                  </a:moveTo>
                  <a:lnTo>
                    <a:pt x="308" y="743"/>
                  </a:lnTo>
                  <a:lnTo>
                    <a:pt x="284" y="743"/>
                  </a:lnTo>
                  <a:lnTo>
                    <a:pt x="284" y="743"/>
                  </a:lnTo>
                  <a:lnTo>
                    <a:pt x="291" y="749"/>
                  </a:lnTo>
                  <a:lnTo>
                    <a:pt x="294" y="752"/>
                  </a:lnTo>
                  <a:lnTo>
                    <a:pt x="297" y="752"/>
                  </a:lnTo>
                  <a:lnTo>
                    <a:pt x="298" y="752"/>
                  </a:lnTo>
                  <a:lnTo>
                    <a:pt x="301" y="749"/>
                  </a:lnTo>
                  <a:lnTo>
                    <a:pt x="308" y="743"/>
                  </a:lnTo>
                  <a:lnTo>
                    <a:pt x="308" y="743"/>
                  </a:lnTo>
                  <a:close/>
                  <a:moveTo>
                    <a:pt x="675" y="756"/>
                  </a:moveTo>
                  <a:lnTo>
                    <a:pt x="675" y="756"/>
                  </a:lnTo>
                  <a:lnTo>
                    <a:pt x="679" y="752"/>
                  </a:lnTo>
                  <a:lnTo>
                    <a:pt x="679" y="749"/>
                  </a:lnTo>
                  <a:lnTo>
                    <a:pt x="676" y="745"/>
                  </a:lnTo>
                  <a:lnTo>
                    <a:pt x="673" y="742"/>
                  </a:lnTo>
                  <a:lnTo>
                    <a:pt x="673" y="742"/>
                  </a:lnTo>
                  <a:lnTo>
                    <a:pt x="671" y="741"/>
                  </a:lnTo>
                  <a:lnTo>
                    <a:pt x="666" y="739"/>
                  </a:lnTo>
                  <a:lnTo>
                    <a:pt x="662" y="741"/>
                  </a:lnTo>
                  <a:lnTo>
                    <a:pt x="660" y="742"/>
                  </a:lnTo>
                  <a:lnTo>
                    <a:pt x="660" y="742"/>
                  </a:lnTo>
                  <a:lnTo>
                    <a:pt x="675" y="756"/>
                  </a:lnTo>
                  <a:lnTo>
                    <a:pt x="675" y="756"/>
                  </a:lnTo>
                  <a:close/>
                  <a:moveTo>
                    <a:pt x="351" y="889"/>
                  </a:moveTo>
                  <a:lnTo>
                    <a:pt x="351" y="889"/>
                  </a:lnTo>
                  <a:lnTo>
                    <a:pt x="347" y="892"/>
                  </a:lnTo>
                  <a:lnTo>
                    <a:pt x="345" y="894"/>
                  </a:lnTo>
                  <a:lnTo>
                    <a:pt x="345" y="898"/>
                  </a:lnTo>
                  <a:lnTo>
                    <a:pt x="349" y="905"/>
                  </a:lnTo>
                  <a:lnTo>
                    <a:pt x="349" y="905"/>
                  </a:lnTo>
                  <a:lnTo>
                    <a:pt x="352" y="901"/>
                  </a:lnTo>
                  <a:lnTo>
                    <a:pt x="354" y="898"/>
                  </a:lnTo>
                  <a:lnTo>
                    <a:pt x="354" y="894"/>
                  </a:lnTo>
                  <a:lnTo>
                    <a:pt x="351" y="889"/>
                  </a:lnTo>
                  <a:lnTo>
                    <a:pt x="351" y="889"/>
                  </a:lnTo>
                  <a:close/>
                  <a:moveTo>
                    <a:pt x="660" y="338"/>
                  </a:moveTo>
                  <a:lnTo>
                    <a:pt x="660" y="338"/>
                  </a:lnTo>
                  <a:lnTo>
                    <a:pt x="672" y="339"/>
                  </a:lnTo>
                  <a:lnTo>
                    <a:pt x="675" y="339"/>
                  </a:lnTo>
                  <a:lnTo>
                    <a:pt x="678" y="338"/>
                  </a:lnTo>
                  <a:lnTo>
                    <a:pt x="678" y="336"/>
                  </a:lnTo>
                  <a:lnTo>
                    <a:pt x="678" y="334"/>
                  </a:lnTo>
                  <a:lnTo>
                    <a:pt x="676" y="325"/>
                  </a:lnTo>
                  <a:lnTo>
                    <a:pt x="676" y="325"/>
                  </a:lnTo>
                  <a:lnTo>
                    <a:pt x="660" y="338"/>
                  </a:lnTo>
                  <a:lnTo>
                    <a:pt x="660" y="338"/>
                  </a:lnTo>
                  <a:close/>
                  <a:moveTo>
                    <a:pt x="462" y="454"/>
                  </a:moveTo>
                  <a:lnTo>
                    <a:pt x="462" y="454"/>
                  </a:lnTo>
                  <a:lnTo>
                    <a:pt x="459" y="450"/>
                  </a:lnTo>
                  <a:lnTo>
                    <a:pt x="459" y="450"/>
                  </a:lnTo>
                  <a:lnTo>
                    <a:pt x="438" y="460"/>
                  </a:lnTo>
                  <a:lnTo>
                    <a:pt x="438" y="460"/>
                  </a:lnTo>
                  <a:lnTo>
                    <a:pt x="444" y="462"/>
                  </a:lnTo>
                  <a:lnTo>
                    <a:pt x="448" y="464"/>
                  </a:lnTo>
                  <a:lnTo>
                    <a:pt x="450" y="462"/>
                  </a:lnTo>
                  <a:lnTo>
                    <a:pt x="453" y="462"/>
                  </a:lnTo>
                  <a:lnTo>
                    <a:pt x="457" y="458"/>
                  </a:lnTo>
                  <a:lnTo>
                    <a:pt x="462" y="454"/>
                  </a:lnTo>
                  <a:lnTo>
                    <a:pt x="462" y="454"/>
                  </a:lnTo>
                  <a:close/>
                  <a:moveTo>
                    <a:pt x="1256" y="457"/>
                  </a:moveTo>
                  <a:lnTo>
                    <a:pt x="1256" y="457"/>
                  </a:lnTo>
                  <a:lnTo>
                    <a:pt x="1251" y="453"/>
                  </a:lnTo>
                  <a:lnTo>
                    <a:pt x="1248" y="451"/>
                  </a:lnTo>
                  <a:lnTo>
                    <a:pt x="1248" y="451"/>
                  </a:lnTo>
                  <a:lnTo>
                    <a:pt x="1242" y="454"/>
                  </a:lnTo>
                  <a:lnTo>
                    <a:pt x="1238" y="458"/>
                  </a:lnTo>
                  <a:lnTo>
                    <a:pt x="1238" y="458"/>
                  </a:lnTo>
                  <a:lnTo>
                    <a:pt x="1241" y="461"/>
                  </a:lnTo>
                  <a:lnTo>
                    <a:pt x="1244" y="464"/>
                  </a:lnTo>
                  <a:lnTo>
                    <a:pt x="1244" y="464"/>
                  </a:lnTo>
                  <a:lnTo>
                    <a:pt x="1249" y="461"/>
                  </a:lnTo>
                  <a:lnTo>
                    <a:pt x="1256" y="457"/>
                  </a:lnTo>
                  <a:lnTo>
                    <a:pt x="1256" y="457"/>
                  </a:lnTo>
                  <a:close/>
                  <a:moveTo>
                    <a:pt x="1025" y="748"/>
                  </a:moveTo>
                  <a:lnTo>
                    <a:pt x="1025" y="748"/>
                  </a:lnTo>
                  <a:lnTo>
                    <a:pt x="1022" y="741"/>
                  </a:lnTo>
                  <a:lnTo>
                    <a:pt x="1022" y="741"/>
                  </a:lnTo>
                  <a:lnTo>
                    <a:pt x="1004" y="746"/>
                  </a:lnTo>
                  <a:lnTo>
                    <a:pt x="1004" y="746"/>
                  </a:lnTo>
                  <a:lnTo>
                    <a:pt x="1006" y="750"/>
                  </a:lnTo>
                  <a:lnTo>
                    <a:pt x="1006" y="750"/>
                  </a:lnTo>
                  <a:lnTo>
                    <a:pt x="1025" y="748"/>
                  </a:lnTo>
                  <a:lnTo>
                    <a:pt x="1025" y="748"/>
                  </a:lnTo>
                  <a:close/>
                  <a:moveTo>
                    <a:pt x="658" y="336"/>
                  </a:moveTo>
                  <a:lnTo>
                    <a:pt x="658" y="336"/>
                  </a:lnTo>
                  <a:lnTo>
                    <a:pt x="650" y="338"/>
                  </a:lnTo>
                  <a:lnTo>
                    <a:pt x="646" y="340"/>
                  </a:lnTo>
                  <a:lnTo>
                    <a:pt x="643" y="345"/>
                  </a:lnTo>
                  <a:lnTo>
                    <a:pt x="643" y="350"/>
                  </a:lnTo>
                  <a:lnTo>
                    <a:pt x="643" y="350"/>
                  </a:lnTo>
                  <a:lnTo>
                    <a:pt x="650" y="349"/>
                  </a:lnTo>
                  <a:lnTo>
                    <a:pt x="654" y="346"/>
                  </a:lnTo>
                  <a:lnTo>
                    <a:pt x="655" y="342"/>
                  </a:lnTo>
                  <a:lnTo>
                    <a:pt x="658" y="336"/>
                  </a:lnTo>
                  <a:lnTo>
                    <a:pt x="658" y="336"/>
                  </a:lnTo>
                  <a:close/>
                  <a:moveTo>
                    <a:pt x="1098" y="154"/>
                  </a:moveTo>
                  <a:lnTo>
                    <a:pt x="1098" y="154"/>
                  </a:lnTo>
                  <a:lnTo>
                    <a:pt x="1092" y="147"/>
                  </a:lnTo>
                  <a:lnTo>
                    <a:pt x="1090" y="145"/>
                  </a:lnTo>
                  <a:lnTo>
                    <a:pt x="1087" y="144"/>
                  </a:lnTo>
                  <a:lnTo>
                    <a:pt x="1087" y="144"/>
                  </a:lnTo>
                  <a:lnTo>
                    <a:pt x="1079" y="145"/>
                  </a:lnTo>
                  <a:lnTo>
                    <a:pt x="1076" y="148"/>
                  </a:lnTo>
                  <a:lnTo>
                    <a:pt x="1075" y="151"/>
                  </a:lnTo>
                  <a:lnTo>
                    <a:pt x="1075" y="154"/>
                  </a:lnTo>
                  <a:lnTo>
                    <a:pt x="1075" y="154"/>
                  </a:lnTo>
                  <a:lnTo>
                    <a:pt x="1098" y="154"/>
                  </a:lnTo>
                  <a:lnTo>
                    <a:pt x="1098" y="154"/>
                  </a:lnTo>
                  <a:close/>
                  <a:moveTo>
                    <a:pt x="585" y="1038"/>
                  </a:moveTo>
                  <a:lnTo>
                    <a:pt x="585" y="1038"/>
                  </a:lnTo>
                  <a:lnTo>
                    <a:pt x="578" y="1036"/>
                  </a:lnTo>
                  <a:lnTo>
                    <a:pt x="574" y="1034"/>
                  </a:lnTo>
                  <a:lnTo>
                    <a:pt x="570" y="1036"/>
                  </a:lnTo>
                  <a:lnTo>
                    <a:pt x="563" y="1037"/>
                  </a:lnTo>
                  <a:lnTo>
                    <a:pt x="563" y="1037"/>
                  </a:lnTo>
                  <a:lnTo>
                    <a:pt x="568" y="1041"/>
                  </a:lnTo>
                  <a:lnTo>
                    <a:pt x="572" y="1042"/>
                  </a:lnTo>
                  <a:lnTo>
                    <a:pt x="578" y="1042"/>
                  </a:lnTo>
                  <a:lnTo>
                    <a:pt x="585" y="1038"/>
                  </a:lnTo>
                  <a:lnTo>
                    <a:pt x="585" y="1038"/>
                  </a:lnTo>
                  <a:close/>
                  <a:moveTo>
                    <a:pt x="1230" y="419"/>
                  </a:moveTo>
                  <a:lnTo>
                    <a:pt x="1230" y="419"/>
                  </a:lnTo>
                  <a:lnTo>
                    <a:pt x="1241" y="422"/>
                  </a:lnTo>
                  <a:lnTo>
                    <a:pt x="1244" y="424"/>
                  </a:lnTo>
                  <a:lnTo>
                    <a:pt x="1247" y="424"/>
                  </a:lnTo>
                  <a:lnTo>
                    <a:pt x="1248" y="422"/>
                  </a:lnTo>
                  <a:lnTo>
                    <a:pt x="1249" y="419"/>
                  </a:lnTo>
                  <a:lnTo>
                    <a:pt x="1249" y="411"/>
                  </a:lnTo>
                  <a:lnTo>
                    <a:pt x="1249" y="411"/>
                  </a:lnTo>
                  <a:lnTo>
                    <a:pt x="1230" y="419"/>
                  </a:lnTo>
                  <a:lnTo>
                    <a:pt x="1230" y="419"/>
                  </a:lnTo>
                  <a:close/>
                  <a:moveTo>
                    <a:pt x="581" y="1062"/>
                  </a:moveTo>
                  <a:lnTo>
                    <a:pt x="581" y="1062"/>
                  </a:lnTo>
                  <a:lnTo>
                    <a:pt x="600" y="1062"/>
                  </a:lnTo>
                  <a:lnTo>
                    <a:pt x="600" y="1062"/>
                  </a:lnTo>
                  <a:lnTo>
                    <a:pt x="594" y="1056"/>
                  </a:lnTo>
                  <a:lnTo>
                    <a:pt x="590" y="1054"/>
                  </a:lnTo>
                  <a:lnTo>
                    <a:pt x="588" y="1055"/>
                  </a:lnTo>
                  <a:lnTo>
                    <a:pt x="586" y="1056"/>
                  </a:lnTo>
                  <a:lnTo>
                    <a:pt x="581" y="1062"/>
                  </a:lnTo>
                  <a:lnTo>
                    <a:pt x="581" y="1062"/>
                  </a:lnTo>
                  <a:close/>
                  <a:moveTo>
                    <a:pt x="291" y="854"/>
                  </a:moveTo>
                  <a:lnTo>
                    <a:pt x="291" y="854"/>
                  </a:lnTo>
                  <a:lnTo>
                    <a:pt x="276" y="846"/>
                  </a:lnTo>
                  <a:lnTo>
                    <a:pt x="276" y="846"/>
                  </a:lnTo>
                  <a:lnTo>
                    <a:pt x="276" y="853"/>
                  </a:lnTo>
                  <a:lnTo>
                    <a:pt x="276" y="856"/>
                  </a:lnTo>
                  <a:lnTo>
                    <a:pt x="277" y="857"/>
                  </a:lnTo>
                  <a:lnTo>
                    <a:pt x="282" y="857"/>
                  </a:lnTo>
                  <a:lnTo>
                    <a:pt x="291" y="854"/>
                  </a:lnTo>
                  <a:lnTo>
                    <a:pt x="291" y="854"/>
                  </a:lnTo>
                  <a:close/>
                  <a:moveTo>
                    <a:pt x="1159" y="408"/>
                  </a:moveTo>
                  <a:lnTo>
                    <a:pt x="1159" y="408"/>
                  </a:lnTo>
                  <a:lnTo>
                    <a:pt x="1165" y="411"/>
                  </a:lnTo>
                  <a:lnTo>
                    <a:pt x="1165" y="411"/>
                  </a:lnTo>
                  <a:lnTo>
                    <a:pt x="1166" y="407"/>
                  </a:lnTo>
                  <a:lnTo>
                    <a:pt x="1168" y="403"/>
                  </a:lnTo>
                  <a:lnTo>
                    <a:pt x="1168" y="403"/>
                  </a:lnTo>
                  <a:lnTo>
                    <a:pt x="1166" y="399"/>
                  </a:lnTo>
                  <a:lnTo>
                    <a:pt x="1162" y="394"/>
                  </a:lnTo>
                  <a:lnTo>
                    <a:pt x="1162" y="394"/>
                  </a:lnTo>
                  <a:lnTo>
                    <a:pt x="1158" y="397"/>
                  </a:lnTo>
                  <a:lnTo>
                    <a:pt x="1155" y="399"/>
                  </a:lnTo>
                  <a:lnTo>
                    <a:pt x="1155" y="400"/>
                  </a:lnTo>
                  <a:lnTo>
                    <a:pt x="1155" y="400"/>
                  </a:lnTo>
                  <a:lnTo>
                    <a:pt x="1157" y="404"/>
                  </a:lnTo>
                  <a:lnTo>
                    <a:pt x="1159" y="408"/>
                  </a:lnTo>
                  <a:lnTo>
                    <a:pt x="1159" y="408"/>
                  </a:lnTo>
                  <a:close/>
                  <a:moveTo>
                    <a:pt x="212" y="880"/>
                  </a:moveTo>
                  <a:lnTo>
                    <a:pt x="212" y="880"/>
                  </a:lnTo>
                  <a:lnTo>
                    <a:pt x="214" y="876"/>
                  </a:lnTo>
                  <a:lnTo>
                    <a:pt x="214" y="876"/>
                  </a:lnTo>
                  <a:lnTo>
                    <a:pt x="190" y="871"/>
                  </a:lnTo>
                  <a:lnTo>
                    <a:pt x="190" y="871"/>
                  </a:lnTo>
                  <a:lnTo>
                    <a:pt x="196" y="876"/>
                  </a:lnTo>
                  <a:lnTo>
                    <a:pt x="200" y="879"/>
                  </a:lnTo>
                  <a:lnTo>
                    <a:pt x="205" y="880"/>
                  </a:lnTo>
                  <a:lnTo>
                    <a:pt x="212" y="880"/>
                  </a:lnTo>
                  <a:lnTo>
                    <a:pt x="212" y="880"/>
                  </a:lnTo>
                  <a:close/>
                  <a:moveTo>
                    <a:pt x="333" y="246"/>
                  </a:moveTo>
                  <a:lnTo>
                    <a:pt x="333" y="246"/>
                  </a:lnTo>
                  <a:lnTo>
                    <a:pt x="327" y="248"/>
                  </a:lnTo>
                  <a:lnTo>
                    <a:pt x="324" y="249"/>
                  </a:lnTo>
                  <a:lnTo>
                    <a:pt x="323" y="252"/>
                  </a:lnTo>
                  <a:lnTo>
                    <a:pt x="322" y="255"/>
                  </a:lnTo>
                  <a:lnTo>
                    <a:pt x="322" y="259"/>
                  </a:lnTo>
                  <a:lnTo>
                    <a:pt x="320" y="264"/>
                  </a:lnTo>
                  <a:lnTo>
                    <a:pt x="320" y="264"/>
                  </a:lnTo>
                  <a:lnTo>
                    <a:pt x="327" y="262"/>
                  </a:lnTo>
                  <a:lnTo>
                    <a:pt x="330" y="257"/>
                  </a:lnTo>
                  <a:lnTo>
                    <a:pt x="331" y="252"/>
                  </a:lnTo>
                  <a:lnTo>
                    <a:pt x="333" y="246"/>
                  </a:lnTo>
                  <a:lnTo>
                    <a:pt x="333" y="246"/>
                  </a:lnTo>
                  <a:close/>
                  <a:moveTo>
                    <a:pt x="331" y="712"/>
                  </a:moveTo>
                  <a:lnTo>
                    <a:pt x="331" y="712"/>
                  </a:lnTo>
                  <a:lnTo>
                    <a:pt x="326" y="709"/>
                  </a:lnTo>
                  <a:lnTo>
                    <a:pt x="320" y="709"/>
                  </a:lnTo>
                  <a:lnTo>
                    <a:pt x="316" y="712"/>
                  </a:lnTo>
                  <a:lnTo>
                    <a:pt x="312" y="714"/>
                  </a:lnTo>
                  <a:lnTo>
                    <a:pt x="312" y="714"/>
                  </a:lnTo>
                  <a:lnTo>
                    <a:pt x="318" y="720"/>
                  </a:lnTo>
                  <a:lnTo>
                    <a:pt x="320" y="720"/>
                  </a:lnTo>
                  <a:lnTo>
                    <a:pt x="323" y="720"/>
                  </a:lnTo>
                  <a:lnTo>
                    <a:pt x="327" y="717"/>
                  </a:lnTo>
                  <a:lnTo>
                    <a:pt x="331" y="712"/>
                  </a:lnTo>
                  <a:lnTo>
                    <a:pt x="331" y="712"/>
                  </a:lnTo>
                  <a:close/>
                  <a:moveTo>
                    <a:pt x="500" y="725"/>
                  </a:moveTo>
                  <a:lnTo>
                    <a:pt x="500" y="725"/>
                  </a:lnTo>
                  <a:lnTo>
                    <a:pt x="502" y="718"/>
                  </a:lnTo>
                  <a:lnTo>
                    <a:pt x="502" y="716"/>
                  </a:lnTo>
                  <a:lnTo>
                    <a:pt x="502" y="714"/>
                  </a:lnTo>
                  <a:lnTo>
                    <a:pt x="496" y="710"/>
                  </a:lnTo>
                  <a:lnTo>
                    <a:pt x="485" y="707"/>
                  </a:lnTo>
                  <a:lnTo>
                    <a:pt x="485" y="707"/>
                  </a:lnTo>
                  <a:lnTo>
                    <a:pt x="500" y="725"/>
                  </a:lnTo>
                  <a:lnTo>
                    <a:pt x="500" y="725"/>
                  </a:lnTo>
                  <a:close/>
                  <a:moveTo>
                    <a:pt x="630" y="1001"/>
                  </a:moveTo>
                  <a:lnTo>
                    <a:pt x="630" y="1001"/>
                  </a:lnTo>
                  <a:lnTo>
                    <a:pt x="619" y="1001"/>
                  </a:lnTo>
                  <a:lnTo>
                    <a:pt x="612" y="1002"/>
                  </a:lnTo>
                  <a:lnTo>
                    <a:pt x="611" y="1004"/>
                  </a:lnTo>
                  <a:lnTo>
                    <a:pt x="610" y="1005"/>
                  </a:lnTo>
                  <a:lnTo>
                    <a:pt x="607" y="1012"/>
                  </a:lnTo>
                  <a:lnTo>
                    <a:pt x="607" y="1012"/>
                  </a:lnTo>
                  <a:lnTo>
                    <a:pt x="630" y="1001"/>
                  </a:lnTo>
                  <a:lnTo>
                    <a:pt x="630" y="1001"/>
                  </a:lnTo>
                  <a:close/>
                  <a:moveTo>
                    <a:pt x="1198" y="342"/>
                  </a:moveTo>
                  <a:lnTo>
                    <a:pt x="1198" y="342"/>
                  </a:lnTo>
                  <a:lnTo>
                    <a:pt x="1195" y="332"/>
                  </a:lnTo>
                  <a:lnTo>
                    <a:pt x="1194" y="329"/>
                  </a:lnTo>
                  <a:lnTo>
                    <a:pt x="1193" y="328"/>
                  </a:lnTo>
                  <a:lnTo>
                    <a:pt x="1193" y="328"/>
                  </a:lnTo>
                  <a:lnTo>
                    <a:pt x="1188" y="327"/>
                  </a:lnTo>
                  <a:lnTo>
                    <a:pt x="1186" y="327"/>
                  </a:lnTo>
                  <a:lnTo>
                    <a:pt x="1183" y="328"/>
                  </a:lnTo>
                  <a:lnTo>
                    <a:pt x="1180" y="332"/>
                  </a:lnTo>
                  <a:lnTo>
                    <a:pt x="1180" y="332"/>
                  </a:lnTo>
                  <a:lnTo>
                    <a:pt x="1198" y="342"/>
                  </a:lnTo>
                  <a:lnTo>
                    <a:pt x="1198" y="342"/>
                  </a:lnTo>
                  <a:close/>
                  <a:moveTo>
                    <a:pt x="268" y="306"/>
                  </a:moveTo>
                  <a:lnTo>
                    <a:pt x="268" y="306"/>
                  </a:lnTo>
                  <a:lnTo>
                    <a:pt x="265" y="302"/>
                  </a:lnTo>
                  <a:lnTo>
                    <a:pt x="265" y="302"/>
                  </a:lnTo>
                  <a:lnTo>
                    <a:pt x="250" y="307"/>
                  </a:lnTo>
                  <a:lnTo>
                    <a:pt x="250" y="307"/>
                  </a:lnTo>
                  <a:lnTo>
                    <a:pt x="257" y="310"/>
                  </a:lnTo>
                  <a:lnTo>
                    <a:pt x="262" y="310"/>
                  </a:lnTo>
                  <a:lnTo>
                    <a:pt x="265" y="309"/>
                  </a:lnTo>
                  <a:lnTo>
                    <a:pt x="268" y="306"/>
                  </a:lnTo>
                  <a:lnTo>
                    <a:pt x="268" y="306"/>
                  </a:lnTo>
                  <a:close/>
                  <a:moveTo>
                    <a:pt x="896" y="947"/>
                  </a:moveTo>
                  <a:lnTo>
                    <a:pt x="896" y="947"/>
                  </a:lnTo>
                  <a:lnTo>
                    <a:pt x="905" y="946"/>
                  </a:lnTo>
                  <a:lnTo>
                    <a:pt x="905" y="946"/>
                  </a:lnTo>
                  <a:lnTo>
                    <a:pt x="899" y="934"/>
                  </a:lnTo>
                  <a:lnTo>
                    <a:pt x="899" y="934"/>
                  </a:lnTo>
                  <a:lnTo>
                    <a:pt x="894" y="936"/>
                  </a:lnTo>
                  <a:lnTo>
                    <a:pt x="894" y="936"/>
                  </a:lnTo>
                  <a:lnTo>
                    <a:pt x="896" y="947"/>
                  </a:lnTo>
                  <a:lnTo>
                    <a:pt x="896" y="947"/>
                  </a:lnTo>
                  <a:close/>
                  <a:moveTo>
                    <a:pt x="398" y="847"/>
                  </a:moveTo>
                  <a:lnTo>
                    <a:pt x="398" y="847"/>
                  </a:lnTo>
                  <a:lnTo>
                    <a:pt x="380" y="851"/>
                  </a:lnTo>
                  <a:lnTo>
                    <a:pt x="380" y="851"/>
                  </a:lnTo>
                  <a:lnTo>
                    <a:pt x="385" y="854"/>
                  </a:lnTo>
                  <a:lnTo>
                    <a:pt x="390" y="856"/>
                  </a:lnTo>
                  <a:lnTo>
                    <a:pt x="392" y="856"/>
                  </a:lnTo>
                  <a:lnTo>
                    <a:pt x="394" y="853"/>
                  </a:lnTo>
                  <a:lnTo>
                    <a:pt x="398" y="847"/>
                  </a:lnTo>
                  <a:lnTo>
                    <a:pt x="398" y="847"/>
                  </a:lnTo>
                  <a:close/>
                  <a:moveTo>
                    <a:pt x="535" y="460"/>
                  </a:moveTo>
                  <a:lnTo>
                    <a:pt x="535" y="460"/>
                  </a:lnTo>
                  <a:lnTo>
                    <a:pt x="535" y="464"/>
                  </a:lnTo>
                  <a:lnTo>
                    <a:pt x="535" y="464"/>
                  </a:lnTo>
                  <a:lnTo>
                    <a:pt x="557" y="462"/>
                  </a:lnTo>
                  <a:lnTo>
                    <a:pt x="557" y="462"/>
                  </a:lnTo>
                  <a:lnTo>
                    <a:pt x="550" y="458"/>
                  </a:lnTo>
                  <a:lnTo>
                    <a:pt x="545" y="457"/>
                  </a:lnTo>
                  <a:lnTo>
                    <a:pt x="539" y="457"/>
                  </a:lnTo>
                  <a:lnTo>
                    <a:pt x="535" y="460"/>
                  </a:lnTo>
                  <a:lnTo>
                    <a:pt x="535" y="460"/>
                  </a:lnTo>
                  <a:close/>
                  <a:moveTo>
                    <a:pt x="269" y="432"/>
                  </a:moveTo>
                  <a:lnTo>
                    <a:pt x="269" y="432"/>
                  </a:lnTo>
                  <a:lnTo>
                    <a:pt x="273" y="436"/>
                  </a:lnTo>
                  <a:lnTo>
                    <a:pt x="273" y="436"/>
                  </a:lnTo>
                  <a:lnTo>
                    <a:pt x="290" y="426"/>
                  </a:lnTo>
                  <a:lnTo>
                    <a:pt x="290" y="426"/>
                  </a:lnTo>
                  <a:lnTo>
                    <a:pt x="287" y="422"/>
                  </a:lnTo>
                  <a:lnTo>
                    <a:pt x="287" y="422"/>
                  </a:lnTo>
                  <a:lnTo>
                    <a:pt x="283" y="424"/>
                  </a:lnTo>
                  <a:lnTo>
                    <a:pt x="277" y="425"/>
                  </a:lnTo>
                  <a:lnTo>
                    <a:pt x="273" y="428"/>
                  </a:lnTo>
                  <a:lnTo>
                    <a:pt x="269" y="432"/>
                  </a:lnTo>
                  <a:lnTo>
                    <a:pt x="269" y="432"/>
                  </a:lnTo>
                  <a:close/>
                  <a:moveTo>
                    <a:pt x="1224" y="358"/>
                  </a:moveTo>
                  <a:lnTo>
                    <a:pt x="1224" y="358"/>
                  </a:lnTo>
                  <a:lnTo>
                    <a:pt x="1245" y="356"/>
                  </a:lnTo>
                  <a:lnTo>
                    <a:pt x="1245" y="356"/>
                  </a:lnTo>
                  <a:lnTo>
                    <a:pt x="1238" y="353"/>
                  </a:lnTo>
                  <a:lnTo>
                    <a:pt x="1233" y="352"/>
                  </a:lnTo>
                  <a:lnTo>
                    <a:pt x="1230" y="352"/>
                  </a:lnTo>
                  <a:lnTo>
                    <a:pt x="1229" y="353"/>
                  </a:lnTo>
                  <a:lnTo>
                    <a:pt x="1224" y="358"/>
                  </a:lnTo>
                  <a:lnTo>
                    <a:pt x="1224" y="358"/>
                  </a:lnTo>
                  <a:close/>
                  <a:moveTo>
                    <a:pt x="846" y="325"/>
                  </a:moveTo>
                  <a:lnTo>
                    <a:pt x="846" y="325"/>
                  </a:lnTo>
                  <a:lnTo>
                    <a:pt x="851" y="321"/>
                  </a:lnTo>
                  <a:lnTo>
                    <a:pt x="851" y="321"/>
                  </a:lnTo>
                  <a:lnTo>
                    <a:pt x="842" y="316"/>
                  </a:lnTo>
                  <a:lnTo>
                    <a:pt x="842" y="316"/>
                  </a:lnTo>
                  <a:lnTo>
                    <a:pt x="838" y="317"/>
                  </a:lnTo>
                  <a:lnTo>
                    <a:pt x="838" y="317"/>
                  </a:lnTo>
                  <a:lnTo>
                    <a:pt x="846" y="325"/>
                  </a:lnTo>
                  <a:lnTo>
                    <a:pt x="846" y="325"/>
                  </a:lnTo>
                  <a:close/>
                  <a:moveTo>
                    <a:pt x="643" y="749"/>
                  </a:moveTo>
                  <a:lnTo>
                    <a:pt x="643" y="749"/>
                  </a:lnTo>
                  <a:lnTo>
                    <a:pt x="646" y="746"/>
                  </a:lnTo>
                  <a:lnTo>
                    <a:pt x="647" y="745"/>
                  </a:lnTo>
                  <a:lnTo>
                    <a:pt x="647" y="745"/>
                  </a:lnTo>
                  <a:lnTo>
                    <a:pt x="644" y="742"/>
                  </a:lnTo>
                  <a:lnTo>
                    <a:pt x="643" y="739"/>
                  </a:lnTo>
                  <a:lnTo>
                    <a:pt x="643" y="739"/>
                  </a:lnTo>
                  <a:lnTo>
                    <a:pt x="640" y="741"/>
                  </a:lnTo>
                  <a:lnTo>
                    <a:pt x="637" y="743"/>
                  </a:lnTo>
                  <a:lnTo>
                    <a:pt x="637" y="743"/>
                  </a:lnTo>
                  <a:lnTo>
                    <a:pt x="639" y="746"/>
                  </a:lnTo>
                  <a:lnTo>
                    <a:pt x="643" y="749"/>
                  </a:lnTo>
                  <a:lnTo>
                    <a:pt x="643" y="749"/>
                  </a:lnTo>
                  <a:close/>
                  <a:moveTo>
                    <a:pt x="498" y="252"/>
                  </a:moveTo>
                  <a:lnTo>
                    <a:pt x="498" y="252"/>
                  </a:lnTo>
                  <a:lnTo>
                    <a:pt x="499" y="248"/>
                  </a:lnTo>
                  <a:lnTo>
                    <a:pt x="499" y="248"/>
                  </a:lnTo>
                  <a:lnTo>
                    <a:pt x="489" y="246"/>
                  </a:lnTo>
                  <a:lnTo>
                    <a:pt x="489" y="246"/>
                  </a:lnTo>
                  <a:lnTo>
                    <a:pt x="488" y="250"/>
                  </a:lnTo>
                  <a:lnTo>
                    <a:pt x="488" y="250"/>
                  </a:lnTo>
                  <a:lnTo>
                    <a:pt x="498" y="252"/>
                  </a:lnTo>
                  <a:lnTo>
                    <a:pt x="498" y="252"/>
                  </a:lnTo>
                  <a:close/>
                  <a:moveTo>
                    <a:pt x="664" y="371"/>
                  </a:moveTo>
                  <a:lnTo>
                    <a:pt x="664" y="371"/>
                  </a:lnTo>
                  <a:lnTo>
                    <a:pt x="661" y="375"/>
                  </a:lnTo>
                  <a:lnTo>
                    <a:pt x="660" y="378"/>
                  </a:lnTo>
                  <a:lnTo>
                    <a:pt x="660" y="378"/>
                  </a:lnTo>
                  <a:lnTo>
                    <a:pt x="662" y="381"/>
                  </a:lnTo>
                  <a:lnTo>
                    <a:pt x="666" y="383"/>
                  </a:lnTo>
                  <a:lnTo>
                    <a:pt x="666" y="383"/>
                  </a:lnTo>
                  <a:lnTo>
                    <a:pt x="669" y="381"/>
                  </a:lnTo>
                  <a:lnTo>
                    <a:pt x="671" y="379"/>
                  </a:lnTo>
                  <a:lnTo>
                    <a:pt x="671" y="379"/>
                  </a:lnTo>
                  <a:lnTo>
                    <a:pt x="668" y="375"/>
                  </a:lnTo>
                  <a:lnTo>
                    <a:pt x="664" y="371"/>
                  </a:lnTo>
                  <a:lnTo>
                    <a:pt x="664" y="371"/>
                  </a:lnTo>
                  <a:close/>
                  <a:moveTo>
                    <a:pt x="304" y="228"/>
                  </a:moveTo>
                  <a:lnTo>
                    <a:pt x="304" y="228"/>
                  </a:lnTo>
                  <a:lnTo>
                    <a:pt x="295" y="214"/>
                  </a:lnTo>
                  <a:lnTo>
                    <a:pt x="295" y="214"/>
                  </a:lnTo>
                  <a:lnTo>
                    <a:pt x="293" y="219"/>
                  </a:lnTo>
                  <a:lnTo>
                    <a:pt x="291" y="223"/>
                  </a:lnTo>
                  <a:lnTo>
                    <a:pt x="293" y="226"/>
                  </a:lnTo>
                  <a:lnTo>
                    <a:pt x="294" y="227"/>
                  </a:lnTo>
                  <a:lnTo>
                    <a:pt x="304" y="228"/>
                  </a:lnTo>
                  <a:lnTo>
                    <a:pt x="304" y="228"/>
                  </a:lnTo>
                  <a:close/>
                  <a:moveTo>
                    <a:pt x="358" y="925"/>
                  </a:moveTo>
                  <a:lnTo>
                    <a:pt x="358" y="925"/>
                  </a:lnTo>
                  <a:lnTo>
                    <a:pt x="359" y="929"/>
                  </a:lnTo>
                  <a:lnTo>
                    <a:pt x="359" y="929"/>
                  </a:lnTo>
                  <a:lnTo>
                    <a:pt x="370" y="926"/>
                  </a:lnTo>
                  <a:lnTo>
                    <a:pt x="370" y="926"/>
                  </a:lnTo>
                  <a:lnTo>
                    <a:pt x="367" y="921"/>
                  </a:lnTo>
                  <a:lnTo>
                    <a:pt x="367" y="921"/>
                  </a:lnTo>
                  <a:lnTo>
                    <a:pt x="358" y="925"/>
                  </a:lnTo>
                  <a:lnTo>
                    <a:pt x="358" y="925"/>
                  </a:lnTo>
                  <a:close/>
                  <a:moveTo>
                    <a:pt x="270" y="757"/>
                  </a:moveTo>
                  <a:lnTo>
                    <a:pt x="270" y="757"/>
                  </a:lnTo>
                  <a:lnTo>
                    <a:pt x="269" y="763"/>
                  </a:lnTo>
                  <a:lnTo>
                    <a:pt x="269" y="763"/>
                  </a:lnTo>
                  <a:lnTo>
                    <a:pt x="283" y="764"/>
                  </a:lnTo>
                  <a:lnTo>
                    <a:pt x="283" y="764"/>
                  </a:lnTo>
                  <a:lnTo>
                    <a:pt x="283" y="759"/>
                  </a:lnTo>
                  <a:lnTo>
                    <a:pt x="283" y="759"/>
                  </a:lnTo>
                  <a:lnTo>
                    <a:pt x="270" y="757"/>
                  </a:lnTo>
                  <a:lnTo>
                    <a:pt x="270" y="757"/>
                  </a:lnTo>
                  <a:close/>
                  <a:moveTo>
                    <a:pt x="488" y="865"/>
                  </a:moveTo>
                  <a:lnTo>
                    <a:pt x="488" y="865"/>
                  </a:lnTo>
                  <a:lnTo>
                    <a:pt x="491" y="861"/>
                  </a:lnTo>
                  <a:lnTo>
                    <a:pt x="492" y="858"/>
                  </a:lnTo>
                  <a:lnTo>
                    <a:pt x="492" y="858"/>
                  </a:lnTo>
                  <a:lnTo>
                    <a:pt x="489" y="856"/>
                  </a:lnTo>
                  <a:lnTo>
                    <a:pt x="486" y="853"/>
                  </a:lnTo>
                  <a:lnTo>
                    <a:pt x="486" y="853"/>
                  </a:lnTo>
                  <a:lnTo>
                    <a:pt x="484" y="854"/>
                  </a:lnTo>
                  <a:lnTo>
                    <a:pt x="481" y="857"/>
                  </a:lnTo>
                  <a:lnTo>
                    <a:pt x="481" y="857"/>
                  </a:lnTo>
                  <a:lnTo>
                    <a:pt x="484" y="860"/>
                  </a:lnTo>
                  <a:lnTo>
                    <a:pt x="488" y="865"/>
                  </a:lnTo>
                  <a:lnTo>
                    <a:pt x="488" y="865"/>
                  </a:lnTo>
                  <a:close/>
                  <a:moveTo>
                    <a:pt x="517" y="664"/>
                  </a:moveTo>
                  <a:lnTo>
                    <a:pt x="517" y="664"/>
                  </a:lnTo>
                  <a:lnTo>
                    <a:pt x="506" y="664"/>
                  </a:lnTo>
                  <a:lnTo>
                    <a:pt x="506" y="664"/>
                  </a:lnTo>
                  <a:lnTo>
                    <a:pt x="503" y="666"/>
                  </a:lnTo>
                  <a:lnTo>
                    <a:pt x="499" y="667"/>
                  </a:lnTo>
                  <a:lnTo>
                    <a:pt x="499" y="667"/>
                  </a:lnTo>
                  <a:lnTo>
                    <a:pt x="504" y="671"/>
                  </a:lnTo>
                  <a:lnTo>
                    <a:pt x="509" y="671"/>
                  </a:lnTo>
                  <a:lnTo>
                    <a:pt x="513" y="670"/>
                  </a:lnTo>
                  <a:lnTo>
                    <a:pt x="517" y="664"/>
                  </a:lnTo>
                  <a:lnTo>
                    <a:pt x="517" y="664"/>
                  </a:lnTo>
                  <a:close/>
                  <a:moveTo>
                    <a:pt x="172" y="624"/>
                  </a:moveTo>
                  <a:lnTo>
                    <a:pt x="172" y="624"/>
                  </a:lnTo>
                  <a:lnTo>
                    <a:pt x="175" y="630"/>
                  </a:lnTo>
                  <a:lnTo>
                    <a:pt x="175" y="630"/>
                  </a:lnTo>
                  <a:lnTo>
                    <a:pt x="185" y="623"/>
                  </a:lnTo>
                  <a:lnTo>
                    <a:pt x="185" y="623"/>
                  </a:lnTo>
                  <a:lnTo>
                    <a:pt x="183" y="620"/>
                  </a:lnTo>
                  <a:lnTo>
                    <a:pt x="183" y="620"/>
                  </a:lnTo>
                  <a:lnTo>
                    <a:pt x="172" y="624"/>
                  </a:lnTo>
                  <a:lnTo>
                    <a:pt x="172" y="624"/>
                  </a:lnTo>
                  <a:close/>
                  <a:moveTo>
                    <a:pt x="863" y="836"/>
                  </a:moveTo>
                  <a:lnTo>
                    <a:pt x="863" y="836"/>
                  </a:lnTo>
                  <a:lnTo>
                    <a:pt x="866" y="832"/>
                  </a:lnTo>
                  <a:lnTo>
                    <a:pt x="866" y="832"/>
                  </a:lnTo>
                  <a:lnTo>
                    <a:pt x="858" y="826"/>
                  </a:lnTo>
                  <a:lnTo>
                    <a:pt x="858" y="826"/>
                  </a:lnTo>
                  <a:lnTo>
                    <a:pt x="855" y="831"/>
                  </a:lnTo>
                  <a:lnTo>
                    <a:pt x="855" y="831"/>
                  </a:lnTo>
                  <a:lnTo>
                    <a:pt x="863" y="836"/>
                  </a:lnTo>
                  <a:lnTo>
                    <a:pt x="863" y="836"/>
                  </a:lnTo>
                  <a:close/>
                  <a:moveTo>
                    <a:pt x="750" y="30"/>
                  </a:moveTo>
                  <a:lnTo>
                    <a:pt x="750" y="30"/>
                  </a:lnTo>
                  <a:lnTo>
                    <a:pt x="750" y="33"/>
                  </a:lnTo>
                  <a:lnTo>
                    <a:pt x="750" y="33"/>
                  </a:lnTo>
                  <a:lnTo>
                    <a:pt x="761" y="32"/>
                  </a:lnTo>
                  <a:lnTo>
                    <a:pt x="761" y="32"/>
                  </a:lnTo>
                  <a:lnTo>
                    <a:pt x="759" y="28"/>
                  </a:lnTo>
                  <a:lnTo>
                    <a:pt x="759" y="28"/>
                  </a:lnTo>
                  <a:lnTo>
                    <a:pt x="750" y="30"/>
                  </a:lnTo>
                  <a:lnTo>
                    <a:pt x="750" y="30"/>
                  </a:lnTo>
                  <a:close/>
                  <a:moveTo>
                    <a:pt x="239" y="997"/>
                  </a:moveTo>
                  <a:lnTo>
                    <a:pt x="239" y="997"/>
                  </a:lnTo>
                  <a:lnTo>
                    <a:pt x="236" y="995"/>
                  </a:lnTo>
                  <a:lnTo>
                    <a:pt x="233" y="994"/>
                  </a:lnTo>
                  <a:lnTo>
                    <a:pt x="233" y="994"/>
                  </a:lnTo>
                  <a:lnTo>
                    <a:pt x="230" y="995"/>
                  </a:lnTo>
                  <a:lnTo>
                    <a:pt x="228" y="995"/>
                  </a:lnTo>
                  <a:lnTo>
                    <a:pt x="228" y="995"/>
                  </a:lnTo>
                  <a:lnTo>
                    <a:pt x="230" y="998"/>
                  </a:lnTo>
                  <a:lnTo>
                    <a:pt x="233" y="1000"/>
                  </a:lnTo>
                  <a:lnTo>
                    <a:pt x="233" y="1000"/>
                  </a:lnTo>
                  <a:lnTo>
                    <a:pt x="234" y="1000"/>
                  </a:lnTo>
                  <a:lnTo>
                    <a:pt x="239" y="997"/>
                  </a:lnTo>
                  <a:lnTo>
                    <a:pt x="239" y="997"/>
                  </a:lnTo>
                  <a:close/>
                  <a:moveTo>
                    <a:pt x="568" y="358"/>
                  </a:moveTo>
                  <a:lnTo>
                    <a:pt x="568" y="358"/>
                  </a:lnTo>
                  <a:lnTo>
                    <a:pt x="567" y="361"/>
                  </a:lnTo>
                  <a:lnTo>
                    <a:pt x="567" y="361"/>
                  </a:lnTo>
                  <a:lnTo>
                    <a:pt x="576" y="365"/>
                  </a:lnTo>
                  <a:lnTo>
                    <a:pt x="576" y="365"/>
                  </a:lnTo>
                  <a:lnTo>
                    <a:pt x="578" y="361"/>
                  </a:lnTo>
                  <a:lnTo>
                    <a:pt x="578" y="361"/>
                  </a:lnTo>
                  <a:lnTo>
                    <a:pt x="568" y="358"/>
                  </a:lnTo>
                  <a:lnTo>
                    <a:pt x="568" y="358"/>
                  </a:lnTo>
                  <a:close/>
                  <a:moveTo>
                    <a:pt x="675" y="375"/>
                  </a:moveTo>
                  <a:lnTo>
                    <a:pt x="675" y="375"/>
                  </a:lnTo>
                  <a:lnTo>
                    <a:pt x="679" y="376"/>
                  </a:lnTo>
                  <a:lnTo>
                    <a:pt x="679" y="376"/>
                  </a:lnTo>
                  <a:lnTo>
                    <a:pt x="684" y="365"/>
                  </a:lnTo>
                  <a:lnTo>
                    <a:pt x="684" y="365"/>
                  </a:lnTo>
                  <a:lnTo>
                    <a:pt x="679" y="364"/>
                  </a:lnTo>
                  <a:lnTo>
                    <a:pt x="679" y="364"/>
                  </a:lnTo>
                  <a:lnTo>
                    <a:pt x="675" y="375"/>
                  </a:lnTo>
                  <a:lnTo>
                    <a:pt x="675" y="375"/>
                  </a:lnTo>
                  <a:close/>
                  <a:moveTo>
                    <a:pt x="552" y="97"/>
                  </a:moveTo>
                  <a:lnTo>
                    <a:pt x="552" y="97"/>
                  </a:lnTo>
                  <a:lnTo>
                    <a:pt x="557" y="100"/>
                  </a:lnTo>
                  <a:lnTo>
                    <a:pt x="560" y="101"/>
                  </a:lnTo>
                  <a:lnTo>
                    <a:pt x="560" y="101"/>
                  </a:lnTo>
                  <a:lnTo>
                    <a:pt x="563" y="98"/>
                  </a:lnTo>
                  <a:lnTo>
                    <a:pt x="565" y="97"/>
                  </a:lnTo>
                  <a:lnTo>
                    <a:pt x="565" y="97"/>
                  </a:lnTo>
                  <a:lnTo>
                    <a:pt x="563" y="94"/>
                  </a:lnTo>
                  <a:lnTo>
                    <a:pt x="560" y="93"/>
                  </a:lnTo>
                  <a:lnTo>
                    <a:pt x="560" y="93"/>
                  </a:lnTo>
                  <a:lnTo>
                    <a:pt x="557" y="94"/>
                  </a:lnTo>
                  <a:lnTo>
                    <a:pt x="552" y="97"/>
                  </a:lnTo>
                  <a:lnTo>
                    <a:pt x="552" y="97"/>
                  </a:lnTo>
                  <a:close/>
                  <a:moveTo>
                    <a:pt x="341" y="749"/>
                  </a:moveTo>
                  <a:lnTo>
                    <a:pt x="341" y="749"/>
                  </a:lnTo>
                  <a:lnTo>
                    <a:pt x="340" y="743"/>
                  </a:lnTo>
                  <a:lnTo>
                    <a:pt x="337" y="742"/>
                  </a:lnTo>
                  <a:lnTo>
                    <a:pt x="334" y="742"/>
                  </a:lnTo>
                  <a:lnTo>
                    <a:pt x="330" y="745"/>
                  </a:lnTo>
                  <a:lnTo>
                    <a:pt x="330" y="745"/>
                  </a:lnTo>
                  <a:lnTo>
                    <a:pt x="341" y="749"/>
                  </a:lnTo>
                  <a:lnTo>
                    <a:pt x="341" y="749"/>
                  </a:lnTo>
                  <a:close/>
                  <a:moveTo>
                    <a:pt x="1123" y="138"/>
                  </a:moveTo>
                  <a:lnTo>
                    <a:pt x="1123" y="138"/>
                  </a:lnTo>
                  <a:lnTo>
                    <a:pt x="1126" y="136"/>
                  </a:lnTo>
                  <a:lnTo>
                    <a:pt x="1126" y="133"/>
                  </a:lnTo>
                  <a:lnTo>
                    <a:pt x="1126" y="133"/>
                  </a:lnTo>
                  <a:lnTo>
                    <a:pt x="1125" y="130"/>
                  </a:lnTo>
                  <a:lnTo>
                    <a:pt x="1121" y="130"/>
                  </a:lnTo>
                  <a:lnTo>
                    <a:pt x="1121" y="130"/>
                  </a:lnTo>
                  <a:lnTo>
                    <a:pt x="1118" y="131"/>
                  </a:lnTo>
                  <a:lnTo>
                    <a:pt x="1116" y="134"/>
                  </a:lnTo>
                  <a:lnTo>
                    <a:pt x="1116" y="134"/>
                  </a:lnTo>
                  <a:lnTo>
                    <a:pt x="1123" y="138"/>
                  </a:lnTo>
                  <a:lnTo>
                    <a:pt x="1123" y="138"/>
                  </a:lnTo>
                  <a:close/>
                  <a:moveTo>
                    <a:pt x="401" y="537"/>
                  </a:moveTo>
                  <a:lnTo>
                    <a:pt x="401" y="537"/>
                  </a:lnTo>
                  <a:lnTo>
                    <a:pt x="402" y="534"/>
                  </a:lnTo>
                  <a:lnTo>
                    <a:pt x="402" y="534"/>
                  </a:lnTo>
                  <a:lnTo>
                    <a:pt x="392" y="530"/>
                  </a:lnTo>
                  <a:lnTo>
                    <a:pt x="392" y="530"/>
                  </a:lnTo>
                  <a:lnTo>
                    <a:pt x="391" y="536"/>
                  </a:lnTo>
                  <a:lnTo>
                    <a:pt x="391" y="536"/>
                  </a:lnTo>
                  <a:lnTo>
                    <a:pt x="401" y="537"/>
                  </a:lnTo>
                  <a:lnTo>
                    <a:pt x="401" y="537"/>
                  </a:lnTo>
                  <a:close/>
                  <a:moveTo>
                    <a:pt x="442" y="370"/>
                  </a:moveTo>
                  <a:lnTo>
                    <a:pt x="442" y="370"/>
                  </a:lnTo>
                  <a:lnTo>
                    <a:pt x="438" y="367"/>
                  </a:lnTo>
                  <a:lnTo>
                    <a:pt x="434" y="365"/>
                  </a:lnTo>
                  <a:lnTo>
                    <a:pt x="434" y="365"/>
                  </a:lnTo>
                  <a:lnTo>
                    <a:pt x="431" y="367"/>
                  </a:lnTo>
                  <a:lnTo>
                    <a:pt x="428" y="368"/>
                  </a:lnTo>
                  <a:lnTo>
                    <a:pt x="428" y="368"/>
                  </a:lnTo>
                  <a:lnTo>
                    <a:pt x="431" y="371"/>
                  </a:lnTo>
                  <a:lnTo>
                    <a:pt x="434" y="372"/>
                  </a:lnTo>
                  <a:lnTo>
                    <a:pt x="434" y="372"/>
                  </a:lnTo>
                  <a:lnTo>
                    <a:pt x="437" y="372"/>
                  </a:lnTo>
                  <a:lnTo>
                    <a:pt x="442" y="370"/>
                  </a:lnTo>
                  <a:lnTo>
                    <a:pt x="442" y="370"/>
                  </a:lnTo>
                  <a:close/>
                  <a:moveTo>
                    <a:pt x="464" y="1018"/>
                  </a:moveTo>
                  <a:lnTo>
                    <a:pt x="464" y="1018"/>
                  </a:lnTo>
                  <a:lnTo>
                    <a:pt x="459" y="1018"/>
                  </a:lnTo>
                  <a:lnTo>
                    <a:pt x="455" y="1019"/>
                  </a:lnTo>
                  <a:lnTo>
                    <a:pt x="455" y="1020"/>
                  </a:lnTo>
                  <a:lnTo>
                    <a:pt x="455" y="1022"/>
                  </a:lnTo>
                  <a:lnTo>
                    <a:pt x="456" y="1027"/>
                  </a:lnTo>
                  <a:lnTo>
                    <a:pt x="456" y="1027"/>
                  </a:lnTo>
                  <a:lnTo>
                    <a:pt x="464" y="1018"/>
                  </a:lnTo>
                  <a:lnTo>
                    <a:pt x="464" y="1018"/>
                  </a:lnTo>
                  <a:close/>
                  <a:moveTo>
                    <a:pt x="1273" y="489"/>
                  </a:moveTo>
                  <a:lnTo>
                    <a:pt x="1273" y="489"/>
                  </a:lnTo>
                  <a:lnTo>
                    <a:pt x="1276" y="483"/>
                  </a:lnTo>
                  <a:lnTo>
                    <a:pt x="1277" y="480"/>
                  </a:lnTo>
                  <a:lnTo>
                    <a:pt x="1277" y="480"/>
                  </a:lnTo>
                  <a:lnTo>
                    <a:pt x="1276" y="478"/>
                  </a:lnTo>
                  <a:lnTo>
                    <a:pt x="1273" y="476"/>
                  </a:lnTo>
                  <a:lnTo>
                    <a:pt x="1273" y="476"/>
                  </a:lnTo>
                  <a:lnTo>
                    <a:pt x="1270" y="478"/>
                  </a:lnTo>
                  <a:lnTo>
                    <a:pt x="1269" y="480"/>
                  </a:lnTo>
                  <a:lnTo>
                    <a:pt x="1269" y="480"/>
                  </a:lnTo>
                  <a:lnTo>
                    <a:pt x="1269" y="483"/>
                  </a:lnTo>
                  <a:lnTo>
                    <a:pt x="1273" y="489"/>
                  </a:lnTo>
                  <a:lnTo>
                    <a:pt x="1273" y="489"/>
                  </a:lnTo>
                  <a:close/>
                  <a:moveTo>
                    <a:pt x="553" y="172"/>
                  </a:moveTo>
                  <a:lnTo>
                    <a:pt x="553" y="172"/>
                  </a:lnTo>
                  <a:lnTo>
                    <a:pt x="552" y="177"/>
                  </a:lnTo>
                  <a:lnTo>
                    <a:pt x="552" y="177"/>
                  </a:lnTo>
                  <a:lnTo>
                    <a:pt x="563" y="178"/>
                  </a:lnTo>
                  <a:lnTo>
                    <a:pt x="563" y="178"/>
                  </a:lnTo>
                  <a:lnTo>
                    <a:pt x="564" y="174"/>
                  </a:lnTo>
                  <a:lnTo>
                    <a:pt x="564" y="174"/>
                  </a:lnTo>
                  <a:lnTo>
                    <a:pt x="553" y="172"/>
                  </a:lnTo>
                  <a:lnTo>
                    <a:pt x="553" y="172"/>
                  </a:lnTo>
                  <a:close/>
                  <a:moveTo>
                    <a:pt x="723" y="101"/>
                  </a:moveTo>
                  <a:lnTo>
                    <a:pt x="723" y="101"/>
                  </a:lnTo>
                  <a:lnTo>
                    <a:pt x="730" y="98"/>
                  </a:lnTo>
                  <a:lnTo>
                    <a:pt x="730" y="98"/>
                  </a:lnTo>
                  <a:lnTo>
                    <a:pt x="726" y="93"/>
                  </a:lnTo>
                  <a:lnTo>
                    <a:pt x="726" y="93"/>
                  </a:lnTo>
                  <a:lnTo>
                    <a:pt x="720" y="97"/>
                  </a:lnTo>
                  <a:lnTo>
                    <a:pt x="720" y="97"/>
                  </a:lnTo>
                  <a:lnTo>
                    <a:pt x="720" y="98"/>
                  </a:lnTo>
                  <a:lnTo>
                    <a:pt x="723" y="101"/>
                  </a:lnTo>
                  <a:lnTo>
                    <a:pt x="723" y="101"/>
                  </a:lnTo>
                  <a:close/>
                  <a:moveTo>
                    <a:pt x="1202" y="325"/>
                  </a:moveTo>
                  <a:lnTo>
                    <a:pt x="1202" y="325"/>
                  </a:lnTo>
                  <a:lnTo>
                    <a:pt x="1206" y="322"/>
                  </a:lnTo>
                  <a:lnTo>
                    <a:pt x="1208" y="321"/>
                  </a:lnTo>
                  <a:lnTo>
                    <a:pt x="1208" y="321"/>
                  </a:lnTo>
                  <a:lnTo>
                    <a:pt x="1206" y="318"/>
                  </a:lnTo>
                  <a:lnTo>
                    <a:pt x="1205" y="316"/>
                  </a:lnTo>
                  <a:lnTo>
                    <a:pt x="1205" y="316"/>
                  </a:lnTo>
                  <a:lnTo>
                    <a:pt x="1202" y="317"/>
                  </a:lnTo>
                  <a:lnTo>
                    <a:pt x="1200" y="318"/>
                  </a:lnTo>
                  <a:lnTo>
                    <a:pt x="1200" y="318"/>
                  </a:lnTo>
                  <a:lnTo>
                    <a:pt x="1201" y="321"/>
                  </a:lnTo>
                  <a:lnTo>
                    <a:pt x="1202" y="325"/>
                  </a:lnTo>
                  <a:lnTo>
                    <a:pt x="1202" y="3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6" name="Freeform 1271"/>
            <p:cNvSpPr>
              <a:spLocks noEditPoints="1"/>
            </p:cNvSpPr>
            <p:nvPr/>
          </p:nvSpPr>
          <p:spPr bwMode="auto">
            <a:xfrm>
              <a:off x="5981700" y="941388"/>
              <a:ext cx="163513" cy="247650"/>
            </a:xfrm>
            <a:custGeom>
              <a:avLst/>
              <a:gdLst>
                <a:gd name="T0" fmla="*/ 112 w 308"/>
                <a:gd name="T1" fmla="*/ 172 h 469"/>
                <a:gd name="T2" fmla="*/ 139 w 308"/>
                <a:gd name="T3" fmla="*/ 154 h 469"/>
                <a:gd name="T4" fmla="*/ 119 w 308"/>
                <a:gd name="T5" fmla="*/ 142 h 469"/>
                <a:gd name="T6" fmla="*/ 145 w 308"/>
                <a:gd name="T7" fmla="*/ 102 h 469"/>
                <a:gd name="T8" fmla="*/ 186 w 308"/>
                <a:gd name="T9" fmla="*/ 79 h 469"/>
                <a:gd name="T10" fmla="*/ 155 w 308"/>
                <a:gd name="T11" fmla="*/ 75 h 469"/>
                <a:gd name="T12" fmla="*/ 167 w 308"/>
                <a:gd name="T13" fmla="*/ 66 h 469"/>
                <a:gd name="T14" fmla="*/ 195 w 308"/>
                <a:gd name="T15" fmla="*/ 44 h 469"/>
                <a:gd name="T16" fmla="*/ 200 w 308"/>
                <a:gd name="T17" fmla="*/ 22 h 469"/>
                <a:gd name="T18" fmla="*/ 261 w 308"/>
                <a:gd name="T19" fmla="*/ 22 h 469"/>
                <a:gd name="T20" fmla="*/ 247 w 308"/>
                <a:gd name="T21" fmla="*/ 10 h 469"/>
                <a:gd name="T22" fmla="*/ 250 w 308"/>
                <a:gd name="T23" fmla="*/ 0 h 469"/>
                <a:gd name="T24" fmla="*/ 276 w 308"/>
                <a:gd name="T25" fmla="*/ 3 h 469"/>
                <a:gd name="T26" fmla="*/ 286 w 308"/>
                <a:gd name="T27" fmla="*/ 16 h 469"/>
                <a:gd name="T28" fmla="*/ 288 w 308"/>
                <a:gd name="T29" fmla="*/ 39 h 469"/>
                <a:gd name="T30" fmla="*/ 247 w 308"/>
                <a:gd name="T31" fmla="*/ 48 h 469"/>
                <a:gd name="T32" fmla="*/ 257 w 308"/>
                <a:gd name="T33" fmla="*/ 62 h 469"/>
                <a:gd name="T34" fmla="*/ 224 w 308"/>
                <a:gd name="T35" fmla="*/ 90 h 469"/>
                <a:gd name="T36" fmla="*/ 199 w 308"/>
                <a:gd name="T37" fmla="*/ 108 h 469"/>
                <a:gd name="T38" fmla="*/ 196 w 308"/>
                <a:gd name="T39" fmla="*/ 130 h 469"/>
                <a:gd name="T40" fmla="*/ 173 w 308"/>
                <a:gd name="T41" fmla="*/ 158 h 469"/>
                <a:gd name="T42" fmla="*/ 159 w 308"/>
                <a:gd name="T43" fmla="*/ 194 h 469"/>
                <a:gd name="T44" fmla="*/ 144 w 308"/>
                <a:gd name="T45" fmla="*/ 214 h 469"/>
                <a:gd name="T46" fmla="*/ 130 w 308"/>
                <a:gd name="T47" fmla="*/ 237 h 469"/>
                <a:gd name="T48" fmla="*/ 124 w 308"/>
                <a:gd name="T49" fmla="*/ 263 h 469"/>
                <a:gd name="T50" fmla="*/ 81 w 308"/>
                <a:gd name="T51" fmla="*/ 257 h 469"/>
                <a:gd name="T52" fmla="*/ 92 w 308"/>
                <a:gd name="T53" fmla="*/ 277 h 469"/>
                <a:gd name="T54" fmla="*/ 101 w 308"/>
                <a:gd name="T55" fmla="*/ 291 h 469"/>
                <a:gd name="T56" fmla="*/ 76 w 308"/>
                <a:gd name="T57" fmla="*/ 309 h 469"/>
                <a:gd name="T58" fmla="*/ 62 w 308"/>
                <a:gd name="T59" fmla="*/ 334 h 469"/>
                <a:gd name="T60" fmla="*/ 88 w 308"/>
                <a:gd name="T61" fmla="*/ 352 h 469"/>
                <a:gd name="T62" fmla="*/ 76 w 308"/>
                <a:gd name="T63" fmla="*/ 365 h 469"/>
                <a:gd name="T64" fmla="*/ 94 w 308"/>
                <a:gd name="T65" fmla="*/ 388 h 469"/>
                <a:gd name="T66" fmla="*/ 95 w 308"/>
                <a:gd name="T67" fmla="*/ 415 h 469"/>
                <a:gd name="T68" fmla="*/ 69 w 308"/>
                <a:gd name="T69" fmla="*/ 415 h 469"/>
                <a:gd name="T70" fmla="*/ 70 w 308"/>
                <a:gd name="T71" fmla="*/ 442 h 469"/>
                <a:gd name="T72" fmla="*/ 59 w 308"/>
                <a:gd name="T73" fmla="*/ 450 h 469"/>
                <a:gd name="T74" fmla="*/ 34 w 308"/>
                <a:gd name="T75" fmla="*/ 460 h 469"/>
                <a:gd name="T76" fmla="*/ 24 w 308"/>
                <a:gd name="T77" fmla="*/ 466 h 469"/>
                <a:gd name="T78" fmla="*/ 5 w 308"/>
                <a:gd name="T79" fmla="*/ 448 h 469"/>
                <a:gd name="T80" fmla="*/ 36 w 308"/>
                <a:gd name="T81" fmla="*/ 424 h 469"/>
                <a:gd name="T82" fmla="*/ 8 w 308"/>
                <a:gd name="T83" fmla="*/ 422 h 469"/>
                <a:gd name="T84" fmla="*/ 23 w 308"/>
                <a:gd name="T85" fmla="*/ 417 h 469"/>
                <a:gd name="T86" fmla="*/ 12 w 308"/>
                <a:gd name="T87" fmla="*/ 378 h 469"/>
                <a:gd name="T88" fmla="*/ 29 w 308"/>
                <a:gd name="T89" fmla="*/ 367 h 469"/>
                <a:gd name="T90" fmla="*/ 41 w 308"/>
                <a:gd name="T91" fmla="*/ 352 h 469"/>
                <a:gd name="T92" fmla="*/ 27 w 308"/>
                <a:gd name="T93" fmla="*/ 335 h 469"/>
                <a:gd name="T94" fmla="*/ 37 w 308"/>
                <a:gd name="T95" fmla="*/ 320 h 469"/>
                <a:gd name="T96" fmla="*/ 54 w 308"/>
                <a:gd name="T97" fmla="*/ 267 h 469"/>
                <a:gd name="T98" fmla="*/ 47 w 308"/>
                <a:gd name="T99" fmla="*/ 248 h 469"/>
                <a:gd name="T100" fmla="*/ 74 w 308"/>
                <a:gd name="T101" fmla="*/ 206 h 469"/>
                <a:gd name="T102" fmla="*/ 87 w 308"/>
                <a:gd name="T103" fmla="*/ 205 h 469"/>
                <a:gd name="T104" fmla="*/ 127 w 308"/>
                <a:gd name="T105" fmla="*/ 209 h 469"/>
                <a:gd name="T106" fmla="*/ 117 w 308"/>
                <a:gd name="T107" fmla="*/ 196 h 469"/>
                <a:gd name="T108" fmla="*/ 227 w 308"/>
                <a:gd name="T109" fmla="*/ 52 h 469"/>
                <a:gd name="T110" fmla="*/ 206 w 308"/>
                <a:gd name="T111" fmla="*/ 62 h 469"/>
                <a:gd name="T112" fmla="*/ 227 w 308"/>
                <a:gd name="T113" fmla="*/ 52 h 469"/>
                <a:gd name="T114" fmla="*/ 81 w 308"/>
                <a:gd name="T115" fmla="*/ 234 h 469"/>
                <a:gd name="T116" fmla="*/ 83 w 308"/>
                <a:gd name="T117" fmla="*/ 253 h 469"/>
                <a:gd name="T118" fmla="*/ 22 w 308"/>
                <a:gd name="T119" fmla="*/ 4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469">
                  <a:moveTo>
                    <a:pt x="91" y="192"/>
                  </a:moveTo>
                  <a:lnTo>
                    <a:pt x="91" y="192"/>
                  </a:lnTo>
                  <a:lnTo>
                    <a:pt x="94" y="177"/>
                  </a:lnTo>
                  <a:lnTo>
                    <a:pt x="94" y="177"/>
                  </a:lnTo>
                  <a:lnTo>
                    <a:pt x="112" y="172"/>
                  </a:lnTo>
                  <a:lnTo>
                    <a:pt x="112" y="172"/>
                  </a:lnTo>
                  <a:lnTo>
                    <a:pt x="105" y="158"/>
                  </a:lnTo>
                  <a:lnTo>
                    <a:pt x="105" y="158"/>
                  </a:lnTo>
                  <a:lnTo>
                    <a:pt x="132" y="172"/>
                  </a:lnTo>
                  <a:lnTo>
                    <a:pt x="132" y="172"/>
                  </a:lnTo>
                  <a:lnTo>
                    <a:pt x="139" y="154"/>
                  </a:lnTo>
                  <a:lnTo>
                    <a:pt x="139" y="154"/>
                  </a:lnTo>
                  <a:lnTo>
                    <a:pt x="130" y="154"/>
                  </a:lnTo>
                  <a:lnTo>
                    <a:pt x="126" y="152"/>
                  </a:lnTo>
                  <a:lnTo>
                    <a:pt x="123" y="152"/>
                  </a:lnTo>
                  <a:lnTo>
                    <a:pt x="123" y="152"/>
                  </a:lnTo>
                  <a:lnTo>
                    <a:pt x="120" y="148"/>
                  </a:lnTo>
                  <a:lnTo>
                    <a:pt x="119" y="142"/>
                  </a:lnTo>
                  <a:lnTo>
                    <a:pt x="114" y="133"/>
                  </a:lnTo>
                  <a:lnTo>
                    <a:pt x="114" y="133"/>
                  </a:lnTo>
                  <a:lnTo>
                    <a:pt x="134" y="129"/>
                  </a:lnTo>
                  <a:lnTo>
                    <a:pt x="134" y="129"/>
                  </a:lnTo>
                  <a:lnTo>
                    <a:pt x="145" y="102"/>
                  </a:lnTo>
                  <a:lnTo>
                    <a:pt x="145" y="102"/>
                  </a:lnTo>
                  <a:lnTo>
                    <a:pt x="159" y="101"/>
                  </a:lnTo>
                  <a:lnTo>
                    <a:pt x="171" y="97"/>
                  </a:lnTo>
                  <a:lnTo>
                    <a:pt x="181" y="91"/>
                  </a:lnTo>
                  <a:lnTo>
                    <a:pt x="189" y="83"/>
                  </a:lnTo>
                  <a:lnTo>
                    <a:pt x="189" y="83"/>
                  </a:lnTo>
                  <a:lnTo>
                    <a:pt x="186" y="79"/>
                  </a:lnTo>
                  <a:lnTo>
                    <a:pt x="182" y="77"/>
                  </a:lnTo>
                  <a:lnTo>
                    <a:pt x="178" y="76"/>
                  </a:lnTo>
                  <a:lnTo>
                    <a:pt x="174" y="76"/>
                  </a:lnTo>
                  <a:lnTo>
                    <a:pt x="164" y="77"/>
                  </a:lnTo>
                  <a:lnTo>
                    <a:pt x="159" y="76"/>
                  </a:lnTo>
                  <a:lnTo>
                    <a:pt x="155" y="75"/>
                  </a:lnTo>
                  <a:lnTo>
                    <a:pt x="155" y="75"/>
                  </a:lnTo>
                  <a:lnTo>
                    <a:pt x="162" y="69"/>
                  </a:lnTo>
                  <a:lnTo>
                    <a:pt x="162" y="69"/>
                  </a:lnTo>
                  <a:lnTo>
                    <a:pt x="164" y="68"/>
                  </a:lnTo>
                  <a:lnTo>
                    <a:pt x="167" y="66"/>
                  </a:lnTo>
                  <a:lnTo>
                    <a:pt x="167" y="66"/>
                  </a:lnTo>
                  <a:lnTo>
                    <a:pt x="168" y="62"/>
                  </a:lnTo>
                  <a:lnTo>
                    <a:pt x="170" y="58"/>
                  </a:lnTo>
                  <a:lnTo>
                    <a:pt x="174" y="54"/>
                  </a:lnTo>
                  <a:lnTo>
                    <a:pt x="177" y="52"/>
                  </a:lnTo>
                  <a:lnTo>
                    <a:pt x="186" y="48"/>
                  </a:lnTo>
                  <a:lnTo>
                    <a:pt x="195" y="44"/>
                  </a:lnTo>
                  <a:lnTo>
                    <a:pt x="195" y="44"/>
                  </a:lnTo>
                  <a:lnTo>
                    <a:pt x="200" y="37"/>
                  </a:lnTo>
                  <a:lnTo>
                    <a:pt x="200" y="37"/>
                  </a:lnTo>
                  <a:lnTo>
                    <a:pt x="192" y="25"/>
                  </a:lnTo>
                  <a:lnTo>
                    <a:pt x="192" y="25"/>
                  </a:lnTo>
                  <a:lnTo>
                    <a:pt x="200" y="22"/>
                  </a:lnTo>
                  <a:lnTo>
                    <a:pt x="209" y="19"/>
                  </a:lnTo>
                  <a:lnTo>
                    <a:pt x="217" y="18"/>
                  </a:lnTo>
                  <a:lnTo>
                    <a:pt x="227" y="16"/>
                  </a:lnTo>
                  <a:lnTo>
                    <a:pt x="235" y="16"/>
                  </a:lnTo>
                  <a:lnTo>
                    <a:pt x="243" y="18"/>
                  </a:lnTo>
                  <a:lnTo>
                    <a:pt x="261" y="22"/>
                  </a:lnTo>
                  <a:lnTo>
                    <a:pt x="261" y="22"/>
                  </a:lnTo>
                  <a:lnTo>
                    <a:pt x="261" y="16"/>
                  </a:lnTo>
                  <a:lnTo>
                    <a:pt x="261" y="14"/>
                  </a:lnTo>
                  <a:lnTo>
                    <a:pt x="258" y="11"/>
                  </a:lnTo>
                  <a:lnTo>
                    <a:pt x="256" y="11"/>
                  </a:lnTo>
                  <a:lnTo>
                    <a:pt x="247" y="10"/>
                  </a:lnTo>
                  <a:lnTo>
                    <a:pt x="245" y="8"/>
                  </a:lnTo>
                  <a:lnTo>
                    <a:pt x="242" y="5"/>
                  </a:lnTo>
                  <a:lnTo>
                    <a:pt x="242" y="5"/>
                  </a:lnTo>
                  <a:lnTo>
                    <a:pt x="246" y="1"/>
                  </a:lnTo>
                  <a:lnTo>
                    <a:pt x="247" y="0"/>
                  </a:lnTo>
                  <a:lnTo>
                    <a:pt x="250" y="0"/>
                  </a:lnTo>
                  <a:lnTo>
                    <a:pt x="250" y="0"/>
                  </a:lnTo>
                  <a:lnTo>
                    <a:pt x="261" y="1"/>
                  </a:lnTo>
                  <a:lnTo>
                    <a:pt x="267" y="1"/>
                  </a:lnTo>
                  <a:lnTo>
                    <a:pt x="272" y="0"/>
                  </a:lnTo>
                  <a:lnTo>
                    <a:pt x="272" y="0"/>
                  </a:lnTo>
                  <a:lnTo>
                    <a:pt x="276" y="3"/>
                  </a:lnTo>
                  <a:lnTo>
                    <a:pt x="279" y="4"/>
                  </a:lnTo>
                  <a:lnTo>
                    <a:pt x="281" y="7"/>
                  </a:lnTo>
                  <a:lnTo>
                    <a:pt x="281" y="7"/>
                  </a:lnTo>
                  <a:lnTo>
                    <a:pt x="282" y="11"/>
                  </a:lnTo>
                  <a:lnTo>
                    <a:pt x="285" y="14"/>
                  </a:lnTo>
                  <a:lnTo>
                    <a:pt x="286" y="16"/>
                  </a:lnTo>
                  <a:lnTo>
                    <a:pt x="290" y="19"/>
                  </a:lnTo>
                  <a:lnTo>
                    <a:pt x="297" y="21"/>
                  </a:lnTo>
                  <a:lnTo>
                    <a:pt x="308" y="22"/>
                  </a:lnTo>
                  <a:lnTo>
                    <a:pt x="308" y="22"/>
                  </a:lnTo>
                  <a:lnTo>
                    <a:pt x="299" y="30"/>
                  </a:lnTo>
                  <a:lnTo>
                    <a:pt x="288" y="39"/>
                  </a:lnTo>
                  <a:lnTo>
                    <a:pt x="276" y="46"/>
                  </a:lnTo>
                  <a:lnTo>
                    <a:pt x="264" y="51"/>
                  </a:lnTo>
                  <a:lnTo>
                    <a:pt x="264" y="51"/>
                  </a:lnTo>
                  <a:lnTo>
                    <a:pt x="256" y="50"/>
                  </a:lnTo>
                  <a:lnTo>
                    <a:pt x="247" y="48"/>
                  </a:lnTo>
                  <a:lnTo>
                    <a:pt x="247" y="48"/>
                  </a:lnTo>
                  <a:lnTo>
                    <a:pt x="245" y="48"/>
                  </a:lnTo>
                  <a:lnTo>
                    <a:pt x="243" y="50"/>
                  </a:lnTo>
                  <a:lnTo>
                    <a:pt x="239" y="55"/>
                  </a:lnTo>
                  <a:lnTo>
                    <a:pt x="239" y="55"/>
                  </a:lnTo>
                  <a:lnTo>
                    <a:pt x="257" y="62"/>
                  </a:lnTo>
                  <a:lnTo>
                    <a:pt x="257" y="62"/>
                  </a:lnTo>
                  <a:lnTo>
                    <a:pt x="256" y="66"/>
                  </a:lnTo>
                  <a:lnTo>
                    <a:pt x="253" y="72"/>
                  </a:lnTo>
                  <a:lnTo>
                    <a:pt x="247" y="76"/>
                  </a:lnTo>
                  <a:lnTo>
                    <a:pt x="240" y="82"/>
                  </a:lnTo>
                  <a:lnTo>
                    <a:pt x="232" y="86"/>
                  </a:lnTo>
                  <a:lnTo>
                    <a:pt x="224" y="90"/>
                  </a:lnTo>
                  <a:lnTo>
                    <a:pt x="216" y="94"/>
                  </a:lnTo>
                  <a:lnTo>
                    <a:pt x="206" y="95"/>
                  </a:lnTo>
                  <a:lnTo>
                    <a:pt x="206" y="95"/>
                  </a:lnTo>
                  <a:lnTo>
                    <a:pt x="207" y="115"/>
                  </a:lnTo>
                  <a:lnTo>
                    <a:pt x="207" y="115"/>
                  </a:lnTo>
                  <a:lnTo>
                    <a:pt x="199" y="108"/>
                  </a:lnTo>
                  <a:lnTo>
                    <a:pt x="199" y="108"/>
                  </a:lnTo>
                  <a:lnTo>
                    <a:pt x="182" y="120"/>
                  </a:lnTo>
                  <a:lnTo>
                    <a:pt x="182" y="120"/>
                  </a:lnTo>
                  <a:lnTo>
                    <a:pt x="195" y="124"/>
                  </a:lnTo>
                  <a:lnTo>
                    <a:pt x="195" y="124"/>
                  </a:lnTo>
                  <a:lnTo>
                    <a:pt x="196" y="130"/>
                  </a:lnTo>
                  <a:lnTo>
                    <a:pt x="196" y="134"/>
                  </a:lnTo>
                  <a:lnTo>
                    <a:pt x="193" y="140"/>
                  </a:lnTo>
                  <a:lnTo>
                    <a:pt x="191" y="142"/>
                  </a:lnTo>
                  <a:lnTo>
                    <a:pt x="182" y="149"/>
                  </a:lnTo>
                  <a:lnTo>
                    <a:pt x="173" y="158"/>
                  </a:lnTo>
                  <a:lnTo>
                    <a:pt x="173" y="158"/>
                  </a:lnTo>
                  <a:lnTo>
                    <a:pt x="160" y="152"/>
                  </a:lnTo>
                  <a:lnTo>
                    <a:pt x="160" y="152"/>
                  </a:lnTo>
                  <a:lnTo>
                    <a:pt x="149" y="165"/>
                  </a:lnTo>
                  <a:lnTo>
                    <a:pt x="149" y="165"/>
                  </a:lnTo>
                  <a:lnTo>
                    <a:pt x="159" y="194"/>
                  </a:lnTo>
                  <a:lnTo>
                    <a:pt x="159" y="194"/>
                  </a:lnTo>
                  <a:lnTo>
                    <a:pt x="148" y="202"/>
                  </a:lnTo>
                  <a:lnTo>
                    <a:pt x="145" y="206"/>
                  </a:lnTo>
                  <a:lnTo>
                    <a:pt x="144" y="210"/>
                  </a:lnTo>
                  <a:lnTo>
                    <a:pt x="145" y="213"/>
                  </a:lnTo>
                  <a:lnTo>
                    <a:pt x="145" y="213"/>
                  </a:lnTo>
                  <a:lnTo>
                    <a:pt x="144" y="214"/>
                  </a:lnTo>
                  <a:lnTo>
                    <a:pt x="142" y="217"/>
                  </a:lnTo>
                  <a:lnTo>
                    <a:pt x="138" y="220"/>
                  </a:lnTo>
                  <a:lnTo>
                    <a:pt x="124" y="228"/>
                  </a:lnTo>
                  <a:lnTo>
                    <a:pt x="124" y="228"/>
                  </a:lnTo>
                  <a:lnTo>
                    <a:pt x="128" y="232"/>
                  </a:lnTo>
                  <a:lnTo>
                    <a:pt x="130" y="237"/>
                  </a:lnTo>
                  <a:lnTo>
                    <a:pt x="130" y="241"/>
                  </a:lnTo>
                  <a:lnTo>
                    <a:pt x="128" y="245"/>
                  </a:lnTo>
                  <a:lnTo>
                    <a:pt x="124" y="253"/>
                  </a:lnTo>
                  <a:lnTo>
                    <a:pt x="123" y="259"/>
                  </a:lnTo>
                  <a:lnTo>
                    <a:pt x="124" y="263"/>
                  </a:lnTo>
                  <a:lnTo>
                    <a:pt x="124" y="263"/>
                  </a:lnTo>
                  <a:lnTo>
                    <a:pt x="119" y="262"/>
                  </a:lnTo>
                  <a:lnTo>
                    <a:pt x="112" y="262"/>
                  </a:lnTo>
                  <a:lnTo>
                    <a:pt x="101" y="262"/>
                  </a:lnTo>
                  <a:lnTo>
                    <a:pt x="94" y="262"/>
                  </a:lnTo>
                  <a:lnTo>
                    <a:pt x="88" y="260"/>
                  </a:lnTo>
                  <a:lnTo>
                    <a:pt x="81" y="257"/>
                  </a:lnTo>
                  <a:lnTo>
                    <a:pt x="76" y="253"/>
                  </a:lnTo>
                  <a:lnTo>
                    <a:pt x="76" y="253"/>
                  </a:lnTo>
                  <a:lnTo>
                    <a:pt x="76" y="274"/>
                  </a:lnTo>
                  <a:lnTo>
                    <a:pt x="76" y="274"/>
                  </a:lnTo>
                  <a:lnTo>
                    <a:pt x="92" y="277"/>
                  </a:lnTo>
                  <a:lnTo>
                    <a:pt x="92" y="277"/>
                  </a:lnTo>
                  <a:lnTo>
                    <a:pt x="94" y="278"/>
                  </a:lnTo>
                  <a:lnTo>
                    <a:pt x="94" y="281"/>
                  </a:lnTo>
                  <a:lnTo>
                    <a:pt x="94" y="285"/>
                  </a:lnTo>
                  <a:lnTo>
                    <a:pt x="95" y="289"/>
                  </a:lnTo>
                  <a:lnTo>
                    <a:pt x="98" y="291"/>
                  </a:lnTo>
                  <a:lnTo>
                    <a:pt x="101" y="291"/>
                  </a:lnTo>
                  <a:lnTo>
                    <a:pt x="101" y="291"/>
                  </a:lnTo>
                  <a:lnTo>
                    <a:pt x="94" y="299"/>
                  </a:lnTo>
                  <a:lnTo>
                    <a:pt x="90" y="303"/>
                  </a:lnTo>
                  <a:lnTo>
                    <a:pt x="85" y="306"/>
                  </a:lnTo>
                  <a:lnTo>
                    <a:pt x="81" y="307"/>
                  </a:lnTo>
                  <a:lnTo>
                    <a:pt x="76" y="309"/>
                  </a:lnTo>
                  <a:lnTo>
                    <a:pt x="70" y="307"/>
                  </a:lnTo>
                  <a:lnTo>
                    <a:pt x="63" y="306"/>
                  </a:lnTo>
                  <a:lnTo>
                    <a:pt x="63" y="306"/>
                  </a:lnTo>
                  <a:lnTo>
                    <a:pt x="51" y="334"/>
                  </a:lnTo>
                  <a:lnTo>
                    <a:pt x="51" y="334"/>
                  </a:lnTo>
                  <a:lnTo>
                    <a:pt x="62" y="334"/>
                  </a:lnTo>
                  <a:lnTo>
                    <a:pt x="70" y="336"/>
                  </a:lnTo>
                  <a:lnTo>
                    <a:pt x="78" y="340"/>
                  </a:lnTo>
                  <a:lnTo>
                    <a:pt x="85" y="347"/>
                  </a:lnTo>
                  <a:lnTo>
                    <a:pt x="85" y="347"/>
                  </a:lnTo>
                  <a:lnTo>
                    <a:pt x="87" y="349"/>
                  </a:lnTo>
                  <a:lnTo>
                    <a:pt x="88" y="352"/>
                  </a:lnTo>
                  <a:lnTo>
                    <a:pt x="88" y="357"/>
                  </a:lnTo>
                  <a:lnTo>
                    <a:pt x="88" y="357"/>
                  </a:lnTo>
                  <a:lnTo>
                    <a:pt x="84" y="358"/>
                  </a:lnTo>
                  <a:lnTo>
                    <a:pt x="80" y="360"/>
                  </a:lnTo>
                  <a:lnTo>
                    <a:pt x="78" y="363"/>
                  </a:lnTo>
                  <a:lnTo>
                    <a:pt x="76" y="365"/>
                  </a:lnTo>
                  <a:lnTo>
                    <a:pt x="73" y="372"/>
                  </a:lnTo>
                  <a:lnTo>
                    <a:pt x="70" y="376"/>
                  </a:lnTo>
                  <a:lnTo>
                    <a:pt x="66" y="379"/>
                  </a:lnTo>
                  <a:lnTo>
                    <a:pt x="66" y="379"/>
                  </a:lnTo>
                  <a:lnTo>
                    <a:pt x="94" y="388"/>
                  </a:lnTo>
                  <a:lnTo>
                    <a:pt x="94" y="388"/>
                  </a:lnTo>
                  <a:lnTo>
                    <a:pt x="83" y="399"/>
                  </a:lnTo>
                  <a:lnTo>
                    <a:pt x="83" y="399"/>
                  </a:lnTo>
                  <a:lnTo>
                    <a:pt x="98" y="412"/>
                  </a:lnTo>
                  <a:lnTo>
                    <a:pt x="98" y="412"/>
                  </a:lnTo>
                  <a:lnTo>
                    <a:pt x="95" y="415"/>
                  </a:lnTo>
                  <a:lnTo>
                    <a:pt x="95" y="415"/>
                  </a:lnTo>
                  <a:lnTo>
                    <a:pt x="81" y="411"/>
                  </a:lnTo>
                  <a:lnTo>
                    <a:pt x="81" y="411"/>
                  </a:lnTo>
                  <a:lnTo>
                    <a:pt x="72" y="428"/>
                  </a:lnTo>
                  <a:lnTo>
                    <a:pt x="72" y="428"/>
                  </a:lnTo>
                  <a:lnTo>
                    <a:pt x="69" y="415"/>
                  </a:lnTo>
                  <a:lnTo>
                    <a:pt x="69" y="415"/>
                  </a:lnTo>
                  <a:lnTo>
                    <a:pt x="51" y="414"/>
                  </a:lnTo>
                  <a:lnTo>
                    <a:pt x="51" y="414"/>
                  </a:lnTo>
                  <a:lnTo>
                    <a:pt x="45" y="430"/>
                  </a:lnTo>
                  <a:lnTo>
                    <a:pt x="45" y="430"/>
                  </a:lnTo>
                  <a:lnTo>
                    <a:pt x="58" y="436"/>
                  </a:lnTo>
                  <a:lnTo>
                    <a:pt x="70" y="442"/>
                  </a:lnTo>
                  <a:lnTo>
                    <a:pt x="70" y="442"/>
                  </a:lnTo>
                  <a:lnTo>
                    <a:pt x="70" y="443"/>
                  </a:lnTo>
                  <a:lnTo>
                    <a:pt x="70" y="446"/>
                  </a:lnTo>
                  <a:lnTo>
                    <a:pt x="70" y="451"/>
                  </a:lnTo>
                  <a:lnTo>
                    <a:pt x="70" y="451"/>
                  </a:lnTo>
                  <a:lnTo>
                    <a:pt x="59" y="450"/>
                  </a:lnTo>
                  <a:lnTo>
                    <a:pt x="49" y="450"/>
                  </a:lnTo>
                  <a:lnTo>
                    <a:pt x="45" y="451"/>
                  </a:lnTo>
                  <a:lnTo>
                    <a:pt x="41" y="453"/>
                  </a:lnTo>
                  <a:lnTo>
                    <a:pt x="37" y="455"/>
                  </a:lnTo>
                  <a:lnTo>
                    <a:pt x="34" y="460"/>
                  </a:lnTo>
                  <a:lnTo>
                    <a:pt x="34" y="460"/>
                  </a:lnTo>
                  <a:lnTo>
                    <a:pt x="42" y="465"/>
                  </a:lnTo>
                  <a:lnTo>
                    <a:pt x="42" y="465"/>
                  </a:lnTo>
                  <a:lnTo>
                    <a:pt x="41" y="468"/>
                  </a:lnTo>
                  <a:lnTo>
                    <a:pt x="37" y="469"/>
                  </a:lnTo>
                  <a:lnTo>
                    <a:pt x="31" y="468"/>
                  </a:lnTo>
                  <a:lnTo>
                    <a:pt x="24" y="466"/>
                  </a:lnTo>
                  <a:lnTo>
                    <a:pt x="19" y="465"/>
                  </a:lnTo>
                  <a:lnTo>
                    <a:pt x="13" y="462"/>
                  </a:lnTo>
                  <a:lnTo>
                    <a:pt x="9" y="458"/>
                  </a:lnTo>
                  <a:lnTo>
                    <a:pt x="6" y="455"/>
                  </a:lnTo>
                  <a:lnTo>
                    <a:pt x="6" y="455"/>
                  </a:lnTo>
                  <a:lnTo>
                    <a:pt x="5" y="448"/>
                  </a:lnTo>
                  <a:lnTo>
                    <a:pt x="6" y="440"/>
                  </a:lnTo>
                  <a:lnTo>
                    <a:pt x="11" y="435"/>
                  </a:lnTo>
                  <a:lnTo>
                    <a:pt x="13" y="432"/>
                  </a:lnTo>
                  <a:lnTo>
                    <a:pt x="15" y="430"/>
                  </a:lnTo>
                  <a:lnTo>
                    <a:pt x="15" y="430"/>
                  </a:lnTo>
                  <a:lnTo>
                    <a:pt x="36" y="424"/>
                  </a:lnTo>
                  <a:lnTo>
                    <a:pt x="36" y="424"/>
                  </a:lnTo>
                  <a:lnTo>
                    <a:pt x="31" y="421"/>
                  </a:lnTo>
                  <a:lnTo>
                    <a:pt x="27" y="419"/>
                  </a:lnTo>
                  <a:lnTo>
                    <a:pt x="22" y="419"/>
                  </a:lnTo>
                  <a:lnTo>
                    <a:pt x="18" y="419"/>
                  </a:lnTo>
                  <a:lnTo>
                    <a:pt x="8" y="422"/>
                  </a:lnTo>
                  <a:lnTo>
                    <a:pt x="4" y="421"/>
                  </a:lnTo>
                  <a:lnTo>
                    <a:pt x="0" y="418"/>
                  </a:lnTo>
                  <a:lnTo>
                    <a:pt x="0" y="418"/>
                  </a:lnTo>
                  <a:lnTo>
                    <a:pt x="4" y="404"/>
                  </a:lnTo>
                  <a:lnTo>
                    <a:pt x="4" y="404"/>
                  </a:lnTo>
                  <a:lnTo>
                    <a:pt x="23" y="417"/>
                  </a:lnTo>
                  <a:lnTo>
                    <a:pt x="23" y="417"/>
                  </a:lnTo>
                  <a:lnTo>
                    <a:pt x="29" y="383"/>
                  </a:lnTo>
                  <a:lnTo>
                    <a:pt x="29" y="383"/>
                  </a:lnTo>
                  <a:lnTo>
                    <a:pt x="22" y="382"/>
                  </a:lnTo>
                  <a:lnTo>
                    <a:pt x="15" y="379"/>
                  </a:lnTo>
                  <a:lnTo>
                    <a:pt x="12" y="378"/>
                  </a:lnTo>
                  <a:lnTo>
                    <a:pt x="11" y="375"/>
                  </a:lnTo>
                  <a:lnTo>
                    <a:pt x="9" y="372"/>
                  </a:lnTo>
                  <a:lnTo>
                    <a:pt x="11" y="367"/>
                  </a:lnTo>
                  <a:lnTo>
                    <a:pt x="11" y="367"/>
                  </a:lnTo>
                  <a:lnTo>
                    <a:pt x="19" y="367"/>
                  </a:lnTo>
                  <a:lnTo>
                    <a:pt x="29" y="367"/>
                  </a:lnTo>
                  <a:lnTo>
                    <a:pt x="29" y="367"/>
                  </a:lnTo>
                  <a:lnTo>
                    <a:pt x="36" y="363"/>
                  </a:lnTo>
                  <a:lnTo>
                    <a:pt x="40" y="357"/>
                  </a:lnTo>
                  <a:lnTo>
                    <a:pt x="40" y="357"/>
                  </a:lnTo>
                  <a:lnTo>
                    <a:pt x="41" y="354"/>
                  </a:lnTo>
                  <a:lnTo>
                    <a:pt x="41" y="352"/>
                  </a:lnTo>
                  <a:lnTo>
                    <a:pt x="40" y="347"/>
                  </a:lnTo>
                  <a:lnTo>
                    <a:pt x="36" y="345"/>
                  </a:lnTo>
                  <a:lnTo>
                    <a:pt x="36" y="345"/>
                  </a:lnTo>
                  <a:lnTo>
                    <a:pt x="30" y="342"/>
                  </a:lnTo>
                  <a:lnTo>
                    <a:pt x="27" y="338"/>
                  </a:lnTo>
                  <a:lnTo>
                    <a:pt x="27" y="335"/>
                  </a:lnTo>
                  <a:lnTo>
                    <a:pt x="29" y="332"/>
                  </a:lnTo>
                  <a:lnTo>
                    <a:pt x="33" y="328"/>
                  </a:lnTo>
                  <a:lnTo>
                    <a:pt x="33" y="328"/>
                  </a:lnTo>
                  <a:lnTo>
                    <a:pt x="34" y="324"/>
                  </a:lnTo>
                  <a:lnTo>
                    <a:pt x="37" y="320"/>
                  </a:lnTo>
                  <a:lnTo>
                    <a:pt x="37" y="320"/>
                  </a:lnTo>
                  <a:lnTo>
                    <a:pt x="49" y="289"/>
                  </a:lnTo>
                  <a:lnTo>
                    <a:pt x="49" y="289"/>
                  </a:lnTo>
                  <a:lnTo>
                    <a:pt x="48" y="284"/>
                  </a:lnTo>
                  <a:lnTo>
                    <a:pt x="48" y="278"/>
                  </a:lnTo>
                  <a:lnTo>
                    <a:pt x="49" y="273"/>
                  </a:lnTo>
                  <a:lnTo>
                    <a:pt x="54" y="267"/>
                  </a:lnTo>
                  <a:lnTo>
                    <a:pt x="60" y="255"/>
                  </a:lnTo>
                  <a:lnTo>
                    <a:pt x="62" y="249"/>
                  </a:lnTo>
                  <a:lnTo>
                    <a:pt x="63" y="242"/>
                  </a:lnTo>
                  <a:lnTo>
                    <a:pt x="63" y="242"/>
                  </a:lnTo>
                  <a:lnTo>
                    <a:pt x="47" y="248"/>
                  </a:lnTo>
                  <a:lnTo>
                    <a:pt x="47" y="248"/>
                  </a:lnTo>
                  <a:lnTo>
                    <a:pt x="51" y="241"/>
                  </a:lnTo>
                  <a:lnTo>
                    <a:pt x="55" y="235"/>
                  </a:lnTo>
                  <a:lnTo>
                    <a:pt x="66" y="224"/>
                  </a:lnTo>
                  <a:lnTo>
                    <a:pt x="70" y="219"/>
                  </a:lnTo>
                  <a:lnTo>
                    <a:pt x="73" y="213"/>
                  </a:lnTo>
                  <a:lnTo>
                    <a:pt x="74" y="206"/>
                  </a:lnTo>
                  <a:lnTo>
                    <a:pt x="73" y="199"/>
                  </a:lnTo>
                  <a:lnTo>
                    <a:pt x="73" y="199"/>
                  </a:lnTo>
                  <a:lnTo>
                    <a:pt x="90" y="194"/>
                  </a:lnTo>
                  <a:lnTo>
                    <a:pt x="90" y="194"/>
                  </a:lnTo>
                  <a:lnTo>
                    <a:pt x="87" y="205"/>
                  </a:lnTo>
                  <a:lnTo>
                    <a:pt x="87" y="205"/>
                  </a:lnTo>
                  <a:lnTo>
                    <a:pt x="96" y="206"/>
                  </a:lnTo>
                  <a:lnTo>
                    <a:pt x="105" y="208"/>
                  </a:lnTo>
                  <a:lnTo>
                    <a:pt x="105" y="208"/>
                  </a:lnTo>
                  <a:lnTo>
                    <a:pt x="119" y="210"/>
                  </a:lnTo>
                  <a:lnTo>
                    <a:pt x="124" y="210"/>
                  </a:lnTo>
                  <a:lnTo>
                    <a:pt x="127" y="209"/>
                  </a:lnTo>
                  <a:lnTo>
                    <a:pt x="131" y="206"/>
                  </a:lnTo>
                  <a:lnTo>
                    <a:pt x="132" y="202"/>
                  </a:lnTo>
                  <a:lnTo>
                    <a:pt x="137" y="188"/>
                  </a:lnTo>
                  <a:lnTo>
                    <a:pt x="137" y="188"/>
                  </a:lnTo>
                  <a:lnTo>
                    <a:pt x="117" y="196"/>
                  </a:lnTo>
                  <a:lnTo>
                    <a:pt x="117" y="196"/>
                  </a:lnTo>
                  <a:lnTo>
                    <a:pt x="112" y="192"/>
                  </a:lnTo>
                  <a:lnTo>
                    <a:pt x="105" y="190"/>
                  </a:lnTo>
                  <a:lnTo>
                    <a:pt x="98" y="190"/>
                  </a:lnTo>
                  <a:lnTo>
                    <a:pt x="91" y="192"/>
                  </a:lnTo>
                  <a:lnTo>
                    <a:pt x="91" y="192"/>
                  </a:lnTo>
                  <a:close/>
                  <a:moveTo>
                    <a:pt x="227" y="52"/>
                  </a:moveTo>
                  <a:lnTo>
                    <a:pt x="227" y="52"/>
                  </a:lnTo>
                  <a:lnTo>
                    <a:pt x="211" y="41"/>
                  </a:lnTo>
                  <a:lnTo>
                    <a:pt x="211" y="41"/>
                  </a:lnTo>
                  <a:lnTo>
                    <a:pt x="206" y="52"/>
                  </a:lnTo>
                  <a:lnTo>
                    <a:pt x="206" y="58"/>
                  </a:lnTo>
                  <a:lnTo>
                    <a:pt x="206" y="62"/>
                  </a:lnTo>
                  <a:lnTo>
                    <a:pt x="209" y="65"/>
                  </a:lnTo>
                  <a:lnTo>
                    <a:pt x="211" y="68"/>
                  </a:lnTo>
                  <a:lnTo>
                    <a:pt x="216" y="69"/>
                  </a:lnTo>
                  <a:lnTo>
                    <a:pt x="222" y="69"/>
                  </a:lnTo>
                  <a:lnTo>
                    <a:pt x="222" y="69"/>
                  </a:lnTo>
                  <a:lnTo>
                    <a:pt x="227" y="52"/>
                  </a:lnTo>
                  <a:lnTo>
                    <a:pt x="227" y="52"/>
                  </a:lnTo>
                  <a:close/>
                  <a:moveTo>
                    <a:pt x="83" y="253"/>
                  </a:moveTo>
                  <a:lnTo>
                    <a:pt x="83" y="253"/>
                  </a:lnTo>
                  <a:lnTo>
                    <a:pt x="90" y="231"/>
                  </a:lnTo>
                  <a:lnTo>
                    <a:pt x="90" y="231"/>
                  </a:lnTo>
                  <a:lnTo>
                    <a:pt x="81" y="234"/>
                  </a:lnTo>
                  <a:lnTo>
                    <a:pt x="76" y="239"/>
                  </a:lnTo>
                  <a:lnTo>
                    <a:pt x="72" y="245"/>
                  </a:lnTo>
                  <a:lnTo>
                    <a:pt x="72" y="248"/>
                  </a:lnTo>
                  <a:lnTo>
                    <a:pt x="72" y="249"/>
                  </a:lnTo>
                  <a:lnTo>
                    <a:pt x="72" y="249"/>
                  </a:lnTo>
                  <a:lnTo>
                    <a:pt x="83" y="253"/>
                  </a:lnTo>
                  <a:lnTo>
                    <a:pt x="83" y="253"/>
                  </a:lnTo>
                  <a:close/>
                  <a:moveTo>
                    <a:pt x="33" y="440"/>
                  </a:moveTo>
                  <a:lnTo>
                    <a:pt x="33" y="440"/>
                  </a:lnTo>
                  <a:lnTo>
                    <a:pt x="30" y="437"/>
                  </a:lnTo>
                  <a:lnTo>
                    <a:pt x="26" y="436"/>
                  </a:lnTo>
                  <a:lnTo>
                    <a:pt x="22" y="437"/>
                  </a:lnTo>
                  <a:lnTo>
                    <a:pt x="18" y="443"/>
                  </a:lnTo>
                  <a:lnTo>
                    <a:pt x="18" y="443"/>
                  </a:lnTo>
                  <a:lnTo>
                    <a:pt x="33" y="440"/>
                  </a:lnTo>
                  <a:lnTo>
                    <a:pt x="33" y="4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7" name="Freeform 1272"/>
            <p:cNvSpPr>
              <a:spLocks noEditPoints="1"/>
            </p:cNvSpPr>
            <p:nvPr/>
          </p:nvSpPr>
          <p:spPr bwMode="auto">
            <a:xfrm>
              <a:off x="6113463" y="847725"/>
              <a:ext cx="277813" cy="101600"/>
            </a:xfrm>
            <a:custGeom>
              <a:avLst/>
              <a:gdLst>
                <a:gd name="T0" fmla="*/ 186 w 525"/>
                <a:gd name="T1" fmla="*/ 93 h 190"/>
                <a:gd name="T2" fmla="*/ 180 w 525"/>
                <a:gd name="T3" fmla="*/ 125 h 190"/>
                <a:gd name="T4" fmla="*/ 198 w 525"/>
                <a:gd name="T5" fmla="*/ 113 h 190"/>
                <a:gd name="T6" fmla="*/ 204 w 525"/>
                <a:gd name="T7" fmla="*/ 100 h 190"/>
                <a:gd name="T8" fmla="*/ 211 w 525"/>
                <a:gd name="T9" fmla="*/ 111 h 190"/>
                <a:gd name="T10" fmla="*/ 187 w 525"/>
                <a:gd name="T11" fmla="*/ 132 h 190"/>
                <a:gd name="T12" fmla="*/ 165 w 525"/>
                <a:gd name="T13" fmla="*/ 115 h 190"/>
                <a:gd name="T14" fmla="*/ 135 w 525"/>
                <a:gd name="T15" fmla="*/ 118 h 190"/>
                <a:gd name="T16" fmla="*/ 135 w 525"/>
                <a:gd name="T17" fmla="*/ 157 h 190"/>
                <a:gd name="T18" fmla="*/ 104 w 525"/>
                <a:gd name="T19" fmla="*/ 161 h 190"/>
                <a:gd name="T20" fmla="*/ 90 w 525"/>
                <a:gd name="T21" fmla="*/ 180 h 190"/>
                <a:gd name="T22" fmla="*/ 57 w 525"/>
                <a:gd name="T23" fmla="*/ 187 h 190"/>
                <a:gd name="T24" fmla="*/ 49 w 525"/>
                <a:gd name="T25" fmla="*/ 167 h 190"/>
                <a:gd name="T26" fmla="*/ 0 w 525"/>
                <a:gd name="T27" fmla="*/ 165 h 190"/>
                <a:gd name="T28" fmla="*/ 41 w 525"/>
                <a:gd name="T29" fmla="*/ 154 h 190"/>
                <a:gd name="T30" fmla="*/ 56 w 525"/>
                <a:gd name="T31" fmla="*/ 150 h 190"/>
                <a:gd name="T32" fmla="*/ 29 w 525"/>
                <a:gd name="T33" fmla="*/ 143 h 190"/>
                <a:gd name="T34" fmla="*/ 68 w 525"/>
                <a:gd name="T35" fmla="*/ 128 h 190"/>
                <a:gd name="T36" fmla="*/ 82 w 525"/>
                <a:gd name="T37" fmla="*/ 142 h 190"/>
                <a:gd name="T38" fmla="*/ 92 w 525"/>
                <a:gd name="T39" fmla="*/ 125 h 190"/>
                <a:gd name="T40" fmla="*/ 101 w 525"/>
                <a:gd name="T41" fmla="*/ 106 h 190"/>
                <a:gd name="T42" fmla="*/ 140 w 525"/>
                <a:gd name="T43" fmla="*/ 90 h 190"/>
                <a:gd name="T44" fmla="*/ 149 w 525"/>
                <a:gd name="T45" fmla="*/ 75 h 190"/>
                <a:gd name="T46" fmla="*/ 190 w 525"/>
                <a:gd name="T47" fmla="*/ 71 h 190"/>
                <a:gd name="T48" fmla="*/ 211 w 525"/>
                <a:gd name="T49" fmla="*/ 60 h 190"/>
                <a:gd name="T50" fmla="*/ 225 w 525"/>
                <a:gd name="T51" fmla="*/ 79 h 190"/>
                <a:gd name="T52" fmla="*/ 279 w 525"/>
                <a:gd name="T53" fmla="*/ 68 h 190"/>
                <a:gd name="T54" fmla="*/ 251 w 525"/>
                <a:gd name="T55" fmla="*/ 64 h 190"/>
                <a:gd name="T56" fmla="*/ 283 w 525"/>
                <a:gd name="T57" fmla="*/ 43 h 190"/>
                <a:gd name="T58" fmla="*/ 330 w 525"/>
                <a:gd name="T59" fmla="*/ 17 h 190"/>
                <a:gd name="T60" fmla="*/ 358 w 525"/>
                <a:gd name="T61" fmla="*/ 17 h 190"/>
                <a:gd name="T62" fmla="*/ 383 w 525"/>
                <a:gd name="T63" fmla="*/ 9 h 190"/>
                <a:gd name="T64" fmla="*/ 409 w 525"/>
                <a:gd name="T65" fmla="*/ 16 h 190"/>
                <a:gd name="T66" fmla="*/ 391 w 525"/>
                <a:gd name="T67" fmla="*/ 20 h 190"/>
                <a:gd name="T68" fmla="*/ 424 w 525"/>
                <a:gd name="T69" fmla="*/ 32 h 190"/>
                <a:gd name="T70" fmla="*/ 432 w 525"/>
                <a:gd name="T71" fmla="*/ 23 h 190"/>
                <a:gd name="T72" fmla="*/ 461 w 525"/>
                <a:gd name="T73" fmla="*/ 14 h 190"/>
                <a:gd name="T74" fmla="*/ 492 w 525"/>
                <a:gd name="T75" fmla="*/ 23 h 190"/>
                <a:gd name="T76" fmla="*/ 496 w 525"/>
                <a:gd name="T77" fmla="*/ 5 h 190"/>
                <a:gd name="T78" fmla="*/ 507 w 525"/>
                <a:gd name="T79" fmla="*/ 18 h 190"/>
                <a:gd name="T80" fmla="*/ 504 w 525"/>
                <a:gd name="T81" fmla="*/ 74 h 190"/>
                <a:gd name="T82" fmla="*/ 452 w 525"/>
                <a:gd name="T83" fmla="*/ 53 h 190"/>
                <a:gd name="T84" fmla="*/ 427 w 525"/>
                <a:gd name="T85" fmla="*/ 63 h 190"/>
                <a:gd name="T86" fmla="*/ 388 w 525"/>
                <a:gd name="T87" fmla="*/ 61 h 190"/>
                <a:gd name="T88" fmla="*/ 351 w 525"/>
                <a:gd name="T89" fmla="*/ 77 h 190"/>
                <a:gd name="T90" fmla="*/ 305 w 525"/>
                <a:gd name="T91" fmla="*/ 82 h 190"/>
                <a:gd name="T92" fmla="*/ 263 w 525"/>
                <a:gd name="T93" fmla="*/ 96 h 190"/>
                <a:gd name="T94" fmla="*/ 232 w 525"/>
                <a:gd name="T95" fmla="*/ 99 h 190"/>
                <a:gd name="T96" fmla="*/ 204 w 525"/>
                <a:gd name="T97" fmla="*/ 89 h 190"/>
                <a:gd name="T98" fmla="*/ 182 w 525"/>
                <a:gd name="T99" fmla="*/ 81 h 190"/>
                <a:gd name="T100" fmla="*/ 388 w 525"/>
                <a:gd name="T101" fmla="*/ 27 h 190"/>
                <a:gd name="T102" fmla="*/ 365 w 525"/>
                <a:gd name="T103" fmla="*/ 36 h 190"/>
                <a:gd name="T104" fmla="*/ 360 w 525"/>
                <a:gd name="T105" fmla="*/ 59 h 190"/>
                <a:gd name="T106" fmla="*/ 376 w 525"/>
                <a:gd name="T107" fmla="*/ 71 h 190"/>
                <a:gd name="T108" fmla="*/ 295 w 525"/>
                <a:gd name="T109" fmla="*/ 50 h 190"/>
                <a:gd name="T110" fmla="*/ 344 w 525"/>
                <a:gd name="T111" fmla="*/ 43 h 190"/>
                <a:gd name="T112" fmla="*/ 319 w 525"/>
                <a:gd name="T113" fmla="*/ 39 h 190"/>
                <a:gd name="T114" fmla="*/ 481 w 525"/>
                <a:gd name="T115" fmla="*/ 43 h 190"/>
                <a:gd name="T116" fmla="*/ 482 w 525"/>
                <a:gd name="T117" fmla="*/ 5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5" h="190">
                  <a:moveTo>
                    <a:pt x="191" y="85"/>
                  </a:moveTo>
                  <a:lnTo>
                    <a:pt x="191" y="85"/>
                  </a:lnTo>
                  <a:lnTo>
                    <a:pt x="190" y="88"/>
                  </a:lnTo>
                  <a:lnTo>
                    <a:pt x="190" y="90"/>
                  </a:lnTo>
                  <a:lnTo>
                    <a:pt x="190" y="90"/>
                  </a:lnTo>
                  <a:lnTo>
                    <a:pt x="186" y="93"/>
                  </a:lnTo>
                  <a:lnTo>
                    <a:pt x="182" y="97"/>
                  </a:lnTo>
                  <a:lnTo>
                    <a:pt x="178" y="104"/>
                  </a:lnTo>
                  <a:lnTo>
                    <a:pt x="176" y="113"/>
                  </a:lnTo>
                  <a:lnTo>
                    <a:pt x="176" y="122"/>
                  </a:lnTo>
                  <a:lnTo>
                    <a:pt x="176" y="122"/>
                  </a:lnTo>
                  <a:lnTo>
                    <a:pt x="180" y="125"/>
                  </a:lnTo>
                  <a:lnTo>
                    <a:pt x="185" y="125"/>
                  </a:lnTo>
                  <a:lnTo>
                    <a:pt x="189" y="124"/>
                  </a:lnTo>
                  <a:lnTo>
                    <a:pt x="193" y="121"/>
                  </a:lnTo>
                  <a:lnTo>
                    <a:pt x="193" y="121"/>
                  </a:lnTo>
                  <a:lnTo>
                    <a:pt x="197" y="117"/>
                  </a:lnTo>
                  <a:lnTo>
                    <a:pt x="198" y="113"/>
                  </a:lnTo>
                  <a:lnTo>
                    <a:pt x="198" y="110"/>
                  </a:lnTo>
                  <a:lnTo>
                    <a:pt x="197" y="108"/>
                  </a:lnTo>
                  <a:lnTo>
                    <a:pt x="191" y="103"/>
                  </a:lnTo>
                  <a:lnTo>
                    <a:pt x="191" y="103"/>
                  </a:lnTo>
                  <a:lnTo>
                    <a:pt x="198" y="101"/>
                  </a:lnTo>
                  <a:lnTo>
                    <a:pt x="204" y="100"/>
                  </a:lnTo>
                  <a:lnTo>
                    <a:pt x="207" y="101"/>
                  </a:lnTo>
                  <a:lnTo>
                    <a:pt x="208" y="103"/>
                  </a:lnTo>
                  <a:lnTo>
                    <a:pt x="209" y="104"/>
                  </a:lnTo>
                  <a:lnTo>
                    <a:pt x="209" y="108"/>
                  </a:lnTo>
                  <a:lnTo>
                    <a:pt x="209" y="108"/>
                  </a:lnTo>
                  <a:lnTo>
                    <a:pt x="211" y="111"/>
                  </a:lnTo>
                  <a:lnTo>
                    <a:pt x="212" y="114"/>
                  </a:lnTo>
                  <a:lnTo>
                    <a:pt x="216" y="119"/>
                  </a:lnTo>
                  <a:lnTo>
                    <a:pt x="216" y="119"/>
                  </a:lnTo>
                  <a:lnTo>
                    <a:pt x="203" y="126"/>
                  </a:lnTo>
                  <a:lnTo>
                    <a:pt x="196" y="129"/>
                  </a:lnTo>
                  <a:lnTo>
                    <a:pt x="187" y="132"/>
                  </a:lnTo>
                  <a:lnTo>
                    <a:pt x="187" y="132"/>
                  </a:lnTo>
                  <a:lnTo>
                    <a:pt x="179" y="132"/>
                  </a:lnTo>
                  <a:lnTo>
                    <a:pt x="169" y="132"/>
                  </a:lnTo>
                  <a:lnTo>
                    <a:pt x="147" y="132"/>
                  </a:lnTo>
                  <a:lnTo>
                    <a:pt x="147" y="132"/>
                  </a:lnTo>
                  <a:lnTo>
                    <a:pt x="165" y="115"/>
                  </a:lnTo>
                  <a:lnTo>
                    <a:pt x="165" y="115"/>
                  </a:lnTo>
                  <a:lnTo>
                    <a:pt x="160" y="111"/>
                  </a:lnTo>
                  <a:lnTo>
                    <a:pt x="157" y="110"/>
                  </a:lnTo>
                  <a:lnTo>
                    <a:pt x="154" y="110"/>
                  </a:lnTo>
                  <a:lnTo>
                    <a:pt x="147" y="113"/>
                  </a:lnTo>
                  <a:lnTo>
                    <a:pt x="135" y="118"/>
                  </a:lnTo>
                  <a:lnTo>
                    <a:pt x="135" y="118"/>
                  </a:lnTo>
                  <a:lnTo>
                    <a:pt x="147" y="143"/>
                  </a:lnTo>
                  <a:lnTo>
                    <a:pt x="147" y="143"/>
                  </a:lnTo>
                  <a:lnTo>
                    <a:pt x="140" y="153"/>
                  </a:lnTo>
                  <a:lnTo>
                    <a:pt x="137" y="155"/>
                  </a:lnTo>
                  <a:lnTo>
                    <a:pt x="135" y="157"/>
                  </a:lnTo>
                  <a:lnTo>
                    <a:pt x="131" y="157"/>
                  </a:lnTo>
                  <a:lnTo>
                    <a:pt x="126" y="157"/>
                  </a:lnTo>
                  <a:lnTo>
                    <a:pt x="115" y="151"/>
                  </a:lnTo>
                  <a:lnTo>
                    <a:pt x="115" y="151"/>
                  </a:lnTo>
                  <a:lnTo>
                    <a:pt x="110" y="157"/>
                  </a:lnTo>
                  <a:lnTo>
                    <a:pt x="104" y="161"/>
                  </a:lnTo>
                  <a:lnTo>
                    <a:pt x="99" y="162"/>
                  </a:lnTo>
                  <a:lnTo>
                    <a:pt x="89" y="165"/>
                  </a:lnTo>
                  <a:lnTo>
                    <a:pt x="89" y="165"/>
                  </a:lnTo>
                  <a:lnTo>
                    <a:pt x="95" y="179"/>
                  </a:lnTo>
                  <a:lnTo>
                    <a:pt x="95" y="179"/>
                  </a:lnTo>
                  <a:lnTo>
                    <a:pt x="90" y="180"/>
                  </a:lnTo>
                  <a:lnTo>
                    <a:pt x="86" y="183"/>
                  </a:lnTo>
                  <a:lnTo>
                    <a:pt x="78" y="187"/>
                  </a:lnTo>
                  <a:lnTo>
                    <a:pt x="74" y="189"/>
                  </a:lnTo>
                  <a:lnTo>
                    <a:pt x="68" y="190"/>
                  </a:lnTo>
                  <a:lnTo>
                    <a:pt x="64" y="189"/>
                  </a:lnTo>
                  <a:lnTo>
                    <a:pt x="57" y="187"/>
                  </a:lnTo>
                  <a:lnTo>
                    <a:pt x="57" y="187"/>
                  </a:lnTo>
                  <a:lnTo>
                    <a:pt x="57" y="178"/>
                  </a:lnTo>
                  <a:lnTo>
                    <a:pt x="57" y="178"/>
                  </a:lnTo>
                  <a:lnTo>
                    <a:pt x="57" y="172"/>
                  </a:lnTo>
                  <a:lnTo>
                    <a:pt x="54" y="169"/>
                  </a:lnTo>
                  <a:lnTo>
                    <a:pt x="49" y="167"/>
                  </a:lnTo>
                  <a:lnTo>
                    <a:pt x="43" y="167"/>
                  </a:lnTo>
                  <a:lnTo>
                    <a:pt x="43" y="167"/>
                  </a:lnTo>
                  <a:lnTo>
                    <a:pt x="10" y="167"/>
                  </a:lnTo>
                  <a:lnTo>
                    <a:pt x="10" y="167"/>
                  </a:lnTo>
                  <a:lnTo>
                    <a:pt x="6" y="167"/>
                  </a:lnTo>
                  <a:lnTo>
                    <a:pt x="0" y="165"/>
                  </a:lnTo>
                  <a:lnTo>
                    <a:pt x="0" y="165"/>
                  </a:lnTo>
                  <a:lnTo>
                    <a:pt x="27" y="155"/>
                  </a:lnTo>
                  <a:lnTo>
                    <a:pt x="27" y="155"/>
                  </a:lnTo>
                  <a:lnTo>
                    <a:pt x="34" y="153"/>
                  </a:lnTo>
                  <a:lnTo>
                    <a:pt x="36" y="153"/>
                  </a:lnTo>
                  <a:lnTo>
                    <a:pt x="41" y="154"/>
                  </a:lnTo>
                  <a:lnTo>
                    <a:pt x="41" y="154"/>
                  </a:lnTo>
                  <a:lnTo>
                    <a:pt x="43" y="155"/>
                  </a:lnTo>
                  <a:lnTo>
                    <a:pt x="47" y="155"/>
                  </a:lnTo>
                  <a:lnTo>
                    <a:pt x="57" y="155"/>
                  </a:lnTo>
                  <a:lnTo>
                    <a:pt x="57" y="155"/>
                  </a:lnTo>
                  <a:lnTo>
                    <a:pt x="56" y="150"/>
                  </a:lnTo>
                  <a:lnTo>
                    <a:pt x="53" y="146"/>
                  </a:lnTo>
                  <a:lnTo>
                    <a:pt x="49" y="144"/>
                  </a:lnTo>
                  <a:lnTo>
                    <a:pt x="45" y="144"/>
                  </a:lnTo>
                  <a:lnTo>
                    <a:pt x="36" y="144"/>
                  </a:lnTo>
                  <a:lnTo>
                    <a:pt x="32" y="144"/>
                  </a:lnTo>
                  <a:lnTo>
                    <a:pt x="29" y="143"/>
                  </a:lnTo>
                  <a:lnTo>
                    <a:pt x="29" y="143"/>
                  </a:lnTo>
                  <a:lnTo>
                    <a:pt x="36" y="135"/>
                  </a:lnTo>
                  <a:lnTo>
                    <a:pt x="41" y="132"/>
                  </a:lnTo>
                  <a:lnTo>
                    <a:pt x="45" y="129"/>
                  </a:lnTo>
                  <a:lnTo>
                    <a:pt x="56" y="128"/>
                  </a:lnTo>
                  <a:lnTo>
                    <a:pt x="68" y="128"/>
                  </a:lnTo>
                  <a:lnTo>
                    <a:pt x="68" y="128"/>
                  </a:lnTo>
                  <a:lnTo>
                    <a:pt x="71" y="137"/>
                  </a:lnTo>
                  <a:lnTo>
                    <a:pt x="72" y="140"/>
                  </a:lnTo>
                  <a:lnTo>
                    <a:pt x="75" y="142"/>
                  </a:lnTo>
                  <a:lnTo>
                    <a:pt x="78" y="143"/>
                  </a:lnTo>
                  <a:lnTo>
                    <a:pt x="82" y="142"/>
                  </a:lnTo>
                  <a:lnTo>
                    <a:pt x="96" y="140"/>
                  </a:lnTo>
                  <a:lnTo>
                    <a:pt x="96" y="140"/>
                  </a:lnTo>
                  <a:lnTo>
                    <a:pt x="93" y="136"/>
                  </a:lnTo>
                  <a:lnTo>
                    <a:pt x="92" y="133"/>
                  </a:lnTo>
                  <a:lnTo>
                    <a:pt x="92" y="129"/>
                  </a:lnTo>
                  <a:lnTo>
                    <a:pt x="92" y="125"/>
                  </a:lnTo>
                  <a:lnTo>
                    <a:pt x="92" y="121"/>
                  </a:lnTo>
                  <a:lnTo>
                    <a:pt x="92" y="117"/>
                  </a:lnTo>
                  <a:lnTo>
                    <a:pt x="89" y="114"/>
                  </a:lnTo>
                  <a:lnTo>
                    <a:pt x="82" y="111"/>
                  </a:lnTo>
                  <a:lnTo>
                    <a:pt x="82" y="111"/>
                  </a:lnTo>
                  <a:lnTo>
                    <a:pt x="101" y="106"/>
                  </a:lnTo>
                  <a:lnTo>
                    <a:pt x="121" y="100"/>
                  </a:lnTo>
                  <a:lnTo>
                    <a:pt x="121" y="100"/>
                  </a:lnTo>
                  <a:lnTo>
                    <a:pt x="129" y="99"/>
                  </a:lnTo>
                  <a:lnTo>
                    <a:pt x="135" y="96"/>
                  </a:lnTo>
                  <a:lnTo>
                    <a:pt x="137" y="93"/>
                  </a:lnTo>
                  <a:lnTo>
                    <a:pt x="140" y="90"/>
                  </a:lnTo>
                  <a:lnTo>
                    <a:pt x="140" y="88"/>
                  </a:lnTo>
                  <a:lnTo>
                    <a:pt x="140" y="82"/>
                  </a:lnTo>
                  <a:lnTo>
                    <a:pt x="140" y="82"/>
                  </a:lnTo>
                  <a:lnTo>
                    <a:pt x="142" y="79"/>
                  </a:lnTo>
                  <a:lnTo>
                    <a:pt x="144" y="77"/>
                  </a:lnTo>
                  <a:lnTo>
                    <a:pt x="149" y="75"/>
                  </a:lnTo>
                  <a:lnTo>
                    <a:pt x="154" y="75"/>
                  </a:lnTo>
                  <a:lnTo>
                    <a:pt x="154" y="75"/>
                  </a:lnTo>
                  <a:lnTo>
                    <a:pt x="167" y="75"/>
                  </a:lnTo>
                  <a:lnTo>
                    <a:pt x="179" y="75"/>
                  </a:lnTo>
                  <a:lnTo>
                    <a:pt x="185" y="74"/>
                  </a:lnTo>
                  <a:lnTo>
                    <a:pt x="190" y="71"/>
                  </a:lnTo>
                  <a:lnTo>
                    <a:pt x="196" y="68"/>
                  </a:lnTo>
                  <a:lnTo>
                    <a:pt x="201" y="63"/>
                  </a:lnTo>
                  <a:lnTo>
                    <a:pt x="201" y="63"/>
                  </a:lnTo>
                  <a:lnTo>
                    <a:pt x="204" y="61"/>
                  </a:lnTo>
                  <a:lnTo>
                    <a:pt x="208" y="60"/>
                  </a:lnTo>
                  <a:lnTo>
                    <a:pt x="211" y="60"/>
                  </a:lnTo>
                  <a:lnTo>
                    <a:pt x="215" y="61"/>
                  </a:lnTo>
                  <a:lnTo>
                    <a:pt x="218" y="64"/>
                  </a:lnTo>
                  <a:lnTo>
                    <a:pt x="221" y="68"/>
                  </a:lnTo>
                  <a:lnTo>
                    <a:pt x="223" y="72"/>
                  </a:lnTo>
                  <a:lnTo>
                    <a:pt x="225" y="79"/>
                  </a:lnTo>
                  <a:lnTo>
                    <a:pt x="225" y="79"/>
                  </a:lnTo>
                  <a:lnTo>
                    <a:pt x="250" y="71"/>
                  </a:lnTo>
                  <a:lnTo>
                    <a:pt x="250" y="71"/>
                  </a:lnTo>
                  <a:lnTo>
                    <a:pt x="261" y="83"/>
                  </a:lnTo>
                  <a:lnTo>
                    <a:pt x="261" y="83"/>
                  </a:lnTo>
                  <a:lnTo>
                    <a:pt x="279" y="68"/>
                  </a:lnTo>
                  <a:lnTo>
                    <a:pt x="279" y="68"/>
                  </a:lnTo>
                  <a:lnTo>
                    <a:pt x="272" y="68"/>
                  </a:lnTo>
                  <a:lnTo>
                    <a:pt x="263" y="70"/>
                  </a:lnTo>
                  <a:lnTo>
                    <a:pt x="261" y="70"/>
                  </a:lnTo>
                  <a:lnTo>
                    <a:pt x="257" y="70"/>
                  </a:lnTo>
                  <a:lnTo>
                    <a:pt x="254" y="67"/>
                  </a:lnTo>
                  <a:lnTo>
                    <a:pt x="251" y="64"/>
                  </a:lnTo>
                  <a:lnTo>
                    <a:pt x="251" y="64"/>
                  </a:lnTo>
                  <a:lnTo>
                    <a:pt x="263" y="47"/>
                  </a:lnTo>
                  <a:lnTo>
                    <a:pt x="263" y="47"/>
                  </a:lnTo>
                  <a:lnTo>
                    <a:pt x="280" y="47"/>
                  </a:lnTo>
                  <a:lnTo>
                    <a:pt x="280" y="47"/>
                  </a:lnTo>
                  <a:lnTo>
                    <a:pt x="283" y="43"/>
                  </a:lnTo>
                  <a:lnTo>
                    <a:pt x="287" y="39"/>
                  </a:lnTo>
                  <a:lnTo>
                    <a:pt x="299" y="31"/>
                  </a:lnTo>
                  <a:lnTo>
                    <a:pt x="316" y="23"/>
                  </a:lnTo>
                  <a:lnTo>
                    <a:pt x="323" y="20"/>
                  </a:lnTo>
                  <a:lnTo>
                    <a:pt x="330" y="17"/>
                  </a:lnTo>
                  <a:lnTo>
                    <a:pt x="330" y="17"/>
                  </a:lnTo>
                  <a:lnTo>
                    <a:pt x="337" y="31"/>
                  </a:lnTo>
                  <a:lnTo>
                    <a:pt x="337" y="31"/>
                  </a:lnTo>
                  <a:lnTo>
                    <a:pt x="359" y="27"/>
                  </a:lnTo>
                  <a:lnTo>
                    <a:pt x="359" y="27"/>
                  </a:lnTo>
                  <a:lnTo>
                    <a:pt x="358" y="23"/>
                  </a:lnTo>
                  <a:lnTo>
                    <a:pt x="358" y="17"/>
                  </a:lnTo>
                  <a:lnTo>
                    <a:pt x="358" y="17"/>
                  </a:lnTo>
                  <a:lnTo>
                    <a:pt x="359" y="13"/>
                  </a:lnTo>
                  <a:lnTo>
                    <a:pt x="360" y="11"/>
                  </a:lnTo>
                  <a:lnTo>
                    <a:pt x="363" y="10"/>
                  </a:lnTo>
                  <a:lnTo>
                    <a:pt x="363" y="10"/>
                  </a:lnTo>
                  <a:lnTo>
                    <a:pt x="383" y="9"/>
                  </a:lnTo>
                  <a:lnTo>
                    <a:pt x="402" y="9"/>
                  </a:lnTo>
                  <a:lnTo>
                    <a:pt x="402" y="9"/>
                  </a:lnTo>
                  <a:lnTo>
                    <a:pt x="406" y="10"/>
                  </a:lnTo>
                  <a:lnTo>
                    <a:pt x="410" y="13"/>
                  </a:lnTo>
                  <a:lnTo>
                    <a:pt x="410" y="13"/>
                  </a:lnTo>
                  <a:lnTo>
                    <a:pt x="409" y="16"/>
                  </a:lnTo>
                  <a:lnTo>
                    <a:pt x="407" y="18"/>
                  </a:lnTo>
                  <a:lnTo>
                    <a:pt x="405" y="18"/>
                  </a:lnTo>
                  <a:lnTo>
                    <a:pt x="403" y="20"/>
                  </a:lnTo>
                  <a:lnTo>
                    <a:pt x="396" y="20"/>
                  </a:lnTo>
                  <a:lnTo>
                    <a:pt x="391" y="20"/>
                  </a:lnTo>
                  <a:lnTo>
                    <a:pt x="391" y="20"/>
                  </a:lnTo>
                  <a:lnTo>
                    <a:pt x="394" y="28"/>
                  </a:lnTo>
                  <a:lnTo>
                    <a:pt x="396" y="32"/>
                  </a:lnTo>
                  <a:lnTo>
                    <a:pt x="402" y="34"/>
                  </a:lnTo>
                  <a:lnTo>
                    <a:pt x="402" y="34"/>
                  </a:lnTo>
                  <a:lnTo>
                    <a:pt x="416" y="34"/>
                  </a:lnTo>
                  <a:lnTo>
                    <a:pt x="424" y="32"/>
                  </a:lnTo>
                  <a:lnTo>
                    <a:pt x="430" y="31"/>
                  </a:lnTo>
                  <a:lnTo>
                    <a:pt x="430" y="31"/>
                  </a:lnTo>
                  <a:lnTo>
                    <a:pt x="432" y="29"/>
                  </a:lnTo>
                  <a:lnTo>
                    <a:pt x="434" y="27"/>
                  </a:lnTo>
                  <a:lnTo>
                    <a:pt x="434" y="25"/>
                  </a:lnTo>
                  <a:lnTo>
                    <a:pt x="432" y="23"/>
                  </a:lnTo>
                  <a:lnTo>
                    <a:pt x="423" y="13"/>
                  </a:lnTo>
                  <a:lnTo>
                    <a:pt x="423" y="13"/>
                  </a:lnTo>
                  <a:lnTo>
                    <a:pt x="437" y="13"/>
                  </a:lnTo>
                  <a:lnTo>
                    <a:pt x="449" y="13"/>
                  </a:lnTo>
                  <a:lnTo>
                    <a:pt x="455" y="13"/>
                  </a:lnTo>
                  <a:lnTo>
                    <a:pt x="461" y="14"/>
                  </a:lnTo>
                  <a:lnTo>
                    <a:pt x="467" y="17"/>
                  </a:lnTo>
                  <a:lnTo>
                    <a:pt x="471" y="21"/>
                  </a:lnTo>
                  <a:lnTo>
                    <a:pt x="471" y="21"/>
                  </a:lnTo>
                  <a:lnTo>
                    <a:pt x="478" y="24"/>
                  </a:lnTo>
                  <a:lnTo>
                    <a:pt x="484" y="25"/>
                  </a:lnTo>
                  <a:lnTo>
                    <a:pt x="492" y="23"/>
                  </a:lnTo>
                  <a:lnTo>
                    <a:pt x="500" y="18"/>
                  </a:lnTo>
                  <a:lnTo>
                    <a:pt x="500" y="18"/>
                  </a:lnTo>
                  <a:lnTo>
                    <a:pt x="499" y="14"/>
                  </a:lnTo>
                  <a:lnTo>
                    <a:pt x="496" y="9"/>
                  </a:lnTo>
                  <a:lnTo>
                    <a:pt x="495" y="6"/>
                  </a:lnTo>
                  <a:lnTo>
                    <a:pt x="496" y="5"/>
                  </a:lnTo>
                  <a:lnTo>
                    <a:pt x="497" y="2"/>
                  </a:lnTo>
                  <a:lnTo>
                    <a:pt x="502" y="0"/>
                  </a:lnTo>
                  <a:lnTo>
                    <a:pt x="502" y="0"/>
                  </a:lnTo>
                  <a:lnTo>
                    <a:pt x="525" y="11"/>
                  </a:lnTo>
                  <a:lnTo>
                    <a:pt x="525" y="11"/>
                  </a:lnTo>
                  <a:lnTo>
                    <a:pt x="507" y="18"/>
                  </a:lnTo>
                  <a:lnTo>
                    <a:pt x="507" y="18"/>
                  </a:lnTo>
                  <a:lnTo>
                    <a:pt x="517" y="39"/>
                  </a:lnTo>
                  <a:lnTo>
                    <a:pt x="517" y="39"/>
                  </a:lnTo>
                  <a:lnTo>
                    <a:pt x="500" y="47"/>
                  </a:lnTo>
                  <a:lnTo>
                    <a:pt x="500" y="47"/>
                  </a:lnTo>
                  <a:lnTo>
                    <a:pt x="504" y="74"/>
                  </a:lnTo>
                  <a:lnTo>
                    <a:pt x="504" y="74"/>
                  </a:lnTo>
                  <a:lnTo>
                    <a:pt x="452" y="74"/>
                  </a:lnTo>
                  <a:lnTo>
                    <a:pt x="452" y="74"/>
                  </a:lnTo>
                  <a:lnTo>
                    <a:pt x="460" y="56"/>
                  </a:lnTo>
                  <a:lnTo>
                    <a:pt x="460" y="56"/>
                  </a:lnTo>
                  <a:lnTo>
                    <a:pt x="452" y="53"/>
                  </a:lnTo>
                  <a:lnTo>
                    <a:pt x="448" y="53"/>
                  </a:lnTo>
                  <a:lnTo>
                    <a:pt x="445" y="53"/>
                  </a:lnTo>
                  <a:lnTo>
                    <a:pt x="445" y="53"/>
                  </a:lnTo>
                  <a:lnTo>
                    <a:pt x="439" y="57"/>
                  </a:lnTo>
                  <a:lnTo>
                    <a:pt x="432" y="60"/>
                  </a:lnTo>
                  <a:lnTo>
                    <a:pt x="427" y="63"/>
                  </a:lnTo>
                  <a:lnTo>
                    <a:pt x="420" y="63"/>
                  </a:lnTo>
                  <a:lnTo>
                    <a:pt x="407" y="63"/>
                  </a:lnTo>
                  <a:lnTo>
                    <a:pt x="394" y="60"/>
                  </a:lnTo>
                  <a:lnTo>
                    <a:pt x="394" y="60"/>
                  </a:lnTo>
                  <a:lnTo>
                    <a:pt x="388" y="61"/>
                  </a:lnTo>
                  <a:lnTo>
                    <a:pt x="388" y="61"/>
                  </a:lnTo>
                  <a:lnTo>
                    <a:pt x="384" y="77"/>
                  </a:lnTo>
                  <a:lnTo>
                    <a:pt x="384" y="77"/>
                  </a:lnTo>
                  <a:lnTo>
                    <a:pt x="376" y="78"/>
                  </a:lnTo>
                  <a:lnTo>
                    <a:pt x="369" y="79"/>
                  </a:lnTo>
                  <a:lnTo>
                    <a:pt x="360" y="79"/>
                  </a:lnTo>
                  <a:lnTo>
                    <a:pt x="351" y="77"/>
                  </a:lnTo>
                  <a:lnTo>
                    <a:pt x="351" y="77"/>
                  </a:lnTo>
                  <a:lnTo>
                    <a:pt x="341" y="74"/>
                  </a:lnTo>
                  <a:lnTo>
                    <a:pt x="329" y="74"/>
                  </a:lnTo>
                  <a:lnTo>
                    <a:pt x="317" y="77"/>
                  </a:lnTo>
                  <a:lnTo>
                    <a:pt x="311" y="79"/>
                  </a:lnTo>
                  <a:lnTo>
                    <a:pt x="305" y="82"/>
                  </a:lnTo>
                  <a:lnTo>
                    <a:pt x="305" y="82"/>
                  </a:lnTo>
                  <a:lnTo>
                    <a:pt x="295" y="89"/>
                  </a:lnTo>
                  <a:lnTo>
                    <a:pt x="283" y="95"/>
                  </a:lnTo>
                  <a:lnTo>
                    <a:pt x="277" y="97"/>
                  </a:lnTo>
                  <a:lnTo>
                    <a:pt x="270" y="97"/>
                  </a:lnTo>
                  <a:lnTo>
                    <a:pt x="263" y="96"/>
                  </a:lnTo>
                  <a:lnTo>
                    <a:pt x="255" y="93"/>
                  </a:lnTo>
                  <a:lnTo>
                    <a:pt x="255" y="93"/>
                  </a:lnTo>
                  <a:lnTo>
                    <a:pt x="251" y="93"/>
                  </a:lnTo>
                  <a:lnTo>
                    <a:pt x="244" y="95"/>
                  </a:lnTo>
                  <a:lnTo>
                    <a:pt x="232" y="99"/>
                  </a:lnTo>
                  <a:lnTo>
                    <a:pt x="232" y="99"/>
                  </a:lnTo>
                  <a:lnTo>
                    <a:pt x="229" y="114"/>
                  </a:lnTo>
                  <a:lnTo>
                    <a:pt x="229" y="114"/>
                  </a:lnTo>
                  <a:lnTo>
                    <a:pt x="222" y="103"/>
                  </a:lnTo>
                  <a:lnTo>
                    <a:pt x="214" y="95"/>
                  </a:lnTo>
                  <a:lnTo>
                    <a:pt x="209" y="92"/>
                  </a:lnTo>
                  <a:lnTo>
                    <a:pt x="204" y="89"/>
                  </a:lnTo>
                  <a:lnTo>
                    <a:pt x="197" y="86"/>
                  </a:lnTo>
                  <a:lnTo>
                    <a:pt x="190" y="86"/>
                  </a:lnTo>
                  <a:lnTo>
                    <a:pt x="190" y="86"/>
                  </a:lnTo>
                  <a:lnTo>
                    <a:pt x="187" y="82"/>
                  </a:lnTo>
                  <a:lnTo>
                    <a:pt x="185" y="81"/>
                  </a:lnTo>
                  <a:lnTo>
                    <a:pt x="182" y="81"/>
                  </a:lnTo>
                  <a:lnTo>
                    <a:pt x="179" y="85"/>
                  </a:lnTo>
                  <a:lnTo>
                    <a:pt x="179" y="85"/>
                  </a:lnTo>
                  <a:lnTo>
                    <a:pt x="191" y="85"/>
                  </a:lnTo>
                  <a:lnTo>
                    <a:pt x="191" y="85"/>
                  </a:lnTo>
                  <a:close/>
                  <a:moveTo>
                    <a:pt x="388" y="27"/>
                  </a:moveTo>
                  <a:lnTo>
                    <a:pt x="388" y="27"/>
                  </a:lnTo>
                  <a:lnTo>
                    <a:pt x="381" y="31"/>
                  </a:lnTo>
                  <a:lnTo>
                    <a:pt x="377" y="35"/>
                  </a:lnTo>
                  <a:lnTo>
                    <a:pt x="371" y="38"/>
                  </a:lnTo>
                  <a:lnTo>
                    <a:pt x="369" y="38"/>
                  </a:lnTo>
                  <a:lnTo>
                    <a:pt x="365" y="36"/>
                  </a:lnTo>
                  <a:lnTo>
                    <a:pt x="365" y="36"/>
                  </a:lnTo>
                  <a:lnTo>
                    <a:pt x="363" y="38"/>
                  </a:lnTo>
                  <a:lnTo>
                    <a:pt x="362" y="39"/>
                  </a:lnTo>
                  <a:lnTo>
                    <a:pt x="362" y="39"/>
                  </a:lnTo>
                  <a:lnTo>
                    <a:pt x="359" y="50"/>
                  </a:lnTo>
                  <a:lnTo>
                    <a:pt x="359" y="54"/>
                  </a:lnTo>
                  <a:lnTo>
                    <a:pt x="360" y="59"/>
                  </a:lnTo>
                  <a:lnTo>
                    <a:pt x="360" y="59"/>
                  </a:lnTo>
                  <a:lnTo>
                    <a:pt x="363" y="63"/>
                  </a:lnTo>
                  <a:lnTo>
                    <a:pt x="367" y="68"/>
                  </a:lnTo>
                  <a:lnTo>
                    <a:pt x="369" y="71"/>
                  </a:lnTo>
                  <a:lnTo>
                    <a:pt x="371" y="71"/>
                  </a:lnTo>
                  <a:lnTo>
                    <a:pt x="376" y="71"/>
                  </a:lnTo>
                  <a:lnTo>
                    <a:pt x="380" y="71"/>
                  </a:lnTo>
                  <a:lnTo>
                    <a:pt x="380" y="71"/>
                  </a:lnTo>
                  <a:lnTo>
                    <a:pt x="388" y="27"/>
                  </a:lnTo>
                  <a:lnTo>
                    <a:pt x="388" y="27"/>
                  </a:lnTo>
                  <a:close/>
                  <a:moveTo>
                    <a:pt x="295" y="50"/>
                  </a:moveTo>
                  <a:lnTo>
                    <a:pt x="295" y="50"/>
                  </a:lnTo>
                  <a:lnTo>
                    <a:pt x="302" y="52"/>
                  </a:lnTo>
                  <a:lnTo>
                    <a:pt x="309" y="52"/>
                  </a:lnTo>
                  <a:lnTo>
                    <a:pt x="320" y="49"/>
                  </a:lnTo>
                  <a:lnTo>
                    <a:pt x="333" y="46"/>
                  </a:lnTo>
                  <a:lnTo>
                    <a:pt x="344" y="43"/>
                  </a:lnTo>
                  <a:lnTo>
                    <a:pt x="344" y="43"/>
                  </a:lnTo>
                  <a:lnTo>
                    <a:pt x="344" y="41"/>
                  </a:lnTo>
                  <a:lnTo>
                    <a:pt x="345" y="32"/>
                  </a:lnTo>
                  <a:lnTo>
                    <a:pt x="345" y="32"/>
                  </a:lnTo>
                  <a:lnTo>
                    <a:pt x="338" y="36"/>
                  </a:lnTo>
                  <a:lnTo>
                    <a:pt x="333" y="38"/>
                  </a:lnTo>
                  <a:lnTo>
                    <a:pt x="319" y="39"/>
                  </a:lnTo>
                  <a:lnTo>
                    <a:pt x="312" y="39"/>
                  </a:lnTo>
                  <a:lnTo>
                    <a:pt x="306" y="41"/>
                  </a:lnTo>
                  <a:lnTo>
                    <a:pt x="299" y="45"/>
                  </a:lnTo>
                  <a:lnTo>
                    <a:pt x="295" y="50"/>
                  </a:lnTo>
                  <a:lnTo>
                    <a:pt x="295" y="50"/>
                  </a:lnTo>
                  <a:close/>
                  <a:moveTo>
                    <a:pt x="481" y="43"/>
                  </a:moveTo>
                  <a:lnTo>
                    <a:pt x="481" y="43"/>
                  </a:lnTo>
                  <a:lnTo>
                    <a:pt x="475" y="43"/>
                  </a:lnTo>
                  <a:lnTo>
                    <a:pt x="475" y="43"/>
                  </a:lnTo>
                  <a:lnTo>
                    <a:pt x="477" y="54"/>
                  </a:lnTo>
                  <a:lnTo>
                    <a:pt x="477" y="54"/>
                  </a:lnTo>
                  <a:lnTo>
                    <a:pt x="482" y="53"/>
                  </a:lnTo>
                  <a:lnTo>
                    <a:pt x="482" y="53"/>
                  </a:lnTo>
                  <a:lnTo>
                    <a:pt x="481" y="43"/>
                  </a:lnTo>
                  <a:lnTo>
                    <a:pt x="481"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8" name="Freeform 1273"/>
            <p:cNvSpPr/>
            <p:nvPr/>
          </p:nvSpPr>
          <p:spPr bwMode="auto">
            <a:xfrm>
              <a:off x="6423025" y="868363"/>
              <a:ext cx="85725" cy="36513"/>
            </a:xfrm>
            <a:custGeom>
              <a:avLst/>
              <a:gdLst>
                <a:gd name="T0" fmla="*/ 108 w 161"/>
                <a:gd name="T1" fmla="*/ 18 h 69"/>
                <a:gd name="T2" fmla="*/ 93 w 161"/>
                <a:gd name="T3" fmla="*/ 29 h 69"/>
                <a:gd name="T4" fmla="*/ 119 w 161"/>
                <a:gd name="T5" fmla="*/ 26 h 69"/>
                <a:gd name="T6" fmla="*/ 132 w 161"/>
                <a:gd name="T7" fmla="*/ 43 h 69"/>
                <a:gd name="T8" fmla="*/ 143 w 161"/>
                <a:gd name="T9" fmla="*/ 26 h 69"/>
                <a:gd name="T10" fmla="*/ 151 w 161"/>
                <a:gd name="T11" fmla="*/ 22 h 69"/>
                <a:gd name="T12" fmla="*/ 161 w 161"/>
                <a:gd name="T13" fmla="*/ 23 h 69"/>
                <a:gd name="T14" fmla="*/ 157 w 161"/>
                <a:gd name="T15" fmla="*/ 43 h 69"/>
                <a:gd name="T16" fmla="*/ 141 w 161"/>
                <a:gd name="T17" fmla="*/ 54 h 69"/>
                <a:gd name="T18" fmla="*/ 144 w 161"/>
                <a:gd name="T19" fmla="*/ 58 h 69"/>
                <a:gd name="T20" fmla="*/ 155 w 161"/>
                <a:gd name="T21" fmla="*/ 65 h 69"/>
                <a:gd name="T22" fmla="*/ 152 w 161"/>
                <a:gd name="T23" fmla="*/ 69 h 69"/>
                <a:gd name="T24" fmla="*/ 141 w 161"/>
                <a:gd name="T25" fmla="*/ 63 h 69"/>
                <a:gd name="T26" fmla="*/ 127 w 161"/>
                <a:gd name="T27" fmla="*/ 54 h 69"/>
                <a:gd name="T28" fmla="*/ 114 w 161"/>
                <a:gd name="T29" fmla="*/ 44 h 69"/>
                <a:gd name="T30" fmla="*/ 98 w 161"/>
                <a:gd name="T31" fmla="*/ 37 h 69"/>
                <a:gd name="T32" fmla="*/ 90 w 161"/>
                <a:gd name="T33" fmla="*/ 37 h 69"/>
                <a:gd name="T34" fmla="*/ 75 w 161"/>
                <a:gd name="T35" fmla="*/ 45 h 69"/>
                <a:gd name="T36" fmla="*/ 68 w 161"/>
                <a:gd name="T37" fmla="*/ 48 h 69"/>
                <a:gd name="T38" fmla="*/ 55 w 161"/>
                <a:gd name="T39" fmla="*/ 48 h 69"/>
                <a:gd name="T40" fmla="*/ 50 w 161"/>
                <a:gd name="T41" fmla="*/ 47 h 69"/>
                <a:gd name="T42" fmla="*/ 39 w 161"/>
                <a:gd name="T43" fmla="*/ 30 h 69"/>
                <a:gd name="T44" fmla="*/ 36 w 161"/>
                <a:gd name="T45" fmla="*/ 27 h 69"/>
                <a:gd name="T46" fmla="*/ 22 w 161"/>
                <a:gd name="T47" fmla="*/ 22 h 69"/>
                <a:gd name="T48" fmla="*/ 0 w 161"/>
                <a:gd name="T49" fmla="*/ 18 h 69"/>
                <a:gd name="T50" fmla="*/ 11 w 161"/>
                <a:gd name="T51" fmla="*/ 5 h 69"/>
                <a:gd name="T52" fmla="*/ 28 w 161"/>
                <a:gd name="T53" fmla="*/ 3 h 69"/>
                <a:gd name="T54" fmla="*/ 40 w 161"/>
                <a:gd name="T55" fmla="*/ 5 h 69"/>
                <a:gd name="T56" fmla="*/ 50 w 161"/>
                <a:gd name="T57" fmla="*/ 11 h 69"/>
                <a:gd name="T58" fmla="*/ 55 w 161"/>
                <a:gd name="T59" fmla="*/ 18 h 69"/>
                <a:gd name="T60" fmla="*/ 58 w 161"/>
                <a:gd name="T61" fmla="*/ 29 h 69"/>
                <a:gd name="T62" fmla="*/ 80 w 161"/>
                <a:gd name="T63" fmla="*/ 26 h 69"/>
                <a:gd name="T64" fmla="*/ 73 w 161"/>
                <a:gd name="T65" fmla="*/ 1 h 69"/>
                <a:gd name="T66" fmla="*/ 100 w 161"/>
                <a:gd name="T67" fmla="*/ 0 h 69"/>
                <a:gd name="T68" fmla="*/ 108 w 161"/>
                <a:gd name="T69"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69">
                  <a:moveTo>
                    <a:pt x="108" y="18"/>
                  </a:moveTo>
                  <a:lnTo>
                    <a:pt x="108" y="18"/>
                  </a:lnTo>
                  <a:lnTo>
                    <a:pt x="93" y="29"/>
                  </a:lnTo>
                  <a:lnTo>
                    <a:pt x="93" y="29"/>
                  </a:lnTo>
                  <a:lnTo>
                    <a:pt x="119" y="26"/>
                  </a:lnTo>
                  <a:lnTo>
                    <a:pt x="119" y="26"/>
                  </a:lnTo>
                  <a:lnTo>
                    <a:pt x="132" y="43"/>
                  </a:lnTo>
                  <a:lnTo>
                    <a:pt x="132" y="43"/>
                  </a:lnTo>
                  <a:lnTo>
                    <a:pt x="137" y="33"/>
                  </a:lnTo>
                  <a:lnTo>
                    <a:pt x="143" y="26"/>
                  </a:lnTo>
                  <a:lnTo>
                    <a:pt x="147" y="23"/>
                  </a:lnTo>
                  <a:lnTo>
                    <a:pt x="151" y="22"/>
                  </a:lnTo>
                  <a:lnTo>
                    <a:pt x="155" y="22"/>
                  </a:lnTo>
                  <a:lnTo>
                    <a:pt x="161" y="23"/>
                  </a:lnTo>
                  <a:lnTo>
                    <a:pt x="161" y="23"/>
                  </a:lnTo>
                  <a:lnTo>
                    <a:pt x="157" y="43"/>
                  </a:lnTo>
                  <a:lnTo>
                    <a:pt x="157" y="43"/>
                  </a:lnTo>
                  <a:lnTo>
                    <a:pt x="141" y="54"/>
                  </a:lnTo>
                  <a:lnTo>
                    <a:pt x="141" y="54"/>
                  </a:lnTo>
                  <a:lnTo>
                    <a:pt x="144" y="58"/>
                  </a:lnTo>
                  <a:lnTo>
                    <a:pt x="144" y="58"/>
                  </a:lnTo>
                  <a:lnTo>
                    <a:pt x="155" y="65"/>
                  </a:lnTo>
                  <a:lnTo>
                    <a:pt x="155" y="65"/>
                  </a:lnTo>
                  <a:lnTo>
                    <a:pt x="152" y="69"/>
                  </a:lnTo>
                  <a:lnTo>
                    <a:pt x="152" y="69"/>
                  </a:lnTo>
                  <a:lnTo>
                    <a:pt x="141" y="63"/>
                  </a:lnTo>
                  <a:lnTo>
                    <a:pt x="141" y="63"/>
                  </a:lnTo>
                  <a:lnTo>
                    <a:pt x="127" y="54"/>
                  </a:lnTo>
                  <a:lnTo>
                    <a:pt x="114" y="44"/>
                  </a:lnTo>
                  <a:lnTo>
                    <a:pt x="114" y="44"/>
                  </a:lnTo>
                  <a:lnTo>
                    <a:pt x="103" y="39"/>
                  </a:lnTo>
                  <a:lnTo>
                    <a:pt x="98" y="37"/>
                  </a:lnTo>
                  <a:lnTo>
                    <a:pt x="94" y="37"/>
                  </a:lnTo>
                  <a:lnTo>
                    <a:pt x="90" y="37"/>
                  </a:lnTo>
                  <a:lnTo>
                    <a:pt x="86" y="39"/>
                  </a:lnTo>
                  <a:lnTo>
                    <a:pt x="75" y="45"/>
                  </a:lnTo>
                  <a:lnTo>
                    <a:pt x="75" y="45"/>
                  </a:lnTo>
                  <a:lnTo>
                    <a:pt x="68" y="48"/>
                  </a:lnTo>
                  <a:lnTo>
                    <a:pt x="62" y="50"/>
                  </a:lnTo>
                  <a:lnTo>
                    <a:pt x="55" y="48"/>
                  </a:lnTo>
                  <a:lnTo>
                    <a:pt x="50" y="47"/>
                  </a:lnTo>
                  <a:lnTo>
                    <a:pt x="50" y="47"/>
                  </a:lnTo>
                  <a:lnTo>
                    <a:pt x="44" y="39"/>
                  </a:lnTo>
                  <a:lnTo>
                    <a:pt x="39" y="30"/>
                  </a:lnTo>
                  <a:lnTo>
                    <a:pt x="39" y="30"/>
                  </a:lnTo>
                  <a:lnTo>
                    <a:pt x="36" y="27"/>
                  </a:lnTo>
                  <a:lnTo>
                    <a:pt x="32" y="25"/>
                  </a:lnTo>
                  <a:lnTo>
                    <a:pt x="22" y="22"/>
                  </a:lnTo>
                  <a:lnTo>
                    <a:pt x="0" y="18"/>
                  </a:lnTo>
                  <a:lnTo>
                    <a:pt x="0" y="18"/>
                  </a:lnTo>
                  <a:lnTo>
                    <a:pt x="6" y="11"/>
                  </a:lnTo>
                  <a:lnTo>
                    <a:pt x="11" y="5"/>
                  </a:lnTo>
                  <a:lnTo>
                    <a:pt x="19" y="3"/>
                  </a:lnTo>
                  <a:lnTo>
                    <a:pt x="28" y="3"/>
                  </a:lnTo>
                  <a:lnTo>
                    <a:pt x="28" y="3"/>
                  </a:lnTo>
                  <a:lnTo>
                    <a:pt x="40" y="5"/>
                  </a:lnTo>
                  <a:lnTo>
                    <a:pt x="46" y="8"/>
                  </a:lnTo>
                  <a:lnTo>
                    <a:pt x="50" y="11"/>
                  </a:lnTo>
                  <a:lnTo>
                    <a:pt x="53" y="14"/>
                  </a:lnTo>
                  <a:lnTo>
                    <a:pt x="55" y="18"/>
                  </a:lnTo>
                  <a:lnTo>
                    <a:pt x="57" y="23"/>
                  </a:lnTo>
                  <a:lnTo>
                    <a:pt x="58" y="29"/>
                  </a:lnTo>
                  <a:lnTo>
                    <a:pt x="58" y="29"/>
                  </a:lnTo>
                  <a:lnTo>
                    <a:pt x="80" y="26"/>
                  </a:lnTo>
                  <a:lnTo>
                    <a:pt x="80" y="26"/>
                  </a:lnTo>
                  <a:lnTo>
                    <a:pt x="73" y="1"/>
                  </a:lnTo>
                  <a:lnTo>
                    <a:pt x="73" y="1"/>
                  </a:lnTo>
                  <a:lnTo>
                    <a:pt x="100" y="0"/>
                  </a:lnTo>
                  <a:lnTo>
                    <a:pt x="100" y="0"/>
                  </a:lnTo>
                  <a:lnTo>
                    <a:pt x="108" y="18"/>
                  </a:lnTo>
                  <a:lnTo>
                    <a:pt x="10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9" name="Freeform 1274"/>
            <p:cNvSpPr/>
            <p:nvPr/>
          </p:nvSpPr>
          <p:spPr bwMode="auto">
            <a:xfrm>
              <a:off x="6515100" y="889000"/>
              <a:ext cx="82550" cy="44450"/>
            </a:xfrm>
            <a:custGeom>
              <a:avLst/>
              <a:gdLst>
                <a:gd name="T0" fmla="*/ 156 w 156"/>
                <a:gd name="T1" fmla="*/ 82 h 82"/>
                <a:gd name="T2" fmla="*/ 144 w 156"/>
                <a:gd name="T3" fmla="*/ 82 h 82"/>
                <a:gd name="T4" fmla="*/ 135 w 156"/>
                <a:gd name="T5" fmla="*/ 77 h 82"/>
                <a:gd name="T6" fmla="*/ 131 w 156"/>
                <a:gd name="T7" fmla="*/ 71 h 82"/>
                <a:gd name="T8" fmla="*/ 127 w 156"/>
                <a:gd name="T9" fmla="*/ 61 h 82"/>
                <a:gd name="T10" fmla="*/ 95 w 156"/>
                <a:gd name="T11" fmla="*/ 80 h 82"/>
                <a:gd name="T12" fmla="*/ 95 w 156"/>
                <a:gd name="T13" fmla="*/ 65 h 82"/>
                <a:gd name="T14" fmla="*/ 91 w 156"/>
                <a:gd name="T15" fmla="*/ 61 h 82"/>
                <a:gd name="T16" fmla="*/ 87 w 156"/>
                <a:gd name="T17" fmla="*/ 59 h 82"/>
                <a:gd name="T18" fmla="*/ 80 w 156"/>
                <a:gd name="T19" fmla="*/ 59 h 82"/>
                <a:gd name="T20" fmla="*/ 69 w 156"/>
                <a:gd name="T21" fmla="*/ 58 h 82"/>
                <a:gd name="T22" fmla="*/ 59 w 156"/>
                <a:gd name="T23" fmla="*/ 50 h 82"/>
                <a:gd name="T24" fmla="*/ 54 w 156"/>
                <a:gd name="T25" fmla="*/ 41 h 82"/>
                <a:gd name="T26" fmla="*/ 36 w 156"/>
                <a:gd name="T27" fmla="*/ 48 h 82"/>
                <a:gd name="T28" fmla="*/ 31 w 156"/>
                <a:gd name="T29" fmla="*/ 26 h 82"/>
                <a:gd name="T30" fmla="*/ 23 w 156"/>
                <a:gd name="T31" fmla="*/ 36 h 82"/>
                <a:gd name="T32" fmla="*/ 13 w 156"/>
                <a:gd name="T33" fmla="*/ 40 h 82"/>
                <a:gd name="T34" fmla="*/ 9 w 156"/>
                <a:gd name="T35" fmla="*/ 40 h 82"/>
                <a:gd name="T36" fmla="*/ 2 w 156"/>
                <a:gd name="T37" fmla="*/ 36 h 82"/>
                <a:gd name="T38" fmla="*/ 0 w 156"/>
                <a:gd name="T39" fmla="*/ 30 h 82"/>
                <a:gd name="T40" fmla="*/ 0 w 156"/>
                <a:gd name="T41" fmla="*/ 17 h 82"/>
                <a:gd name="T42" fmla="*/ 1 w 156"/>
                <a:gd name="T43" fmla="*/ 8 h 82"/>
                <a:gd name="T44" fmla="*/ 5 w 156"/>
                <a:gd name="T45" fmla="*/ 3 h 82"/>
                <a:gd name="T46" fmla="*/ 12 w 156"/>
                <a:gd name="T47" fmla="*/ 0 h 82"/>
                <a:gd name="T48" fmla="*/ 22 w 156"/>
                <a:gd name="T49" fmla="*/ 1 h 82"/>
                <a:gd name="T50" fmla="*/ 44 w 156"/>
                <a:gd name="T51" fmla="*/ 7 h 82"/>
                <a:gd name="T52" fmla="*/ 44 w 156"/>
                <a:gd name="T53" fmla="*/ 11 h 82"/>
                <a:gd name="T54" fmla="*/ 18 w 156"/>
                <a:gd name="T55" fmla="*/ 14 h 82"/>
                <a:gd name="T56" fmla="*/ 31 w 156"/>
                <a:gd name="T57" fmla="*/ 22 h 82"/>
                <a:gd name="T58" fmla="*/ 42 w 156"/>
                <a:gd name="T59" fmla="*/ 23 h 82"/>
                <a:gd name="T60" fmla="*/ 52 w 156"/>
                <a:gd name="T61" fmla="*/ 25 h 82"/>
                <a:gd name="T62" fmla="*/ 63 w 156"/>
                <a:gd name="T63" fmla="*/ 28 h 82"/>
                <a:gd name="T64" fmla="*/ 70 w 156"/>
                <a:gd name="T65" fmla="*/ 37 h 82"/>
                <a:gd name="T66" fmla="*/ 72 w 156"/>
                <a:gd name="T67" fmla="*/ 40 h 82"/>
                <a:gd name="T68" fmla="*/ 83 w 156"/>
                <a:gd name="T69" fmla="*/ 48 h 82"/>
                <a:gd name="T70" fmla="*/ 90 w 156"/>
                <a:gd name="T71" fmla="*/ 44 h 82"/>
                <a:gd name="T72" fmla="*/ 103 w 156"/>
                <a:gd name="T73" fmla="*/ 41 h 82"/>
                <a:gd name="T74" fmla="*/ 116 w 156"/>
                <a:gd name="T75" fmla="*/ 44 h 82"/>
                <a:gd name="T76" fmla="*/ 127 w 156"/>
                <a:gd name="T77" fmla="*/ 50 h 82"/>
                <a:gd name="T78" fmla="*/ 132 w 156"/>
                <a:gd name="T79" fmla="*/ 54 h 82"/>
                <a:gd name="T80" fmla="*/ 137 w 156"/>
                <a:gd name="T81" fmla="*/ 59 h 82"/>
                <a:gd name="T82" fmla="*/ 142 w 156"/>
                <a:gd name="T83" fmla="*/ 59 h 82"/>
                <a:gd name="T84" fmla="*/ 149 w 156"/>
                <a:gd name="T85" fmla="*/ 64 h 82"/>
                <a:gd name="T86" fmla="*/ 153 w 156"/>
                <a:gd name="T87" fmla="*/ 73 h 82"/>
                <a:gd name="T88" fmla="*/ 156 w 156"/>
                <a:gd name="T8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82">
                  <a:moveTo>
                    <a:pt x="156" y="82"/>
                  </a:moveTo>
                  <a:lnTo>
                    <a:pt x="156" y="82"/>
                  </a:lnTo>
                  <a:lnTo>
                    <a:pt x="149" y="82"/>
                  </a:lnTo>
                  <a:lnTo>
                    <a:pt x="144" y="82"/>
                  </a:lnTo>
                  <a:lnTo>
                    <a:pt x="139" y="80"/>
                  </a:lnTo>
                  <a:lnTo>
                    <a:pt x="135" y="77"/>
                  </a:lnTo>
                  <a:lnTo>
                    <a:pt x="132" y="75"/>
                  </a:lnTo>
                  <a:lnTo>
                    <a:pt x="131" y="71"/>
                  </a:lnTo>
                  <a:lnTo>
                    <a:pt x="127" y="61"/>
                  </a:lnTo>
                  <a:lnTo>
                    <a:pt x="127" y="61"/>
                  </a:lnTo>
                  <a:lnTo>
                    <a:pt x="95" y="80"/>
                  </a:lnTo>
                  <a:lnTo>
                    <a:pt x="95" y="80"/>
                  </a:lnTo>
                  <a:lnTo>
                    <a:pt x="95" y="72"/>
                  </a:lnTo>
                  <a:lnTo>
                    <a:pt x="95" y="65"/>
                  </a:lnTo>
                  <a:lnTo>
                    <a:pt x="95" y="65"/>
                  </a:lnTo>
                  <a:lnTo>
                    <a:pt x="91" y="61"/>
                  </a:lnTo>
                  <a:lnTo>
                    <a:pt x="88" y="59"/>
                  </a:lnTo>
                  <a:lnTo>
                    <a:pt x="87" y="59"/>
                  </a:lnTo>
                  <a:lnTo>
                    <a:pt x="87" y="59"/>
                  </a:lnTo>
                  <a:lnTo>
                    <a:pt x="80" y="59"/>
                  </a:lnTo>
                  <a:lnTo>
                    <a:pt x="74" y="59"/>
                  </a:lnTo>
                  <a:lnTo>
                    <a:pt x="69" y="58"/>
                  </a:lnTo>
                  <a:lnTo>
                    <a:pt x="66" y="57"/>
                  </a:lnTo>
                  <a:lnTo>
                    <a:pt x="59" y="50"/>
                  </a:lnTo>
                  <a:lnTo>
                    <a:pt x="54" y="41"/>
                  </a:lnTo>
                  <a:lnTo>
                    <a:pt x="54" y="41"/>
                  </a:lnTo>
                  <a:lnTo>
                    <a:pt x="36" y="48"/>
                  </a:lnTo>
                  <a:lnTo>
                    <a:pt x="36" y="48"/>
                  </a:lnTo>
                  <a:lnTo>
                    <a:pt x="31" y="26"/>
                  </a:lnTo>
                  <a:lnTo>
                    <a:pt x="31" y="26"/>
                  </a:lnTo>
                  <a:lnTo>
                    <a:pt x="27" y="32"/>
                  </a:lnTo>
                  <a:lnTo>
                    <a:pt x="23" y="36"/>
                  </a:lnTo>
                  <a:lnTo>
                    <a:pt x="18" y="40"/>
                  </a:lnTo>
                  <a:lnTo>
                    <a:pt x="13" y="40"/>
                  </a:lnTo>
                  <a:lnTo>
                    <a:pt x="9" y="40"/>
                  </a:lnTo>
                  <a:lnTo>
                    <a:pt x="9" y="40"/>
                  </a:lnTo>
                  <a:lnTo>
                    <a:pt x="5" y="39"/>
                  </a:lnTo>
                  <a:lnTo>
                    <a:pt x="2" y="36"/>
                  </a:lnTo>
                  <a:lnTo>
                    <a:pt x="1" y="33"/>
                  </a:lnTo>
                  <a:lnTo>
                    <a:pt x="0" y="30"/>
                  </a:lnTo>
                  <a:lnTo>
                    <a:pt x="0" y="23"/>
                  </a:lnTo>
                  <a:lnTo>
                    <a:pt x="0" y="17"/>
                  </a:lnTo>
                  <a:lnTo>
                    <a:pt x="0" y="17"/>
                  </a:lnTo>
                  <a:lnTo>
                    <a:pt x="1" y="8"/>
                  </a:lnTo>
                  <a:lnTo>
                    <a:pt x="2" y="5"/>
                  </a:lnTo>
                  <a:lnTo>
                    <a:pt x="5" y="3"/>
                  </a:lnTo>
                  <a:lnTo>
                    <a:pt x="8" y="1"/>
                  </a:lnTo>
                  <a:lnTo>
                    <a:pt x="12" y="0"/>
                  </a:lnTo>
                  <a:lnTo>
                    <a:pt x="22" y="1"/>
                  </a:lnTo>
                  <a:lnTo>
                    <a:pt x="22" y="1"/>
                  </a:lnTo>
                  <a:lnTo>
                    <a:pt x="44" y="7"/>
                  </a:lnTo>
                  <a:lnTo>
                    <a:pt x="44" y="7"/>
                  </a:lnTo>
                  <a:lnTo>
                    <a:pt x="44" y="11"/>
                  </a:lnTo>
                  <a:lnTo>
                    <a:pt x="44" y="11"/>
                  </a:lnTo>
                  <a:lnTo>
                    <a:pt x="18" y="14"/>
                  </a:lnTo>
                  <a:lnTo>
                    <a:pt x="18" y="14"/>
                  </a:lnTo>
                  <a:lnTo>
                    <a:pt x="26" y="19"/>
                  </a:lnTo>
                  <a:lnTo>
                    <a:pt x="31" y="22"/>
                  </a:lnTo>
                  <a:lnTo>
                    <a:pt x="31" y="22"/>
                  </a:lnTo>
                  <a:lnTo>
                    <a:pt x="42" y="23"/>
                  </a:lnTo>
                  <a:lnTo>
                    <a:pt x="52" y="25"/>
                  </a:lnTo>
                  <a:lnTo>
                    <a:pt x="52" y="25"/>
                  </a:lnTo>
                  <a:lnTo>
                    <a:pt x="58" y="26"/>
                  </a:lnTo>
                  <a:lnTo>
                    <a:pt x="63" y="28"/>
                  </a:lnTo>
                  <a:lnTo>
                    <a:pt x="67" y="32"/>
                  </a:lnTo>
                  <a:lnTo>
                    <a:pt x="70" y="37"/>
                  </a:lnTo>
                  <a:lnTo>
                    <a:pt x="70" y="37"/>
                  </a:lnTo>
                  <a:lnTo>
                    <a:pt x="72" y="40"/>
                  </a:lnTo>
                  <a:lnTo>
                    <a:pt x="74" y="43"/>
                  </a:lnTo>
                  <a:lnTo>
                    <a:pt x="83" y="48"/>
                  </a:lnTo>
                  <a:lnTo>
                    <a:pt x="83" y="48"/>
                  </a:lnTo>
                  <a:lnTo>
                    <a:pt x="90" y="44"/>
                  </a:lnTo>
                  <a:lnTo>
                    <a:pt x="96" y="43"/>
                  </a:lnTo>
                  <a:lnTo>
                    <a:pt x="103" y="41"/>
                  </a:lnTo>
                  <a:lnTo>
                    <a:pt x="109" y="43"/>
                  </a:lnTo>
                  <a:lnTo>
                    <a:pt x="116" y="44"/>
                  </a:lnTo>
                  <a:lnTo>
                    <a:pt x="121" y="46"/>
                  </a:lnTo>
                  <a:lnTo>
                    <a:pt x="127" y="50"/>
                  </a:lnTo>
                  <a:lnTo>
                    <a:pt x="132" y="54"/>
                  </a:lnTo>
                  <a:lnTo>
                    <a:pt x="132" y="54"/>
                  </a:lnTo>
                  <a:lnTo>
                    <a:pt x="135" y="57"/>
                  </a:lnTo>
                  <a:lnTo>
                    <a:pt x="137" y="59"/>
                  </a:lnTo>
                  <a:lnTo>
                    <a:pt x="137" y="59"/>
                  </a:lnTo>
                  <a:lnTo>
                    <a:pt x="142" y="59"/>
                  </a:lnTo>
                  <a:lnTo>
                    <a:pt x="146" y="62"/>
                  </a:lnTo>
                  <a:lnTo>
                    <a:pt x="149" y="64"/>
                  </a:lnTo>
                  <a:lnTo>
                    <a:pt x="150" y="66"/>
                  </a:lnTo>
                  <a:lnTo>
                    <a:pt x="153" y="73"/>
                  </a:lnTo>
                  <a:lnTo>
                    <a:pt x="156" y="82"/>
                  </a:lnTo>
                  <a:lnTo>
                    <a:pt x="15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0" name="Freeform 1275"/>
            <p:cNvSpPr/>
            <p:nvPr/>
          </p:nvSpPr>
          <p:spPr bwMode="auto">
            <a:xfrm>
              <a:off x="6386513" y="855663"/>
              <a:ext cx="42863" cy="30163"/>
            </a:xfrm>
            <a:custGeom>
              <a:avLst/>
              <a:gdLst>
                <a:gd name="T0" fmla="*/ 0 w 81"/>
                <a:gd name="T1" fmla="*/ 57 h 57"/>
                <a:gd name="T2" fmla="*/ 0 w 81"/>
                <a:gd name="T3" fmla="*/ 57 h 57"/>
                <a:gd name="T4" fmla="*/ 3 w 81"/>
                <a:gd name="T5" fmla="*/ 43 h 57"/>
                <a:gd name="T6" fmla="*/ 9 w 81"/>
                <a:gd name="T7" fmla="*/ 30 h 57"/>
                <a:gd name="T8" fmla="*/ 11 w 81"/>
                <a:gd name="T9" fmla="*/ 15 h 57"/>
                <a:gd name="T10" fmla="*/ 14 w 81"/>
                <a:gd name="T11" fmla="*/ 0 h 57"/>
                <a:gd name="T12" fmla="*/ 14 w 81"/>
                <a:gd name="T13" fmla="*/ 0 h 57"/>
                <a:gd name="T14" fmla="*/ 22 w 81"/>
                <a:gd name="T15" fmla="*/ 7 h 57"/>
                <a:gd name="T16" fmla="*/ 27 w 81"/>
                <a:gd name="T17" fmla="*/ 11 h 57"/>
                <a:gd name="T18" fmla="*/ 27 w 81"/>
                <a:gd name="T19" fmla="*/ 11 h 57"/>
                <a:gd name="T20" fmla="*/ 31 w 81"/>
                <a:gd name="T21" fmla="*/ 16 h 57"/>
                <a:gd name="T22" fmla="*/ 33 w 81"/>
                <a:gd name="T23" fmla="*/ 18 h 57"/>
                <a:gd name="T24" fmla="*/ 38 w 81"/>
                <a:gd name="T25" fmla="*/ 19 h 57"/>
                <a:gd name="T26" fmla="*/ 38 w 81"/>
                <a:gd name="T27" fmla="*/ 19 h 57"/>
                <a:gd name="T28" fmla="*/ 43 w 81"/>
                <a:gd name="T29" fmla="*/ 18 h 57"/>
                <a:gd name="T30" fmla="*/ 46 w 81"/>
                <a:gd name="T31" fmla="*/ 15 h 57"/>
                <a:gd name="T32" fmla="*/ 47 w 81"/>
                <a:gd name="T33" fmla="*/ 12 h 57"/>
                <a:gd name="T34" fmla="*/ 49 w 81"/>
                <a:gd name="T35" fmla="*/ 8 h 57"/>
                <a:gd name="T36" fmla="*/ 49 w 81"/>
                <a:gd name="T37" fmla="*/ 8 h 57"/>
                <a:gd name="T38" fmla="*/ 51 w 81"/>
                <a:gd name="T39" fmla="*/ 4 h 57"/>
                <a:gd name="T40" fmla="*/ 51 w 81"/>
                <a:gd name="T41" fmla="*/ 4 h 57"/>
                <a:gd name="T42" fmla="*/ 81 w 81"/>
                <a:gd name="T43" fmla="*/ 0 h 57"/>
                <a:gd name="T44" fmla="*/ 81 w 81"/>
                <a:gd name="T45" fmla="*/ 0 h 57"/>
                <a:gd name="T46" fmla="*/ 78 w 81"/>
                <a:gd name="T47" fmla="*/ 21 h 57"/>
                <a:gd name="T48" fmla="*/ 78 w 81"/>
                <a:gd name="T49" fmla="*/ 21 h 57"/>
                <a:gd name="T50" fmla="*/ 51 w 81"/>
                <a:gd name="T51" fmla="*/ 32 h 57"/>
                <a:gd name="T52" fmla="*/ 51 w 81"/>
                <a:gd name="T53" fmla="*/ 32 h 57"/>
                <a:gd name="T54" fmla="*/ 54 w 81"/>
                <a:gd name="T55" fmla="*/ 47 h 57"/>
                <a:gd name="T56" fmla="*/ 54 w 81"/>
                <a:gd name="T57" fmla="*/ 47 h 57"/>
                <a:gd name="T58" fmla="*/ 0 w 81"/>
                <a:gd name="T59" fmla="*/ 57 h 57"/>
                <a:gd name="T60" fmla="*/ 0 w 81"/>
                <a:gd name="T6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57">
                  <a:moveTo>
                    <a:pt x="0" y="57"/>
                  </a:moveTo>
                  <a:lnTo>
                    <a:pt x="0" y="57"/>
                  </a:lnTo>
                  <a:lnTo>
                    <a:pt x="3" y="43"/>
                  </a:lnTo>
                  <a:lnTo>
                    <a:pt x="9" y="30"/>
                  </a:lnTo>
                  <a:lnTo>
                    <a:pt x="11" y="15"/>
                  </a:lnTo>
                  <a:lnTo>
                    <a:pt x="14" y="0"/>
                  </a:lnTo>
                  <a:lnTo>
                    <a:pt x="14" y="0"/>
                  </a:lnTo>
                  <a:lnTo>
                    <a:pt x="22" y="7"/>
                  </a:lnTo>
                  <a:lnTo>
                    <a:pt x="27" y="11"/>
                  </a:lnTo>
                  <a:lnTo>
                    <a:pt x="27" y="11"/>
                  </a:lnTo>
                  <a:lnTo>
                    <a:pt x="31" y="16"/>
                  </a:lnTo>
                  <a:lnTo>
                    <a:pt x="33" y="18"/>
                  </a:lnTo>
                  <a:lnTo>
                    <a:pt x="38" y="19"/>
                  </a:lnTo>
                  <a:lnTo>
                    <a:pt x="38" y="19"/>
                  </a:lnTo>
                  <a:lnTo>
                    <a:pt x="43" y="18"/>
                  </a:lnTo>
                  <a:lnTo>
                    <a:pt x="46" y="15"/>
                  </a:lnTo>
                  <a:lnTo>
                    <a:pt x="47" y="12"/>
                  </a:lnTo>
                  <a:lnTo>
                    <a:pt x="49" y="8"/>
                  </a:lnTo>
                  <a:lnTo>
                    <a:pt x="49" y="8"/>
                  </a:lnTo>
                  <a:lnTo>
                    <a:pt x="51" y="4"/>
                  </a:lnTo>
                  <a:lnTo>
                    <a:pt x="51" y="4"/>
                  </a:lnTo>
                  <a:lnTo>
                    <a:pt x="81" y="0"/>
                  </a:lnTo>
                  <a:lnTo>
                    <a:pt x="81" y="0"/>
                  </a:lnTo>
                  <a:lnTo>
                    <a:pt x="78" y="21"/>
                  </a:lnTo>
                  <a:lnTo>
                    <a:pt x="78" y="21"/>
                  </a:lnTo>
                  <a:lnTo>
                    <a:pt x="51" y="32"/>
                  </a:lnTo>
                  <a:lnTo>
                    <a:pt x="51" y="32"/>
                  </a:lnTo>
                  <a:lnTo>
                    <a:pt x="54" y="47"/>
                  </a:lnTo>
                  <a:lnTo>
                    <a:pt x="54" y="47"/>
                  </a:lnTo>
                  <a:lnTo>
                    <a:pt x="0" y="5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1" name="Freeform 1276"/>
            <p:cNvSpPr/>
            <p:nvPr/>
          </p:nvSpPr>
          <p:spPr bwMode="auto">
            <a:xfrm>
              <a:off x="6691313" y="1181100"/>
              <a:ext cx="47625" cy="38100"/>
            </a:xfrm>
            <a:custGeom>
              <a:avLst/>
              <a:gdLst>
                <a:gd name="T0" fmla="*/ 91 w 91"/>
                <a:gd name="T1" fmla="*/ 45 h 71"/>
                <a:gd name="T2" fmla="*/ 91 w 91"/>
                <a:gd name="T3" fmla="*/ 45 h 71"/>
                <a:gd name="T4" fmla="*/ 30 w 91"/>
                <a:gd name="T5" fmla="*/ 54 h 71"/>
                <a:gd name="T6" fmla="*/ 30 w 91"/>
                <a:gd name="T7" fmla="*/ 54 h 71"/>
                <a:gd name="T8" fmla="*/ 33 w 91"/>
                <a:gd name="T9" fmla="*/ 60 h 71"/>
                <a:gd name="T10" fmla="*/ 34 w 91"/>
                <a:gd name="T11" fmla="*/ 65 h 71"/>
                <a:gd name="T12" fmla="*/ 34 w 91"/>
                <a:gd name="T13" fmla="*/ 65 h 71"/>
                <a:gd name="T14" fmla="*/ 32 w 91"/>
                <a:gd name="T15" fmla="*/ 70 h 71"/>
                <a:gd name="T16" fmla="*/ 29 w 91"/>
                <a:gd name="T17" fmla="*/ 71 h 71"/>
                <a:gd name="T18" fmla="*/ 29 w 91"/>
                <a:gd name="T19" fmla="*/ 71 h 71"/>
                <a:gd name="T20" fmla="*/ 23 w 91"/>
                <a:gd name="T21" fmla="*/ 71 h 71"/>
                <a:gd name="T22" fmla="*/ 22 w 91"/>
                <a:gd name="T23" fmla="*/ 70 h 71"/>
                <a:gd name="T24" fmla="*/ 21 w 91"/>
                <a:gd name="T25" fmla="*/ 68 h 71"/>
                <a:gd name="T26" fmla="*/ 21 w 91"/>
                <a:gd name="T27" fmla="*/ 68 h 71"/>
                <a:gd name="T28" fmla="*/ 19 w 91"/>
                <a:gd name="T29" fmla="*/ 63 h 71"/>
                <a:gd name="T30" fmla="*/ 15 w 91"/>
                <a:gd name="T31" fmla="*/ 57 h 71"/>
                <a:gd name="T32" fmla="*/ 11 w 91"/>
                <a:gd name="T33" fmla="*/ 54 h 71"/>
                <a:gd name="T34" fmla="*/ 4 w 91"/>
                <a:gd name="T35" fmla="*/ 52 h 71"/>
                <a:gd name="T36" fmla="*/ 4 w 91"/>
                <a:gd name="T37" fmla="*/ 52 h 71"/>
                <a:gd name="T38" fmla="*/ 3 w 91"/>
                <a:gd name="T39" fmla="*/ 50 h 71"/>
                <a:gd name="T40" fmla="*/ 3 w 91"/>
                <a:gd name="T41" fmla="*/ 47 h 71"/>
                <a:gd name="T42" fmla="*/ 0 w 91"/>
                <a:gd name="T43" fmla="*/ 39 h 71"/>
                <a:gd name="T44" fmla="*/ 0 w 91"/>
                <a:gd name="T45" fmla="*/ 39 h 71"/>
                <a:gd name="T46" fmla="*/ 16 w 91"/>
                <a:gd name="T47" fmla="*/ 43 h 71"/>
                <a:gd name="T48" fmla="*/ 25 w 91"/>
                <a:gd name="T49" fmla="*/ 46 h 71"/>
                <a:gd name="T50" fmla="*/ 33 w 91"/>
                <a:gd name="T51" fmla="*/ 46 h 71"/>
                <a:gd name="T52" fmla="*/ 33 w 91"/>
                <a:gd name="T53" fmla="*/ 46 h 71"/>
                <a:gd name="T54" fmla="*/ 40 w 91"/>
                <a:gd name="T55" fmla="*/ 46 h 71"/>
                <a:gd name="T56" fmla="*/ 47 w 91"/>
                <a:gd name="T57" fmla="*/ 43 h 71"/>
                <a:gd name="T58" fmla="*/ 63 w 91"/>
                <a:gd name="T59" fmla="*/ 38 h 71"/>
                <a:gd name="T60" fmla="*/ 63 w 91"/>
                <a:gd name="T61" fmla="*/ 38 h 71"/>
                <a:gd name="T62" fmla="*/ 48 w 91"/>
                <a:gd name="T63" fmla="*/ 14 h 71"/>
                <a:gd name="T64" fmla="*/ 48 w 91"/>
                <a:gd name="T65" fmla="*/ 14 h 71"/>
                <a:gd name="T66" fmla="*/ 54 w 91"/>
                <a:gd name="T67" fmla="*/ 9 h 71"/>
                <a:gd name="T68" fmla="*/ 58 w 91"/>
                <a:gd name="T69" fmla="*/ 3 h 71"/>
                <a:gd name="T70" fmla="*/ 62 w 91"/>
                <a:gd name="T71" fmla="*/ 2 h 71"/>
                <a:gd name="T72" fmla="*/ 65 w 91"/>
                <a:gd name="T73" fmla="*/ 0 h 71"/>
                <a:gd name="T74" fmla="*/ 70 w 91"/>
                <a:gd name="T75" fmla="*/ 0 h 71"/>
                <a:gd name="T76" fmla="*/ 77 w 91"/>
                <a:gd name="T77" fmla="*/ 0 h 71"/>
                <a:gd name="T78" fmla="*/ 77 w 91"/>
                <a:gd name="T79" fmla="*/ 0 h 71"/>
                <a:gd name="T80" fmla="*/ 73 w 91"/>
                <a:gd name="T81" fmla="*/ 18 h 71"/>
                <a:gd name="T82" fmla="*/ 73 w 91"/>
                <a:gd name="T83" fmla="*/ 18 h 71"/>
                <a:gd name="T84" fmla="*/ 80 w 91"/>
                <a:gd name="T85" fmla="*/ 24 h 71"/>
                <a:gd name="T86" fmla="*/ 87 w 91"/>
                <a:gd name="T87" fmla="*/ 31 h 71"/>
                <a:gd name="T88" fmla="*/ 87 w 91"/>
                <a:gd name="T89" fmla="*/ 31 h 71"/>
                <a:gd name="T90" fmla="*/ 90 w 91"/>
                <a:gd name="T91" fmla="*/ 34 h 71"/>
                <a:gd name="T92" fmla="*/ 90 w 91"/>
                <a:gd name="T93" fmla="*/ 38 h 71"/>
                <a:gd name="T94" fmla="*/ 91 w 91"/>
                <a:gd name="T95" fmla="*/ 45 h 71"/>
                <a:gd name="T96" fmla="*/ 91 w 91"/>
                <a:gd name="T9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71">
                  <a:moveTo>
                    <a:pt x="91" y="45"/>
                  </a:moveTo>
                  <a:lnTo>
                    <a:pt x="91" y="45"/>
                  </a:lnTo>
                  <a:lnTo>
                    <a:pt x="30" y="54"/>
                  </a:lnTo>
                  <a:lnTo>
                    <a:pt x="30" y="54"/>
                  </a:lnTo>
                  <a:lnTo>
                    <a:pt x="33" y="60"/>
                  </a:lnTo>
                  <a:lnTo>
                    <a:pt x="34" y="65"/>
                  </a:lnTo>
                  <a:lnTo>
                    <a:pt x="34" y="65"/>
                  </a:lnTo>
                  <a:lnTo>
                    <a:pt x="32" y="70"/>
                  </a:lnTo>
                  <a:lnTo>
                    <a:pt x="29" y="71"/>
                  </a:lnTo>
                  <a:lnTo>
                    <a:pt x="29" y="71"/>
                  </a:lnTo>
                  <a:lnTo>
                    <a:pt x="23" y="71"/>
                  </a:lnTo>
                  <a:lnTo>
                    <a:pt x="22" y="70"/>
                  </a:lnTo>
                  <a:lnTo>
                    <a:pt x="21" y="68"/>
                  </a:lnTo>
                  <a:lnTo>
                    <a:pt x="21" y="68"/>
                  </a:lnTo>
                  <a:lnTo>
                    <a:pt x="19" y="63"/>
                  </a:lnTo>
                  <a:lnTo>
                    <a:pt x="15" y="57"/>
                  </a:lnTo>
                  <a:lnTo>
                    <a:pt x="11" y="54"/>
                  </a:lnTo>
                  <a:lnTo>
                    <a:pt x="4" y="52"/>
                  </a:lnTo>
                  <a:lnTo>
                    <a:pt x="4" y="52"/>
                  </a:lnTo>
                  <a:lnTo>
                    <a:pt x="3" y="50"/>
                  </a:lnTo>
                  <a:lnTo>
                    <a:pt x="3" y="47"/>
                  </a:lnTo>
                  <a:lnTo>
                    <a:pt x="0" y="39"/>
                  </a:lnTo>
                  <a:lnTo>
                    <a:pt x="0" y="39"/>
                  </a:lnTo>
                  <a:lnTo>
                    <a:pt x="16" y="43"/>
                  </a:lnTo>
                  <a:lnTo>
                    <a:pt x="25" y="46"/>
                  </a:lnTo>
                  <a:lnTo>
                    <a:pt x="33" y="46"/>
                  </a:lnTo>
                  <a:lnTo>
                    <a:pt x="33" y="46"/>
                  </a:lnTo>
                  <a:lnTo>
                    <a:pt x="40" y="46"/>
                  </a:lnTo>
                  <a:lnTo>
                    <a:pt x="47" y="43"/>
                  </a:lnTo>
                  <a:lnTo>
                    <a:pt x="63" y="38"/>
                  </a:lnTo>
                  <a:lnTo>
                    <a:pt x="63" y="38"/>
                  </a:lnTo>
                  <a:lnTo>
                    <a:pt x="48" y="14"/>
                  </a:lnTo>
                  <a:lnTo>
                    <a:pt x="48" y="14"/>
                  </a:lnTo>
                  <a:lnTo>
                    <a:pt x="54" y="9"/>
                  </a:lnTo>
                  <a:lnTo>
                    <a:pt x="58" y="3"/>
                  </a:lnTo>
                  <a:lnTo>
                    <a:pt x="62" y="2"/>
                  </a:lnTo>
                  <a:lnTo>
                    <a:pt x="65" y="0"/>
                  </a:lnTo>
                  <a:lnTo>
                    <a:pt x="70" y="0"/>
                  </a:lnTo>
                  <a:lnTo>
                    <a:pt x="77" y="0"/>
                  </a:lnTo>
                  <a:lnTo>
                    <a:pt x="77" y="0"/>
                  </a:lnTo>
                  <a:lnTo>
                    <a:pt x="73" y="18"/>
                  </a:lnTo>
                  <a:lnTo>
                    <a:pt x="73" y="18"/>
                  </a:lnTo>
                  <a:lnTo>
                    <a:pt x="80" y="24"/>
                  </a:lnTo>
                  <a:lnTo>
                    <a:pt x="87" y="31"/>
                  </a:lnTo>
                  <a:lnTo>
                    <a:pt x="87" y="31"/>
                  </a:lnTo>
                  <a:lnTo>
                    <a:pt x="90" y="34"/>
                  </a:lnTo>
                  <a:lnTo>
                    <a:pt x="90" y="38"/>
                  </a:lnTo>
                  <a:lnTo>
                    <a:pt x="91" y="45"/>
                  </a:lnTo>
                  <a:lnTo>
                    <a:pt x="91"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2" name="Freeform 1277"/>
            <p:cNvSpPr/>
            <p:nvPr/>
          </p:nvSpPr>
          <p:spPr bwMode="auto">
            <a:xfrm>
              <a:off x="6670675" y="1174750"/>
              <a:ext cx="30163" cy="33338"/>
            </a:xfrm>
            <a:custGeom>
              <a:avLst/>
              <a:gdLst>
                <a:gd name="T0" fmla="*/ 55 w 57"/>
                <a:gd name="T1" fmla="*/ 8 h 61"/>
                <a:gd name="T2" fmla="*/ 55 w 57"/>
                <a:gd name="T3" fmla="*/ 8 h 61"/>
                <a:gd name="T4" fmla="*/ 57 w 57"/>
                <a:gd name="T5" fmla="*/ 21 h 61"/>
                <a:gd name="T6" fmla="*/ 57 w 57"/>
                <a:gd name="T7" fmla="*/ 25 h 61"/>
                <a:gd name="T8" fmla="*/ 55 w 57"/>
                <a:gd name="T9" fmla="*/ 29 h 61"/>
                <a:gd name="T10" fmla="*/ 53 w 57"/>
                <a:gd name="T11" fmla="*/ 33 h 61"/>
                <a:gd name="T12" fmla="*/ 48 w 57"/>
                <a:gd name="T13" fmla="*/ 37 h 61"/>
                <a:gd name="T14" fmla="*/ 37 w 57"/>
                <a:gd name="T15" fmla="*/ 44 h 61"/>
                <a:gd name="T16" fmla="*/ 37 w 57"/>
                <a:gd name="T17" fmla="*/ 44 h 61"/>
                <a:gd name="T18" fmla="*/ 33 w 57"/>
                <a:gd name="T19" fmla="*/ 47 h 61"/>
                <a:gd name="T20" fmla="*/ 30 w 57"/>
                <a:gd name="T21" fmla="*/ 51 h 61"/>
                <a:gd name="T22" fmla="*/ 24 w 57"/>
                <a:gd name="T23" fmla="*/ 61 h 61"/>
                <a:gd name="T24" fmla="*/ 24 w 57"/>
                <a:gd name="T25" fmla="*/ 61 h 61"/>
                <a:gd name="T26" fmla="*/ 19 w 57"/>
                <a:gd name="T27" fmla="*/ 58 h 61"/>
                <a:gd name="T28" fmla="*/ 17 w 57"/>
                <a:gd name="T29" fmla="*/ 54 h 61"/>
                <a:gd name="T30" fmla="*/ 12 w 57"/>
                <a:gd name="T31" fmla="*/ 43 h 61"/>
                <a:gd name="T32" fmla="*/ 12 w 57"/>
                <a:gd name="T33" fmla="*/ 43 h 61"/>
                <a:gd name="T34" fmla="*/ 30 w 57"/>
                <a:gd name="T35" fmla="*/ 37 h 61"/>
                <a:gd name="T36" fmla="*/ 30 w 57"/>
                <a:gd name="T37" fmla="*/ 37 h 61"/>
                <a:gd name="T38" fmla="*/ 29 w 57"/>
                <a:gd name="T39" fmla="*/ 35 h 61"/>
                <a:gd name="T40" fmla="*/ 29 w 57"/>
                <a:gd name="T41" fmla="*/ 35 h 61"/>
                <a:gd name="T42" fmla="*/ 12 w 57"/>
                <a:gd name="T43" fmla="*/ 32 h 61"/>
                <a:gd name="T44" fmla="*/ 12 w 57"/>
                <a:gd name="T45" fmla="*/ 32 h 61"/>
                <a:gd name="T46" fmla="*/ 7 w 57"/>
                <a:gd name="T47" fmla="*/ 25 h 61"/>
                <a:gd name="T48" fmla="*/ 3 w 57"/>
                <a:gd name="T49" fmla="*/ 18 h 61"/>
                <a:gd name="T50" fmla="*/ 0 w 57"/>
                <a:gd name="T51" fmla="*/ 14 h 61"/>
                <a:gd name="T52" fmla="*/ 0 w 57"/>
                <a:gd name="T53" fmla="*/ 10 h 61"/>
                <a:gd name="T54" fmla="*/ 0 w 57"/>
                <a:gd name="T55" fmla="*/ 4 h 61"/>
                <a:gd name="T56" fmla="*/ 1 w 57"/>
                <a:gd name="T57" fmla="*/ 0 h 61"/>
                <a:gd name="T58" fmla="*/ 1 w 57"/>
                <a:gd name="T59" fmla="*/ 0 h 61"/>
                <a:gd name="T60" fmla="*/ 12 w 57"/>
                <a:gd name="T61" fmla="*/ 0 h 61"/>
                <a:gd name="T62" fmla="*/ 24 w 57"/>
                <a:gd name="T63" fmla="*/ 3 h 61"/>
                <a:gd name="T64" fmla="*/ 28 w 57"/>
                <a:gd name="T65" fmla="*/ 4 h 61"/>
                <a:gd name="T66" fmla="*/ 33 w 57"/>
                <a:gd name="T67" fmla="*/ 7 h 61"/>
                <a:gd name="T68" fmla="*/ 37 w 57"/>
                <a:gd name="T69" fmla="*/ 11 h 61"/>
                <a:gd name="T70" fmla="*/ 40 w 57"/>
                <a:gd name="T71" fmla="*/ 17 h 61"/>
                <a:gd name="T72" fmla="*/ 40 w 57"/>
                <a:gd name="T73" fmla="*/ 17 h 61"/>
                <a:gd name="T74" fmla="*/ 55 w 57"/>
                <a:gd name="T75" fmla="*/ 8 h 61"/>
                <a:gd name="T76" fmla="*/ 55 w 57"/>
                <a:gd name="T7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61">
                  <a:moveTo>
                    <a:pt x="55" y="8"/>
                  </a:moveTo>
                  <a:lnTo>
                    <a:pt x="55" y="8"/>
                  </a:lnTo>
                  <a:lnTo>
                    <a:pt x="57" y="21"/>
                  </a:lnTo>
                  <a:lnTo>
                    <a:pt x="57" y="25"/>
                  </a:lnTo>
                  <a:lnTo>
                    <a:pt x="55" y="29"/>
                  </a:lnTo>
                  <a:lnTo>
                    <a:pt x="53" y="33"/>
                  </a:lnTo>
                  <a:lnTo>
                    <a:pt x="48" y="37"/>
                  </a:lnTo>
                  <a:lnTo>
                    <a:pt x="37" y="44"/>
                  </a:lnTo>
                  <a:lnTo>
                    <a:pt x="37" y="44"/>
                  </a:lnTo>
                  <a:lnTo>
                    <a:pt x="33" y="47"/>
                  </a:lnTo>
                  <a:lnTo>
                    <a:pt x="30" y="51"/>
                  </a:lnTo>
                  <a:lnTo>
                    <a:pt x="24" y="61"/>
                  </a:lnTo>
                  <a:lnTo>
                    <a:pt x="24" y="61"/>
                  </a:lnTo>
                  <a:lnTo>
                    <a:pt x="19" y="58"/>
                  </a:lnTo>
                  <a:lnTo>
                    <a:pt x="17" y="54"/>
                  </a:lnTo>
                  <a:lnTo>
                    <a:pt x="12" y="43"/>
                  </a:lnTo>
                  <a:lnTo>
                    <a:pt x="12" y="43"/>
                  </a:lnTo>
                  <a:lnTo>
                    <a:pt x="30" y="37"/>
                  </a:lnTo>
                  <a:lnTo>
                    <a:pt x="30" y="37"/>
                  </a:lnTo>
                  <a:lnTo>
                    <a:pt x="29" y="35"/>
                  </a:lnTo>
                  <a:lnTo>
                    <a:pt x="29" y="35"/>
                  </a:lnTo>
                  <a:lnTo>
                    <a:pt x="12" y="32"/>
                  </a:lnTo>
                  <a:lnTo>
                    <a:pt x="12" y="32"/>
                  </a:lnTo>
                  <a:lnTo>
                    <a:pt x="7" y="25"/>
                  </a:lnTo>
                  <a:lnTo>
                    <a:pt x="3" y="18"/>
                  </a:lnTo>
                  <a:lnTo>
                    <a:pt x="0" y="14"/>
                  </a:lnTo>
                  <a:lnTo>
                    <a:pt x="0" y="10"/>
                  </a:lnTo>
                  <a:lnTo>
                    <a:pt x="0" y="4"/>
                  </a:lnTo>
                  <a:lnTo>
                    <a:pt x="1" y="0"/>
                  </a:lnTo>
                  <a:lnTo>
                    <a:pt x="1" y="0"/>
                  </a:lnTo>
                  <a:lnTo>
                    <a:pt x="12" y="0"/>
                  </a:lnTo>
                  <a:lnTo>
                    <a:pt x="24" y="3"/>
                  </a:lnTo>
                  <a:lnTo>
                    <a:pt x="28" y="4"/>
                  </a:lnTo>
                  <a:lnTo>
                    <a:pt x="33" y="7"/>
                  </a:lnTo>
                  <a:lnTo>
                    <a:pt x="37" y="11"/>
                  </a:lnTo>
                  <a:lnTo>
                    <a:pt x="40" y="17"/>
                  </a:lnTo>
                  <a:lnTo>
                    <a:pt x="40" y="17"/>
                  </a:lnTo>
                  <a:lnTo>
                    <a:pt x="55" y="8"/>
                  </a:lnTo>
                  <a:lnTo>
                    <a:pt x="55"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3" name="Freeform 1278"/>
            <p:cNvSpPr/>
            <p:nvPr/>
          </p:nvSpPr>
          <p:spPr bwMode="auto">
            <a:xfrm>
              <a:off x="6638925" y="977900"/>
              <a:ext cx="41275" cy="38100"/>
            </a:xfrm>
            <a:custGeom>
              <a:avLst/>
              <a:gdLst>
                <a:gd name="T0" fmla="*/ 33 w 78"/>
                <a:gd name="T1" fmla="*/ 71 h 71"/>
                <a:gd name="T2" fmla="*/ 33 w 78"/>
                <a:gd name="T3" fmla="*/ 71 h 71"/>
                <a:gd name="T4" fmla="*/ 26 w 78"/>
                <a:gd name="T5" fmla="*/ 68 h 71"/>
                <a:gd name="T6" fmla="*/ 20 w 78"/>
                <a:gd name="T7" fmla="*/ 66 h 71"/>
                <a:gd name="T8" fmla="*/ 17 w 78"/>
                <a:gd name="T9" fmla="*/ 64 h 71"/>
                <a:gd name="T10" fmla="*/ 13 w 78"/>
                <a:gd name="T11" fmla="*/ 64 h 71"/>
                <a:gd name="T12" fmla="*/ 8 w 78"/>
                <a:gd name="T13" fmla="*/ 66 h 71"/>
                <a:gd name="T14" fmla="*/ 4 w 78"/>
                <a:gd name="T15" fmla="*/ 68 h 71"/>
                <a:gd name="T16" fmla="*/ 4 w 78"/>
                <a:gd name="T17" fmla="*/ 68 h 71"/>
                <a:gd name="T18" fmla="*/ 0 w 78"/>
                <a:gd name="T19" fmla="*/ 59 h 71"/>
                <a:gd name="T20" fmla="*/ 0 w 78"/>
                <a:gd name="T21" fmla="*/ 59 h 71"/>
                <a:gd name="T22" fmla="*/ 17 w 78"/>
                <a:gd name="T23" fmla="*/ 53 h 71"/>
                <a:gd name="T24" fmla="*/ 17 w 78"/>
                <a:gd name="T25" fmla="*/ 53 h 71"/>
                <a:gd name="T26" fmla="*/ 15 w 78"/>
                <a:gd name="T27" fmla="*/ 43 h 71"/>
                <a:gd name="T28" fmla="*/ 15 w 78"/>
                <a:gd name="T29" fmla="*/ 43 h 71"/>
                <a:gd name="T30" fmla="*/ 49 w 78"/>
                <a:gd name="T31" fmla="*/ 30 h 71"/>
                <a:gd name="T32" fmla="*/ 49 w 78"/>
                <a:gd name="T33" fmla="*/ 30 h 71"/>
                <a:gd name="T34" fmla="*/ 51 w 78"/>
                <a:gd name="T35" fmla="*/ 2 h 71"/>
                <a:gd name="T36" fmla="*/ 51 w 78"/>
                <a:gd name="T37" fmla="*/ 2 h 71"/>
                <a:gd name="T38" fmla="*/ 57 w 78"/>
                <a:gd name="T39" fmla="*/ 0 h 71"/>
                <a:gd name="T40" fmla="*/ 60 w 78"/>
                <a:gd name="T41" fmla="*/ 0 h 71"/>
                <a:gd name="T42" fmla="*/ 62 w 78"/>
                <a:gd name="T43" fmla="*/ 3 h 71"/>
                <a:gd name="T44" fmla="*/ 65 w 78"/>
                <a:gd name="T45" fmla="*/ 6 h 71"/>
                <a:gd name="T46" fmla="*/ 71 w 78"/>
                <a:gd name="T47" fmla="*/ 12 h 71"/>
                <a:gd name="T48" fmla="*/ 73 w 78"/>
                <a:gd name="T49" fmla="*/ 13 h 71"/>
                <a:gd name="T50" fmla="*/ 78 w 78"/>
                <a:gd name="T51" fmla="*/ 14 h 71"/>
                <a:gd name="T52" fmla="*/ 78 w 78"/>
                <a:gd name="T53" fmla="*/ 14 h 71"/>
                <a:gd name="T54" fmla="*/ 78 w 78"/>
                <a:gd name="T55" fmla="*/ 18 h 71"/>
                <a:gd name="T56" fmla="*/ 78 w 78"/>
                <a:gd name="T57" fmla="*/ 18 h 71"/>
                <a:gd name="T58" fmla="*/ 58 w 78"/>
                <a:gd name="T59" fmla="*/ 27 h 71"/>
                <a:gd name="T60" fmla="*/ 58 w 78"/>
                <a:gd name="T61" fmla="*/ 27 h 71"/>
                <a:gd name="T62" fmla="*/ 57 w 78"/>
                <a:gd name="T63" fmla="*/ 41 h 71"/>
                <a:gd name="T64" fmla="*/ 57 w 78"/>
                <a:gd name="T65" fmla="*/ 41 h 71"/>
                <a:gd name="T66" fmla="*/ 50 w 78"/>
                <a:gd name="T67" fmla="*/ 42 h 71"/>
                <a:gd name="T68" fmla="*/ 44 w 78"/>
                <a:gd name="T69" fmla="*/ 43 h 71"/>
                <a:gd name="T70" fmla="*/ 40 w 78"/>
                <a:gd name="T71" fmla="*/ 48 h 71"/>
                <a:gd name="T72" fmla="*/ 38 w 78"/>
                <a:gd name="T73" fmla="*/ 52 h 71"/>
                <a:gd name="T74" fmla="*/ 35 w 78"/>
                <a:gd name="T75" fmla="*/ 56 h 71"/>
                <a:gd name="T76" fmla="*/ 33 w 78"/>
                <a:gd name="T77" fmla="*/ 60 h 71"/>
                <a:gd name="T78" fmla="*/ 32 w 78"/>
                <a:gd name="T79" fmla="*/ 71 h 71"/>
                <a:gd name="T80" fmla="*/ 32 w 78"/>
                <a:gd name="T81" fmla="*/ 71 h 71"/>
                <a:gd name="T82" fmla="*/ 33 w 78"/>
                <a:gd name="T83" fmla="*/ 71 h 71"/>
                <a:gd name="T84" fmla="*/ 33 w 78"/>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71">
                  <a:moveTo>
                    <a:pt x="33" y="71"/>
                  </a:moveTo>
                  <a:lnTo>
                    <a:pt x="33" y="71"/>
                  </a:lnTo>
                  <a:lnTo>
                    <a:pt x="26" y="68"/>
                  </a:lnTo>
                  <a:lnTo>
                    <a:pt x="20" y="66"/>
                  </a:lnTo>
                  <a:lnTo>
                    <a:pt x="17" y="64"/>
                  </a:lnTo>
                  <a:lnTo>
                    <a:pt x="13" y="64"/>
                  </a:lnTo>
                  <a:lnTo>
                    <a:pt x="8" y="66"/>
                  </a:lnTo>
                  <a:lnTo>
                    <a:pt x="4" y="68"/>
                  </a:lnTo>
                  <a:lnTo>
                    <a:pt x="4" y="68"/>
                  </a:lnTo>
                  <a:lnTo>
                    <a:pt x="0" y="59"/>
                  </a:lnTo>
                  <a:lnTo>
                    <a:pt x="0" y="59"/>
                  </a:lnTo>
                  <a:lnTo>
                    <a:pt x="17" y="53"/>
                  </a:lnTo>
                  <a:lnTo>
                    <a:pt x="17" y="53"/>
                  </a:lnTo>
                  <a:lnTo>
                    <a:pt x="15" y="43"/>
                  </a:lnTo>
                  <a:lnTo>
                    <a:pt x="15" y="43"/>
                  </a:lnTo>
                  <a:lnTo>
                    <a:pt x="49" y="30"/>
                  </a:lnTo>
                  <a:lnTo>
                    <a:pt x="49" y="30"/>
                  </a:lnTo>
                  <a:lnTo>
                    <a:pt x="51" y="2"/>
                  </a:lnTo>
                  <a:lnTo>
                    <a:pt x="51" y="2"/>
                  </a:lnTo>
                  <a:lnTo>
                    <a:pt x="57" y="0"/>
                  </a:lnTo>
                  <a:lnTo>
                    <a:pt x="60" y="0"/>
                  </a:lnTo>
                  <a:lnTo>
                    <a:pt x="62" y="3"/>
                  </a:lnTo>
                  <a:lnTo>
                    <a:pt x="65" y="6"/>
                  </a:lnTo>
                  <a:lnTo>
                    <a:pt x="71" y="12"/>
                  </a:lnTo>
                  <a:lnTo>
                    <a:pt x="73" y="13"/>
                  </a:lnTo>
                  <a:lnTo>
                    <a:pt x="78" y="14"/>
                  </a:lnTo>
                  <a:lnTo>
                    <a:pt x="78" y="14"/>
                  </a:lnTo>
                  <a:lnTo>
                    <a:pt x="78" y="18"/>
                  </a:lnTo>
                  <a:lnTo>
                    <a:pt x="78" y="18"/>
                  </a:lnTo>
                  <a:lnTo>
                    <a:pt x="58" y="27"/>
                  </a:lnTo>
                  <a:lnTo>
                    <a:pt x="58" y="27"/>
                  </a:lnTo>
                  <a:lnTo>
                    <a:pt x="57" y="41"/>
                  </a:lnTo>
                  <a:lnTo>
                    <a:pt x="57" y="41"/>
                  </a:lnTo>
                  <a:lnTo>
                    <a:pt x="50" y="42"/>
                  </a:lnTo>
                  <a:lnTo>
                    <a:pt x="44" y="43"/>
                  </a:lnTo>
                  <a:lnTo>
                    <a:pt x="40" y="48"/>
                  </a:lnTo>
                  <a:lnTo>
                    <a:pt x="38" y="52"/>
                  </a:lnTo>
                  <a:lnTo>
                    <a:pt x="35" y="56"/>
                  </a:lnTo>
                  <a:lnTo>
                    <a:pt x="33" y="60"/>
                  </a:lnTo>
                  <a:lnTo>
                    <a:pt x="32" y="71"/>
                  </a:lnTo>
                  <a:lnTo>
                    <a:pt x="32" y="71"/>
                  </a:lnTo>
                  <a:lnTo>
                    <a:pt x="33" y="71"/>
                  </a:lnTo>
                  <a:lnTo>
                    <a:pt x="33"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4" name="Freeform 1279"/>
            <p:cNvSpPr/>
            <p:nvPr/>
          </p:nvSpPr>
          <p:spPr bwMode="auto">
            <a:xfrm>
              <a:off x="6653213" y="1292225"/>
              <a:ext cx="38100" cy="25400"/>
            </a:xfrm>
            <a:custGeom>
              <a:avLst/>
              <a:gdLst>
                <a:gd name="T0" fmla="*/ 32 w 71"/>
                <a:gd name="T1" fmla="*/ 21 h 50"/>
                <a:gd name="T2" fmla="*/ 32 w 71"/>
                <a:gd name="T3" fmla="*/ 21 h 50"/>
                <a:gd name="T4" fmla="*/ 11 w 71"/>
                <a:gd name="T5" fmla="*/ 21 h 50"/>
                <a:gd name="T6" fmla="*/ 11 w 71"/>
                <a:gd name="T7" fmla="*/ 21 h 50"/>
                <a:gd name="T8" fmla="*/ 0 w 71"/>
                <a:gd name="T9" fmla="*/ 3 h 50"/>
                <a:gd name="T10" fmla="*/ 0 w 71"/>
                <a:gd name="T11" fmla="*/ 3 h 50"/>
                <a:gd name="T12" fmla="*/ 4 w 71"/>
                <a:gd name="T13" fmla="*/ 0 h 50"/>
                <a:gd name="T14" fmla="*/ 10 w 71"/>
                <a:gd name="T15" fmla="*/ 0 h 50"/>
                <a:gd name="T16" fmla="*/ 14 w 71"/>
                <a:gd name="T17" fmla="*/ 3 h 50"/>
                <a:gd name="T18" fmla="*/ 17 w 71"/>
                <a:gd name="T19" fmla="*/ 4 h 50"/>
                <a:gd name="T20" fmla="*/ 17 w 71"/>
                <a:gd name="T21" fmla="*/ 4 h 50"/>
                <a:gd name="T22" fmla="*/ 28 w 71"/>
                <a:gd name="T23" fmla="*/ 13 h 50"/>
                <a:gd name="T24" fmla="*/ 39 w 71"/>
                <a:gd name="T25" fmla="*/ 17 h 50"/>
                <a:gd name="T26" fmla="*/ 51 w 71"/>
                <a:gd name="T27" fmla="*/ 19 h 50"/>
                <a:gd name="T28" fmla="*/ 67 w 71"/>
                <a:gd name="T29" fmla="*/ 18 h 50"/>
                <a:gd name="T30" fmla="*/ 67 w 71"/>
                <a:gd name="T31" fmla="*/ 18 h 50"/>
                <a:gd name="T32" fmla="*/ 68 w 71"/>
                <a:gd name="T33" fmla="*/ 18 h 50"/>
                <a:gd name="T34" fmla="*/ 71 w 71"/>
                <a:gd name="T35" fmla="*/ 19 h 50"/>
                <a:gd name="T36" fmla="*/ 71 w 71"/>
                <a:gd name="T37" fmla="*/ 19 h 50"/>
                <a:gd name="T38" fmla="*/ 67 w 71"/>
                <a:gd name="T39" fmla="*/ 32 h 50"/>
                <a:gd name="T40" fmla="*/ 61 w 71"/>
                <a:gd name="T41" fmla="*/ 40 h 50"/>
                <a:gd name="T42" fmla="*/ 54 w 71"/>
                <a:gd name="T43" fmla="*/ 46 h 50"/>
                <a:gd name="T44" fmla="*/ 47 w 71"/>
                <a:gd name="T45" fmla="*/ 50 h 50"/>
                <a:gd name="T46" fmla="*/ 47 w 71"/>
                <a:gd name="T47" fmla="*/ 50 h 50"/>
                <a:gd name="T48" fmla="*/ 44 w 71"/>
                <a:gd name="T49" fmla="*/ 47 h 50"/>
                <a:gd name="T50" fmla="*/ 42 w 71"/>
                <a:gd name="T51" fmla="*/ 43 h 50"/>
                <a:gd name="T52" fmla="*/ 36 w 71"/>
                <a:gd name="T53" fmla="*/ 37 h 50"/>
                <a:gd name="T54" fmla="*/ 33 w 71"/>
                <a:gd name="T55" fmla="*/ 35 h 50"/>
                <a:gd name="T56" fmla="*/ 31 w 71"/>
                <a:gd name="T57" fmla="*/ 31 h 50"/>
                <a:gd name="T58" fmla="*/ 31 w 71"/>
                <a:gd name="T59" fmla="*/ 26 h 50"/>
                <a:gd name="T60" fmla="*/ 32 w 71"/>
                <a:gd name="T61" fmla="*/ 21 h 50"/>
                <a:gd name="T62" fmla="*/ 32 w 71"/>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50">
                  <a:moveTo>
                    <a:pt x="32" y="21"/>
                  </a:moveTo>
                  <a:lnTo>
                    <a:pt x="32" y="21"/>
                  </a:lnTo>
                  <a:lnTo>
                    <a:pt x="11" y="21"/>
                  </a:lnTo>
                  <a:lnTo>
                    <a:pt x="11" y="21"/>
                  </a:lnTo>
                  <a:lnTo>
                    <a:pt x="0" y="3"/>
                  </a:lnTo>
                  <a:lnTo>
                    <a:pt x="0" y="3"/>
                  </a:lnTo>
                  <a:lnTo>
                    <a:pt x="4" y="0"/>
                  </a:lnTo>
                  <a:lnTo>
                    <a:pt x="10" y="0"/>
                  </a:lnTo>
                  <a:lnTo>
                    <a:pt x="14" y="3"/>
                  </a:lnTo>
                  <a:lnTo>
                    <a:pt x="17" y="4"/>
                  </a:lnTo>
                  <a:lnTo>
                    <a:pt x="17" y="4"/>
                  </a:lnTo>
                  <a:lnTo>
                    <a:pt x="28" y="13"/>
                  </a:lnTo>
                  <a:lnTo>
                    <a:pt x="39" y="17"/>
                  </a:lnTo>
                  <a:lnTo>
                    <a:pt x="51" y="19"/>
                  </a:lnTo>
                  <a:lnTo>
                    <a:pt x="67" y="18"/>
                  </a:lnTo>
                  <a:lnTo>
                    <a:pt x="67" y="18"/>
                  </a:lnTo>
                  <a:lnTo>
                    <a:pt x="68" y="18"/>
                  </a:lnTo>
                  <a:lnTo>
                    <a:pt x="71" y="19"/>
                  </a:lnTo>
                  <a:lnTo>
                    <a:pt x="71" y="19"/>
                  </a:lnTo>
                  <a:lnTo>
                    <a:pt x="67" y="32"/>
                  </a:lnTo>
                  <a:lnTo>
                    <a:pt x="61" y="40"/>
                  </a:lnTo>
                  <a:lnTo>
                    <a:pt x="54" y="46"/>
                  </a:lnTo>
                  <a:lnTo>
                    <a:pt x="47" y="50"/>
                  </a:lnTo>
                  <a:lnTo>
                    <a:pt x="47" y="50"/>
                  </a:lnTo>
                  <a:lnTo>
                    <a:pt x="44" y="47"/>
                  </a:lnTo>
                  <a:lnTo>
                    <a:pt x="42" y="43"/>
                  </a:lnTo>
                  <a:lnTo>
                    <a:pt x="36" y="37"/>
                  </a:lnTo>
                  <a:lnTo>
                    <a:pt x="33" y="35"/>
                  </a:lnTo>
                  <a:lnTo>
                    <a:pt x="31" y="31"/>
                  </a:lnTo>
                  <a:lnTo>
                    <a:pt x="31" y="26"/>
                  </a:lnTo>
                  <a:lnTo>
                    <a:pt x="32" y="21"/>
                  </a:ln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5" name="Freeform 1280"/>
            <p:cNvSpPr/>
            <p:nvPr/>
          </p:nvSpPr>
          <p:spPr bwMode="auto">
            <a:xfrm>
              <a:off x="6697663" y="1092200"/>
              <a:ext cx="47625" cy="30163"/>
            </a:xfrm>
            <a:custGeom>
              <a:avLst/>
              <a:gdLst>
                <a:gd name="T0" fmla="*/ 90 w 90"/>
                <a:gd name="T1" fmla="*/ 35 h 56"/>
                <a:gd name="T2" fmla="*/ 90 w 90"/>
                <a:gd name="T3" fmla="*/ 35 h 56"/>
                <a:gd name="T4" fmla="*/ 65 w 90"/>
                <a:gd name="T5" fmla="*/ 36 h 56"/>
                <a:gd name="T6" fmla="*/ 65 w 90"/>
                <a:gd name="T7" fmla="*/ 36 h 56"/>
                <a:gd name="T8" fmla="*/ 74 w 90"/>
                <a:gd name="T9" fmla="*/ 24 h 56"/>
                <a:gd name="T10" fmla="*/ 74 w 90"/>
                <a:gd name="T11" fmla="*/ 24 h 56"/>
                <a:gd name="T12" fmla="*/ 67 w 90"/>
                <a:gd name="T13" fmla="*/ 23 h 56"/>
                <a:gd name="T14" fmla="*/ 64 w 90"/>
                <a:gd name="T15" fmla="*/ 21 h 56"/>
                <a:gd name="T16" fmla="*/ 63 w 90"/>
                <a:gd name="T17" fmla="*/ 20 h 56"/>
                <a:gd name="T18" fmla="*/ 63 w 90"/>
                <a:gd name="T19" fmla="*/ 20 h 56"/>
                <a:gd name="T20" fmla="*/ 60 w 90"/>
                <a:gd name="T21" fmla="*/ 16 h 56"/>
                <a:gd name="T22" fmla="*/ 56 w 90"/>
                <a:gd name="T23" fmla="*/ 14 h 56"/>
                <a:gd name="T24" fmla="*/ 51 w 90"/>
                <a:gd name="T25" fmla="*/ 14 h 56"/>
                <a:gd name="T26" fmla="*/ 47 w 90"/>
                <a:gd name="T27" fmla="*/ 16 h 56"/>
                <a:gd name="T28" fmla="*/ 47 w 90"/>
                <a:gd name="T29" fmla="*/ 16 h 56"/>
                <a:gd name="T30" fmla="*/ 40 w 90"/>
                <a:gd name="T31" fmla="*/ 18 h 56"/>
                <a:gd name="T32" fmla="*/ 36 w 90"/>
                <a:gd name="T33" fmla="*/ 24 h 56"/>
                <a:gd name="T34" fmla="*/ 36 w 90"/>
                <a:gd name="T35" fmla="*/ 24 h 56"/>
                <a:gd name="T36" fmla="*/ 35 w 90"/>
                <a:gd name="T37" fmla="*/ 34 h 56"/>
                <a:gd name="T38" fmla="*/ 33 w 90"/>
                <a:gd name="T39" fmla="*/ 43 h 56"/>
                <a:gd name="T40" fmla="*/ 33 w 90"/>
                <a:gd name="T41" fmla="*/ 43 h 56"/>
                <a:gd name="T42" fmla="*/ 0 w 90"/>
                <a:gd name="T43" fmla="*/ 56 h 56"/>
                <a:gd name="T44" fmla="*/ 0 w 90"/>
                <a:gd name="T45" fmla="*/ 56 h 56"/>
                <a:gd name="T46" fmla="*/ 6 w 90"/>
                <a:gd name="T47" fmla="*/ 43 h 56"/>
                <a:gd name="T48" fmla="*/ 9 w 90"/>
                <a:gd name="T49" fmla="*/ 39 h 56"/>
                <a:gd name="T50" fmla="*/ 11 w 90"/>
                <a:gd name="T51" fmla="*/ 36 h 56"/>
                <a:gd name="T52" fmla="*/ 14 w 90"/>
                <a:gd name="T53" fmla="*/ 36 h 56"/>
                <a:gd name="T54" fmla="*/ 17 w 90"/>
                <a:gd name="T55" fmla="*/ 36 h 56"/>
                <a:gd name="T56" fmla="*/ 27 w 90"/>
                <a:gd name="T57" fmla="*/ 42 h 56"/>
                <a:gd name="T58" fmla="*/ 27 w 90"/>
                <a:gd name="T59" fmla="*/ 42 h 56"/>
                <a:gd name="T60" fmla="*/ 27 w 90"/>
                <a:gd name="T61" fmla="*/ 36 h 56"/>
                <a:gd name="T62" fmla="*/ 28 w 90"/>
                <a:gd name="T63" fmla="*/ 31 h 56"/>
                <a:gd name="T64" fmla="*/ 32 w 90"/>
                <a:gd name="T65" fmla="*/ 21 h 56"/>
                <a:gd name="T66" fmla="*/ 33 w 90"/>
                <a:gd name="T67" fmla="*/ 17 h 56"/>
                <a:gd name="T68" fmla="*/ 33 w 90"/>
                <a:gd name="T69" fmla="*/ 12 h 56"/>
                <a:gd name="T70" fmla="*/ 33 w 90"/>
                <a:gd name="T71" fmla="*/ 7 h 56"/>
                <a:gd name="T72" fmla="*/ 31 w 90"/>
                <a:gd name="T73" fmla="*/ 2 h 56"/>
                <a:gd name="T74" fmla="*/ 31 w 90"/>
                <a:gd name="T75" fmla="*/ 2 h 56"/>
                <a:gd name="T76" fmla="*/ 43 w 90"/>
                <a:gd name="T77" fmla="*/ 0 h 56"/>
                <a:gd name="T78" fmla="*/ 43 w 90"/>
                <a:gd name="T79" fmla="*/ 0 h 56"/>
                <a:gd name="T80" fmla="*/ 64 w 90"/>
                <a:gd name="T81" fmla="*/ 13 h 56"/>
                <a:gd name="T82" fmla="*/ 64 w 90"/>
                <a:gd name="T83" fmla="*/ 13 h 56"/>
                <a:gd name="T84" fmla="*/ 72 w 90"/>
                <a:gd name="T85" fmla="*/ 17 h 56"/>
                <a:gd name="T86" fmla="*/ 82 w 90"/>
                <a:gd name="T87" fmla="*/ 21 h 56"/>
                <a:gd name="T88" fmla="*/ 82 w 90"/>
                <a:gd name="T89" fmla="*/ 21 h 56"/>
                <a:gd name="T90" fmla="*/ 83 w 90"/>
                <a:gd name="T91" fmla="*/ 24 h 56"/>
                <a:gd name="T92" fmla="*/ 86 w 90"/>
                <a:gd name="T93" fmla="*/ 27 h 56"/>
                <a:gd name="T94" fmla="*/ 90 w 90"/>
                <a:gd name="T95" fmla="*/ 35 h 56"/>
                <a:gd name="T96" fmla="*/ 90 w 90"/>
                <a:gd name="T97"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56">
                  <a:moveTo>
                    <a:pt x="90" y="35"/>
                  </a:moveTo>
                  <a:lnTo>
                    <a:pt x="90" y="35"/>
                  </a:lnTo>
                  <a:lnTo>
                    <a:pt x="65" y="36"/>
                  </a:lnTo>
                  <a:lnTo>
                    <a:pt x="65" y="36"/>
                  </a:lnTo>
                  <a:lnTo>
                    <a:pt x="74" y="24"/>
                  </a:lnTo>
                  <a:lnTo>
                    <a:pt x="74" y="24"/>
                  </a:lnTo>
                  <a:lnTo>
                    <a:pt x="67" y="23"/>
                  </a:lnTo>
                  <a:lnTo>
                    <a:pt x="64" y="21"/>
                  </a:lnTo>
                  <a:lnTo>
                    <a:pt x="63" y="20"/>
                  </a:lnTo>
                  <a:lnTo>
                    <a:pt x="63" y="20"/>
                  </a:lnTo>
                  <a:lnTo>
                    <a:pt x="60" y="16"/>
                  </a:lnTo>
                  <a:lnTo>
                    <a:pt x="56" y="14"/>
                  </a:lnTo>
                  <a:lnTo>
                    <a:pt x="51" y="14"/>
                  </a:lnTo>
                  <a:lnTo>
                    <a:pt x="47" y="16"/>
                  </a:lnTo>
                  <a:lnTo>
                    <a:pt x="47" y="16"/>
                  </a:lnTo>
                  <a:lnTo>
                    <a:pt x="40" y="18"/>
                  </a:lnTo>
                  <a:lnTo>
                    <a:pt x="36" y="24"/>
                  </a:lnTo>
                  <a:lnTo>
                    <a:pt x="36" y="24"/>
                  </a:lnTo>
                  <a:lnTo>
                    <a:pt x="35" y="34"/>
                  </a:lnTo>
                  <a:lnTo>
                    <a:pt x="33" y="43"/>
                  </a:lnTo>
                  <a:lnTo>
                    <a:pt x="33" y="43"/>
                  </a:lnTo>
                  <a:lnTo>
                    <a:pt x="0" y="56"/>
                  </a:lnTo>
                  <a:lnTo>
                    <a:pt x="0" y="56"/>
                  </a:lnTo>
                  <a:lnTo>
                    <a:pt x="6" y="43"/>
                  </a:lnTo>
                  <a:lnTo>
                    <a:pt x="9" y="39"/>
                  </a:lnTo>
                  <a:lnTo>
                    <a:pt x="11" y="36"/>
                  </a:lnTo>
                  <a:lnTo>
                    <a:pt x="14" y="36"/>
                  </a:lnTo>
                  <a:lnTo>
                    <a:pt x="17" y="36"/>
                  </a:lnTo>
                  <a:lnTo>
                    <a:pt x="27" y="42"/>
                  </a:lnTo>
                  <a:lnTo>
                    <a:pt x="27" y="42"/>
                  </a:lnTo>
                  <a:lnTo>
                    <a:pt x="27" y="36"/>
                  </a:lnTo>
                  <a:lnTo>
                    <a:pt x="28" y="31"/>
                  </a:lnTo>
                  <a:lnTo>
                    <a:pt x="32" y="21"/>
                  </a:lnTo>
                  <a:lnTo>
                    <a:pt x="33" y="17"/>
                  </a:lnTo>
                  <a:lnTo>
                    <a:pt x="33" y="12"/>
                  </a:lnTo>
                  <a:lnTo>
                    <a:pt x="33" y="7"/>
                  </a:lnTo>
                  <a:lnTo>
                    <a:pt x="31" y="2"/>
                  </a:lnTo>
                  <a:lnTo>
                    <a:pt x="31" y="2"/>
                  </a:lnTo>
                  <a:lnTo>
                    <a:pt x="43" y="0"/>
                  </a:lnTo>
                  <a:lnTo>
                    <a:pt x="43" y="0"/>
                  </a:lnTo>
                  <a:lnTo>
                    <a:pt x="64" y="13"/>
                  </a:lnTo>
                  <a:lnTo>
                    <a:pt x="64" y="13"/>
                  </a:lnTo>
                  <a:lnTo>
                    <a:pt x="72" y="17"/>
                  </a:lnTo>
                  <a:lnTo>
                    <a:pt x="82" y="21"/>
                  </a:lnTo>
                  <a:lnTo>
                    <a:pt x="82" y="21"/>
                  </a:lnTo>
                  <a:lnTo>
                    <a:pt x="83" y="24"/>
                  </a:lnTo>
                  <a:lnTo>
                    <a:pt x="86" y="27"/>
                  </a:lnTo>
                  <a:lnTo>
                    <a:pt x="90" y="35"/>
                  </a:lnTo>
                  <a:lnTo>
                    <a:pt x="9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6" name="Freeform 1281"/>
            <p:cNvSpPr/>
            <p:nvPr/>
          </p:nvSpPr>
          <p:spPr bwMode="auto">
            <a:xfrm>
              <a:off x="6699250" y="1147763"/>
              <a:ext cx="38100" cy="33338"/>
            </a:xfrm>
            <a:custGeom>
              <a:avLst/>
              <a:gdLst>
                <a:gd name="T0" fmla="*/ 0 w 70"/>
                <a:gd name="T1" fmla="*/ 61 h 64"/>
                <a:gd name="T2" fmla="*/ 0 w 70"/>
                <a:gd name="T3" fmla="*/ 61 h 64"/>
                <a:gd name="T4" fmla="*/ 3 w 70"/>
                <a:gd name="T5" fmla="*/ 61 h 64"/>
                <a:gd name="T6" fmla="*/ 6 w 70"/>
                <a:gd name="T7" fmla="*/ 60 h 64"/>
                <a:gd name="T8" fmla="*/ 7 w 70"/>
                <a:gd name="T9" fmla="*/ 58 h 64"/>
                <a:gd name="T10" fmla="*/ 7 w 70"/>
                <a:gd name="T11" fmla="*/ 56 h 64"/>
                <a:gd name="T12" fmla="*/ 7 w 70"/>
                <a:gd name="T13" fmla="*/ 52 h 64"/>
                <a:gd name="T14" fmla="*/ 9 w 70"/>
                <a:gd name="T15" fmla="*/ 47 h 64"/>
                <a:gd name="T16" fmla="*/ 9 w 70"/>
                <a:gd name="T17" fmla="*/ 47 h 64"/>
                <a:gd name="T18" fmla="*/ 13 w 70"/>
                <a:gd name="T19" fmla="*/ 45 h 64"/>
                <a:gd name="T20" fmla="*/ 16 w 70"/>
                <a:gd name="T21" fmla="*/ 43 h 64"/>
                <a:gd name="T22" fmla="*/ 25 w 70"/>
                <a:gd name="T23" fmla="*/ 42 h 64"/>
                <a:gd name="T24" fmla="*/ 32 w 70"/>
                <a:gd name="T25" fmla="*/ 38 h 64"/>
                <a:gd name="T26" fmla="*/ 36 w 70"/>
                <a:gd name="T27" fmla="*/ 35 h 64"/>
                <a:gd name="T28" fmla="*/ 39 w 70"/>
                <a:gd name="T29" fmla="*/ 31 h 64"/>
                <a:gd name="T30" fmla="*/ 39 w 70"/>
                <a:gd name="T31" fmla="*/ 31 h 64"/>
                <a:gd name="T32" fmla="*/ 42 w 70"/>
                <a:gd name="T33" fmla="*/ 29 h 64"/>
                <a:gd name="T34" fmla="*/ 46 w 70"/>
                <a:gd name="T35" fmla="*/ 28 h 64"/>
                <a:gd name="T36" fmla="*/ 59 w 70"/>
                <a:gd name="T37" fmla="*/ 27 h 64"/>
                <a:gd name="T38" fmla="*/ 59 w 70"/>
                <a:gd name="T39" fmla="*/ 27 h 64"/>
                <a:gd name="T40" fmla="*/ 53 w 70"/>
                <a:gd name="T41" fmla="*/ 18 h 64"/>
                <a:gd name="T42" fmla="*/ 46 w 70"/>
                <a:gd name="T43" fmla="*/ 10 h 64"/>
                <a:gd name="T44" fmla="*/ 46 w 70"/>
                <a:gd name="T45" fmla="*/ 10 h 64"/>
                <a:gd name="T46" fmla="*/ 49 w 70"/>
                <a:gd name="T47" fmla="*/ 7 h 64"/>
                <a:gd name="T48" fmla="*/ 50 w 70"/>
                <a:gd name="T49" fmla="*/ 7 h 64"/>
                <a:gd name="T50" fmla="*/ 52 w 70"/>
                <a:gd name="T51" fmla="*/ 7 h 64"/>
                <a:gd name="T52" fmla="*/ 53 w 70"/>
                <a:gd name="T53" fmla="*/ 9 h 64"/>
                <a:gd name="T54" fmla="*/ 56 w 70"/>
                <a:gd name="T55" fmla="*/ 11 h 64"/>
                <a:gd name="T56" fmla="*/ 57 w 70"/>
                <a:gd name="T57" fmla="*/ 13 h 64"/>
                <a:gd name="T58" fmla="*/ 59 w 70"/>
                <a:gd name="T59" fmla="*/ 13 h 64"/>
                <a:gd name="T60" fmla="*/ 59 w 70"/>
                <a:gd name="T61" fmla="*/ 13 h 64"/>
                <a:gd name="T62" fmla="*/ 60 w 70"/>
                <a:gd name="T63" fmla="*/ 11 h 64"/>
                <a:gd name="T64" fmla="*/ 61 w 70"/>
                <a:gd name="T65" fmla="*/ 10 h 64"/>
                <a:gd name="T66" fmla="*/ 61 w 70"/>
                <a:gd name="T67" fmla="*/ 10 h 64"/>
                <a:gd name="T68" fmla="*/ 64 w 70"/>
                <a:gd name="T69" fmla="*/ 4 h 64"/>
                <a:gd name="T70" fmla="*/ 65 w 70"/>
                <a:gd name="T71" fmla="*/ 3 h 64"/>
                <a:gd name="T72" fmla="*/ 68 w 70"/>
                <a:gd name="T73" fmla="*/ 0 h 64"/>
                <a:gd name="T74" fmla="*/ 68 w 70"/>
                <a:gd name="T75" fmla="*/ 0 h 64"/>
                <a:gd name="T76" fmla="*/ 70 w 70"/>
                <a:gd name="T77" fmla="*/ 31 h 64"/>
                <a:gd name="T78" fmla="*/ 70 w 70"/>
                <a:gd name="T79" fmla="*/ 31 h 64"/>
                <a:gd name="T80" fmla="*/ 49 w 70"/>
                <a:gd name="T81" fmla="*/ 49 h 64"/>
                <a:gd name="T82" fmla="*/ 49 w 70"/>
                <a:gd name="T83" fmla="*/ 49 h 64"/>
                <a:gd name="T84" fmla="*/ 38 w 70"/>
                <a:gd name="T85" fmla="*/ 46 h 64"/>
                <a:gd name="T86" fmla="*/ 34 w 70"/>
                <a:gd name="T87" fmla="*/ 46 h 64"/>
                <a:gd name="T88" fmla="*/ 29 w 70"/>
                <a:gd name="T89" fmla="*/ 46 h 64"/>
                <a:gd name="T90" fmla="*/ 27 w 70"/>
                <a:gd name="T91" fmla="*/ 47 h 64"/>
                <a:gd name="T92" fmla="*/ 24 w 70"/>
                <a:gd name="T93" fmla="*/ 50 h 64"/>
                <a:gd name="T94" fmla="*/ 16 w 70"/>
                <a:gd name="T95" fmla="*/ 60 h 64"/>
                <a:gd name="T96" fmla="*/ 16 w 70"/>
                <a:gd name="T97" fmla="*/ 60 h 64"/>
                <a:gd name="T98" fmla="*/ 11 w 70"/>
                <a:gd name="T99" fmla="*/ 63 h 64"/>
                <a:gd name="T100" fmla="*/ 7 w 70"/>
                <a:gd name="T101" fmla="*/ 64 h 64"/>
                <a:gd name="T102" fmla="*/ 5 w 70"/>
                <a:gd name="T103" fmla="*/ 63 h 64"/>
                <a:gd name="T104" fmla="*/ 0 w 70"/>
                <a:gd name="T105" fmla="*/ 61 h 64"/>
                <a:gd name="T106" fmla="*/ 0 w 70"/>
                <a:gd name="T10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64">
                  <a:moveTo>
                    <a:pt x="0" y="61"/>
                  </a:moveTo>
                  <a:lnTo>
                    <a:pt x="0" y="61"/>
                  </a:lnTo>
                  <a:lnTo>
                    <a:pt x="3" y="61"/>
                  </a:lnTo>
                  <a:lnTo>
                    <a:pt x="6" y="60"/>
                  </a:lnTo>
                  <a:lnTo>
                    <a:pt x="7" y="58"/>
                  </a:lnTo>
                  <a:lnTo>
                    <a:pt x="7" y="56"/>
                  </a:lnTo>
                  <a:lnTo>
                    <a:pt x="7" y="52"/>
                  </a:lnTo>
                  <a:lnTo>
                    <a:pt x="9" y="47"/>
                  </a:lnTo>
                  <a:lnTo>
                    <a:pt x="9" y="47"/>
                  </a:lnTo>
                  <a:lnTo>
                    <a:pt x="13" y="45"/>
                  </a:lnTo>
                  <a:lnTo>
                    <a:pt x="16" y="43"/>
                  </a:lnTo>
                  <a:lnTo>
                    <a:pt x="25" y="42"/>
                  </a:lnTo>
                  <a:lnTo>
                    <a:pt x="32" y="38"/>
                  </a:lnTo>
                  <a:lnTo>
                    <a:pt x="36" y="35"/>
                  </a:lnTo>
                  <a:lnTo>
                    <a:pt x="39" y="31"/>
                  </a:lnTo>
                  <a:lnTo>
                    <a:pt x="39" y="31"/>
                  </a:lnTo>
                  <a:lnTo>
                    <a:pt x="42" y="29"/>
                  </a:lnTo>
                  <a:lnTo>
                    <a:pt x="46" y="28"/>
                  </a:lnTo>
                  <a:lnTo>
                    <a:pt x="59" y="27"/>
                  </a:lnTo>
                  <a:lnTo>
                    <a:pt x="59" y="27"/>
                  </a:lnTo>
                  <a:lnTo>
                    <a:pt x="53" y="18"/>
                  </a:lnTo>
                  <a:lnTo>
                    <a:pt x="46" y="10"/>
                  </a:lnTo>
                  <a:lnTo>
                    <a:pt x="46" y="10"/>
                  </a:lnTo>
                  <a:lnTo>
                    <a:pt x="49" y="7"/>
                  </a:lnTo>
                  <a:lnTo>
                    <a:pt x="50" y="7"/>
                  </a:lnTo>
                  <a:lnTo>
                    <a:pt x="52" y="7"/>
                  </a:lnTo>
                  <a:lnTo>
                    <a:pt x="53" y="9"/>
                  </a:lnTo>
                  <a:lnTo>
                    <a:pt x="56" y="11"/>
                  </a:lnTo>
                  <a:lnTo>
                    <a:pt x="57" y="13"/>
                  </a:lnTo>
                  <a:lnTo>
                    <a:pt x="59" y="13"/>
                  </a:lnTo>
                  <a:lnTo>
                    <a:pt x="59" y="13"/>
                  </a:lnTo>
                  <a:lnTo>
                    <a:pt x="60" y="11"/>
                  </a:lnTo>
                  <a:lnTo>
                    <a:pt x="61" y="10"/>
                  </a:lnTo>
                  <a:lnTo>
                    <a:pt x="61" y="10"/>
                  </a:lnTo>
                  <a:lnTo>
                    <a:pt x="64" y="4"/>
                  </a:lnTo>
                  <a:lnTo>
                    <a:pt x="65" y="3"/>
                  </a:lnTo>
                  <a:lnTo>
                    <a:pt x="68" y="0"/>
                  </a:lnTo>
                  <a:lnTo>
                    <a:pt x="68" y="0"/>
                  </a:lnTo>
                  <a:lnTo>
                    <a:pt x="70" y="31"/>
                  </a:lnTo>
                  <a:lnTo>
                    <a:pt x="70" y="31"/>
                  </a:lnTo>
                  <a:lnTo>
                    <a:pt x="49" y="49"/>
                  </a:lnTo>
                  <a:lnTo>
                    <a:pt x="49" y="49"/>
                  </a:lnTo>
                  <a:lnTo>
                    <a:pt x="38" y="46"/>
                  </a:lnTo>
                  <a:lnTo>
                    <a:pt x="34" y="46"/>
                  </a:lnTo>
                  <a:lnTo>
                    <a:pt x="29" y="46"/>
                  </a:lnTo>
                  <a:lnTo>
                    <a:pt x="27" y="47"/>
                  </a:lnTo>
                  <a:lnTo>
                    <a:pt x="24" y="50"/>
                  </a:lnTo>
                  <a:lnTo>
                    <a:pt x="16" y="60"/>
                  </a:lnTo>
                  <a:lnTo>
                    <a:pt x="16" y="60"/>
                  </a:lnTo>
                  <a:lnTo>
                    <a:pt x="11" y="63"/>
                  </a:lnTo>
                  <a:lnTo>
                    <a:pt x="7" y="64"/>
                  </a:lnTo>
                  <a:lnTo>
                    <a:pt x="5" y="63"/>
                  </a:lnTo>
                  <a:lnTo>
                    <a:pt x="0" y="61"/>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7" name="Freeform 1282"/>
            <p:cNvSpPr/>
            <p:nvPr/>
          </p:nvSpPr>
          <p:spPr bwMode="auto">
            <a:xfrm>
              <a:off x="6686550" y="1270000"/>
              <a:ext cx="39688" cy="22225"/>
            </a:xfrm>
            <a:custGeom>
              <a:avLst/>
              <a:gdLst>
                <a:gd name="T0" fmla="*/ 0 w 75"/>
                <a:gd name="T1" fmla="*/ 42 h 42"/>
                <a:gd name="T2" fmla="*/ 0 w 75"/>
                <a:gd name="T3" fmla="*/ 42 h 42"/>
                <a:gd name="T4" fmla="*/ 0 w 75"/>
                <a:gd name="T5" fmla="*/ 40 h 42"/>
                <a:gd name="T6" fmla="*/ 0 w 75"/>
                <a:gd name="T7" fmla="*/ 38 h 42"/>
                <a:gd name="T8" fmla="*/ 0 w 75"/>
                <a:gd name="T9" fmla="*/ 38 h 42"/>
                <a:gd name="T10" fmla="*/ 16 w 75"/>
                <a:gd name="T11" fmla="*/ 26 h 42"/>
                <a:gd name="T12" fmla="*/ 23 w 75"/>
                <a:gd name="T13" fmla="*/ 20 h 42"/>
                <a:gd name="T14" fmla="*/ 31 w 75"/>
                <a:gd name="T15" fmla="*/ 16 h 42"/>
                <a:gd name="T16" fmla="*/ 31 w 75"/>
                <a:gd name="T17" fmla="*/ 16 h 42"/>
                <a:gd name="T18" fmla="*/ 39 w 75"/>
                <a:gd name="T19" fmla="*/ 13 h 42"/>
                <a:gd name="T20" fmla="*/ 48 w 75"/>
                <a:gd name="T21" fmla="*/ 11 h 42"/>
                <a:gd name="T22" fmla="*/ 53 w 75"/>
                <a:gd name="T23" fmla="*/ 5 h 42"/>
                <a:gd name="T24" fmla="*/ 60 w 75"/>
                <a:gd name="T25" fmla="*/ 0 h 42"/>
                <a:gd name="T26" fmla="*/ 60 w 75"/>
                <a:gd name="T27" fmla="*/ 0 h 42"/>
                <a:gd name="T28" fmla="*/ 75 w 75"/>
                <a:gd name="T29" fmla="*/ 13 h 42"/>
                <a:gd name="T30" fmla="*/ 75 w 75"/>
                <a:gd name="T31" fmla="*/ 13 h 42"/>
                <a:gd name="T32" fmla="*/ 74 w 75"/>
                <a:gd name="T33" fmla="*/ 16 h 42"/>
                <a:gd name="T34" fmla="*/ 74 w 75"/>
                <a:gd name="T35" fmla="*/ 16 h 42"/>
                <a:gd name="T36" fmla="*/ 59 w 75"/>
                <a:gd name="T37" fmla="*/ 13 h 42"/>
                <a:gd name="T38" fmla="*/ 59 w 75"/>
                <a:gd name="T39" fmla="*/ 13 h 42"/>
                <a:gd name="T40" fmla="*/ 53 w 75"/>
                <a:gd name="T41" fmla="*/ 22 h 42"/>
                <a:gd name="T42" fmla="*/ 48 w 75"/>
                <a:gd name="T43" fmla="*/ 30 h 42"/>
                <a:gd name="T44" fmla="*/ 48 w 75"/>
                <a:gd name="T45" fmla="*/ 30 h 42"/>
                <a:gd name="T46" fmla="*/ 42 w 75"/>
                <a:gd name="T47" fmla="*/ 34 h 42"/>
                <a:gd name="T48" fmla="*/ 36 w 75"/>
                <a:gd name="T49" fmla="*/ 37 h 42"/>
                <a:gd name="T50" fmla="*/ 30 w 75"/>
                <a:gd name="T51" fmla="*/ 38 h 42"/>
                <a:gd name="T52" fmla="*/ 21 w 75"/>
                <a:gd name="T53" fmla="*/ 38 h 42"/>
                <a:gd name="T54" fmla="*/ 21 w 75"/>
                <a:gd name="T55" fmla="*/ 38 h 42"/>
                <a:gd name="T56" fmla="*/ 10 w 75"/>
                <a:gd name="T57" fmla="*/ 38 h 42"/>
                <a:gd name="T58" fmla="*/ 5 w 75"/>
                <a:gd name="T59" fmla="*/ 38 h 42"/>
                <a:gd name="T60" fmla="*/ 0 w 75"/>
                <a:gd name="T61" fmla="*/ 42 h 42"/>
                <a:gd name="T62" fmla="*/ 0 w 75"/>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42">
                  <a:moveTo>
                    <a:pt x="0" y="42"/>
                  </a:moveTo>
                  <a:lnTo>
                    <a:pt x="0" y="42"/>
                  </a:lnTo>
                  <a:lnTo>
                    <a:pt x="0" y="40"/>
                  </a:lnTo>
                  <a:lnTo>
                    <a:pt x="0" y="38"/>
                  </a:lnTo>
                  <a:lnTo>
                    <a:pt x="0" y="38"/>
                  </a:lnTo>
                  <a:lnTo>
                    <a:pt x="16" y="26"/>
                  </a:lnTo>
                  <a:lnTo>
                    <a:pt x="23" y="20"/>
                  </a:lnTo>
                  <a:lnTo>
                    <a:pt x="31" y="16"/>
                  </a:lnTo>
                  <a:lnTo>
                    <a:pt x="31" y="16"/>
                  </a:lnTo>
                  <a:lnTo>
                    <a:pt x="39" y="13"/>
                  </a:lnTo>
                  <a:lnTo>
                    <a:pt x="48" y="11"/>
                  </a:lnTo>
                  <a:lnTo>
                    <a:pt x="53" y="5"/>
                  </a:lnTo>
                  <a:lnTo>
                    <a:pt x="60" y="0"/>
                  </a:lnTo>
                  <a:lnTo>
                    <a:pt x="60" y="0"/>
                  </a:lnTo>
                  <a:lnTo>
                    <a:pt x="75" y="13"/>
                  </a:lnTo>
                  <a:lnTo>
                    <a:pt x="75" y="13"/>
                  </a:lnTo>
                  <a:lnTo>
                    <a:pt x="74" y="16"/>
                  </a:lnTo>
                  <a:lnTo>
                    <a:pt x="74" y="16"/>
                  </a:lnTo>
                  <a:lnTo>
                    <a:pt x="59" y="13"/>
                  </a:lnTo>
                  <a:lnTo>
                    <a:pt x="59" y="13"/>
                  </a:lnTo>
                  <a:lnTo>
                    <a:pt x="53" y="22"/>
                  </a:lnTo>
                  <a:lnTo>
                    <a:pt x="48" y="30"/>
                  </a:lnTo>
                  <a:lnTo>
                    <a:pt x="48" y="30"/>
                  </a:lnTo>
                  <a:lnTo>
                    <a:pt x="42" y="34"/>
                  </a:lnTo>
                  <a:lnTo>
                    <a:pt x="36" y="37"/>
                  </a:lnTo>
                  <a:lnTo>
                    <a:pt x="30" y="38"/>
                  </a:lnTo>
                  <a:lnTo>
                    <a:pt x="21" y="38"/>
                  </a:lnTo>
                  <a:lnTo>
                    <a:pt x="21" y="38"/>
                  </a:lnTo>
                  <a:lnTo>
                    <a:pt x="10" y="38"/>
                  </a:lnTo>
                  <a:lnTo>
                    <a:pt x="5" y="38"/>
                  </a:lnTo>
                  <a:lnTo>
                    <a:pt x="0"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8" name="Freeform 1283"/>
            <p:cNvSpPr/>
            <p:nvPr/>
          </p:nvSpPr>
          <p:spPr bwMode="auto">
            <a:xfrm>
              <a:off x="6596063" y="938213"/>
              <a:ext cx="31750" cy="14288"/>
            </a:xfrm>
            <a:custGeom>
              <a:avLst/>
              <a:gdLst>
                <a:gd name="T0" fmla="*/ 58 w 58"/>
                <a:gd name="T1" fmla="*/ 6 h 29"/>
                <a:gd name="T2" fmla="*/ 58 w 58"/>
                <a:gd name="T3" fmla="*/ 6 h 29"/>
                <a:gd name="T4" fmla="*/ 49 w 58"/>
                <a:gd name="T5" fmla="*/ 9 h 29"/>
                <a:gd name="T6" fmla="*/ 40 w 58"/>
                <a:gd name="T7" fmla="*/ 13 h 29"/>
                <a:gd name="T8" fmla="*/ 32 w 58"/>
                <a:gd name="T9" fmla="*/ 18 h 29"/>
                <a:gd name="T10" fmla="*/ 25 w 58"/>
                <a:gd name="T11" fmla="*/ 25 h 29"/>
                <a:gd name="T12" fmla="*/ 25 w 58"/>
                <a:gd name="T13" fmla="*/ 25 h 29"/>
                <a:gd name="T14" fmla="*/ 22 w 58"/>
                <a:gd name="T15" fmla="*/ 28 h 29"/>
                <a:gd name="T16" fmla="*/ 20 w 58"/>
                <a:gd name="T17" fmla="*/ 29 h 29"/>
                <a:gd name="T18" fmla="*/ 13 w 58"/>
                <a:gd name="T19" fmla="*/ 28 h 29"/>
                <a:gd name="T20" fmla="*/ 7 w 58"/>
                <a:gd name="T21" fmla="*/ 27 h 29"/>
                <a:gd name="T22" fmla="*/ 3 w 58"/>
                <a:gd name="T23" fmla="*/ 28 h 29"/>
                <a:gd name="T24" fmla="*/ 0 w 58"/>
                <a:gd name="T25" fmla="*/ 29 h 29"/>
                <a:gd name="T26" fmla="*/ 0 w 58"/>
                <a:gd name="T27" fmla="*/ 29 h 29"/>
                <a:gd name="T28" fmla="*/ 3 w 58"/>
                <a:gd name="T29" fmla="*/ 16 h 29"/>
                <a:gd name="T30" fmla="*/ 4 w 58"/>
                <a:gd name="T31" fmla="*/ 11 h 29"/>
                <a:gd name="T32" fmla="*/ 7 w 58"/>
                <a:gd name="T33" fmla="*/ 9 h 29"/>
                <a:gd name="T34" fmla="*/ 10 w 58"/>
                <a:gd name="T35" fmla="*/ 6 h 29"/>
                <a:gd name="T36" fmla="*/ 14 w 58"/>
                <a:gd name="T37" fmla="*/ 4 h 29"/>
                <a:gd name="T38" fmla="*/ 27 w 58"/>
                <a:gd name="T39" fmla="*/ 2 h 29"/>
                <a:gd name="T40" fmla="*/ 27 w 58"/>
                <a:gd name="T41" fmla="*/ 2 h 29"/>
                <a:gd name="T42" fmla="*/ 35 w 58"/>
                <a:gd name="T43" fmla="*/ 0 h 29"/>
                <a:gd name="T44" fmla="*/ 35 w 58"/>
                <a:gd name="T45" fmla="*/ 0 h 29"/>
                <a:gd name="T46" fmla="*/ 57 w 58"/>
                <a:gd name="T47" fmla="*/ 2 h 29"/>
                <a:gd name="T48" fmla="*/ 57 w 58"/>
                <a:gd name="T49" fmla="*/ 2 h 29"/>
                <a:gd name="T50" fmla="*/ 58 w 58"/>
                <a:gd name="T51" fmla="*/ 6 h 29"/>
                <a:gd name="T52" fmla="*/ 58 w 58"/>
                <a:gd name="T5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9">
                  <a:moveTo>
                    <a:pt x="58" y="6"/>
                  </a:moveTo>
                  <a:lnTo>
                    <a:pt x="58" y="6"/>
                  </a:lnTo>
                  <a:lnTo>
                    <a:pt x="49" y="9"/>
                  </a:lnTo>
                  <a:lnTo>
                    <a:pt x="40" y="13"/>
                  </a:lnTo>
                  <a:lnTo>
                    <a:pt x="32" y="18"/>
                  </a:lnTo>
                  <a:lnTo>
                    <a:pt x="25" y="25"/>
                  </a:lnTo>
                  <a:lnTo>
                    <a:pt x="25" y="25"/>
                  </a:lnTo>
                  <a:lnTo>
                    <a:pt x="22" y="28"/>
                  </a:lnTo>
                  <a:lnTo>
                    <a:pt x="20" y="29"/>
                  </a:lnTo>
                  <a:lnTo>
                    <a:pt x="13" y="28"/>
                  </a:lnTo>
                  <a:lnTo>
                    <a:pt x="7" y="27"/>
                  </a:lnTo>
                  <a:lnTo>
                    <a:pt x="3" y="28"/>
                  </a:lnTo>
                  <a:lnTo>
                    <a:pt x="0" y="29"/>
                  </a:lnTo>
                  <a:lnTo>
                    <a:pt x="0" y="29"/>
                  </a:lnTo>
                  <a:lnTo>
                    <a:pt x="3" y="16"/>
                  </a:lnTo>
                  <a:lnTo>
                    <a:pt x="4" y="11"/>
                  </a:lnTo>
                  <a:lnTo>
                    <a:pt x="7" y="9"/>
                  </a:lnTo>
                  <a:lnTo>
                    <a:pt x="10" y="6"/>
                  </a:lnTo>
                  <a:lnTo>
                    <a:pt x="14" y="4"/>
                  </a:lnTo>
                  <a:lnTo>
                    <a:pt x="27" y="2"/>
                  </a:lnTo>
                  <a:lnTo>
                    <a:pt x="27" y="2"/>
                  </a:lnTo>
                  <a:lnTo>
                    <a:pt x="35" y="0"/>
                  </a:lnTo>
                  <a:lnTo>
                    <a:pt x="35" y="0"/>
                  </a:lnTo>
                  <a:lnTo>
                    <a:pt x="57" y="2"/>
                  </a:lnTo>
                  <a:lnTo>
                    <a:pt x="57" y="2"/>
                  </a:lnTo>
                  <a:lnTo>
                    <a:pt x="58" y="6"/>
                  </a:lnTo>
                  <a:lnTo>
                    <a:pt x="5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9" name="Freeform 1284"/>
            <p:cNvSpPr/>
            <p:nvPr/>
          </p:nvSpPr>
          <p:spPr bwMode="auto">
            <a:xfrm>
              <a:off x="6515100" y="1339850"/>
              <a:ext cx="22225" cy="23813"/>
            </a:xfrm>
            <a:custGeom>
              <a:avLst/>
              <a:gdLst>
                <a:gd name="T0" fmla="*/ 40 w 41"/>
                <a:gd name="T1" fmla="*/ 0 h 46"/>
                <a:gd name="T2" fmla="*/ 40 w 41"/>
                <a:gd name="T3" fmla="*/ 0 h 46"/>
                <a:gd name="T4" fmla="*/ 41 w 41"/>
                <a:gd name="T5" fmla="*/ 10 h 46"/>
                <a:gd name="T6" fmla="*/ 40 w 41"/>
                <a:gd name="T7" fmla="*/ 18 h 46"/>
                <a:gd name="T8" fmla="*/ 38 w 41"/>
                <a:gd name="T9" fmla="*/ 21 h 46"/>
                <a:gd name="T10" fmla="*/ 36 w 41"/>
                <a:gd name="T11" fmla="*/ 24 h 46"/>
                <a:gd name="T12" fmla="*/ 33 w 41"/>
                <a:gd name="T13" fmla="*/ 27 h 46"/>
                <a:gd name="T14" fmla="*/ 30 w 41"/>
                <a:gd name="T15" fmla="*/ 27 h 46"/>
                <a:gd name="T16" fmla="*/ 30 w 41"/>
                <a:gd name="T17" fmla="*/ 27 h 46"/>
                <a:gd name="T18" fmla="*/ 22 w 41"/>
                <a:gd name="T19" fmla="*/ 30 h 46"/>
                <a:gd name="T20" fmla="*/ 16 w 41"/>
                <a:gd name="T21" fmla="*/ 34 h 46"/>
                <a:gd name="T22" fmla="*/ 13 w 41"/>
                <a:gd name="T23" fmla="*/ 39 h 46"/>
                <a:gd name="T24" fmla="*/ 11 w 41"/>
                <a:gd name="T25" fmla="*/ 46 h 46"/>
                <a:gd name="T26" fmla="*/ 11 w 41"/>
                <a:gd name="T27" fmla="*/ 46 h 46"/>
                <a:gd name="T28" fmla="*/ 2 w 41"/>
                <a:gd name="T29" fmla="*/ 38 h 46"/>
                <a:gd name="T30" fmla="*/ 1 w 41"/>
                <a:gd name="T31" fmla="*/ 35 h 46"/>
                <a:gd name="T32" fmla="*/ 0 w 41"/>
                <a:gd name="T33" fmla="*/ 34 h 46"/>
                <a:gd name="T34" fmla="*/ 1 w 41"/>
                <a:gd name="T35" fmla="*/ 31 h 46"/>
                <a:gd name="T36" fmla="*/ 2 w 41"/>
                <a:gd name="T37" fmla="*/ 28 h 46"/>
                <a:gd name="T38" fmla="*/ 12 w 41"/>
                <a:gd name="T39" fmla="*/ 21 h 46"/>
                <a:gd name="T40" fmla="*/ 12 w 41"/>
                <a:gd name="T41" fmla="*/ 21 h 46"/>
                <a:gd name="T42" fmla="*/ 13 w 41"/>
                <a:gd name="T43" fmla="*/ 20 h 46"/>
                <a:gd name="T44" fmla="*/ 13 w 41"/>
                <a:gd name="T45" fmla="*/ 18 h 46"/>
                <a:gd name="T46" fmla="*/ 13 w 41"/>
                <a:gd name="T47" fmla="*/ 18 h 46"/>
                <a:gd name="T48" fmla="*/ 15 w 41"/>
                <a:gd name="T49" fmla="*/ 13 h 46"/>
                <a:gd name="T50" fmla="*/ 16 w 41"/>
                <a:gd name="T51" fmla="*/ 9 h 46"/>
                <a:gd name="T52" fmla="*/ 19 w 41"/>
                <a:gd name="T53" fmla="*/ 7 h 46"/>
                <a:gd name="T54" fmla="*/ 23 w 41"/>
                <a:gd name="T55" fmla="*/ 6 h 46"/>
                <a:gd name="T56" fmla="*/ 31 w 41"/>
                <a:gd name="T57" fmla="*/ 3 h 46"/>
                <a:gd name="T58" fmla="*/ 36 w 41"/>
                <a:gd name="T59" fmla="*/ 2 h 46"/>
                <a:gd name="T60" fmla="*/ 40 w 41"/>
                <a:gd name="T61" fmla="*/ 0 h 46"/>
                <a:gd name="T62" fmla="*/ 40 w 41"/>
                <a:gd name="T6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6">
                  <a:moveTo>
                    <a:pt x="40" y="0"/>
                  </a:moveTo>
                  <a:lnTo>
                    <a:pt x="40" y="0"/>
                  </a:lnTo>
                  <a:lnTo>
                    <a:pt x="41" y="10"/>
                  </a:lnTo>
                  <a:lnTo>
                    <a:pt x="40" y="18"/>
                  </a:lnTo>
                  <a:lnTo>
                    <a:pt x="38" y="21"/>
                  </a:lnTo>
                  <a:lnTo>
                    <a:pt x="36" y="24"/>
                  </a:lnTo>
                  <a:lnTo>
                    <a:pt x="33" y="27"/>
                  </a:lnTo>
                  <a:lnTo>
                    <a:pt x="30" y="27"/>
                  </a:lnTo>
                  <a:lnTo>
                    <a:pt x="30" y="27"/>
                  </a:lnTo>
                  <a:lnTo>
                    <a:pt x="22" y="30"/>
                  </a:lnTo>
                  <a:lnTo>
                    <a:pt x="16" y="34"/>
                  </a:lnTo>
                  <a:lnTo>
                    <a:pt x="13" y="39"/>
                  </a:lnTo>
                  <a:lnTo>
                    <a:pt x="11" y="46"/>
                  </a:lnTo>
                  <a:lnTo>
                    <a:pt x="11" y="46"/>
                  </a:lnTo>
                  <a:lnTo>
                    <a:pt x="2" y="38"/>
                  </a:lnTo>
                  <a:lnTo>
                    <a:pt x="1" y="35"/>
                  </a:lnTo>
                  <a:lnTo>
                    <a:pt x="0" y="34"/>
                  </a:lnTo>
                  <a:lnTo>
                    <a:pt x="1" y="31"/>
                  </a:lnTo>
                  <a:lnTo>
                    <a:pt x="2" y="28"/>
                  </a:lnTo>
                  <a:lnTo>
                    <a:pt x="12" y="21"/>
                  </a:lnTo>
                  <a:lnTo>
                    <a:pt x="12" y="21"/>
                  </a:lnTo>
                  <a:lnTo>
                    <a:pt x="13" y="20"/>
                  </a:lnTo>
                  <a:lnTo>
                    <a:pt x="13" y="18"/>
                  </a:lnTo>
                  <a:lnTo>
                    <a:pt x="13" y="18"/>
                  </a:lnTo>
                  <a:lnTo>
                    <a:pt x="15" y="13"/>
                  </a:lnTo>
                  <a:lnTo>
                    <a:pt x="16" y="9"/>
                  </a:lnTo>
                  <a:lnTo>
                    <a:pt x="19" y="7"/>
                  </a:lnTo>
                  <a:lnTo>
                    <a:pt x="23" y="6"/>
                  </a:lnTo>
                  <a:lnTo>
                    <a:pt x="31" y="3"/>
                  </a:lnTo>
                  <a:lnTo>
                    <a:pt x="36" y="2"/>
                  </a:lnTo>
                  <a:lnTo>
                    <a:pt x="40" y="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0" name="Freeform 1285"/>
            <p:cNvSpPr/>
            <p:nvPr/>
          </p:nvSpPr>
          <p:spPr bwMode="auto">
            <a:xfrm>
              <a:off x="6678613" y="1090613"/>
              <a:ext cx="30163" cy="19050"/>
            </a:xfrm>
            <a:custGeom>
              <a:avLst/>
              <a:gdLst>
                <a:gd name="T0" fmla="*/ 0 w 57"/>
                <a:gd name="T1" fmla="*/ 24 h 36"/>
                <a:gd name="T2" fmla="*/ 0 w 57"/>
                <a:gd name="T3" fmla="*/ 24 h 36"/>
                <a:gd name="T4" fmla="*/ 11 w 57"/>
                <a:gd name="T5" fmla="*/ 21 h 36"/>
                <a:gd name="T6" fmla="*/ 20 w 57"/>
                <a:gd name="T7" fmla="*/ 21 h 36"/>
                <a:gd name="T8" fmla="*/ 20 w 57"/>
                <a:gd name="T9" fmla="*/ 21 h 36"/>
                <a:gd name="T10" fmla="*/ 28 w 57"/>
                <a:gd name="T11" fmla="*/ 21 h 36"/>
                <a:gd name="T12" fmla="*/ 35 w 57"/>
                <a:gd name="T13" fmla="*/ 20 h 36"/>
                <a:gd name="T14" fmla="*/ 38 w 57"/>
                <a:gd name="T15" fmla="*/ 18 h 36"/>
                <a:gd name="T16" fmla="*/ 40 w 57"/>
                <a:gd name="T17" fmla="*/ 16 h 36"/>
                <a:gd name="T18" fmla="*/ 43 w 57"/>
                <a:gd name="T19" fmla="*/ 13 h 36"/>
                <a:gd name="T20" fmla="*/ 45 w 57"/>
                <a:gd name="T21" fmla="*/ 9 h 36"/>
                <a:gd name="T22" fmla="*/ 45 w 57"/>
                <a:gd name="T23" fmla="*/ 9 h 36"/>
                <a:gd name="T24" fmla="*/ 46 w 57"/>
                <a:gd name="T25" fmla="*/ 7 h 36"/>
                <a:gd name="T26" fmla="*/ 50 w 57"/>
                <a:gd name="T27" fmla="*/ 4 h 36"/>
                <a:gd name="T28" fmla="*/ 57 w 57"/>
                <a:gd name="T29" fmla="*/ 0 h 36"/>
                <a:gd name="T30" fmla="*/ 57 w 57"/>
                <a:gd name="T31" fmla="*/ 0 h 36"/>
                <a:gd name="T32" fmla="*/ 57 w 57"/>
                <a:gd name="T33" fmla="*/ 4 h 36"/>
                <a:gd name="T34" fmla="*/ 56 w 57"/>
                <a:gd name="T35" fmla="*/ 10 h 36"/>
                <a:gd name="T36" fmla="*/ 50 w 57"/>
                <a:gd name="T37" fmla="*/ 21 h 36"/>
                <a:gd name="T38" fmla="*/ 43 w 57"/>
                <a:gd name="T39" fmla="*/ 31 h 36"/>
                <a:gd name="T40" fmla="*/ 39 w 57"/>
                <a:gd name="T41" fmla="*/ 34 h 36"/>
                <a:gd name="T42" fmla="*/ 35 w 57"/>
                <a:gd name="T43" fmla="*/ 35 h 36"/>
                <a:gd name="T44" fmla="*/ 35 w 57"/>
                <a:gd name="T45" fmla="*/ 35 h 36"/>
                <a:gd name="T46" fmla="*/ 27 w 57"/>
                <a:gd name="T47" fmla="*/ 36 h 36"/>
                <a:gd name="T48" fmla="*/ 17 w 57"/>
                <a:gd name="T49" fmla="*/ 35 h 36"/>
                <a:gd name="T50" fmla="*/ 9 w 57"/>
                <a:gd name="T51" fmla="*/ 31 h 36"/>
                <a:gd name="T52" fmla="*/ 0 w 57"/>
                <a:gd name="T53" fmla="*/ 24 h 36"/>
                <a:gd name="T54" fmla="*/ 0 w 57"/>
                <a:gd name="T5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36">
                  <a:moveTo>
                    <a:pt x="0" y="24"/>
                  </a:moveTo>
                  <a:lnTo>
                    <a:pt x="0" y="24"/>
                  </a:lnTo>
                  <a:lnTo>
                    <a:pt x="11" y="21"/>
                  </a:lnTo>
                  <a:lnTo>
                    <a:pt x="20" y="21"/>
                  </a:lnTo>
                  <a:lnTo>
                    <a:pt x="20" y="21"/>
                  </a:lnTo>
                  <a:lnTo>
                    <a:pt x="28" y="21"/>
                  </a:lnTo>
                  <a:lnTo>
                    <a:pt x="35" y="20"/>
                  </a:lnTo>
                  <a:lnTo>
                    <a:pt x="38" y="18"/>
                  </a:lnTo>
                  <a:lnTo>
                    <a:pt x="40" y="16"/>
                  </a:lnTo>
                  <a:lnTo>
                    <a:pt x="43" y="13"/>
                  </a:lnTo>
                  <a:lnTo>
                    <a:pt x="45" y="9"/>
                  </a:lnTo>
                  <a:lnTo>
                    <a:pt x="45" y="9"/>
                  </a:lnTo>
                  <a:lnTo>
                    <a:pt x="46" y="7"/>
                  </a:lnTo>
                  <a:lnTo>
                    <a:pt x="50" y="4"/>
                  </a:lnTo>
                  <a:lnTo>
                    <a:pt x="57" y="0"/>
                  </a:lnTo>
                  <a:lnTo>
                    <a:pt x="57" y="0"/>
                  </a:lnTo>
                  <a:lnTo>
                    <a:pt x="57" y="4"/>
                  </a:lnTo>
                  <a:lnTo>
                    <a:pt x="56" y="10"/>
                  </a:lnTo>
                  <a:lnTo>
                    <a:pt x="50" y="21"/>
                  </a:lnTo>
                  <a:lnTo>
                    <a:pt x="43" y="31"/>
                  </a:lnTo>
                  <a:lnTo>
                    <a:pt x="39" y="34"/>
                  </a:lnTo>
                  <a:lnTo>
                    <a:pt x="35" y="35"/>
                  </a:lnTo>
                  <a:lnTo>
                    <a:pt x="35" y="35"/>
                  </a:lnTo>
                  <a:lnTo>
                    <a:pt x="27" y="36"/>
                  </a:lnTo>
                  <a:lnTo>
                    <a:pt x="17" y="35"/>
                  </a:lnTo>
                  <a:lnTo>
                    <a:pt x="9" y="31"/>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1" name="Freeform 1286"/>
            <p:cNvSpPr/>
            <p:nvPr/>
          </p:nvSpPr>
          <p:spPr bwMode="auto">
            <a:xfrm>
              <a:off x="6638925" y="1330325"/>
              <a:ext cx="28575" cy="12700"/>
            </a:xfrm>
            <a:custGeom>
              <a:avLst/>
              <a:gdLst>
                <a:gd name="T0" fmla="*/ 0 w 54"/>
                <a:gd name="T1" fmla="*/ 17 h 25"/>
                <a:gd name="T2" fmla="*/ 0 w 54"/>
                <a:gd name="T3" fmla="*/ 17 h 25"/>
                <a:gd name="T4" fmla="*/ 5 w 54"/>
                <a:gd name="T5" fmla="*/ 11 h 25"/>
                <a:gd name="T6" fmla="*/ 9 w 54"/>
                <a:gd name="T7" fmla="*/ 7 h 25"/>
                <a:gd name="T8" fmla="*/ 13 w 54"/>
                <a:gd name="T9" fmla="*/ 6 h 25"/>
                <a:gd name="T10" fmla="*/ 13 w 54"/>
                <a:gd name="T11" fmla="*/ 6 h 25"/>
                <a:gd name="T12" fmla="*/ 26 w 54"/>
                <a:gd name="T13" fmla="*/ 1 h 25"/>
                <a:gd name="T14" fmla="*/ 40 w 54"/>
                <a:gd name="T15" fmla="*/ 0 h 25"/>
                <a:gd name="T16" fmla="*/ 40 w 54"/>
                <a:gd name="T17" fmla="*/ 0 h 25"/>
                <a:gd name="T18" fmla="*/ 42 w 54"/>
                <a:gd name="T19" fmla="*/ 1 h 25"/>
                <a:gd name="T20" fmla="*/ 44 w 54"/>
                <a:gd name="T21" fmla="*/ 4 h 25"/>
                <a:gd name="T22" fmla="*/ 48 w 54"/>
                <a:gd name="T23" fmla="*/ 13 h 25"/>
                <a:gd name="T24" fmla="*/ 48 w 54"/>
                <a:gd name="T25" fmla="*/ 13 h 25"/>
                <a:gd name="T26" fmla="*/ 54 w 54"/>
                <a:gd name="T27" fmla="*/ 25 h 25"/>
                <a:gd name="T28" fmla="*/ 54 w 54"/>
                <a:gd name="T29" fmla="*/ 25 h 25"/>
                <a:gd name="T30" fmla="*/ 0 w 54"/>
                <a:gd name="T31" fmla="*/ 17 h 25"/>
                <a:gd name="T32" fmla="*/ 0 w 54"/>
                <a:gd name="T3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5">
                  <a:moveTo>
                    <a:pt x="0" y="17"/>
                  </a:moveTo>
                  <a:lnTo>
                    <a:pt x="0" y="17"/>
                  </a:lnTo>
                  <a:lnTo>
                    <a:pt x="5" y="11"/>
                  </a:lnTo>
                  <a:lnTo>
                    <a:pt x="9" y="7"/>
                  </a:lnTo>
                  <a:lnTo>
                    <a:pt x="13" y="6"/>
                  </a:lnTo>
                  <a:lnTo>
                    <a:pt x="13" y="6"/>
                  </a:lnTo>
                  <a:lnTo>
                    <a:pt x="26" y="1"/>
                  </a:lnTo>
                  <a:lnTo>
                    <a:pt x="40" y="0"/>
                  </a:lnTo>
                  <a:lnTo>
                    <a:pt x="40" y="0"/>
                  </a:lnTo>
                  <a:lnTo>
                    <a:pt x="42" y="1"/>
                  </a:lnTo>
                  <a:lnTo>
                    <a:pt x="44" y="4"/>
                  </a:lnTo>
                  <a:lnTo>
                    <a:pt x="48" y="13"/>
                  </a:lnTo>
                  <a:lnTo>
                    <a:pt x="48" y="13"/>
                  </a:lnTo>
                  <a:lnTo>
                    <a:pt x="54" y="25"/>
                  </a:lnTo>
                  <a:lnTo>
                    <a:pt x="54" y="25"/>
                  </a:lnTo>
                  <a:lnTo>
                    <a:pt x="0"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2" name="Freeform 1287"/>
            <p:cNvSpPr/>
            <p:nvPr/>
          </p:nvSpPr>
          <p:spPr bwMode="auto">
            <a:xfrm>
              <a:off x="6742113" y="1165225"/>
              <a:ext cx="28575" cy="28575"/>
            </a:xfrm>
            <a:custGeom>
              <a:avLst/>
              <a:gdLst>
                <a:gd name="T0" fmla="*/ 0 w 56"/>
                <a:gd name="T1" fmla="*/ 40 h 55"/>
                <a:gd name="T2" fmla="*/ 0 w 56"/>
                <a:gd name="T3" fmla="*/ 40 h 55"/>
                <a:gd name="T4" fmla="*/ 4 w 56"/>
                <a:gd name="T5" fmla="*/ 33 h 55"/>
                <a:gd name="T6" fmla="*/ 4 w 56"/>
                <a:gd name="T7" fmla="*/ 33 h 55"/>
                <a:gd name="T8" fmla="*/ 14 w 56"/>
                <a:gd name="T9" fmla="*/ 37 h 55"/>
                <a:gd name="T10" fmla="*/ 14 w 56"/>
                <a:gd name="T11" fmla="*/ 37 h 55"/>
                <a:gd name="T12" fmla="*/ 16 w 56"/>
                <a:gd name="T13" fmla="*/ 31 h 55"/>
                <a:gd name="T14" fmla="*/ 17 w 56"/>
                <a:gd name="T15" fmla="*/ 29 h 55"/>
                <a:gd name="T16" fmla="*/ 16 w 56"/>
                <a:gd name="T17" fmla="*/ 27 h 55"/>
                <a:gd name="T18" fmla="*/ 16 w 56"/>
                <a:gd name="T19" fmla="*/ 27 h 55"/>
                <a:gd name="T20" fmla="*/ 11 w 56"/>
                <a:gd name="T21" fmla="*/ 23 h 55"/>
                <a:gd name="T22" fmla="*/ 9 w 56"/>
                <a:gd name="T23" fmla="*/ 18 h 55"/>
                <a:gd name="T24" fmla="*/ 9 w 56"/>
                <a:gd name="T25" fmla="*/ 12 h 55"/>
                <a:gd name="T26" fmla="*/ 9 w 56"/>
                <a:gd name="T27" fmla="*/ 6 h 55"/>
                <a:gd name="T28" fmla="*/ 9 w 56"/>
                <a:gd name="T29" fmla="*/ 6 h 55"/>
                <a:gd name="T30" fmla="*/ 24 w 56"/>
                <a:gd name="T31" fmla="*/ 0 h 55"/>
                <a:gd name="T32" fmla="*/ 24 w 56"/>
                <a:gd name="T33" fmla="*/ 0 h 55"/>
                <a:gd name="T34" fmla="*/ 24 w 56"/>
                <a:gd name="T35" fmla="*/ 2 h 55"/>
                <a:gd name="T36" fmla="*/ 24 w 56"/>
                <a:gd name="T37" fmla="*/ 5 h 55"/>
                <a:gd name="T38" fmla="*/ 24 w 56"/>
                <a:gd name="T39" fmla="*/ 5 h 55"/>
                <a:gd name="T40" fmla="*/ 11 w 56"/>
                <a:gd name="T41" fmla="*/ 15 h 55"/>
                <a:gd name="T42" fmla="*/ 11 w 56"/>
                <a:gd name="T43" fmla="*/ 15 h 55"/>
                <a:gd name="T44" fmla="*/ 18 w 56"/>
                <a:gd name="T45" fmla="*/ 19 h 55"/>
                <a:gd name="T46" fmla="*/ 24 w 56"/>
                <a:gd name="T47" fmla="*/ 23 h 55"/>
                <a:gd name="T48" fmla="*/ 34 w 56"/>
                <a:gd name="T49" fmla="*/ 33 h 55"/>
                <a:gd name="T50" fmla="*/ 43 w 56"/>
                <a:gd name="T51" fmla="*/ 44 h 55"/>
                <a:gd name="T52" fmla="*/ 49 w 56"/>
                <a:gd name="T53" fmla="*/ 49 h 55"/>
                <a:gd name="T54" fmla="*/ 56 w 56"/>
                <a:gd name="T55" fmla="*/ 54 h 55"/>
                <a:gd name="T56" fmla="*/ 56 w 56"/>
                <a:gd name="T57" fmla="*/ 54 h 55"/>
                <a:gd name="T58" fmla="*/ 46 w 56"/>
                <a:gd name="T59" fmla="*/ 55 h 55"/>
                <a:gd name="T60" fmla="*/ 43 w 56"/>
                <a:gd name="T61" fmla="*/ 55 h 55"/>
                <a:gd name="T62" fmla="*/ 43 w 56"/>
                <a:gd name="T63" fmla="*/ 55 h 55"/>
                <a:gd name="T64" fmla="*/ 39 w 56"/>
                <a:gd name="T65" fmla="*/ 49 h 55"/>
                <a:gd name="T66" fmla="*/ 35 w 56"/>
                <a:gd name="T67" fmla="*/ 47 h 55"/>
                <a:gd name="T68" fmla="*/ 29 w 56"/>
                <a:gd name="T69" fmla="*/ 44 h 55"/>
                <a:gd name="T70" fmla="*/ 24 w 56"/>
                <a:gd name="T71" fmla="*/ 42 h 55"/>
                <a:gd name="T72" fmla="*/ 13 w 56"/>
                <a:gd name="T73" fmla="*/ 41 h 55"/>
                <a:gd name="T74" fmla="*/ 0 w 56"/>
                <a:gd name="T75" fmla="*/ 40 h 55"/>
                <a:gd name="T76" fmla="*/ 0 w 56"/>
                <a:gd name="T77"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55">
                  <a:moveTo>
                    <a:pt x="0" y="40"/>
                  </a:moveTo>
                  <a:lnTo>
                    <a:pt x="0" y="40"/>
                  </a:lnTo>
                  <a:lnTo>
                    <a:pt x="4" y="33"/>
                  </a:lnTo>
                  <a:lnTo>
                    <a:pt x="4" y="33"/>
                  </a:lnTo>
                  <a:lnTo>
                    <a:pt x="14" y="37"/>
                  </a:lnTo>
                  <a:lnTo>
                    <a:pt x="14" y="37"/>
                  </a:lnTo>
                  <a:lnTo>
                    <a:pt x="16" y="31"/>
                  </a:lnTo>
                  <a:lnTo>
                    <a:pt x="17" y="29"/>
                  </a:lnTo>
                  <a:lnTo>
                    <a:pt x="16" y="27"/>
                  </a:lnTo>
                  <a:lnTo>
                    <a:pt x="16" y="27"/>
                  </a:lnTo>
                  <a:lnTo>
                    <a:pt x="11" y="23"/>
                  </a:lnTo>
                  <a:lnTo>
                    <a:pt x="9" y="18"/>
                  </a:lnTo>
                  <a:lnTo>
                    <a:pt x="9" y="12"/>
                  </a:lnTo>
                  <a:lnTo>
                    <a:pt x="9" y="6"/>
                  </a:lnTo>
                  <a:lnTo>
                    <a:pt x="9" y="6"/>
                  </a:lnTo>
                  <a:lnTo>
                    <a:pt x="24" y="0"/>
                  </a:lnTo>
                  <a:lnTo>
                    <a:pt x="24" y="0"/>
                  </a:lnTo>
                  <a:lnTo>
                    <a:pt x="24" y="2"/>
                  </a:lnTo>
                  <a:lnTo>
                    <a:pt x="24" y="5"/>
                  </a:lnTo>
                  <a:lnTo>
                    <a:pt x="24" y="5"/>
                  </a:lnTo>
                  <a:lnTo>
                    <a:pt x="11" y="15"/>
                  </a:lnTo>
                  <a:lnTo>
                    <a:pt x="11" y="15"/>
                  </a:lnTo>
                  <a:lnTo>
                    <a:pt x="18" y="19"/>
                  </a:lnTo>
                  <a:lnTo>
                    <a:pt x="24" y="23"/>
                  </a:lnTo>
                  <a:lnTo>
                    <a:pt x="34" y="33"/>
                  </a:lnTo>
                  <a:lnTo>
                    <a:pt x="43" y="44"/>
                  </a:lnTo>
                  <a:lnTo>
                    <a:pt x="49" y="49"/>
                  </a:lnTo>
                  <a:lnTo>
                    <a:pt x="56" y="54"/>
                  </a:lnTo>
                  <a:lnTo>
                    <a:pt x="56" y="54"/>
                  </a:lnTo>
                  <a:lnTo>
                    <a:pt x="46" y="55"/>
                  </a:lnTo>
                  <a:lnTo>
                    <a:pt x="43" y="55"/>
                  </a:lnTo>
                  <a:lnTo>
                    <a:pt x="43" y="55"/>
                  </a:lnTo>
                  <a:lnTo>
                    <a:pt x="39" y="49"/>
                  </a:lnTo>
                  <a:lnTo>
                    <a:pt x="35" y="47"/>
                  </a:lnTo>
                  <a:lnTo>
                    <a:pt x="29" y="44"/>
                  </a:lnTo>
                  <a:lnTo>
                    <a:pt x="24" y="42"/>
                  </a:lnTo>
                  <a:lnTo>
                    <a:pt x="13" y="41"/>
                  </a:lnTo>
                  <a:lnTo>
                    <a:pt x="0" y="4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3" name="Freeform 1288"/>
            <p:cNvSpPr/>
            <p:nvPr/>
          </p:nvSpPr>
          <p:spPr bwMode="auto">
            <a:xfrm>
              <a:off x="6061075" y="1098550"/>
              <a:ext cx="28575" cy="15875"/>
            </a:xfrm>
            <a:custGeom>
              <a:avLst/>
              <a:gdLst>
                <a:gd name="T0" fmla="*/ 43 w 55"/>
                <a:gd name="T1" fmla="*/ 30 h 30"/>
                <a:gd name="T2" fmla="*/ 43 w 55"/>
                <a:gd name="T3" fmla="*/ 30 h 30"/>
                <a:gd name="T4" fmla="*/ 42 w 55"/>
                <a:gd name="T5" fmla="*/ 25 h 30"/>
                <a:gd name="T6" fmla="*/ 42 w 55"/>
                <a:gd name="T7" fmla="*/ 25 h 30"/>
                <a:gd name="T8" fmla="*/ 35 w 55"/>
                <a:gd name="T9" fmla="*/ 26 h 30"/>
                <a:gd name="T10" fmla="*/ 28 w 55"/>
                <a:gd name="T11" fmla="*/ 26 h 30"/>
                <a:gd name="T12" fmla="*/ 24 w 55"/>
                <a:gd name="T13" fmla="*/ 25 h 30"/>
                <a:gd name="T14" fmla="*/ 19 w 55"/>
                <a:gd name="T15" fmla="*/ 22 h 30"/>
                <a:gd name="T16" fmla="*/ 11 w 55"/>
                <a:gd name="T17" fmla="*/ 15 h 30"/>
                <a:gd name="T18" fmla="*/ 6 w 55"/>
                <a:gd name="T19" fmla="*/ 7 h 30"/>
                <a:gd name="T20" fmla="*/ 6 w 55"/>
                <a:gd name="T21" fmla="*/ 7 h 30"/>
                <a:gd name="T22" fmla="*/ 0 w 55"/>
                <a:gd name="T23" fmla="*/ 0 h 30"/>
                <a:gd name="T24" fmla="*/ 0 w 55"/>
                <a:gd name="T25" fmla="*/ 0 h 30"/>
                <a:gd name="T26" fmla="*/ 29 w 55"/>
                <a:gd name="T27" fmla="*/ 4 h 30"/>
                <a:gd name="T28" fmla="*/ 29 w 55"/>
                <a:gd name="T29" fmla="*/ 4 h 30"/>
                <a:gd name="T30" fmla="*/ 29 w 55"/>
                <a:gd name="T31" fmla="*/ 3 h 30"/>
                <a:gd name="T32" fmla="*/ 29 w 55"/>
                <a:gd name="T33" fmla="*/ 3 h 30"/>
                <a:gd name="T34" fmla="*/ 26 w 55"/>
                <a:gd name="T35" fmla="*/ 10 h 30"/>
                <a:gd name="T36" fmla="*/ 26 w 55"/>
                <a:gd name="T37" fmla="*/ 10 h 30"/>
                <a:gd name="T38" fmla="*/ 31 w 55"/>
                <a:gd name="T39" fmla="*/ 11 h 30"/>
                <a:gd name="T40" fmla="*/ 33 w 55"/>
                <a:gd name="T41" fmla="*/ 11 h 30"/>
                <a:gd name="T42" fmla="*/ 42 w 55"/>
                <a:gd name="T43" fmla="*/ 10 h 30"/>
                <a:gd name="T44" fmla="*/ 46 w 55"/>
                <a:gd name="T45" fmla="*/ 8 h 30"/>
                <a:gd name="T46" fmla="*/ 49 w 55"/>
                <a:gd name="T47" fmla="*/ 8 h 30"/>
                <a:gd name="T48" fmla="*/ 53 w 55"/>
                <a:gd name="T49" fmla="*/ 11 h 30"/>
                <a:gd name="T50" fmla="*/ 55 w 55"/>
                <a:gd name="T51" fmla="*/ 15 h 30"/>
                <a:gd name="T52" fmla="*/ 55 w 55"/>
                <a:gd name="T53" fmla="*/ 15 h 30"/>
                <a:gd name="T54" fmla="*/ 43 w 55"/>
                <a:gd name="T55" fmla="*/ 30 h 30"/>
                <a:gd name="T56" fmla="*/ 43 w 55"/>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0">
                  <a:moveTo>
                    <a:pt x="43" y="30"/>
                  </a:moveTo>
                  <a:lnTo>
                    <a:pt x="43" y="30"/>
                  </a:lnTo>
                  <a:lnTo>
                    <a:pt x="42" y="25"/>
                  </a:lnTo>
                  <a:lnTo>
                    <a:pt x="42" y="25"/>
                  </a:lnTo>
                  <a:lnTo>
                    <a:pt x="35" y="26"/>
                  </a:lnTo>
                  <a:lnTo>
                    <a:pt x="28" y="26"/>
                  </a:lnTo>
                  <a:lnTo>
                    <a:pt x="24" y="25"/>
                  </a:lnTo>
                  <a:lnTo>
                    <a:pt x="19" y="22"/>
                  </a:lnTo>
                  <a:lnTo>
                    <a:pt x="11" y="15"/>
                  </a:lnTo>
                  <a:lnTo>
                    <a:pt x="6" y="7"/>
                  </a:lnTo>
                  <a:lnTo>
                    <a:pt x="6" y="7"/>
                  </a:lnTo>
                  <a:lnTo>
                    <a:pt x="0" y="0"/>
                  </a:lnTo>
                  <a:lnTo>
                    <a:pt x="0" y="0"/>
                  </a:lnTo>
                  <a:lnTo>
                    <a:pt x="29" y="4"/>
                  </a:lnTo>
                  <a:lnTo>
                    <a:pt x="29" y="4"/>
                  </a:lnTo>
                  <a:lnTo>
                    <a:pt x="29" y="3"/>
                  </a:lnTo>
                  <a:lnTo>
                    <a:pt x="29" y="3"/>
                  </a:lnTo>
                  <a:lnTo>
                    <a:pt x="26" y="10"/>
                  </a:lnTo>
                  <a:lnTo>
                    <a:pt x="26" y="10"/>
                  </a:lnTo>
                  <a:lnTo>
                    <a:pt x="31" y="11"/>
                  </a:lnTo>
                  <a:lnTo>
                    <a:pt x="33" y="11"/>
                  </a:lnTo>
                  <a:lnTo>
                    <a:pt x="42" y="10"/>
                  </a:lnTo>
                  <a:lnTo>
                    <a:pt x="46" y="8"/>
                  </a:lnTo>
                  <a:lnTo>
                    <a:pt x="49" y="8"/>
                  </a:lnTo>
                  <a:lnTo>
                    <a:pt x="53" y="11"/>
                  </a:lnTo>
                  <a:lnTo>
                    <a:pt x="55" y="15"/>
                  </a:lnTo>
                  <a:lnTo>
                    <a:pt x="55" y="15"/>
                  </a:lnTo>
                  <a:lnTo>
                    <a:pt x="43" y="30"/>
                  </a:lnTo>
                  <a:lnTo>
                    <a:pt x="4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4" name="Freeform 1289"/>
            <p:cNvSpPr/>
            <p:nvPr/>
          </p:nvSpPr>
          <p:spPr bwMode="auto">
            <a:xfrm>
              <a:off x="6670675" y="1228725"/>
              <a:ext cx="28575" cy="22225"/>
            </a:xfrm>
            <a:custGeom>
              <a:avLst/>
              <a:gdLst>
                <a:gd name="T0" fmla="*/ 0 w 53"/>
                <a:gd name="T1" fmla="*/ 18 h 43"/>
                <a:gd name="T2" fmla="*/ 0 w 53"/>
                <a:gd name="T3" fmla="*/ 18 h 43"/>
                <a:gd name="T4" fmla="*/ 5 w 53"/>
                <a:gd name="T5" fmla="*/ 16 h 43"/>
                <a:gd name="T6" fmla="*/ 7 w 53"/>
                <a:gd name="T7" fmla="*/ 16 h 43"/>
                <a:gd name="T8" fmla="*/ 9 w 53"/>
                <a:gd name="T9" fmla="*/ 15 h 43"/>
                <a:gd name="T10" fmla="*/ 7 w 53"/>
                <a:gd name="T11" fmla="*/ 12 h 43"/>
                <a:gd name="T12" fmla="*/ 7 w 53"/>
                <a:gd name="T13" fmla="*/ 8 h 43"/>
                <a:gd name="T14" fmla="*/ 7 w 53"/>
                <a:gd name="T15" fmla="*/ 5 h 43"/>
                <a:gd name="T16" fmla="*/ 9 w 53"/>
                <a:gd name="T17" fmla="*/ 4 h 43"/>
                <a:gd name="T18" fmla="*/ 9 w 53"/>
                <a:gd name="T19" fmla="*/ 4 h 43"/>
                <a:gd name="T20" fmla="*/ 23 w 53"/>
                <a:gd name="T21" fmla="*/ 1 h 43"/>
                <a:gd name="T22" fmla="*/ 31 w 53"/>
                <a:gd name="T23" fmla="*/ 0 h 43"/>
                <a:gd name="T24" fmla="*/ 39 w 53"/>
                <a:gd name="T25" fmla="*/ 2 h 43"/>
                <a:gd name="T26" fmla="*/ 53 w 53"/>
                <a:gd name="T27" fmla="*/ 8 h 43"/>
                <a:gd name="T28" fmla="*/ 53 w 53"/>
                <a:gd name="T29" fmla="*/ 8 h 43"/>
                <a:gd name="T30" fmla="*/ 39 w 53"/>
                <a:gd name="T31" fmla="*/ 9 h 43"/>
                <a:gd name="T32" fmla="*/ 39 w 53"/>
                <a:gd name="T33" fmla="*/ 9 h 43"/>
                <a:gd name="T34" fmla="*/ 27 w 53"/>
                <a:gd name="T35" fmla="*/ 15 h 43"/>
                <a:gd name="T36" fmla="*/ 27 w 53"/>
                <a:gd name="T37" fmla="*/ 15 h 43"/>
                <a:gd name="T38" fmla="*/ 23 w 53"/>
                <a:gd name="T39" fmla="*/ 43 h 43"/>
                <a:gd name="T40" fmla="*/ 23 w 53"/>
                <a:gd name="T41" fmla="*/ 43 h 43"/>
                <a:gd name="T42" fmla="*/ 14 w 53"/>
                <a:gd name="T43" fmla="*/ 43 h 43"/>
                <a:gd name="T44" fmla="*/ 14 w 53"/>
                <a:gd name="T45" fmla="*/ 43 h 43"/>
                <a:gd name="T46" fmla="*/ 14 w 53"/>
                <a:gd name="T47" fmla="*/ 43 h 43"/>
                <a:gd name="T48" fmla="*/ 17 w 53"/>
                <a:gd name="T49" fmla="*/ 33 h 43"/>
                <a:gd name="T50" fmla="*/ 17 w 53"/>
                <a:gd name="T51" fmla="*/ 30 h 43"/>
                <a:gd name="T52" fmla="*/ 16 w 53"/>
                <a:gd name="T53" fmla="*/ 27 h 43"/>
                <a:gd name="T54" fmla="*/ 14 w 53"/>
                <a:gd name="T55" fmla="*/ 25 h 43"/>
                <a:gd name="T56" fmla="*/ 11 w 53"/>
                <a:gd name="T57" fmla="*/ 22 h 43"/>
                <a:gd name="T58" fmla="*/ 2 w 53"/>
                <a:gd name="T59" fmla="*/ 16 h 43"/>
                <a:gd name="T60" fmla="*/ 0 w 53"/>
                <a:gd name="T6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43">
                  <a:moveTo>
                    <a:pt x="0" y="18"/>
                  </a:moveTo>
                  <a:lnTo>
                    <a:pt x="0" y="18"/>
                  </a:lnTo>
                  <a:lnTo>
                    <a:pt x="5" y="16"/>
                  </a:lnTo>
                  <a:lnTo>
                    <a:pt x="7" y="16"/>
                  </a:lnTo>
                  <a:lnTo>
                    <a:pt x="9" y="15"/>
                  </a:lnTo>
                  <a:lnTo>
                    <a:pt x="7" y="12"/>
                  </a:lnTo>
                  <a:lnTo>
                    <a:pt x="7" y="8"/>
                  </a:lnTo>
                  <a:lnTo>
                    <a:pt x="7" y="5"/>
                  </a:lnTo>
                  <a:lnTo>
                    <a:pt x="9" y="4"/>
                  </a:lnTo>
                  <a:lnTo>
                    <a:pt x="9" y="4"/>
                  </a:lnTo>
                  <a:lnTo>
                    <a:pt x="23" y="1"/>
                  </a:lnTo>
                  <a:lnTo>
                    <a:pt x="31" y="0"/>
                  </a:lnTo>
                  <a:lnTo>
                    <a:pt x="39" y="2"/>
                  </a:lnTo>
                  <a:lnTo>
                    <a:pt x="53" y="8"/>
                  </a:lnTo>
                  <a:lnTo>
                    <a:pt x="53" y="8"/>
                  </a:lnTo>
                  <a:lnTo>
                    <a:pt x="39" y="9"/>
                  </a:lnTo>
                  <a:lnTo>
                    <a:pt x="39" y="9"/>
                  </a:lnTo>
                  <a:lnTo>
                    <a:pt x="27" y="15"/>
                  </a:lnTo>
                  <a:lnTo>
                    <a:pt x="27" y="15"/>
                  </a:lnTo>
                  <a:lnTo>
                    <a:pt x="23" y="43"/>
                  </a:lnTo>
                  <a:lnTo>
                    <a:pt x="23" y="43"/>
                  </a:lnTo>
                  <a:lnTo>
                    <a:pt x="14" y="43"/>
                  </a:lnTo>
                  <a:lnTo>
                    <a:pt x="14" y="43"/>
                  </a:lnTo>
                  <a:lnTo>
                    <a:pt x="14" y="43"/>
                  </a:lnTo>
                  <a:lnTo>
                    <a:pt x="17" y="33"/>
                  </a:lnTo>
                  <a:lnTo>
                    <a:pt x="17" y="30"/>
                  </a:lnTo>
                  <a:lnTo>
                    <a:pt x="16" y="27"/>
                  </a:lnTo>
                  <a:lnTo>
                    <a:pt x="14" y="25"/>
                  </a:lnTo>
                  <a:lnTo>
                    <a:pt x="11" y="22"/>
                  </a:lnTo>
                  <a:lnTo>
                    <a:pt x="2" y="1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5" name="Freeform 1290"/>
            <p:cNvSpPr/>
            <p:nvPr/>
          </p:nvSpPr>
          <p:spPr bwMode="auto">
            <a:xfrm>
              <a:off x="6683375" y="1004888"/>
              <a:ext cx="23813" cy="25400"/>
            </a:xfrm>
            <a:custGeom>
              <a:avLst/>
              <a:gdLst>
                <a:gd name="T0" fmla="*/ 4 w 45"/>
                <a:gd name="T1" fmla="*/ 21 h 49"/>
                <a:gd name="T2" fmla="*/ 4 w 45"/>
                <a:gd name="T3" fmla="*/ 21 h 49"/>
                <a:gd name="T4" fmla="*/ 0 w 45"/>
                <a:gd name="T5" fmla="*/ 2 h 49"/>
                <a:gd name="T6" fmla="*/ 0 w 45"/>
                <a:gd name="T7" fmla="*/ 2 h 49"/>
                <a:gd name="T8" fmla="*/ 27 w 45"/>
                <a:gd name="T9" fmla="*/ 0 h 49"/>
                <a:gd name="T10" fmla="*/ 27 w 45"/>
                <a:gd name="T11" fmla="*/ 0 h 49"/>
                <a:gd name="T12" fmla="*/ 23 w 45"/>
                <a:gd name="T13" fmla="*/ 4 h 49"/>
                <a:gd name="T14" fmla="*/ 20 w 45"/>
                <a:gd name="T15" fmla="*/ 9 h 49"/>
                <a:gd name="T16" fmla="*/ 19 w 45"/>
                <a:gd name="T17" fmla="*/ 11 h 49"/>
                <a:gd name="T18" fmla="*/ 19 w 45"/>
                <a:gd name="T19" fmla="*/ 14 h 49"/>
                <a:gd name="T20" fmla="*/ 19 w 45"/>
                <a:gd name="T21" fmla="*/ 18 h 49"/>
                <a:gd name="T22" fmla="*/ 20 w 45"/>
                <a:gd name="T23" fmla="*/ 21 h 49"/>
                <a:gd name="T24" fmla="*/ 24 w 45"/>
                <a:gd name="T25" fmla="*/ 27 h 49"/>
                <a:gd name="T26" fmla="*/ 24 w 45"/>
                <a:gd name="T27" fmla="*/ 27 h 49"/>
                <a:gd name="T28" fmla="*/ 36 w 45"/>
                <a:gd name="T29" fmla="*/ 35 h 49"/>
                <a:gd name="T30" fmla="*/ 45 w 45"/>
                <a:gd name="T31" fmla="*/ 42 h 49"/>
                <a:gd name="T32" fmla="*/ 45 w 45"/>
                <a:gd name="T33" fmla="*/ 42 h 49"/>
                <a:gd name="T34" fmla="*/ 40 w 45"/>
                <a:gd name="T35" fmla="*/ 47 h 49"/>
                <a:gd name="T36" fmla="*/ 37 w 45"/>
                <a:gd name="T37" fmla="*/ 49 h 49"/>
                <a:gd name="T38" fmla="*/ 33 w 45"/>
                <a:gd name="T39" fmla="*/ 47 h 49"/>
                <a:gd name="T40" fmla="*/ 27 w 45"/>
                <a:gd name="T41" fmla="*/ 43 h 49"/>
                <a:gd name="T42" fmla="*/ 27 w 45"/>
                <a:gd name="T43" fmla="*/ 43 h 49"/>
                <a:gd name="T44" fmla="*/ 22 w 45"/>
                <a:gd name="T45" fmla="*/ 40 h 49"/>
                <a:gd name="T46" fmla="*/ 16 w 45"/>
                <a:gd name="T47" fmla="*/ 36 h 49"/>
                <a:gd name="T48" fmla="*/ 16 w 45"/>
                <a:gd name="T49" fmla="*/ 36 h 49"/>
                <a:gd name="T50" fmla="*/ 20 w 45"/>
                <a:gd name="T51" fmla="*/ 31 h 49"/>
                <a:gd name="T52" fmla="*/ 20 w 45"/>
                <a:gd name="T53" fmla="*/ 31 h 49"/>
                <a:gd name="T54" fmla="*/ 4 w 45"/>
                <a:gd name="T55" fmla="*/ 21 h 49"/>
                <a:gd name="T56" fmla="*/ 4 w 45"/>
                <a:gd name="T57"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9">
                  <a:moveTo>
                    <a:pt x="4" y="21"/>
                  </a:moveTo>
                  <a:lnTo>
                    <a:pt x="4" y="21"/>
                  </a:lnTo>
                  <a:lnTo>
                    <a:pt x="0" y="2"/>
                  </a:lnTo>
                  <a:lnTo>
                    <a:pt x="0" y="2"/>
                  </a:lnTo>
                  <a:lnTo>
                    <a:pt x="27" y="0"/>
                  </a:lnTo>
                  <a:lnTo>
                    <a:pt x="27" y="0"/>
                  </a:lnTo>
                  <a:lnTo>
                    <a:pt x="23" y="4"/>
                  </a:lnTo>
                  <a:lnTo>
                    <a:pt x="20" y="9"/>
                  </a:lnTo>
                  <a:lnTo>
                    <a:pt x="19" y="11"/>
                  </a:lnTo>
                  <a:lnTo>
                    <a:pt x="19" y="14"/>
                  </a:lnTo>
                  <a:lnTo>
                    <a:pt x="19" y="18"/>
                  </a:lnTo>
                  <a:lnTo>
                    <a:pt x="20" y="21"/>
                  </a:lnTo>
                  <a:lnTo>
                    <a:pt x="24" y="27"/>
                  </a:lnTo>
                  <a:lnTo>
                    <a:pt x="24" y="27"/>
                  </a:lnTo>
                  <a:lnTo>
                    <a:pt x="36" y="35"/>
                  </a:lnTo>
                  <a:lnTo>
                    <a:pt x="45" y="42"/>
                  </a:lnTo>
                  <a:lnTo>
                    <a:pt x="45" y="42"/>
                  </a:lnTo>
                  <a:lnTo>
                    <a:pt x="40" y="47"/>
                  </a:lnTo>
                  <a:lnTo>
                    <a:pt x="37" y="49"/>
                  </a:lnTo>
                  <a:lnTo>
                    <a:pt x="33" y="47"/>
                  </a:lnTo>
                  <a:lnTo>
                    <a:pt x="27" y="43"/>
                  </a:lnTo>
                  <a:lnTo>
                    <a:pt x="27" y="43"/>
                  </a:lnTo>
                  <a:lnTo>
                    <a:pt x="22" y="40"/>
                  </a:lnTo>
                  <a:lnTo>
                    <a:pt x="16" y="36"/>
                  </a:lnTo>
                  <a:lnTo>
                    <a:pt x="16" y="36"/>
                  </a:lnTo>
                  <a:lnTo>
                    <a:pt x="20" y="31"/>
                  </a:lnTo>
                  <a:lnTo>
                    <a:pt x="20" y="31"/>
                  </a:lnTo>
                  <a:lnTo>
                    <a:pt x="4" y="21"/>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6" name="Freeform 1291"/>
            <p:cNvSpPr/>
            <p:nvPr/>
          </p:nvSpPr>
          <p:spPr bwMode="auto">
            <a:xfrm>
              <a:off x="6608763" y="962025"/>
              <a:ext cx="23813" cy="22225"/>
            </a:xfrm>
            <a:custGeom>
              <a:avLst/>
              <a:gdLst>
                <a:gd name="T0" fmla="*/ 29 w 45"/>
                <a:gd name="T1" fmla="*/ 1 h 42"/>
                <a:gd name="T2" fmla="*/ 29 w 45"/>
                <a:gd name="T3" fmla="*/ 1 h 42"/>
                <a:gd name="T4" fmla="*/ 26 w 45"/>
                <a:gd name="T5" fmla="*/ 14 h 42"/>
                <a:gd name="T6" fmla="*/ 26 w 45"/>
                <a:gd name="T7" fmla="*/ 14 h 42"/>
                <a:gd name="T8" fmla="*/ 27 w 45"/>
                <a:gd name="T9" fmla="*/ 15 h 42"/>
                <a:gd name="T10" fmla="*/ 30 w 45"/>
                <a:gd name="T11" fmla="*/ 15 h 42"/>
                <a:gd name="T12" fmla="*/ 37 w 45"/>
                <a:gd name="T13" fmla="*/ 14 h 42"/>
                <a:gd name="T14" fmla="*/ 40 w 45"/>
                <a:gd name="T15" fmla="*/ 14 h 42"/>
                <a:gd name="T16" fmla="*/ 43 w 45"/>
                <a:gd name="T17" fmla="*/ 14 h 42"/>
                <a:gd name="T18" fmla="*/ 44 w 45"/>
                <a:gd name="T19" fmla="*/ 17 h 42"/>
                <a:gd name="T20" fmla="*/ 45 w 45"/>
                <a:gd name="T21" fmla="*/ 19 h 42"/>
                <a:gd name="T22" fmla="*/ 45 w 45"/>
                <a:gd name="T23" fmla="*/ 19 h 42"/>
                <a:gd name="T24" fmla="*/ 45 w 45"/>
                <a:gd name="T25" fmla="*/ 24 h 42"/>
                <a:gd name="T26" fmla="*/ 44 w 45"/>
                <a:gd name="T27" fmla="*/ 29 h 42"/>
                <a:gd name="T28" fmla="*/ 39 w 45"/>
                <a:gd name="T29" fmla="*/ 42 h 42"/>
                <a:gd name="T30" fmla="*/ 39 w 45"/>
                <a:gd name="T31" fmla="*/ 42 h 42"/>
                <a:gd name="T32" fmla="*/ 36 w 45"/>
                <a:gd name="T33" fmla="*/ 32 h 42"/>
                <a:gd name="T34" fmla="*/ 34 w 45"/>
                <a:gd name="T35" fmla="*/ 29 h 42"/>
                <a:gd name="T36" fmla="*/ 33 w 45"/>
                <a:gd name="T37" fmla="*/ 28 h 42"/>
                <a:gd name="T38" fmla="*/ 33 w 45"/>
                <a:gd name="T39" fmla="*/ 28 h 42"/>
                <a:gd name="T40" fmla="*/ 29 w 45"/>
                <a:gd name="T41" fmla="*/ 28 h 42"/>
                <a:gd name="T42" fmla="*/ 25 w 45"/>
                <a:gd name="T43" fmla="*/ 28 h 42"/>
                <a:gd name="T44" fmla="*/ 14 w 45"/>
                <a:gd name="T45" fmla="*/ 28 h 42"/>
                <a:gd name="T46" fmla="*/ 14 w 45"/>
                <a:gd name="T47" fmla="*/ 28 h 42"/>
                <a:gd name="T48" fmla="*/ 16 w 45"/>
                <a:gd name="T49" fmla="*/ 14 h 42"/>
                <a:gd name="T50" fmla="*/ 16 w 45"/>
                <a:gd name="T51" fmla="*/ 14 h 42"/>
                <a:gd name="T52" fmla="*/ 0 w 45"/>
                <a:gd name="T53" fmla="*/ 11 h 42"/>
                <a:gd name="T54" fmla="*/ 0 w 45"/>
                <a:gd name="T55" fmla="*/ 11 h 42"/>
                <a:gd name="T56" fmla="*/ 0 w 45"/>
                <a:gd name="T57" fmla="*/ 7 h 42"/>
                <a:gd name="T58" fmla="*/ 1 w 45"/>
                <a:gd name="T59" fmla="*/ 3 h 42"/>
                <a:gd name="T60" fmla="*/ 4 w 45"/>
                <a:gd name="T61" fmla="*/ 1 h 42"/>
                <a:gd name="T62" fmla="*/ 8 w 45"/>
                <a:gd name="T63" fmla="*/ 0 h 42"/>
                <a:gd name="T64" fmla="*/ 8 w 45"/>
                <a:gd name="T65" fmla="*/ 0 h 42"/>
                <a:gd name="T66" fmla="*/ 29 w 45"/>
                <a:gd name="T67" fmla="*/ 1 h 42"/>
                <a:gd name="T68" fmla="*/ 29 w 45"/>
                <a:gd name="T6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2">
                  <a:moveTo>
                    <a:pt x="29" y="1"/>
                  </a:moveTo>
                  <a:lnTo>
                    <a:pt x="29" y="1"/>
                  </a:lnTo>
                  <a:lnTo>
                    <a:pt x="26" y="14"/>
                  </a:lnTo>
                  <a:lnTo>
                    <a:pt x="26" y="14"/>
                  </a:lnTo>
                  <a:lnTo>
                    <a:pt x="27" y="15"/>
                  </a:lnTo>
                  <a:lnTo>
                    <a:pt x="30" y="15"/>
                  </a:lnTo>
                  <a:lnTo>
                    <a:pt x="37" y="14"/>
                  </a:lnTo>
                  <a:lnTo>
                    <a:pt x="40" y="14"/>
                  </a:lnTo>
                  <a:lnTo>
                    <a:pt x="43" y="14"/>
                  </a:lnTo>
                  <a:lnTo>
                    <a:pt x="44" y="17"/>
                  </a:lnTo>
                  <a:lnTo>
                    <a:pt x="45" y="19"/>
                  </a:lnTo>
                  <a:lnTo>
                    <a:pt x="45" y="19"/>
                  </a:lnTo>
                  <a:lnTo>
                    <a:pt x="45" y="24"/>
                  </a:lnTo>
                  <a:lnTo>
                    <a:pt x="44" y="29"/>
                  </a:lnTo>
                  <a:lnTo>
                    <a:pt x="39" y="42"/>
                  </a:lnTo>
                  <a:lnTo>
                    <a:pt x="39" y="42"/>
                  </a:lnTo>
                  <a:lnTo>
                    <a:pt x="36" y="32"/>
                  </a:lnTo>
                  <a:lnTo>
                    <a:pt x="34" y="29"/>
                  </a:lnTo>
                  <a:lnTo>
                    <a:pt x="33" y="28"/>
                  </a:lnTo>
                  <a:lnTo>
                    <a:pt x="33" y="28"/>
                  </a:lnTo>
                  <a:lnTo>
                    <a:pt x="29" y="28"/>
                  </a:lnTo>
                  <a:lnTo>
                    <a:pt x="25" y="28"/>
                  </a:lnTo>
                  <a:lnTo>
                    <a:pt x="14" y="28"/>
                  </a:lnTo>
                  <a:lnTo>
                    <a:pt x="14" y="28"/>
                  </a:lnTo>
                  <a:lnTo>
                    <a:pt x="16" y="14"/>
                  </a:lnTo>
                  <a:lnTo>
                    <a:pt x="16" y="14"/>
                  </a:lnTo>
                  <a:lnTo>
                    <a:pt x="0" y="11"/>
                  </a:lnTo>
                  <a:lnTo>
                    <a:pt x="0" y="11"/>
                  </a:lnTo>
                  <a:lnTo>
                    <a:pt x="0" y="7"/>
                  </a:lnTo>
                  <a:lnTo>
                    <a:pt x="1" y="3"/>
                  </a:lnTo>
                  <a:lnTo>
                    <a:pt x="4" y="1"/>
                  </a:lnTo>
                  <a:lnTo>
                    <a:pt x="8" y="0"/>
                  </a:lnTo>
                  <a:lnTo>
                    <a:pt x="8" y="0"/>
                  </a:lnTo>
                  <a:lnTo>
                    <a:pt x="29" y="1"/>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7" name="Freeform 1292"/>
            <p:cNvSpPr/>
            <p:nvPr/>
          </p:nvSpPr>
          <p:spPr bwMode="auto">
            <a:xfrm>
              <a:off x="6688138" y="1058863"/>
              <a:ext cx="17463" cy="15875"/>
            </a:xfrm>
            <a:custGeom>
              <a:avLst/>
              <a:gdLst>
                <a:gd name="T0" fmla="*/ 34 w 34"/>
                <a:gd name="T1" fmla="*/ 0 h 29"/>
                <a:gd name="T2" fmla="*/ 34 w 34"/>
                <a:gd name="T3" fmla="*/ 0 h 29"/>
                <a:gd name="T4" fmla="*/ 32 w 34"/>
                <a:gd name="T5" fmla="*/ 22 h 29"/>
                <a:gd name="T6" fmla="*/ 32 w 34"/>
                <a:gd name="T7" fmla="*/ 22 h 29"/>
                <a:gd name="T8" fmla="*/ 12 w 34"/>
                <a:gd name="T9" fmla="*/ 29 h 29"/>
                <a:gd name="T10" fmla="*/ 12 w 34"/>
                <a:gd name="T11" fmla="*/ 29 h 29"/>
                <a:gd name="T12" fmla="*/ 0 w 34"/>
                <a:gd name="T13" fmla="*/ 2 h 29"/>
                <a:gd name="T14" fmla="*/ 0 w 34"/>
                <a:gd name="T15" fmla="*/ 2 h 29"/>
                <a:gd name="T16" fmla="*/ 34 w 34"/>
                <a:gd name="T17" fmla="*/ 0 h 29"/>
                <a:gd name="T18" fmla="*/ 34 w 3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9">
                  <a:moveTo>
                    <a:pt x="34" y="0"/>
                  </a:moveTo>
                  <a:lnTo>
                    <a:pt x="34" y="0"/>
                  </a:lnTo>
                  <a:lnTo>
                    <a:pt x="32" y="22"/>
                  </a:lnTo>
                  <a:lnTo>
                    <a:pt x="32" y="22"/>
                  </a:lnTo>
                  <a:lnTo>
                    <a:pt x="12" y="29"/>
                  </a:lnTo>
                  <a:lnTo>
                    <a:pt x="12" y="29"/>
                  </a:lnTo>
                  <a:lnTo>
                    <a:pt x="0" y="2"/>
                  </a:lnTo>
                  <a:lnTo>
                    <a:pt x="0" y="2"/>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8" name="Freeform 1293"/>
            <p:cNvSpPr/>
            <p:nvPr/>
          </p:nvSpPr>
          <p:spPr bwMode="auto">
            <a:xfrm>
              <a:off x="6696075" y="1066800"/>
              <a:ext cx="26988" cy="19050"/>
            </a:xfrm>
            <a:custGeom>
              <a:avLst/>
              <a:gdLst>
                <a:gd name="T0" fmla="*/ 50 w 50"/>
                <a:gd name="T1" fmla="*/ 0 h 35"/>
                <a:gd name="T2" fmla="*/ 50 w 50"/>
                <a:gd name="T3" fmla="*/ 0 h 35"/>
                <a:gd name="T4" fmla="*/ 46 w 50"/>
                <a:gd name="T5" fmla="*/ 15 h 35"/>
                <a:gd name="T6" fmla="*/ 43 w 50"/>
                <a:gd name="T7" fmla="*/ 21 h 35"/>
                <a:gd name="T8" fmla="*/ 39 w 50"/>
                <a:gd name="T9" fmla="*/ 24 h 35"/>
                <a:gd name="T10" fmla="*/ 34 w 50"/>
                <a:gd name="T11" fmla="*/ 26 h 35"/>
                <a:gd name="T12" fmla="*/ 25 w 50"/>
                <a:gd name="T13" fmla="*/ 29 h 35"/>
                <a:gd name="T14" fmla="*/ 0 w 50"/>
                <a:gd name="T15" fmla="*/ 35 h 35"/>
                <a:gd name="T16" fmla="*/ 0 w 50"/>
                <a:gd name="T17" fmla="*/ 35 h 35"/>
                <a:gd name="T18" fmla="*/ 10 w 50"/>
                <a:gd name="T19" fmla="*/ 26 h 35"/>
                <a:gd name="T20" fmla="*/ 20 w 50"/>
                <a:gd name="T21" fmla="*/ 19 h 35"/>
                <a:gd name="T22" fmla="*/ 27 w 50"/>
                <a:gd name="T23" fmla="*/ 11 h 35"/>
                <a:gd name="T24" fmla="*/ 32 w 50"/>
                <a:gd name="T25" fmla="*/ 3 h 35"/>
                <a:gd name="T26" fmla="*/ 32 w 50"/>
                <a:gd name="T27" fmla="*/ 3 h 35"/>
                <a:gd name="T28" fmla="*/ 50 w 50"/>
                <a:gd name="T29" fmla="*/ 0 h 35"/>
                <a:gd name="T30" fmla="*/ 50 w 5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5">
                  <a:moveTo>
                    <a:pt x="50" y="0"/>
                  </a:moveTo>
                  <a:lnTo>
                    <a:pt x="50" y="0"/>
                  </a:lnTo>
                  <a:lnTo>
                    <a:pt x="46" y="15"/>
                  </a:lnTo>
                  <a:lnTo>
                    <a:pt x="43" y="21"/>
                  </a:lnTo>
                  <a:lnTo>
                    <a:pt x="39" y="24"/>
                  </a:lnTo>
                  <a:lnTo>
                    <a:pt x="34" y="26"/>
                  </a:lnTo>
                  <a:lnTo>
                    <a:pt x="25" y="29"/>
                  </a:lnTo>
                  <a:lnTo>
                    <a:pt x="0" y="35"/>
                  </a:lnTo>
                  <a:lnTo>
                    <a:pt x="0" y="35"/>
                  </a:lnTo>
                  <a:lnTo>
                    <a:pt x="10" y="26"/>
                  </a:lnTo>
                  <a:lnTo>
                    <a:pt x="20" y="19"/>
                  </a:lnTo>
                  <a:lnTo>
                    <a:pt x="27" y="11"/>
                  </a:lnTo>
                  <a:lnTo>
                    <a:pt x="32" y="3"/>
                  </a:lnTo>
                  <a:lnTo>
                    <a:pt x="32" y="3"/>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9" name="Freeform 1294"/>
            <p:cNvSpPr/>
            <p:nvPr/>
          </p:nvSpPr>
          <p:spPr bwMode="auto">
            <a:xfrm>
              <a:off x="6689725" y="1149350"/>
              <a:ext cx="20638" cy="7938"/>
            </a:xfrm>
            <a:custGeom>
              <a:avLst/>
              <a:gdLst>
                <a:gd name="T0" fmla="*/ 36 w 39"/>
                <a:gd name="T1" fmla="*/ 17 h 17"/>
                <a:gd name="T2" fmla="*/ 36 w 39"/>
                <a:gd name="T3" fmla="*/ 17 h 17"/>
                <a:gd name="T4" fmla="*/ 3 w 39"/>
                <a:gd name="T5" fmla="*/ 17 h 17"/>
                <a:gd name="T6" fmla="*/ 3 w 39"/>
                <a:gd name="T7" fmla="*/ 17 h 17"/>
                <a:gd name="T8" fmla="*/ 0 w 39"/>
                <a:gd name="T9" fmla="*/ 7 h 17"/>
                <a:gd name="T10" fmla="*/ 0 w 39"/>
                <a:gd name="T11" fmla="*/ 4 h 17"/>
                <a:gd name="T12" fmla="*/ 2 w 39"/>
                <a:gd name="T13" fmla="*/ 1 h 17"/>
                <a:gd name="T14" fmla="*/ 3 w 39"/>
                <a:gd name="T15" fmla="*/ 0 h 17"/>
                <a:gd name="T16" fmla="*/ 7 w 39"/>
                <a:gd name="T17" fmla="*/ 0 h 17"/>
                <a:gd name="T18" fmla="*/ 16 w 39"/>
                <a:gd name="T19" fmla="*/ 0 h 17"/>
                <a:gd name="T20" fmla="*/ 16 w 39"/>
                <a:gd name="T21" fmla="*/ 0 h 17"/>
                <a:gd name="T22" fmla="*/ 25 w 39"/>
                <a:gd name="T23" fmla="*/ 1 h 17"/>
                <a:gd name="T24" fmla="*/ 25 w 39"/>
                <a:gd name="T25" fmla="*/ 1 h 17"/>
                <a:gd name="T26" fmla="*/ 35 w 39"/>
                <a:gd name="T27" fmla="*/ 1 h 17"/>
                <a:gd name="T28" fmla="*/ 36 w 39"/>
                <a:gd name="T29" fmla="*/ 3 h 17"/>
                <a:gd name="T30" fmla="*/ 38 w 39"/>
                <a:gd name="T31" fmla="*/ 4 h 17"/>
                <a:gd name="T32" fmla="*/ 39 w 39"/>
                <a:gd name="T33" fmla="*/ 6 h 17"/>
                <a:gd name="T34" fmla="*/ 39 w 39"/>
                <a:gd name="T35" fmla="*/ 8 h 17"/>
                <a:gd name="T36" fmla="*/ 36 w 39"/>
                <a:gd name="T37" fmla="*/ 17 h 17"/>
                <a:gd name="T38" fmla="*/ 36 w 3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7">
                  <a:moveTo>
                    <a:pt x="36" y="17"/>
                  </a:moveTo>
                  <a:lnTo>
                    <a:pt x="36" y="17"/>
                  </a:lnTo>
                  <a:lnTo>
                    <a:pt x="3" y="17"/>
                  </a:lnTo>
                  <a:lnTo>
                    <a:pt x="3" y="17"/>
                  </a:lnTo>
                  <a:lnTo>
                    <a:pt x="0" y="7"/>
                  </a:lnTo>
                  <a:lnTo>
                    <a:pt x="0" y="4"/>
                  </a:lnTo>
                  <a:lnTo>
                    <a:pt x="2" y="1"/>
                  </a:lnTo>
                  <a:lnTo>
                    <a:pt x="3" y="0"/>
                  </a:lnTo>
                  <a:lnTo>
                    <a:pt x="7" y="0"/>
                  </a:lnTo>
                  <a:lnTo>
                    <a:pt x="16" y="0"/>
                  </a:lnTo>
                  <a:lnTo>
                    <a:pt x="16" y="0"/>
                  </a:lnTo>
                  <a:lnTo>
                    <a:pt x="25" y="1"/>
                  </a:lnTo>
                  <a:lnTo>
                    <a:pt x="25" y="1"/>
                  </a:lnTo>
                  <a:lnTo>
                    <a:pt x="35" y="1"/>
                  </a:lnTo>
                  <a:lnTo>
                    <a:pt x="36" y="3"/>
                  </a:lnTo>
                  <a:lnTo>
                    <a:pt x="38" y="4"/>
                  </a:lnTo>
                  <a:lnTo>
                    <a:pt x="39" y="6"/>
                  </a:lnTo>
                  <a:lnTo>
                    <a:pt x="39" y="8"/>
                  </a:lnTo>
                  <a:lnTo>
                    <a:pt x="36" y="17"/>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0" name="Freeform 1295"/>
            <p:cNvSpPr/>
            <p:nvPr/>
          </p:nvSpPr>
          <p:spPr bwMode="auto">
            <a:xfrm>
              <a:off x="6731000" y="1079500"/>
              <a:ext cx="28575" cy="14288"/>
            </a:xfrm>
            <a:custGeom>
              <a:avLst/>
              <a:gdLst>
                <a:gd name="T0" fmla="*/ 15 w 54"/>
                <a:gd name="T1" fmla="*/ 0 h 26"/>
                <a:gd name="T2" fmla="*/ 15 w 54"/>
                <a:gd name="T3" fmla="*/ 0 h 26"/>
                <a:gd name="T4" fmla="*/ 26 w 54"/>
                <a:gd name="T5" fmla="*/ 0 h 26"/>
                <a:gd name="T6" fmla="*/ 26 w 54"/>
                <a:gd name="T7" fmla="*/ 0 h 26"/>
                <a:gd name="T8" fmla="*/ 26 w 54"/>
                <a:gd name="T9" fmla="*/ 4 h 26"/>
                <a:gd name="T10" fmla="*/ 29 w 54"/>
                <a:gd name="T11" fmla="*/ 8 h 26"/>
                <a:gd name="T12" fmla="*/ 32 w 54"/>
                <a:gd name="T13" fmla="*/ 9 h 26"/>
                <a:gd name="T14" fmla="*/ 35 w 54"/>
                <a:gd name="T15" fmla="*/ 11 h 26"/>
                <a:gd name="T16" fmla="*/ 44 w 54"/>
                <a:gd name="T17" fmla="*/ 13 h 26"/>
                <a:gd name="T18" fmla="*/ 54 w 54"/>
                <a:gd name="T19" fmla="*/ 16 h 26"/>
                <a:gd name="T20" fmla="*/ 54 w 54"/>
                <a:gd name="T21" fmla="*/ 16 h 26"/>
                <a:gd name="T22" fmla="*/ 1 w 54"/>
                <a:gd name="T23" fmla="*/ 26 h 26"/>
                <a:gd name="T24" fmla="*/ 1 w 54"/>
                <a:gd name="T25" fmla="*/ 26 h 26"/>
                <a:gd name="T26" fmla="*/ 0 w 54"/>
                <a:gd name="T27" fmla="*/ 22 h 26"/>
                <a:gd name="T28" fmla="*/ 0 w 54"/>
                <a:gd name="T29" fmla="*/ 22 h 26"/>
                <a:gd name="T30" fmla="*/ 5 w 54"/>
                <a:gd name="T31" fmla="*/ 18 h 26"/>
                <a:gd name="T32" fmla="*/ 11 w 54"/>
                <a:gd name="T33" fmla="*/ 13 h 26"/>
                <a:gd name="T34" fmla="*/ 11 w 54"/>
                <a:gd name="T35" fmla="*/ 13 h 26"/>
                <a:gd name="T36" fmla="*/ 12 w 54"/>
                <a:gd name="T37" fmla="*/ 11 h 26"/>
                <a:gd name="T38" fmla="*/ 14 w 54"/>
                <a:gd name="T39" fmla="*/ 8 h 26"/>
                <a:gd name="T40" fmla="*/ 15 w 54"/>
                <a:gd name="T41" fmla="*/ 0 h 26"/>
                <a:gd name="T42" fmla="*/ 15 w 5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26">
                  <a:moveTo>
                    <a:pt x="15" y="0"/>
                  </a:moveTo>
                  <a:lnTo>
                    <a:pt x="15" y="0"/>
                  </a:lnTo>
                  <a:lnTo>
                    <a:pt x="26" y="0"/>
                  </a:lnTo>
                  <a:lnTo>
                    <a:pt x="26" y="0"/>
                  </a:lnTo>
                  <a:lnTo>
                    <a:pt x="26" y="4"/>
                  </a:lnTo>
                  <a:lnTo>
                    <a:pt x="29" y="8"/>
                  </a:lnTo>
                  <a:lnTo>
                    <a:pt x="32" y="9"/>
                  </a:lnTo>
                  <a:lnTo>
                    <a:pt x="35" y="11"/>
                  </a:lnTo>
                  <a:lnTo>
                    <a:pt x="44" y="13"/>
                  </a:lnTo>
                  <a:lnTo>
                    <a:pt x="54" y="16"/>
                  </a:lnTo>
                  <a:lnTo>
                    <a:pt x="54" y="16"/>
                  </a:lnTo>
                  <a:lnTo>
                    <a:pt x="1" y="26"/>
                  </a:lnTo>
                  <a:lnTo>
                    <a:pt x="1" y="26"/>
                  </a:lnTo>
                  <a:lnTo>
                    <a:pt x="0" y="22"/>
                  </a:lnTo>
                  <a:lnTo>
                    <a:pt x="0" y="22"/>
                  </a:lnTo>
                  <a:lnTo>
                    <a:pt x="5" y="18"/>
                  </a:lnTo>
                  <a:lnTo>
                    <a:pt x="11" y="13"/>
                  </a:lnTo>
                  <a:lnTo>
                    <a:pt x="11" y="13"/>
                  </a:lnTo>
                  <a:lnTo>
                    <a:pt x="12" y="11"/>
                  </a:lnTo>
                  <a:lnTo>
                    <a:pt x="14" y="8"/>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1" name="Freeform 1296"/>
            <p:cNvSpPr/>
            <p:nvPr/>
          </p:nvSpPr>
          <p:spPr bwMode="auto">
            <a:xfrm>
              <a:off x="6046788" y="1116013"/>
              <a:ext cx="15875" cy="9525"/>
            </a:xfrm>
            <a:custGeom>
              <a:avLst/>
              <a:gdLst>
                <a:gd name="T0" fmla="*/ 28 w 31"/>
                <a:gd name="T1" fmla="*/ 19 h 19"/>
                <a:gd name="T2" fmla="*/ 28 w 31"/>
                <a:gd name="T3" fmla="*/ 19 h 19"/>
                <a:gd name="T4" fmla="*/ 11 w 31"/>
                <a:gd name="T5" fmla="*/ 19 h 19"/>
                <a:gd name="T6" fmla="*/ 6 w 31"/>
                <a:gd name="T7" fmla="*/ 18 h 19"/>
                <a:gd name="T8" fmla="*/ 3 w 31"/>
                <a:gd name="T9" fmla="*/ 16 h 19"/>
                <a:gd name="T10" fmla="*/ 0 w 31"/>
                <a:gd name="T11" fmla="*/ 14 h 19"/>
                <a:gd name="T12" fmla="*/ 0 w 31"/>
                <a:gd name="T13" fmla="*/ 11 h 19"/>
                <a:gd name="T14" fmla="*/ 2 w 31"/>
                <a:gd name="T15" fmla="*/ 0 h 19"/>
                <a:gd name="T16" fmla="*/ 2 w 31"/>
                <a:gd name="T17" fmla="*/ 0 h 19"/>
                <a:gd name="T18" fmla="*/ 31 w 31"/>
                <a:gd name="T19" fmla="*/ 4 h 19"/>
                <a:gd name="T20" fmla="*/ 31 w 31"/>
                <a:gd name="T21" fmla="*/ 4 h 19"/>
                <a:gd name="T22" fmla="*/ 28 w 31"/>
                <a:gd name="T23" fmla="*/ 19 h 19"/>
                <a:gd name="T24" fmla="*/ 28 w 31"/>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9">
                  <a:moveTo>
                    <a:pt x="28" y="19"/>
                  </a:moveTo>
                  <a:lnTo>
                    <a:pt x="28" y="19"/>
                  </a:lnTo>
                  <a:lnTo>
                    <a:pt x="11" y="19"/>
                  </a:lnTo>
                  <a:lnTo>
                    <a:pt x="6" y="18"/>
                  </a:lnTo>
                  <a:lnTo>
                    <a:pt x="3" y="16"/>
                  </a:lnTo>
                  <a:lnTo>
                    <a:pt x="0" y="14"/>
                  </a:lnTo>
                  <a:lnTo>
                    <a:pt x="0" y="11"/>
                  </a:lnTo>
                  <a:lnTo>
                    <a:pt x="2" y="0"/>
                  </a:lnTo>
                  <a:lnTo>
                    <a:pt x="2" y="0"/>
                  </a:lnTo>
                  <a:lnTo>
                    <a:pt x="31" y="4"/>
                  </a:lnTo>
                  <a:lnTo>
                    <a:pt x="31" y="4"/>
                  </a:lnTo>
                  <a:lnTo>
                    <a:pt x="28" y="19"/>
                  </a:lnTo>
                  <a:lnTo>
                    <a:pt x="2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2" name="Freeform 1297"/>
            <p:cNvSpPr/>
            <p:nvPr/>
          </p:nvSpPr>
          <p:spPr bwMode="auto">
            <a:xfrm>
              <a:off x="6624638" y="947738"/>
              <a:ext cx="20638" cy="15875"/>
            </a:xfrm>
            <a:custGeom>
              <a:avLst/>
              <a:gdLst>
                <a:gd name="T0" fmla="*/ 0 w 39"/>
                <a:gd name="T1" fmla="*/ 27 h 30"/>
                <a:gd name="T2" fmla="*/ 0 w 39"/>
                <a:gd name="T3" fmla="*/ 27 h 30"/>
                <a:gd name="T4" fmla="*/ 4 w 39"/>
                <a:gd name="T5" fmla="*/ 22 h 30"/>
                <a:gd name="T6" fmla="*/ 8 w 39"/>
                <a:gd name="T7" fmla="*/ 15 h 30"/>
                <a:gd name="T8" fmla="*/ 8 w 39"/>
                <a:gd name="T9" fmla="*/ 15 h 30"/>
                <a:gd name="T10" fmla="*/ 15 w 39"/>
                <a:gd name="T11" fmla="*/ 8 h 30"/>
                <a:gd name="T12" fmla="*/ 25 w 39"/>
                <a:gd name="T13" fmla="*/ 0 h 30"/>
                <a:gd name="T14" fmla="*/ 25 w 39"/>
                <a:gd name="T15" fmla="*/ 0 h 30"/>
                <a:gd name="T16" fmla="*/ 39 w 39"/>
                <a:gd name="T17" fmla="*/ 4 h 30"/>
                <a:gd name="T18" fmla="*/ 39 w 39"/>
                <a:gd name="T19" fmla="*/ 4 h 30"/>
                <a:gd name="T20" fmla="*/ 28 w 39"/>
                <a:gd name="T21" fmla="*/ 8 h 30"/>
                <a:gd name="T22" fmla="*/ 28 w 39"/>
                <a:gd name="T23" fmla="*/ 8 h 30"/>
                <a:gd name="T24" fmla="*/ 28 w 39"/>
                <a:gd name="T25" fmla="*/ 18 h 30"/>
                <a:gd name="T26" fmla="*/ 28 w 39"/>
                <a:gd name="T27" fmla="*/ 22 h 30"/>
                <a:gd name="T28" fmla="*/ 26 w 39"/>
                <a:gd name="T29" fmla="*/ 26 h 30"/>
                <a:gd name="T30" fmla="*/ 26 w 39"/>
                <a:gd name="T31" fmla="*/ 26 h 30"/>
                <a:gd name="T32" fmla="*/ 23 w 39"/>
                <a:gd name="T33" fmla="*/ 29 h 30"/>
                <a:gd name="T34" fmla="*/ 21 w 39"/>
                <a:gd name="T35" fmla="*/ 30 h 30"/>
                <a:gd name="T36" fmla="*/ 14 w 39"/>
                <a:gd name="T37" fmla="*/ 30 h 30"/>
                <a:gd name="T38" fmla="*/ 7 w 39"/>
                <a:gd name="T39" fmla="*/ 29 h 30"/>
                <a:gd name="T40" fmla="*/ 0 w 39"/>
                <a:gd name="T41" fmla="*/ 27 h 30"/>
                <a:gd name="T42" fmla="*/ 0 w 39"/>
                <a:gd name="T4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0">
                  <a:moveTo>
                    <a:pt x="0" y="27"/>
                  </a:moveTo>
                  <a:lnTo>
                    <a:pt x="0" y="27"/>
                  </a:lnTo>
                  <a:lnTo>
                    <a:pt x="4" y="22"/>
                  </a:lnTo>
                  <a:lnTo>
                    <a:pt x="8" y="15"/>
                  </a:lnTo>
                  <a:lnTo>
                    <a:pt x="8" y="15"/>
                  </a:lnTo>
                  <a:lnTo>
                    <a:pt x="15" y="8"/>
                  </a:lnTo>
                  <a:lnTo>
                    <a:pt x="25" y="0"/>
                  </a:lnTo>
                  <a:lnTo>
                    <a:pt x="25" y="0"/>
                  </a:lnTo>
                  <a:lnTo>
                    <a:pt x="39" y="4"/>
                  </a:lnTo>
                  <a:lnTo>
                    <a:pt x="39" y="4"/>
                  </a:lnTo>
                  <a:lnTo>
                    <a:pt x="28" y="8"/>
                  </a:lnTo>
                  <a:lnTo>
                    <a:pt x="28" y="8"/>
                  </a:lnTo>
                  <a:lnTo>
                    <a:pt x="28" y="18"/>
                  </a:lnTo>
                  <a:lnTo>
                    <a:pt x="28" y="22"/>
                  </a:lnTo>
                  <a:lnTo>
                    <a:pt x="26" y="26"/>
                  </a:lnTo>
                  <a:lnTo>
                    <a:pt x="26" y="26"/>
                  </a:lnTo>
                  <a:lnTo>
                    <a:pt x="23" y="29"/>
                  </a:lnTo>
                  <a:lnTo>
                    <a:pt x="21" y="30"/>
                  </a:lnTo>
                  <a:lnTo>
                    <a:pt x="14" y="30"/>
                  </a:lnTo>
                  <a:lnTo>
                    <a:pt x="7" y="29"/>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3" name="Freeform 1298"/>
            <p:cNvSpPr/>
            <p:nvPr/>
          </p:nvSpPr>
          <p:spPr bwMode="auto">
            <a:xfrm>
              <a:off x="6021388" y="1104900"/>
              <a:ext cx="19050" cy="14288"/>
            </a:xfrm>
            <a:custGeom>
              <a:avLst/>
              <a:gdLst>
                <a:gd name="T0" fmla="*/ 0 w 36"/>
                <a:gd name="T1" fmla="*/ 14 h 25"/>
                <a:gd name="T2" fmla="*/ 0 w 36"/>
                <a:gd name="T3" fmla="*/ 14 h 25"/>
                <a:gd name="T4" fmla="*/ 12 w 36"/>
                <a:gd name="T5" fmla="*/ 0 h 25"/>
                <a:gd name="T6" fmla="*/ 12 w 36"/>
                <a:gd name="T7" fmla="*/ 0 h 25"/>
                <a:gd name="T8" fmla="*/ 30 w 36"/>
                <a:gd name="T9" fmla="*/ 2 h 25"/>
                <a:gd name="T10" fmla="*/ 30 w 36"/>
                <a:gd name="T11" fmla="*/ 2 h 25"/>
                <a:gd name="T12" fmla="*/ 32 w 36"/>
                <a:gd name="T13" fmla="*/ 3 h 25"/>
                <a:gd name="T14" fmla="*/ 32 w 36"/>
                <a:gd name="T15" fmla="*/ 3 h 25"/>
                <a:gd name="T16" fmla="*/ 15 w 36"/>
                <a:gd name="T17" fmla="*/ 11 h 25"/>
                <a:gd name="T18" fmla="*/ 15 w 36"/>
                <a:gd name="T19" fmla="*/ 11 h 25"/>
                <a:gd name="T20" fmla="*/ 36 w 36"/>
                <a:gd name="T21" fmla="*/ 17 h 25"/>
                <a:gd name="T22" fmla="*/ 36 w 36"/>
                <a:gd name="T23" fmla="*/ 17 h 25"/>
                <a:gd name="T24" fmla="*/ 25 w 36"/>
                <a:gd name="T25" fmla="*/ 24 h 25"/>
                <a:gd name="T26" fmla="*/ 21 w 36"/>
                <a:gd name="T27" fmla="*/ 25 h 25"/>
                <a:gd name="T28" fmla="*/ 18 w 36"/>
                <a:gd name="T29" fmla="*/ 25 h 25"/>
                <a:gd name="T30" fmla="*/ 14 w 36"/>
                <a:gd name="T31" fmla="*/ 24 h 25"/>
                <a:gd name="T32" fmla="*/ 10 w 36"/>
                <a:gd name="T33" fmla="*/ 23 h 25"/>
                <a:gd name="T34" fmla="*/ 0 w 36"/>
                <a:gd name="T35" fmla="*/ 14 h 25"/>
                <a:gd name="T36" fmla="*/ 0 w 3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5">
                  <a:moveTo>
                    <a:pt x="0" y="14"/>
                  </a:moveTo>
                  <a:lnTo>
                    <a:pt x="0" y="14"/>
                  </a:lnTo>
                  <a:lnTo>
                    <a:pt x="12" y="0"/>
                  </a:lnTo>
                  <a:lnTo>
                    <a:pt x="12" y="0"/>
                  </a:lnTo>
                  <a:lnTo>
                    <a:pt x="30" y="2"/>
                  </a:lnTo>
                  <a:lnTo>
                    <a:pt x="30" y="2"/>
                  </a:lnTo>
                  <a:lnTo>
                    <a:pt x="32" y="3"/>
                  </a:lnTo>
                  <a:lnTo>
                    <a:pt x="32" y="3"/>
                  </a:lnTo>
                  <a:lnTo>
                    <a:pt x="15" y="11"/>
                  </a:lnTo>
                  <a:lnTo>
                    <a:pt x="15" y="11"/>
                  </a:lnTo>
                  <a:lnTo>
                    <a:pt x="36" y="17"/>
                  </a:lnTo>
                  <a:lnTo>
                    <a:pt x="36" y="17"/>
                  </a:lnTo>
                  <a:lnTo>
                    <a:pt x="25" y="24"/>
                  </a:lnTo>
                  <a:lnTo>
                    <a:pt x="21" y="25"/>
                  </a:lnTo>
                  <a:lnTo>
                    <a:pt x="18" y="25"/>
                  </a:lnTo>
                  <a:lnTo>
                    <a:pt x="14" y="24"/>
                  </a:lnTo>
                  <a:lnTo>
                    <a:pt x="10" y="23"/>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4" name="Freeform 1299"/>
            <p:cNvSpPr/>
            <p:nvPr/>
          </p:nvSpPr>
          <p:spPr bwMode="auto">
            <a:xfrm>
              <a:off x="6735763" y="1212850"/>
              <a:ext cx="19050" cy="11113"/>
            </a:xfrm>
            <a:custGeom>
              <a:avLst/>
              <a:gdLst>
                <a:gd name="T0" fmla="*/ 36 w 36"/>
                <a:gd name="T1" fmla="*/ 19 h 22"/>
                <a:gd name="T2" fmla="*/ 36 w 36"/>
                <a:gd name="T3" fmla="*/ 19 h 22"/>
                <a:gd name="T4" fmla="*/ 0 w 36"/>
                <a:gd name="T5" fmla="*/ 22 h 22"/>
                <a:gd name="T6" fmla="*/ 0 w 36"/>
                <a:gd name="T7" fmla="*/ 22 h 22"/>
                <a:gd name="T8" fmla="*/ 4 w 36"/>
                <a:gd name="T9" fmla="*/ 0 h 22"/>
                <a:gd name="T10" fmla="*/ 4 w 36"/>
                <a:gd name="T11" fmla="*/ 0 h 22"/>
                <a:gd name="T12" fmla="*/ 14 w 36"/>
                <a:gd name="T13" fmla="*/ 2 h 22"/>
                <a:gd name="T14" fmla="*/ 24 w 36"/>
                <a:gd name="T15" fmla="*/ 5 h 22"/>
                <a:gd name="T16" fmla="*/ 28 w 36"/>
                <a:gd name="T17" fmla="*/ 8 h 22"/>
                <a:gd name="T18" fmla="*/ 32 w 36"/>
                <a:gd name="T19" fmla="*/ 11 h 22"/>
                <a:gd name="T20" fmla="*/ 35 w 36"/>
                <a:gd name="T21" fmla="*/ 15 h 22"/>
                <a:gd name="T22" fmla="*/ 36 w 36"/>
                <a:gd name="T23" fmla="*/ 19 h 22"/>
                <a:gd name="T24" fmla="*/ 36 w 36"/>
                <a:gd name="T25"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2">
                  <a:moveTo>
                    <a:pt x="36" y="19"/>
                  </a:moveTo>
                  <a:lnTo>
                    <a:pt x="36" y="19"/>
                  </a:lnTo>
                  <a:lnTo>
                    <a:pt x="0" y="22"/>
                  </a:lnTo>
                  <a:lnTo>
                    <a:pt x="0" y="22"/>
                  </a:lnTo>
                  <a:lnTo>
                    <a:pt x="4" y="0"/>
                  </a:lnTo>
                  <a:lnTo>
                    <a:pt x="4" y="0"/>
                  </a:lnTo>
                  <a:lnTo>
                    <a:pt x="14" y="2"/>
                  </a:lnTo>
                  <a:lnTo>
                    <a:pt x="24" y="5"/>
                  </a:lnTo>
                  <a:lnTo>
                    <a:pt x="28" y="8"/>
                  </a:lnTo>
                  <a:lnTo>
                    <a:pt x="32" y="11"/>
                  </a:lnTo>
                  <a:lnTo>
                    <a:pt x="35" y="15"/>
                  </a:lnTo>
                  <a:lnTo>
                    <a:pt x="36" y="19"/>
                  </a:lnTo>
                  <a:lnTo>
                    <a:pt x="36"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5" name="Freeform 1300"/>
            <p:cNvSpPr/>
            <p:nvPr/>
          </p:nvSpPr>
          <p:spPr bwMode="auto">
            <a:xfrm>
              <a:off x="6707188" y="1033463"/>
              <a:ext cx="15875" cy="14288"/>
            </a:xfrm>
            <a:custGeom>
              <a:avLst/>
              <a:gdLst>
                <a:gd name="T0" fmla="*/ 31 w 31"/>
                <a:gd name="T1" fmla="*/ 4 h 27"/>
                <a:gd name="T2" fmla="*/ 31 w 31"/>
                <a:gd name="T3" fmla="*/ 4 h 27"/>
                <a:gd name="T4" fmla="*/ 4 w 31"/>
                <a:gd name="T5" fmla="*/ 27 h 27"/>
                <a:gd name="T6" fmla="*/ 4 w 31"/>
                <a:gd name="T7" fmla="*/ 27 h 27"/>
                <a:gd name="T8" fmla="*/ 2 w 31"/>
                <a:gd name="T9" fmla="*/ 23 h 27"/>
                <a:gd name="T10" fmla="*/ 0 w 31"/>
                <a:gd name="T11" fmla="*/ 20 h 27"/>
                <a:gd name="T12" fmla="*/ 0 w 31"/>
                <a:gd name="T13" fmla="*/ 16 h 27"/>
                <a:gd name="T14" fmla="*/ 0 w 31"/>
                <a:gd name="T15" fmla="*/ 12 h 27"/>
                <a:gd name="T16" fmla="*/ 3 w 31"/>
                <a:gd name="T17" fmla="*/ 7 h 27"/>
                <a:gd name="T18" fmla="*/ 9 w 31"/>
                <a:gd name="T19" fmla="*/ 1 h 27"/>
                <a:gd name="T20" fmla="*/ 9 w 31"/>
                <a:gd name="T21" fmla="*/ 1 h 27"/>
                <a:gd name="T22" fmla="*/ 11 w 31"/>
                <a:gd name="T23" fmla="*/ 0 h 27"/>
                <a:gd name="T24" fmla="*/ 17 w 31"/>
                <a:gd name="T25" fmla="*/ 0 h 27"/>
                <a:gd name="T26" fmla="*/ 28 w 31"/>
                <a:gd name="T27" fmla="*/ 0 h 27"/>
                <a:gd name="T28" fmla="*/ 28 w 31"/>
                <a:gd name="T29" fmla="*/ 0 h 27"/>
                <a:gd name="T30" fmla="*/ 31 w 31"/>
                <a:gd name="T31" fmla="*/ 4 h 27"/>
                <a:gd name="T32" fmla="*/ 31 w 31"/>
                <a:gd name="T3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7">
                  <a:moveTo>
                    <a:pt x="31" y="4"/>
                  </a:moveTo>
                  <a:lnTo>
                    <a:pt x="31" y="4"/>
                  </a:lnTo>
                  <a:lnTo>
                    <a:pt x="4" y="27"/>
                  </a:lnTo>
                  <a:lnTo>
                    <a:pt x="4" y="27"/>
                  </a:lnTo>
                  <a:lnTo>
                    <a:pt x="2" y="23"/>
                  </a:lnTo>
                  <a:lnTo>
                    <a:pt x="0" y="20"/>
                  </a:lnTo>
                  <a:lnTo>
                    <a:pt x="0" y="16"/>
                  </a:lnTo>
                  <a:lnTo>
                    <a:pt x="0" y="12"/>
                  </a:lnTo>
                  <a:lnTo>
                    <a:pt x="3" y="7"/>
                  </a:lnTo>
                  <a:lnTo>
                    <a:pt x="9" y="1"/>
                  </a:lnTo>
                  <a:lnTo>
                    <a:pt x="9" y="1"/>
                  </a:lnTo>
                  <a:lnTo>
                    <a:pt x="11" y="0"/>
                  </a:lnTo>
                  <a:lnTo>
                    <a:pt x="17" y="0"/>
                  </a:lnTo>
                  <a:lnTo>
                    <a:pt x="28" y="0"/>
                  </a:lnTo>
                  <a:lnTo>
                    <a:pt x="28" y="0"/>
                  </a:lnTo>
                  <a:lnTo>
                    <a:pt x="31" y="4"/>
                  </a:lnTo>
                  <a:lnTo>
                    <a:pt x="3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6" name="Freeform 1301"/>
            <p:cNvSpPr/>
            <p:nvPr/>
          </p:nvSpPr>
          <p:spPr bwMode="auto">
            <a:xfrm>
              <a:off x="6010275" y="1184275"/>
              <a:ext cx="17463" cy="12700"/>
            </a:xfrm>
            <a:custGeom>
              <a:avLst/>
              <a:gdLst>
                <a:gd name="T0" fmla="*/ 31 w 31"/>
                <a:gd name="T1" fmla="*/ 9 h 23"/>
                <a:gd name="T2" fmla="*/ 31 w 31"/>
                <a:gd name="T3" fmla="*/ 9 h 23"/>
                <a:gd name="T4" fmla="*/ 27 w 31"/>
                <a:gd name="T5" fmla="*/ 18 h 23"/>
                <a:gd name="T6" fmla="*/ 24 w 31"/>
                <a:gd name="T7" fmla="*/ 20 h 23"/>
                <a:gd name="T8" fmla="*/ 20 w 31"/>
                <a:gd name="T9" fmla="*/ 22 h 23"/>
                <a:gd name="T10" fmla="*/ 18 w 31"/>
                <a:gd name="T11" fmla="*/ 23 h 23"/>
                <a:gd name="T12" fmla="*/ 12 w 31"/>
                <a:gd name="T13" fmla="*/ 23 h 23"/>
                <a:gd name="T14" fmla="*/ 0 w 31"/>
                <a:gd name="T15" fmla="*/ 20 h 23"/>
                <a:gd name="T16" fmla="*/ 0 w 31"/>
                <a:gd name="T17" fmla="*/ 20 h 23"/>
                <a:gd name="T18" fmla="*/ 16 w 31"/>
                <a:gd name="T19" fmla="*/ 0 h 23"/>
                <a:gd name="T20" fmla="*/ 16 w 31"/>
                <a:gd name="T21" fmla="*/ 0 h 23"/>
                <a:gd name="T22" fmla="*/ 31 w 31"/>
                <a:gd name="T23" fmla="*/ 9 h 23"/>
                <a:gd name="T24" fmla="*/ 31 w 31"/>
                <a:gd name="T2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31" y="9"/>
                  </a:moveTo>
                  <a:lnTo>
                    <a:pt x="31" y="9"/>
                  </a:lnTo>
                  <a:lnTo>
                    <a:pt x="27" y="18"/>
                  </a:lnTo>
                  <a:lnTo>
                    <a:pt x="24" y="20"/>
                  </a:lnTo>
                  <a:lnTo>
                    <a:pt x="20" y="22"/>
                  </a:lnTo>
                  <a:lnTo>
                    <a:pt x="18" y="23"/>
                  </a:lnTo>
                  <a:lnTo>
                    <a:pt x="12" y="23"/>
                  </a:lnTo>
                  <a:lnTo>
                    <a:pt x="0" y="20"/>
                  </a:lnTo>
                  <a:lnTo>
                    <a:pt x="0" y="20"/>
                  </a:lnTo>
                  <a:lnTo>
                    <a:pt x="16" y="0"/>
                  </a:lnTo>
                  <a:lnTo>
                    <a:pt x="16" y="0"/>
                  </a:lnTo>
                  <a:lnTo>
                    <a:pt x="31" y="9"/>
                  </a:lnTo>
                  <a:lnTo>
                    <a:pt x="3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7" name="Freeform 1302"/>
            <p:cNvSpPr/>
            <p:nvPr/>
          </p:nvSpPr>
          <p:spPr bwMode="auto">
            <a:xfrm>
              <a:off x="6680200" y="1136650"/>
              <a:ext cx="26988" cy="4763"/>
            </a:xfrm>
            <a:custGeom>
              <a:avLst/>
              <a:gdLst>
                <a:gd name="T0" fmla="*/ 50 w 50"/>
                <a:gd name="T1" fmla="*/ 0 h 9"/>
                <a:gd name="T2" fmla="*/ 50 w 50"/>
                <a:gd name="T3" fmla="*/ 0 h 9"/>
                <a:gd name="T4" fmla="*/ 40 w 50"/>
                <a:gd name="T5" fmla="*/ 9 h 9"/>
                <a:gd name="T6" fmla="*/ 40 w 50"/>
                <a:gd name="T7" fmla="*/ 9 h 9"/>
                <a:gd name="T8" fmla="*/ 0 w 50"/>
                <a:gd name="T9" fmla="*/ 9 h 9"/>
                <a:gd name="T10" fmla="*/ 0 w 50"/>
                <a:gd name="T11" fmla="*/ 9 h 9"/>
                <a:gd name="T12" fmla="*/ 6 w 50"/>
                <a:gd name="T13" fmla="*/ 4 h 9"/>
                <a:gd name="T14" fmla="*/ 8 w 50"/>
                <a:gd name="T15" fmla="*/ 2 h 9"/>
                <a:gd name="T16" fmla="*/ 12 w 50"/>
                <a:gd name="T17" fmla="*/ 1 h 9"/>
                <a:gd name="T18" fmla="*/ 26 w 50"/>
                <a:gd name="T19" fmla="*/ 0 h 9"/>
                <a:gd name="T20" fmla="*/ 50 w 50"/>
                <a:gd name="T21" fmla="*/ 0 h 9"/>
                <a:gd name="T22" fmla="*/ 50 w 5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
                  <a:moveTo>
                    <a:pt x="50" y="0"/>
                  </a:moveTo>
                  <a:lnTo>
                    <a:pt x="50" y="0"/>
                  </a:lnTo>
                  <a:lnTo>
                    <a:pt x="40" y="9"/>
                  </a:lnTo>
                  <a:lnTo>
                    <a:pt x="40" y="9"/>
                  </a:lnTo>
                  <a:lnTo>
                    <a:pt x="0" y="9"/>
                  </a:lnTo>
                  <a:lnTo>
                    <a:pt x="0" y="9"/>
                  </a:lnTo>
                  <a:lnTo>
                    <a:pt x="6" y="4"/>
                  </a:lnTo>
                  <a:lnTo>
                    <a:pt x="8" y="2"/>
                  </a:lnTo>
                  <a:lnTo>
                    <a:pt x="12" y="1"/>
                  </a:lnTo>
                  <a:lnTo>
                    <a:pt x="26" y="0"/>
                  </a:lnTo>
                  <a:lnTo>
                    <a:pt x="50" y="0"/>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8" name="Freeform 1303"/>
            <p:cNvSpPr/>
            <p:nvPr/>
          </p:nvSpPr>
          <p:spPr bwMode="auto">
            <a:xfrm>
              <a:off x="6675438" y="1042988"/>
              <a:ext cx="19050" cy="7938"/>
            </a:xfrm>
            <a:custGeom>
              <a:avLst/>
              <a:gdLst>
                <a:gd name="T0" fmla="*/ 0 w 36"/>
                <a:gd name="T1" fmla="*/ 6 h 17"/>
                <a:gd name="T2" fmla="*/ 0 w 36"/>
                <a:gd name="T3" fmla="*/ 6 h 17"/>
                <a:gd name="T4" fmla="*/ 11 w 36"/>
                <a:gd name="T5" fmla="*/ 2 h 17"/>
                <a:gd name="T6" fmla="*/ 15 w 36"/>
                <a:gd name="T7" fmla="*/ 0 h 17"/>
                <a:gd name="T8" fmla="*/ 19 w 36"/>
                <a:gd name="T9" fmla="*/ 2 h 17"/>
                <a:gd name="T10" fmla="*/ 23 w 36"/>
                <a:gd name="T11" fmla="*/ 3 h 17"/>
                <a:gd name="T12" fmla="*/ 27 w 36"/>
                <a:gd name="T13" fmla="*/ 6 h 17"/>
                <a:gd name="T14" fmla="*/ 36 w 36"/>
                <a:gd name="T15" fmla="*/ 14 h 17"/>
                <a:gd name="T16" fmla="*/ 36 w 36"/>
                <a:gd name="T17" fmla="*/ 14 h 17"/>
                <a:gd name="T18" fmla="*/ 30 w 36"/>
                <a:gd name="T19" fmla="*/ 17 h 17"/>
                <a:gd name="T20" fmla="*/ 25 w 36"/>
                <a:gd name="T21" fmla="*/ 17 h 17"/>
                <a:gd name="T22" fmla="*/ 20 w 36"/>
                <a:gd name="T23" fmla="*/ 16 h 17"/>
                <a:gd name="T24" fmla="*/ 16 w 36"/>
                <a:gd name="T25" fmla="*/ 14 h 17"/>
                <a:gd name="T26" fmla="*/ 8 w 36"/>
                <a:gd name="T27" fmla="*/ 9 h 17"/>
                <a:gd name="T28" fmla="*/ 4 w 36"/>
                <a:gd name="T29" fmla="*/ 7 h 17"/>
                <a:gd name="T30" fmla="*/ 0 w 36"/>
                <a:gd name="T31" fmla="*/ 6 h 17"/>
                <a:gd name="T32" fmla="*/ 0 w 36"/>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7">
                  <a:moveTo>
                    <a:pt x="0" y="6"/>
                  </a:moveTo>
                  <a:lnTo>
                    <a:pt x="0" y="6"/>
                  </a:lnTo>
                  <a:lnTo>
                    <a:pt x="11" y="2"/>
                  </a:lnTo>
                  <a:lnTo>
                    <a:pt x="15" y="0"/>
                  </a:lnTo>
                  <a:lnTo>
                    <a:pt x="19" y="2"/>
                  </a:lnTo>
                  <a:lnTo>
                    <a:pt x="23" y="3"/>
                  </a:lnTo>
                  <a:lnTo>
                    <a:pt x="27" y="6"/>
                  </a:lnTo>
                  <a:lnTo>
                    <a:pt x="36" y="14"/>
                  </a:lnTo>
                  <a:lnTo>
                    <a:pt x="36" y="14"/>
                  </a:lnTo>
                  <a:lnTo>
                    <a:pt x="30" y="17"/>
                  </a:lnTo>
                  <a:lnTo>
                    <a:pt x="25" y="17"/>
                  </a:lnTo>
                  <a:lnTo>
                    <a:pt x="20" y="16"/>
                  </a:lnTo>
                  <a:lnTo>
                    <a:pt x="16" y="14"/>
                  </a:lnTo>
                  <a:lnTo>
                    <a:pt x="8" y="9"/>
                  </a:lnTo>
                  <a:lnTo>
                    <a:pt x="4" y="7"/>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9" name="Freeform 1304"/>
            <p:cNvSpPr/>
            <p:nvPr/>
          </p:nvSpPr>
          <p:spPr bwMode="auto">
            <a:xfrm>
              <a:off x="6651625" y="1050925"/>
              <a:ext cx="19050" cy="9525"/>
            </a:xfrm>
            <a:custGeom>
              <a:avLst/>
              <a:gdLst>
                <a:gd name="T0" fmla="*/ 0 w 37"/>
                <a:gd name="T1" fmla="*/ 3 h 18"/>
                <a:gd name="T2" fmla="*/ 0 w 37"/>
                <a:gd name="T3" fmla="*/ 3 h 18"/>
                <a:gd name="T4" fmla="*/ 5 w 37"/>
                <a:gd name="T5" fmla="*/ 0 h 18"/>
                <a:gd name="T6" fmla="*/ 11 w 37"/>
                <a:gd name="T7" fmla="*/ 0 h 18"/>
                <a:gd name="T8" fmla="*/ 15 w 37"/>
                <a:gd name="T9" fmla="*/ 0 h 18"/>
                <a:gd name="T10" fmla="*/ 19 w 37"/>
                <a:gd name="T11" fmla="*/ 1 h 18"/>
                <a:gd name="T12" fmla="*/ 29 w 37"/>
                <a:gd name="T13" fmla="*/ 4 h 18"/>
                <a:gd name="T14" fmla="*/ 33 w 37"/>
                <a:gd name="T15" fmla="*/ 4 h 18"/>
                <a:gd name="T16" fmla="*/ 37 w 37"/>
                <a:gd name="T17" fmla="*/ 4 h 18"/>
                <a:gd name="T18" fmla="*/ 37 w 37"/>
                <a:gd name="T19" fmla="*/ 4 h 18"/>
                <a:gd name="T20" fmla="*/ 36 w 37"/>
                <a:gd name="T21" fmla="*/ 8 h 18"/>
                <a:gd name="T22" fmla="*/ 33 w 37"/>
                <a:gd name="T23" fmla="*/ 11 h 18"/>
                <a:gd name="T24" fmla="*/ 30 w 37"/>
                <a:gd name="T25" fmla="*/ 12 h 18"/>
                <a:gd name="T26" fmla="*/ 26 w 37"/>
                <a:gd name="T27" fmla="*/ 15 h 18"/>
                <a:gd name="T28" fmla="*/ 19 w 37"/>
                <a:gd name="T29" fmla="*/ 17 h 18"/>
                <a:gd name="T30" fmla="*/ 11 w 37"/>
                <a:gd name="T31" fmla="*/ 18 h 18"/>
                <a:gd name="T32" fmla="*/ 11 w 37"/>
                <a:gd name="T33" fmla="*/ 18 h 18"/>
                <a:gd name="T34" fmla="*/ 0 w 37"/>
                <a:gd name="T35" fmla="*/ 3 h 18"/>
                <a:gd name="T36" fmla="*/ 0 w 37"/>
                <a:gd name="T3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8">
                  <a:moveTo>
                    <a:pt x="0" y="3"/>
                  </a:moveTo>
                  <a:lnTo>
                    <a:pt x="0" y="3"/>
                  </a:lnTo>
                  <a:lnTo>
                    <a:pt x="5" y="0"/>
                  </a:lnTo>
                  <a:lnTo>
                    <a:pt x="11" y="0"/>
                  </a:lnTo>
                  <a:lnTo>
                    <a:pt x="15" y="0"/>
                  </a:lnTo>
                  <a:lnTo>
                    <a:pt x="19" y="1"/>
                  </a:lnTo>
                  <a:lnTo>
                    <a:pt x="29" y="4"/>
                  </a:lnTo>
                  <a:lnTo>
                    <a:pt x="33" y="4"/>
                  </a:lnTo>
                  <a:lnTo>
                    <a:pt x="37" y="4"/>
                  </a:lnTo>
                  <a:lnTo>
                    <a:pt x="37" y="4"/>
                  </a:lnTo>
                  <a:lnTo>
                    <a:pt x="36" y="8"/>
                  </a:lnTo>
                  <a:lnTo>
                    <a:pt x="33" y="11"/>
                  </a:lnTo>
                  <a:lnTo>
                    <a:pt x="30" y="12"/>
                  </a:lnTo>
                  <a:lnTo>
                    <a:pt x="26" y="15"/>
                  </a:lnTo>
                  <a:lnTo>
                    <a:pt x="19" y="17"/>
                  </a:lnTo>
                  <a:lnTo>
                    <a:pt x="11" y="18"/>
                  </a:lnTo>
                  <a:lnTo>
                    <a:pt x="11" y="18"/>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0" name="Freeform 1305"/>
            <p:cNvSpPr/>
            <p:nvPr/>
          </p:nvSpPr>
          <p:spPr bwMode="auto">
            <a:xfrm>
              <a:off x="6708775" y="1130300"/>
              <a:ext cx="17463" cy="11113"/>
            </a:xfrm>
            <a:custGeom>
              <a:avLst/>
              <a:gdLst>
                <a:gd name="T0" fmla="*/ 0 w 31"/>
                <a:gd name="T1" fmla="*/ 9 h 20"/>
                <a:gd name="T2" fmla="*/ 0 w 31"/>
                <a:gd name="T3" fmla="*/ 9 h 20"/>
                <a:gd name="T4" fmla="*/ 3 w 31"/>
                <a:gd name="T5" fmla="*/ 5 h 20"/>
                <a:gd name="T6" fmla="*/ 6 w 31"/>
                <a:gd name="T7" fmla="*/ 2 h 20"/>
                <a:gd name="T8" fmla="*/ 9 w 31"/>
                <a:gd name="T9" fmla="*/ 0 h 20"/>
                <a:gd name="T10" fmla="*/ 11 w 31"/>
                <a:gd name="T11" fmla="*/ 0 h 20"/>
                <a:gd name="T12" fmla="*/ 18 w 31"/>
                <a:gd name="T13" fmla="*/ 0 h 20"/>
                <a:gd name="T14" fmla="*/ 27 w 31"/>
                <a:gd name="T15" fmla="*/ 0 h 20"/>
                <a:gd name="T16" fmla="*/ 27 w 31"/>
                <a:gd name="T17" fmla="*/ 0 h 20"/>
                <a:gd name="T18" fmla="*/ 29 w 31"/>
                <a:gd name="T19" fmla="*/ 3 h 20"/>
                <a:gd name="T20" fmla="*/ 31 w 31"/>
                <a:gd name="T21" fmla="*/ 7 h 20"/>
                <a:gd name="T22" fmla="*/ 31 w 31"/>
                <a:gd name="T23" fmla="*/ 7 h 20"/>
                <a:gd name="T24" fmla="*/ 31 w 31"/>
                <a:gd name="T25" fmla="*/ 10 h 20"/>
                <a:gd name="T26" fmla="*/ 29 w 31"/>
                <a:gd name="T27" fmla="*/ 13 h 20"/>
                <a:gd name="T28" fmla="*/ 25 w 31"/>
                <a:gd name="T29" fmla="*/ 16 h 20"/>
                <a:gd name="T30" fmla="*/ 18 w 31"/>
                <a:gd name="T31" fmla="*/ 17 h 20"/>
                <a:gd name="T32" fmla="*/ 13 w 31"/>
                <a:gd name="T33" fmla="*/ 20 h 20"/>
                <a:gd name="T34" fmla="*/ 13 w 31"/>
                <a:gd name="T35" fmla="*/ 20 h 20"/>
                <a:gd name="T36" fmla="*/ 0 w 31"/>
                <a:gd name="T37" fmla="*/ 9 h 20"/>
                <a:gd name="T38" fmla="*/ 0 w 31"/>
                <a:gd name="T3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0" y="9"/>
                  </a:moveTo>
                  <a:lnTo>
                    <a:pt x="0" y="9"/>
                  </a:lnTo>
                  <a:lnTo>
                    <a:pt x="3" y="5"/>
                  </a:lnTo>
                  <a:lnTo>
                    <a:pt x="6" y="2"/>
                  </a:lnTo>
                  <a:lnTo>
                    <a:pt x="9" y="0"/>
                  </a:lnTo>
                  <a:lnTo>
                    <a:pt x="11" y="0"/>
                  </a:lnTo>
                  <a:lnTo>
                    <a:pt x="18" y="0"/>
                  </a:lnTo>
                  <a:lnTo>
                    <a:pt x="27" y="0"/>
                  </a:lnTo>
                  <a:lnTo>
                    <a:pt x="27" y="0"/>
                  </a:lnTo>
                  <a:lnTo>
                    <a:pt x="29" y="3"/>
                  </a:lnTo>
                  <a:lnTo>
                    <a:pt x="31" y="7"/>
                  </a:lnTo>
                  <a:lnTo>
                    <a:pt x="31" y="7"/>
                  </a:lnTo>
                  <a:lnTo>
                    <a:pt x="31" y="10"/>
                  </a:lnTo>
                  <a:lnTo>
                    <a:pt x="29" y="13"/>
                  </a:lnTo>
                  <a:lnTo>
                    <a:pt x="25" y="16"/>
                  </a:lnTo>
                  <a:lnTo>
                    <a:pt x="18" y="17"/>
                  </a:lnTo>
                  <a:lnTo>
                    <a:pt x="13" y="20"/>
                  </a:lnTo>
                  <a:lnTo>
                    <a:pt x="13" y="20"/>
                  </a:lnTo>
                  <a:lnTo>
                    <a:pt x="0"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1" name="Freeform 1306"/>
            <p:cNvSpPr/>
            <p:nvPr/>
          </p:nvSpPr>
          <p:spPr bwMode="auto">
            <a:xfrm>
              <a:off x="5978525" y="1316038"/>
              <a:ext cx="22225" cy="11113"/>
            </a:xfrm>
            <a:custGeom>
              <a:avLst/>
              <a:gdLst>
                <a:gd name="T0" fmla="*/ 0 w 42"/>
                <a:gd name="T1" fmla="*/ 0 h 22"/>
                <a:gd name="T2" fmla="*/ 0 w 42"/>
                <a:gd name="T3" fmla="*/ 0 h 22"/>
                <a:gd name="T4" fmla="*/ 10 w 42"/>
                <a:gd name="T5" fmla="*/ 5 h 22"/>
                <a:gd name="T6" fmla="*/ 19 w 42"/>
                <a:gd name="T7" fmla="*/ 11 h 22"/>
                <a:gd name="T8" fmla="*/ 25 w 42"/>
                <a:gd name="T9" fmla="*/ 12 h 22"/>
                <a:gd name="T10" fmla="*/ 29 w 42"/>
                <a:gd name="T11" fmla="*/ 14 h 22"/>
                <a:gd name="T12" fmla="*/ 35 w 42"/>
                <a:gd name="T13" fmla="*/ 12 h 22"/>
                <a:gd name="T14" fmla="*/ 42 w 42"/>
                <a:gd name="T15" fmla="*/ 9 h 22"/>
                <a:gd name="T16" fmla="*/ 42 w 42"/>
                <a:gd name="T17" fmla="*/ 9 h 22"/>
                <a:gd name="T18" fmla="*/ 29 w 42"/>
                <a:gd name="T19" fmla="*/ 22 h 22"/>
                <a:gd name="T20" fmla="*/ 29 w 42"/>
                <a:gd name="T21" fmla="*/ 22 h 22"/>
                <a:gd name="T22" fmla="*/ 19 w 42"/>
                <a:gd name="T23" fmla="*/ 19 h 22"/>
                <a:gd name="T24" fmla="*/ 11 w 42"/>
                <a:gd name="T25" fmla="*/ 16 h 22"/>
                <a:gd name="T26" fmla="*/ 7 w 42"/>
                <a:gd name="T27" fmla="*/ 14 h 22"/>
                <a:gd name="T28" fmla="*/ 4 w 42"/>
                <a:gd name="T29" fmla="*/ 9 h 22"/>
                <a:gd name="T30" fmla="*/ 1 w 42"/>
                <a:gd name="T31" fmla="*/ 5 h 22"/>
                <a:gd name="T32" fmla="*/ 0 w 42"/>
                <a:gd name="T33" fmla="*/ 0 h 22"/>
                <a:gd name="T34" fmla="*/ 0 w 42"/>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2">
                  <a:moveTo>
                    <a:pt x="0" y="0"/>
                  </a:moveTo>
                  <a:lnTo>
                    <a:pt x="0" y="0"/>
                  </a:lnTo>
                  <a:lnTo>
                    <a:pt x="10" y="5"/>
                  </a:lnTo>
                  <a:lnTo>
                    <a:pt x="19" y="11"/>
                  </a:lnTo>
                  <a:lnTo>
                    <a:pt x="25" y="12"/>
                  </a:lnTo>
                  <a:lnTo>
                    <a:pt x="29" y="14"/>
                  </a:lnTo>
                  <a:lnTo>
                    <a:pt x="35" y="12"/>
                  </a:lnTo>
                  <a:lnTo>
                    <a:pt x="42" y="9"/>
                  </a:lnTo>
                  <a:lnTo>
                    <a:pt x="42" y="9"/>
                  </a:lnTo>
                  <a:lnTo>
                    <a:pt x="29" y="22"/>
                  </a:lnTo>
                  <a:lnTo>
                    <a:pt x="29" y="22"/>
                  </a:lnTo>
                  <a:lnTo>
                    <a:pt x="19" y="19"/>
                  </a:lnTo>
                  <a:lnTo>
                    <a:pt x="11" y="16"/>
                  </a:lnTo>
                  <a:lnTo>
                    <a:pt x="7" y="14"/>
                  </a:lnTo>
                  <a:lnTo>
                    <a:pt x="4" y="9"/>
                  </a:lnTo>
                  <a:lnTo>
                    <a:pt x="1" y="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2" name="Freeform 1307"/>
            <p:cNvSpPr/>
            <p:nvPr/>
          </p:nvSpPr>
          <p:spPr bwMode="auto">
            <a:xfrm>
              <a:off x="6635750" y="982663"/>
              <a:ext cx="15875" cy="7938"/>
            </a:xfrm>
            <a:custGeom>
              <a:avLst/>
              <a:gdLst>
                <a:gd name="T0" fmla="*/ 12 w 30"/>
                <a:gd name="T1" fmla="*/ 0 h 16"/>
                <a:gd name="T2" fmla="*/ 12 w 30"/>
                <a:gd name="T3" fmla="*/ 0 h 16"/>
                <a:gd name="T4" fmla="*/ 30 w 30"/>
                <a:gd name="T5" fmla="*/ 12 h 16"/>
                <a:gd name="T6" fmla="*/ 30 w 30"/>
                <a:gd name="T7" fmla="*/ 12 h 16"/>
                <a:gd name="T8" fmla="*/ 24 w 30"/>
                <a:gd name="T9" fmla="*/ 15 h 16"/>
                <a:gd name="T10" fmla="*/ 15 w 30"/>
                <a:gd name="T11" fmla="*/ 16 h 16"/>
                <a:gd name="T12" fmla="*/ 7 w 30"/>
                <a:gd name="T13" fmla="*/ 16 h 16"/>
                <a:gd name="T14" fmla="*/ 4 w 30"/>
                <a:gd name="T15" fmla="*/ 16 h 16"/>
                <a:gd name="T16" fmla="*/ 1 w 30"/>
                <a:gd name="T17" fmla="*/ 15 h 16"/>
                <a:gd name="T18" fmla="*/ 1 w 30"/>
                <a:gd name="T19" fmla="*/ 15 h 16"/>
                <a:gd name="T20" fmla="*/ 0 w 30"/>
                <a:gd name="T21" fmla="*/ 11 h 16"/>
                <a:gd name="T22" fmla="*/ 1 w 30"/>
                <a:gd name="T23" fmla="*/ 7 h 16"/>
                <a:gd name="T24" fmla="*/ 6 w 30"/>
                <a:gd name="T25" fmla="*/ 4 h 16"/>
                <a:gd name="T26" fmla="*/ 12 w 30"/>
                <a:gd name="T27" fmla="*/ 0 h 16"/>
                <a:gd name="T28" fmla="*/ 12 w 30"/>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0"/>
                  </a:moveTo>
                  <a:lnTo>
                    <a:pt x="12" y="0"/>
                  </a:lnTo>
                  <a:lnTo>
                    <a:pt x="30" y="12"/>
                  </a:lnTo>
                  <a:lnTo>
                    <a:pt x="30" y="12"/>
                  </a:lnTo>
                  <a:lnTo>
                    <a:pt x="24" y="15"/>
                  </a:lnTo>
                  <a:lnTo>
                    <a:pt x="15" y="16"/>
                  </a:lnTo>
                  <a:lnTo>
                    <a:pt x="7" y="16"/>
                  </a:lnTo>
                  <a:lnTo>
                    <a:pt x="4" y="16"/>
                  </a:lnTo>
                  <a:lnTo>
                    <a:pt x="1" y="15"/>
                  </a:lnTo>
                  <a:lnTo>
                    <a:pt x="1" y="15"/>
                  </a:lnTo>
                  <a:lnTo>
                    <a:pt x="0" y="11"/>
                  </a:lnTo>
                  <a:lnTo>
                    <a:pt x="1" y="7"/>
                  </a:lnTo>
                  <a:lnTo>
                    <a:pt x="6" y="4"/>
                  </a:lnTo>
                  <a:lnTo>
                    <a:pt x="12"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3" name="Freeform 1308"/>
            <p:cNvSpPr/>
            <p:nvPr/>
          </p:nvSpPr>
          <p:spPr bwMode="auto">
            <a:xfrm>
              <a:off x="6589713" y="979488"/>
              <a:ext cx="26988" cy="9525"/>
            </a:xfrm>
            <a:custGeom>
              <a:avLst/>
              <a:gdLst>
                <a:gd name="T0" fmla="*/ 16 w 52"/>
                <a:gd name="T1" fmla="*/ 12 h 18"/>
                <a:gd name="T2" fmla="*/ 16 w 52"/>
                <a:gd name="T3" fmla="*/ 12 h 18"/>
                <a:gd name="T4" fmla="*/ 52 w 52"/>
                <a:gd name="T5" fmla="*/ 10 h 18"/>
                <a:gd name="T6" fmla="*/ 52 w 52"/>
                <a:gd name="T7" fmla="*/ 10 h 18"/>
                <a:gd name="T8" fmla="*/ 43 w 52"/>
                <a:gd name="T9" fmla="*/ 14 h 18"/>
                <a:gd name="T10" fmla="*/ 35 w 52"/>
                <a:gd name="T11" fmla="*/ 16 h 18"/>
                <a:gd name="T12" fmla="*/ 28 w 52"/>
                <a:gd name="T13" fmla="*/ 18 h 18"/>
                <a:gd name="T14" fmla="*/ 23 w 52"/>
                <a:gd name="T15" fmla="*/ 18 h 18"/>
                <a:gd name="T16" fmla="*/ 16 w 52"/>
                <a:gd name="T17" fmla="*/ 15 h 18"/>
                <a:gd name="T18" fmla="*/ 11 w 52"/>
                <a:gd name="T19" fmla="*/ 12 h 18"/>
                <a:gd name="T20" fmla="*/ 6 w 52"/>
                <a:gd name="T21" fmla="*/ 7 h 18"/>
                <a:gd name="T22" fmla="*/ 0 w 52"/>
                <a:gd name="T23" fmla="*/ 1 h 18"/>
                <a:gd name="T24" fmla="*/ 0 w 52"/>
                <a:gd name="T25" fmla="*/ 1 h 18"/>
                <a:gd name="T26" fmla="*/ 5 w 52"/>
                <a:gd name="T27" fmla="*/ 0 h 18"/>
                <a:gd name="T28" fmla="*/ 9 w 52"/>
                <a:gd name="T29" fmla="*/ 0 h 18"/>
                <a:gd name="T30" fmla="*/ 11 w 52"/>
                <a:gd name="T31" fmla="*/ 0 h 18"/>
                <a:gd name="T32" fmla="*/ 13 w 52"/>
                <a:gd name="T33" fmla="*/ 1 h 18"/>
                <a:gd name="T34" fmla="*/ 14 w 52"/>
                <a:gd name="T35" fmla="*/ 7 h 18"/>
                <a:gd name="T36" fmla="*/ 16 w 52"/>
                <a:gd name="T37" fmla="*/ 12 h 18"/>
                <a:gd name="T38" fmla="*/ 16 w 52"/>
                <a:gd name="T3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16" y="12"/>
                  </a:moveTo>
                  <a:lnTo>
                    <a:pt x="16" y="12"/>
                  </a:lnTo>
                  <a:lnTo>
                    <a:pt x="52" y="10"/>
                  </a:lnTo>
                  <a:lnTo>
                    <a:pt x="52" y="10"/>
                  </a:lnTo>
                  <a:lnTo>
                    <a:pt x="43" y="14"/>
                  </a:lnTo>
                  <a:lnTo>
                    <a:pt x="35" y="16"/>
                  </a:lnTo>
                  <a:lnTo>
                    <a:pt x="28" y="18"/>
                  </a:lnTo>
                  <a:lnTo>
                    <a:pt x="23" y="18"/>
                  </a:lnTo>
                  <a:lnTo>
                    <a:pt x="16" y="15"/>
                  </a:lnTo>
                  <a:lnTo>
                    <a:pt x="11" y="12"/>
                  </a:lnTo>
                  <a:lnTo>
                    <a:pt x="6" y="7"/>
                  </a:lnTo>
                  <a:lnTo>
                    <a:pt x="0" y="1"/>
                  </a:lnTo>
                  <a:lnTo>
                    <a:pt x="0" y="1"/>
                  </a:lnTo>
                  <a:lnTo>
                    <a:pt x="5" y="0"/>
                  </a:lnTo>
                  <a:lnTo>
                    <a:pt x="9" y="0"/>
                  </a:lnTo>
                  <a:lnTo>
                    <a:pt x="11" y="0"/>
                  </a:lnTo>
                  <a:lnTo>
                    <a:pt x="13" y="1"/>
                  </a:lnTo>
                  <a:lnTo>
                    <a:pt x="14" y="7"/>
                  </a:lnTo>
                  <a:lnTo>
                    <a:pt x="16"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4" name="Freeform 1309"/>
            <p:cNvSpPr/>
            <p:nvPr/>
          </p:nvSpPr>
          <p:spPr bwMode="auto">
            <a:xfrm>
              <a:off x="6753225" y="1143000"/>
              <a:ext cx="17463" cy="9525"/>
            </a:xfrm>
            <a:custGeom>
              <a:avLst/>
              <a:gdLst>
                <a:gd name="T0" fmla="*/ 0 w 33"/>
                <a:gd name="T1" fmla="*/ 1 h 20"/>
                <a:gd name="T2" fmla="*/ 0 w 33"/>
                <a:gd name="T3" fmla="*/ 1 h 20"/>
                <a:gd name="T4" fmla="*/ 8 w 33"/>
                <a:gd name="T5" fmla="*/ 0 h 20"/>
                <a:gd name="T6" fmla="*/ 15 w 33"/>
                <a:gd name="T7" fmla="*/ 0 h 20"/>
                <a:gd name="T8" fmla="*/ 22 w 33"/>
                <a:gd name="T9" fmla="*/ 2 h 20"/>
                <a:gd name="T10" fmla="*/ 31 w 33"/>
                <a:gd name="T11" fmla="*/ 8 h 20"/>
                <a:gd name="T12" fmla="*/ 31 w 33"/>
                <a:gd name="T13" fmla="*/ 8 h 20"/>
                <a:gd name="T14" fmla="*/ 33 w 33"/>
                <a:gd name="T15" fmla="*/ 11 h 20"/>
                <a:gd name="T16" fmla="*/ 33 w 33"/>
                <a:gd name="T17" fmla="*/ 12 h 20"/>
                <a:gd name="T18" fmla="*/ 32 w 33"/>
                <a:gd name="T19" fmla="*/ 16 h 20"/>
                <a:gd name="T20" fmla="*/ 29 w 33"/>
                <a:gd name="T21" fmla="*/ 20 h 20"/>
                <a:gd name="T22" fmla="*/ 29 w 33"/>
                <a:gd name="T23" fmla="*/ 20 h 20"/>
                <a:gd name="T24" fmla="*/ 0 w 33"/>
                <a:gd name="T25" fmla="*/ 1 h 20"/>
                <a:gd name="T26" fmla="*/ 0 w 33"/>
                <a:gd name="T2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0">
                  <a:moveTo>
                    <a:pt x="0" y="1"/>
                  </a:moveTo>
                  <a:lnTo>
                    <a:pt x="0" y="1"/>
                  </a:lnTo>
                  <a:lnTo>
                    <a:pt x="8" y="0"/>
                  </a:lnTo>
                  <a:lnTo>
                    <a:pt x="15" y="0"/>
                  </a:lnTo>
                  <a:lnTo>
                    <a:pt x="22" y="2"/>
                  </a:lnTo>
                  <a:lnTo>
                    <a:pt x="31" y="8"/>
                  </a:lnTo>
                  <a:lnTo>
                    <a:pt x="31" y="8"/>
                  </a:lnTo>
                  <a:lnTo>
                    <a:pt x="33" y="11"/>
                  </a:lnTo>
                  <a:lnTo>
                    <a:pt x="33" y="12"/>
                  </a:lnTo>
                  <a:lnTo>
                    <a:pt x="32" y="16"/>
                  </a:lnTo>
                  <a:lnTo>
                    <a:pt x="29" y="20"/>
                  </a:lnTo>
                  <a:lnTo>
                    <a:pt x="29" y="2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5" name="Freeform 1310"/>
            <p:cNvSpPr/>
            <p:nvPr/>
          </p:nvSpPr>
          <p:spPr bwMode="auto">
            <a:xfrm>
              <a:off x="6731000" y="1116013"/>
              <a:ext cx="17463" cy="14288"/>
            </a:xfrm>
            <a:custGeom>
              <a:avLst/>
              <a:gdLst>
                <a:gd name="T0" fmla="*/ 33 w 33"/>
                <a:gd name="T1" fmla="*/ 21 h 26"/>
                <a:gd name="T2" fmla="*/ 33 w 33"/>
                <a:gd name="T3" fmla="*/ 21 h 26"/>
                <a:gd name="T4" fmla="*/ 0 w 33"/>
                <a:gd name="T5" fmla="*/ 26 h 26"/>
                <a:gd name="T6" fmla="*/ 0 w 33"/>
                <a:gd name="T7" fmla="*/ 26 h 26"/>
                <a:gd name="T8" fmla="*/ 1 w 33"/>
                <a:gd name="T9" fmla="*/ 22 h 26"/>
                <a:gd name="T10" fmla="*/ 4 w 33"/>
                <a:gd name="T11" fmla="*/ 20 h 26"/>
                <a:gd name="T12" fmla="*/ 11 w 33"/>
                <a:gd name="T13" fmla="*/ 14 h 26"/>
                <a:gd name="T14" fmla="*/ 16 w 33"/>
                <a:gd name="T15" fmla="*/ 8 h 26"/>
                <a:gd name="T16" fmla="*/ 19 w 33"/>
                <a:gd name="T17" fmla="*/ 6 h 26"/>
                <a:gd name="T18" fmla="*/ 22 w 33"/>
                <a:gd name="T19" fmla="*/ 0 h 26"/>
                <a:gd name="T20" fmla="*/ 22 w 33"/>
                <a:gd name="T21" fmla="*/ 0 h 26"/>
                <a:gd name="T22" fmla="*/ 33 w 33"/>
                <a:gd name="T23" fmla="*/ 21 h 26"/>
                <a:gd name="T24" fmla="*/ 33 w 33"/>
                <a:gd name="T25"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6">
                  <a:moveTo>
                    <a:pt x="33" y="21"/>
                  </a:moveTo>
                  <a:lnTo>
                    <a:pt x="33" y="21"/>
                  </a:lnTo>
                  <a:lnTo>
                    <a:pt x="0" y="26"/>
                  </a:lnTo>
                  <a:lnTo>
                    <a:pt x="0" y="26"/>
                  </a:lnTo>
                  <a:lnTo>
                    <a:pt x="1" y="22"/>
                  </a:lnTo>
                  <a:lnTo>
                    <a:pt x="4" y="20"/>
                  </a:lnTo>
                  <a:lnTo>
                    <a:pt x="11" y="14"/>
                  </a:lnTo>
                  <a:lnTo>
                    <a:pt x="16" y="8"/>
                  </a:lnTo>
                  <a:lnTo>
                    <a:pt x="19" y="6"/>
                  </a:lnTo>
                  <a:lnTo>
                    <a:pt x="22" y="0"/>
                  </a:lnTo>
                  <a:lnTo>
                    <a:pt x="22" y="0"/>
                  </a:lnTo>
                  <a:lnTo>
                    <a:pt x="33"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6" name="Freeform 1311"/>
            <p:cNvSpPr/>
            <p:nvPr/>
          </p:nvSpPr>
          <p:spPr bwMode="auto">
            <a:xfrm>
              <a:off x="6651625" y="963613"/>
              <a:ext cx="15875" cy="11113"/>
            </a:xfrm>
            <a:custGeom>
              <a:avLst/>
              <a:gdLst>
                <a:gd name="T0" fmla="*/ 1 w 29"/>
                <a:gd name="T1" fmla="*/ 8 h 21"/>
                <a:gd name="T2" fmla="*/ 1 w 29"/>
                <a:gd name="T3" fmla="*/ 8 h 21"/>
                <a:gd name="T4" fmla="*/ 7 w 29"/>
                <a:gd name="T5" fmla="*/ 9 h 21"/>
                <a:gd name="T6" fmla="*/ 10 w 29"/>
                <a:gd name="T7" fmla="*/ 8 h 21"/>
                <a:gd name="T8" fmla="*/ 11 w 29"/>
                <a:gd name="T9" fmla="*/ 5 h 21"/>
                <a:gd name="T10" fmla="*/ 13 w 29"/>
                <a:gd name="T11" fmla="*/ 0 h 21"/>
                <a:gd name="T12" fmla="*/ 13 w 29"/>
                <a:gd name="T13" fmla="*/ 0 h 21"/>
                <a:gd name="T14" fmla="*/ 29 w 29"/>
                <a:gd name="T15" fmla="*/ 16 h 21"/>
                <a:gd name="T16" fmla="*/ 29 w 29"/>
                <a:gd name="T17" fmla="*/ 16 h 21"/>
                <a:gd name="T18" fmla="*/ 0 w 29"/>
                <a:gd name="T19" fmla="*/ 21 h 21"/>
                <a:gd name="T20" fmla="*/ 0 w 29"/>
                <a:gd name="T21" fmla="*/ 21 h 21"/>
                <a:gd name="T22" fmla="*/ 1 w 29"/>
                <a:gd name="T23" fmla="*/ 8 h 21"/>
                <a:gd name="T24" fmla="*/ 1 w 29"/>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1">
                  <a:moveTo>
                    <a:pt x="1" y="8"/>
                  </a:moveTo>
                  <a:lnTo>
                    <a:pt x="1" y="8"/>
                  </a:lnTo>
                  <a:lnTo>
                    <a:pt x="7" y="9"/>
                  </a:lnTo>
                  <a:lnTo>
                    <a:pt x="10" y="8"/>
                  </a:lnTo>
                  <a:lnTo>
                    <a:pt x="11" y="5"/>
                  </a:lnTo>
                  <a:lnTo>
                    <a:pt x="13" y="0"/>
                  </a:lnTo>
                  <a:lnTo>
                    <a:pt x="13" y="0"/>
                  </a:lnTo>
                  <a:lnTo>
                    <a:pt x="29" y="16"/>
                  </a:lnTo>
                  <a:lnTo>
                    <a:pt x="29" y="16"/>
                  </a:lnTo>
                  <a:lnTo>
                    <a:pt x="0" y="21"/>
                  </a:lnTo>
                  <a:lnTo>
                    <a:pt x="0" y="21"/>
                  </a:lnTo>
                  <a:lnTo>
                    <a:pt x="1" y="8"/>
                  </a:ln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7" name="Freeform 1312"/>
            <p:cNvSpPr/>
            <p:nvPr/>
          </p:nvSpPr>
          <p:spPr bwMode="auto">
            <a:xfrm>
              <a:off x="6492875" y="1362075"/>
              <a:ext cx="12700" cy="9525"/>
            </a:xfrm>
            <a:custGeom>
              <a:avLst/>
              <a:gdLst>
                <a:gd name="T0" fmla="*/ 1 w 22"/>
                <a:gd name="T1" fmla="*/ 18 h 18"/>
                <a:gd name="T2" fmla="*/ 1 w 22"/>
                <a:gd name="T3" fmla="*/ 18 h 18"/>
                <a:gd name="T4" fmla="*/ 0 w 22"/>
                <a:gd name="T5" fmla="*/ 13 h 18"/>
                <a:gd name="T6" fmla="*/ 0 w 22"/>
                <a:gd name="T7" fmla="*/ 12 h 18"/>
                <a:gd name="T8" fmla="*/ 3 w 22"/>
                <a:gd name="T9" fmla="*/ 8 h 18"/>
                <a:gd name="T10" fmla="*/ 12 w 22"/>
                <a:gd name="T11" fmla="*/ 0 h 18"/>
                <a:gd name="T12" fmla="*/ 12 w 22"/>
                <a:gd name="T13" fmla="*/ 0 h 18"/>
                <a:gd name="T14" fmla="*/ 22 w 22"/>
                <a:gd name="T15" fmla="*/ 15 h 18"/>
                <a:gd name="T16" fmla="*/ 22 w 22"/>
                <a:gd name="T17" fmla="*/ 15 h 18"/>
                <a:gd name="T18" fmla="*/ 0 w 22"/>
                <a:gd name="T19" fmla="*/ 16 h 18"/>
                <a:gd name="T20" fmla="*/ 1 w 2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1" y="18"/>
                  </a:moveTo>
                  <a:lnTo>
                    <a:pt x="1" y="18"/>
                  </a:lnTo>
                  <a:lnTo>
                    <a:pt x="0" y="13"/>
                  </a:lnTo>
                  <a:lnTo>
                    <a:pt x="0" y="12"/>
                  </a:lnTo>
                  <a:lnTo>
                    <a:pt x="3" y="8"/>
                  </a:lnTo>
                  <a:lnTo>
                    <a:pt x="12" y="0"/>
                  </a:lnTo>
                  <a:lnTo>
                    <a:pt x="12" y="0"/>
                  </a:lnTo>
                  <a:lnTo>
                    <a:pt x="22" y="15"/>
                  </a:lnTo>
                  <a:lnTo>
                    <a:pt x="22" y="15"/>
                  </a:lnTo>
                  <a:lnTo>
                    <a:pt x="0" y="16"/>
                  </a:lnTo>
                  <a:lnTo>
                    <a:pt x="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8" name="Freeform 1313"/>
            <p:cNvSpPr/>
            <p:nvPr/>
          </p:nvSpPr>
          <p:spPr bwMode="auto">
            <a:xfrm>
              <a:off x="6440488" y="860425"/>
              <a:ext cx="15875" cy="6350"/>
            </a:xfrm>
            <a:custGeom>
              <a:avLst/>
              <a:gdLst>
                <a:gd name="T0" fmla="*/ 0 w 31"/>
                <a:gd name="T1" fmla="*/ 3 h 12"/>
                <a:gd name="T2" fmla="*/ 0 w 31"/>
                <a:gd name="T3" fmla="*/ 3 h 12"/>
                <a:gd name="T4" fmla="*/ 10 w 31"/>
                <a:gd name="T5" fmla="*/ 1 h 12"/>
                <a:gd name="T6" fmla="*/ 18 w 31"/>
                <a:gd name="T7" fmla="*/ 0 h 12"/>
                <a:gd name="T8" fmla="*/ 22 w 31"/>
                <a:gd name="T9" fmla="*/ 1 h 12"/>
                <a:gd name="T10" fmla="*/ 27 w 31"/>
                <a:gd name="T11" fmla="*/ 3 h 12"/>
                <a:gd name="T12" fmla="*/ 29 w 31"/>
                <a:gd name="T13" fmla="*/ 7 h 12"/>
                <a:gd name="T14" fmla="*/ 31 w 31"/>
                <a:gd name="T15" fmla="*/ 12 h 12"/>
                <a:gd name="T16" fmla="*/ 31 w 31"/>
                <a:gd name="T17" fmla="*/ 12 h 12"/>
                <a:gd name="T18" fmla="*/ 0 w 31"/>
                <a:gd name="T19" fmla="*/ 3 h 12"/>
                <a:gd name="T20" fmla="*/ 0 w 31"/>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2">
                  <a:moveTo>
                    <a:pt x="0" y="3"/>
                  </a:moveTo>
                  <a:lnTo>
                    <a:pt x="0" y="3"/>
                  </a:lnTo>
                  <a:lnTo>
                    <a:pt x="10" y="1"/>
                  </a:lnTo>
                  <a:lnTo>
                    <a:pt x="18" y="0"/>
                  </a:lnTo>
                  <a:lnTo>
                    <a:pt x="22" y="1"/>
                  </a:lnTo>
                  <a:lnTo>
                    <a:pt x="27" y="3"/>
                  </a:lnTo>
                  <a:lnTo>
                    <a:pt x="29" y="7"/>
                  </a:lnTo>
                  <a:lnTo>
                    <a:pt x="31" y="12"/>
                  </a:lnTo>
                  <a:lnTo>
                    <a:pt x="31" y="12"/>
                  </a:lnTo>
                  <a:lnTo>
                    <a:pt x="0"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9" name="Freeform 1314"/>
            <p:cNvSpPr/>
            <p:nvPr/>
          </p:nvSpPr>
          <p:spPr bwMode="auto">
            <a:xfrm>
              <a:off x="6226175" y="866775"/>
              <a:ext cx="17463" cy="4763"/>
            </a:xfrm>
            <a:custGeom>
              <a:avLst/>
              <a:gdLst>
                <a:gd name="T0" fmla="*/ 34 w 34"/>
                <a:gd name="T1" fmla="*/ 0 h 10"/>
                <a:gd name="T2" fmla="*/ 34 w 34"/>
                <a:gd name="T3" fmla="*/ 0 h 10"/>
                <a:gd name="T4" fmla="*/ 31 w 34"/>
                <a:gd name="T5" fmla="*/ 6 h 10"/>
                <a:gd name="T6" fmla="*/ 27 w 34"/>
                <a:gd name="T7" fmla="*/ 8 h 10"/>
                <a:gd name="T8" fmla="*/ 22 w 34"/>
                <a:gd name="T9" fmla="*/ 10 h 10"/>
                <a:gd name="T10" fmla="*/ 18 w 34"/>
                <a:gd name="T11" fmla="*/ 10 h 10"/>
                <a:gd name="T12" fmla="*/ 9 w 34"/>
                <a:gd name="T13" fmla="*/ 10 h 10"/>
                <a:gd name="T14" fmla="*/ 0 w 34"/>
                <a:gd name="T15" fmla="*/ 10 h 10"/>
                <a:gd name="T16" fmla="*/ 0 w 34"/>
                <a:gd name="T17" fmla="*/ 10 h 10"/>
                <a:gd name="T18" fmla="*/ 8 w 34"/>
                <a:gd name="T19" fmla="*/ 7 h 10"/>
                <a:gd name="T20" fmla="*/ 16 w 34"/>
                <a:gd name="T21" fmla="*/ 4 h 10"/>
                <a:gd name="T22" fmla="*/ 25 w 34"/>
                <a:gd name="T23" fmla="*/ 1 h 10"/>
                <a:gd name="T24" fmla="*/ 34 w 34"/>
                <a:gd name="T25" fmla="*/ 0 h 10"/>
                <a:gd name="T26" fmla="*/ 34 w 3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0">
                  <a:moveTo>
                    <a:pt x="34" y="0"/>
                  </a:moveTo>
                  <a:lnTo>
                    <a:pt x="34" y="0"/>
                  </a:lnTo>
                  <a:lnTo>
                    <a:pt x="31" y="6"/>
                  </a:lnTo>
                  <a:lnTo>
                    <a:pt x="27" y="8"/>
                  </a:lnTo>
                  <a:lnTo>
                    <a:pt x="22" y="10"/>
                  </a:lnTo>
                  <a:lnTo>
                    <a:pt x="18" y="10"/>
                  </a:lnTo>
                  <a:lnTo>
                    <a:pt x="9" y="10"/>
                  </a:lnTo>
                  <a:lnTo>
                    <a:pt x="0" y="10"/>
                  </a:lnTo>
                  <a:lnTo>
                    <a:pt x="0" y="10"/>
                  </a:lnTo>
                  <a:lnTo>
                    <a:pt x="8" y="7"/>
                  </a:lnTo>
                  <a:lnTo>
                    <a:pt x="16" y="4"/>
                  </a:lnTo>
                  <a:lnTo>
                    <a:pt x="25" y="1"/>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0" name="Freeform 1315"/>
            <p:cNvSpPr/>
            <p:nvPr/>
          </p:nvSpPr>
          <p:spPr bwMode="auto">
            <a:xfrm>
              <a:off x="6675438" y="1285875"/>
              <a:ext cx="11113" cy="7938"/>
            </a:xfrm>
            <a:custGeom>
              <a:avLst/>
              <a:gdLst>
                <a:gd name="T0" fmla="*/ 22 w 22"/>
                <a:gd name="T1" fmla="*/ 11 h 14"/>
                <a:gd name="T2" fmla="*/ 22 w 22"/>
                <a:gd name="T3" fmla="*/ 11 h 14"/>
                <a:gd name="T4" fmla="*/ 14 w 22"/>
                <a:gd name="T5" fmla="*/ 14 h 14"/>
                <a:gd name="T6" fmla="*/ 14 w 22"/>
                <a:gd name="T7" fmla="*/ 14 h 14"/>
                <a:gd name="T8" fmla="*/ 7 w 22"/>
                <a:gd name="T9" fmla="*/ 14 h 14"/>
                <a:gd name="T10" fmla="*/ 4 w 22"/>
                <a:gd name="T11" fmla="*/ 14 h 14"/>
                <a:gd name="T12" fmla="*/ 3 w 22"/>
                <a:gd name="T13" fmla="*/ 13 h 14"/>
                <a:gd name="T14" fmla="*/ 2 w 22"/>
                <a:gd name="T15" fmla="*/ 11 h 14"/>
                <a:gd name="T16" fmla="*/ 0 w 22"/>
                <a:gd name="T17" fmla="*/ 9 h 14"/>
                <a:gd name="T18" fmla="*/ 2 w 22"/>
                <a:gd name="T19" fmla="*/ 0 h 14"/>
                <a:gd name="T20" fmla="*/ 2 w 22"/>
                <a:gd name="T21" fmla="*/ 0 h 14"/>
                <a:gd name="T22" fmla="*/ 22 w 22"/>
                <a:gd name="T23" fmla="*/ 11 h 14"/>
                <a:gd name="T24" fmla="*/ 22 w 22"/>
                <a:gd name="T25" fmla="*/ 11 h 14"/>
                <a:gd name="T26" fmla="*/ 22 w 22"/>
                <a:gd name="T27" fmla="*/ 11 h 14"/>
                <a:gd name="T28" fmla="*/ 22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22" y="11"/>
                  </a:moveTo>
                  <a:lnTo>
                    <a:pt x="22" y="11"/>
                  </a:lnTo>
                  <a:lnTo>
                    <a:pt x="14" y="14"/>
                  </a:lnTo>
                  <a:lnTo>
                    <a:pt x="14" y="14"/>
                  </a:lnTo>
                  <a:lnTo>
                    <a:pt x="7" y="14"/>
                  </a:lnTo>
                  <a:lnTo>
                    <a:pt x="4" y="14"/>
                  </a:lnTo>
                  <a:lnTo>
                    <a:pt x="3" y="13"/>
                  </a:lnTo>
                  <a:lnTo>
                    <a:pt x="2" y="11"/>
                  </a:lnTo>
                  <a:lnTo>
                    <a:pt x="0" y="9"/>
                  </a:lnTo>
                  <a:lnTo>
                    <a:pt x="2" y="0"/>
                  </a:lnTo>
                  <a:lnTo>
                    <a:pt x="2" y="0"/>
                  </a:lnTo>
                  <a:lnTo>
                    <a:pt x="22" y="11"/>
                  </a:lnTo>
                  <a:lnTo>
                    <a:pt x="22" y="11"/>
                  </a:lnTo>
                  <a:lnTo>
                    <a:pt x="22"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1" name="Freeform 1316"/>
            <p:cNvSpPr/>
            <p:nvPr/>
          </p:nvSpPr>
          <p:spPr bwMode="auto">
            <a:xfrm>
              <a:off x="6069013" y="1041400"/>
              <a:ext cx="11113" cy="7938"/>
            </a:xfrm>
            <a:custGeom>
              <a:avLst/>
              <a:gdLst>
                <a:gd name="T0" fmla="*/ 20 w 20"/>
                <a:gd name="T1" fmla="*/ 1 h 14"/>
                <a:gd name="T2" fmla="*/ 20 w 20"/>
                <a:gd name="T3" fmla="*/ 1 h 14"/>
                <a:gd name="T4" fmla="*/ 18 w 20"/>
                <a:gd name="T5" fmla="*/ 7 h 14"/>
                <a:gd name="T6" fmla="*/ 16 w 20"/>
                <a:gd name="T7" fmla="*/ 10 h 14"/>
                <a:gd name="T8" fmla="*/ 16 w 20"/>
                <a:gd name="T9" fmla="*/ 10 h 14"/>
                <a:gd name="T10" fmla="*/ 10 w 20"/>
                <a:gd name="T11" fmla="*/ 12 h 14"/>
                <a:gd name="T12" fmla="*/ 3 w 20"/>
                <a:gd name="T13" fmla="*/ 14 h 14"/>
                <a:gd name="T14" fmla="*/ 3 w 20"/>
                <a:gd name="T15" fmla="*/ 14 h 14"/>
                <a:gd name="T16" fmla="*/ 2 w 20"/>
                <a:gd name="T17" fmla="*/ 12 h 14"/>
                <a:gd name="T18" fmla="*/ 0 w 20"/>
                <a:gd name="T19" fmla="*/ 8 h 14"/>
                <a:gd name="T20" fmla="*/ 0 w 20"/>
                <a:gd name="T21" fmla="*/ 8 h 14"/>
                <a:gd name="T22" fmla="*/ 4 w 20"/>
                <a:gd name="T23" fmla="*/ 4 h 14"/>
                <a:gd name="T24" fmla="*/ 10 w 20"/>
                <a:gd name="T25" fmla="*/ 0 h 14"/>
                <a:gd name="T26" fmla="*/ 10 w 20"/>
                <a:gd name="T27" fmla="*/ 0 h 14"/>
                <a:gd name="T28" fmla="*/ 13 w 20"/>
                <a:gd name="T29" fmla="*/ 0 h 14"/>
                <a:gd name="T30" fmla="*/ 20 w 20"/>
                <a:gd name="T31" fmla="*/ 1 h 14"/>
                <a:gd name="T32" fmla="*/ 20 w 20"/>
                <a:gd name="T3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20" y="1"/>
                  </a:moveTo>
                  <a:lnTo>
                    <a:pt x="20" y="1"/>
                  </a:lnTo>
                  <a:lnTo>
                    <a:pt x="18" y="7"/>
                  </a:lnTo>
                  <a:lnTo>
                    <a:pt x="16" y="10"/>
                  </a:lnTo>
                  <a:lnTo>
                    <a:pt x="16" y="10"/>
                  </a:lnTo>
                  <a:lnTo>
                    <a:pt x="10" y="12"/>
                  </a:lnTo>
                  <a:lnTo>
                    <a:pt x="3" y="14"/>
                  </a:lnTo>
                  <a:lnTo>
                    <a:pt x="3" y="14"/>
                  </a:lnTo>
                  <a:lnTo>
                    <a:pt x="2" y="12"/>
                  </a:lnTo>
                  <a:lnTo>
                    <a:pt x="0" y="8"/>
                  </a:lnTo>
                  <a:lnTo>
                    <a:pt x="0" y="8"/>
                  </a:lnTo>
                  <a:lnTo>
                    <a:pt x="4" y="4"/>
                  </a:lnTo>
                  <a:lnTo>
                    <a:pt x="10" y="0"/>
                  </a:lnTo>
                  <a:lnTo>
                    <a:pt x="10" y="0"/>
                  </a:lnTo>
                  <a:lnTo>
                    <a:pt x="13" y="0"/>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2" name="Freeform 1317"/>
            <p:cNvSpPr/>
            <p:nvPr/>
          </p:nvSpPr>
          <p:spPr bwMode="auto">
            <a:xfrm>
              <a:off x="6080125" y="1074738"/>
              <a:ext cx="14288" cy="4763"/>
            </a:xfrm>
            <a:custGeom>
              <a:avLst/>
              <a:gdLst>
                <a:gd name="T0" fmla="*/ 25 w 26"/>
                <a:gd name="T1" fmla="*/ 10 h 10"/>
                <a:gd name="T2" fmla="*/ 25 w 26"/>
                <a:gd name="T3" fmla="*/ 10 h 10"/>
                <a:gd name="T4" fmla="*/ 0 w 26"/>
                <a:gd name="T5" fmla="*/ 7 h 10"/>
                <a:gd name="T6" fmla="*/ 0 w 26"/>
                <a:gd name="T7" fmla="*/ 7 h 10"/>
                <a:gd name="T8" fmla="*/ 7 w 26"/>
                <a:gd name="T9" fmla="*/ 2 h 10"/>
                <a:gd name="T10" fmla="*/ 14 w 26"/>
                <a:gd name="T11" fmla="*/ 0 h 10"/>
                <a:gd name="T12" fmla="*/ 19 w 26"/>
                <a:gd name="T13" fmla="*/ 2 h 10"/>
                <a:gd name="T14" fmla="*/ 26 w 26"/>
                <a:gd name="T15" fmla="*/ 4 h 10"/>
                <a:gd name="T16" fmla="*/ 26 w 26"/>
                <a:gd name="T17" fmla="*/ 4 h 10"/>
                <a:gd name="T18" fmla="*/ 25 w 26"/>
                <a:gd name="T19" fmla="*/ 10 h 10"/>
                <a:gd name="T20" fmla="*/ 25 w 2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0">
                  <a:moveTo>
                    <a:pt x="25" y="10"/>
                  </a:moveTo>
                  <a:lnTo>
                    <a:pt x="25" y="10"/>
                  </a:lnTo>
                  <a:lnTo>
                    <a:pt x="0" y="7"/>
                  </a:lnTo>
                  <a:lnTo>
                    <a:pt x="0" y="7"/>
                  </a:lnTo>
                  <a:lnTo>
                    <a:pt x="7" y="2"/>
                  </a:lnTo>
                  <a:lnTo>
                    <a:pt x="14" y="0"/>
                  </a:lnTo>
                  <a:lnTo>
                    <a:pt x="19" y="2"/>
                  </a:lnTo>
                  <a:lnTo>
                    <a:pt x="26" y="4"/>
                  </a:lnTo>
                  <a:lnTo>
                    <a:pt x="26" y="4"/>
                  </a:lnTo>
                  <a:lnTo>
                    <a:pt x="25" y="10"/>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3" name="Freeform 1318"/>
            <p:cNvSpPr/>
            <p:nvPr/>
          </p:nvSpPr>
          <p:spPr bwMode="auto">
            <a:xfrm>
              <a:off x="6577013" y="939800"/>
              <a:ext cx="12700" cy="4763"/>
            </a:xfrm>
            <a:custGeom>
              <a:avLst/>
              <a:gdLst>
                <a:gd name="T0" fmla="*/ 0 w 22"/>
                <a:gd name="T1" fmla="*/ 10 h 11"/>
                <a:gd name="T2" fmla="*/ 0 w 22"/>
                <a:gd name="T3" fmla="*/ 10 h 11"/>
                <a:gd name="T4" fmla="*/ 11 w 22"/>
                <a:gd name="T5" fmla="*/ 1 h 11"/>
                <a:gd name="T6" fmla="*/ 17 w 22"/>
                <a:gd name="T7" fmla="*/ 0 h 11"/>
                <a:gd name="T8" fmla="*/ 22 w 22"/>
                <a:gd name="T9" fmla="*/ 0 h 11"/>
                <a:gd name="T10" fmla="*/ 22 w 22"/>
                <a:gd name="T11" fmla="*/ 0 h 11"/>
                <a:gd name="T12" fmla="*/ 20 w 22"/>
                <a:gd name="T13" fmla="*/ 3 h 11"/>
                <a:gd name="T14" fmla="*/ 15 w 22"/>
                <a:gd name="T15" fmla="*/ 7 h 11"/>
                <a:gd name="T16" fmla="*/ 13 w 22"/>
                <a:gd name="T17" fmla="*/ 10 h 11"/>
                <a:gd name="T18" fmla="*/ 10 w 22"/>
                <a:gd name="T19" fmla="*/ 11 h 11"/>
                <a:gd name="T20" fmla="*/ 6 w 22"/>
                <a:gd name="T21" fmla="*/ 11 h 11"/>
                <a:gd name="T22" fmla="*/ 0 w 22"/>
                <a:gd name="T23" fmla="*/ 10 h 11"/>
                <a:gd name="T24" fmla="*/ 0 w 22"/>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1">
                  <a:moveTo>
                    <a:pt x="0" y="10"/>
                  </a:moveTo>
                  <a:lnTo>
                    <a:pt x="0" y="10"/>
                  </a:lnTo>
                  <a:lnTo>
                    <a:pt x="11" y="1"/>
                  </a:lnTo>
                  <a:lnTo>
                    <a:pt x="17" y="0"/>
                  </a:lnTo>
                  <a:lnTo>
                    <a:pt x="22" y="0"/>
                  </a:lnTo>
                  <a:lnTo>
                    <a:pt x="22" y="0"/>
                  </a:lnTo>
                  <a:lnTo>
                    <a:pt x="20" y="3"/>
                  </a:lnTo>
                  <a:lnTo>
                    <a:pt x="15" y="7"/>
                  </a:lnTo>
                  <a:lnTo>
                    <a:pt x="13" y="10"/>
                  </a:lnTo>
                  <a:lnTo>
                    <a:pt x="10" y="11"/>
                  </a:lnTo>
                  <a:lnTo>
                    <a:pt x="6" y="11"/>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4" name="Freeform 1319"/>
            <p:cNvSpPr/>
            <p:nvPr/>
          </p:nvSpPr>
          <p:spPr bwMode="auto">
            <a:xfrm>
              <a:off x="6661150" y="1314450"/>
              <a:ext cx="9525" cy="9525"/>
            </a:xfrm>
            <a:custGeom>
              <a:avLst/>
              <a:gdLst>
                <a:gd name="T0" fmla="*/ 10 w 16"/>
                <a:gd name="T1" fmla="*/ 18 h 18"/>
                <a:gd name="T2" fmla="*/ 10 w 16"/>
                <a:gd name="T3" fmla="*/ 18 h 18"/>
                <a:gd name="T4" fmla="*/ 5 w 16"/>
                <a:gd name="T5" fmla="*/ 14 h 18"/>
                <a:gd name="T6" fmla="*/ 2 w 16"/>
                <a:gd name="T7" fmla="*/ 10 h 18"/>
                <a:gd name="T8" fmla="*/ 0 w 16"/>
                <a:gd name="T9" fmla="*/ 6 h 18"/>
                <a:gd name="T10" fmla="*/ 2 w 16"/>
                <a:gd name="T11" fmla="*/ 1 h 18"/>
                <a:gd name="T12" fmla="*/ 2 w 16"/>
                <a:gd name="T13" fmla="*/ 1 h 18"/>
                <a:gd name="T14" fmla="*/ 9 w 16"/>
                <a:gd name="T15" fmla="*/ 0 h 18"/>
                <a:gd name="T16" fmla="*/ 9 w 16"/>
                <a:gd name="T17" fmla="*/ 0 h 18"/>
                <a:gd name="T18" fmla="*/ 16 w 16"/>
                <a:gd name="T19" fmla="*/ 17 h 18"/>
                <a:gd name="T20" fmla="*/ 16 w 16"/>
                <a:gd name="T21" fmla="*/ 17 h 18"/>
                <a:gd name="T22" fmla="*/ 10 w 16"/>
                <a:gd name="T23" fmla="*/ 18 h 18"/>
                <a:gd name="T24" fmla="*/ 10 w 16"/>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8">
                  <a:moveTo>
                    <a:pt x="10" y="18"/>
                  </a:moveTo>
                  <a:lnTo>
                    <a:pt x="10" y="18"/>
                  </a:lnTo>
                  <a:lnTo>
                    <a:pt x="5" y="14"/>
                  </a:lnTo>
                  <a:lnTo>
                    <a:pt x="2" y="10"/>
                  </a:lnTo>
                  <a:lnTo>
                    <a:pt x="0" y="6"/>
                  </a:lnTo>
                  <a:lnTo>
                    <a:pt x="2" y="1"/>
                  </a:lnTo>
                  <a:lnTo>
                    <a:pt x="2" y="1"/>
                  </a:lnTo>
                  <a:lnTo>
                    <a:pt x="9" y="0"/>
                  </a:lnTo>
                  <a:lnTo>
                    <a:pt x="9" y="0"/>
                  </a:lnTo>
                  <a:lnTo>
                    <a:pt x="16" y="17"/>
                  </a:lnTo>
                  <a:lnTo>
                    <a:pt x="16" y="17"/>
                  </a:lnTo>
                  <a:lnTo>
                    <a:pt x="10" y="18"/>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5" name="Freeform 1320"/>
            <p:cNvSpPr/>
            <p:nvPr/>
          </p:nvSpPr>
          <p:spPr bwMode="auto">
            <a:xfrm>
              <a:off x="6037263" y="1444625"/>
              <a:ext cx="14288" cy="3175"/>
            </a:xfrm>
            <a:custGeom>
              <a:avLst/>
              <a:gdLst>
                <a:gd name="T0" fmla="*/ 27 w 27"/>
                <a:gd name="T1" fmla="*/ 7 h 7"/>
                <a:gd name="T2" fmla="*/ 27 w 27"/>
                <a:gd name="T3" fmla="*/ 7 h 7"/>
                <a:gd name="T4" fmla="*/ 0 w 27"/>
                <a:gd name="T5" fmla="*/ 2 h 7"/>
                <a:gd name="T6" fmla="*/ 0 w 27"/>
                <a:gd name="T7" fmla="*/ 2 h 7"/>
                <a:gd name="T8" fmla="*/ 5 w 27"/>
                <a:gd name="T9" fmla="*/ 0 h 7"/>
                <a:gd name="T10" fmla="*/ 10 w 27"/>
                <a:gd name="T11" fmla="*/ 2 h 7"/>
                <a:gd name="T12" fmla="*/ 18 w 27"/>
                <a:gd name="T13" fmla="*/ 3 h 7"/>
                <a:gd name="T14" fmla="*/ 27 w 27"/>
                <a:gd name="T15" fmla="*/ 7 h 7"/>
                <a:gd name="T16" fmla="*/ 27 w 2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7">
                  <a:moveTo>
                    <a:pt x="27" y="7"/>
                  </a:moveTo>
                  <a:lnTo>
                    <a:pt x="27" y="7"/>
                  </a:lnTo>
                  <a:lnTo>
                    <a:pt x="0" y="2"/>
                  </a:lnTo>
                  <a:lnTo>
                    <a:pt x="0" y="2"/>
                  </a:lnTo>
                  <a:lnTo>
                    <a:pt x="5" y="0"/>
                  </a:lnTo>
                  <a:lnTo>
                    <a:pt x="10" y="2"/>
                  </a:lnTo>
                  <a:lnTo>
                    <a:pt x="18" y="3"/>
                  </a:lnTo>
                  <a:lnTo>
                    <a:pt x="27" y="7"/>
                  </a:lnTo>
                  <a:lnTo>
                    <a:pt x="2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6" name="Freeform 1321"/>
            <p:cNvSpPr/>
            <p:nvPr/>
          </p:nvSpPr>
          <p:spPr bwMode="auto">
            <a:xfrm>
              <a:off x="6713538" y="1225550"/>
              <a:ext cx="11113" cy="7938"/>
            </a:xfrm>
            <a:custGeom>
              <a:avLst/>
              <a:gdLst>
                <a:gd name="T0" fmla="*/ 22 w 22"/>
                <a:gd name="T1" fmla="*/ 14 h 15"/>
                <a:gd name="T2" fmla="*/ 22 w 22"/>
                <a:gd name="T3" fmla="*/ 14 h 15"/>
                <a:gd name="T4" fmla="*/ 0 w 22"/>
                <a:gd name="T5" fmla="*/ 7 h 15"/>
                <a:gd name="T6" fmla="*/ 0 w 22"/>
                <a:gd name="T7" fmla="*/ 7 h 15"/>
                <a:gd name="T8" fmla="*/ 0 w 22"/>
                <a:gd name="T9" fmla="*/ 7 h 15"/>
                <a:gd name="T10" fmla="*/ 18 w 22"/>
                <a:gd name="T11" fmla="*/ 0 h 15"/>
                <a:gd name="T12" fmla="*/ 18 w 22"/>
                <a:gd name="T13" fmla="*/ 0 h 15"/>
                <a:gd name="T14" fmla="*/ 21 w 22"/>
                <a:gd name="T15" fmla="*/ 15 h 15"/>
                <a:gd name="T16" fmla="*/ 21 w 22"/>
                <a:gd name="T17" fmla="*/ 15 h 15"/>
                <a:gd name="T18" fmla="*/ 22 w 22"/>
                <a:gd name="T19" fmla="*/ 14 h 15"/>
                <a:gd name="T20" fmla="*/ 22 w 22"/>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22" y="14"/>
                  </a:moveTo>
                  <a:lnTo>
                    <a:pt x="22" y="14"/>
                  </a:lnTo>
                  <a:lnTo>
                    <a:pt x="0" y="7"/>
                  </a:lnTo>
                  <a:lnTo>
                    <a:pt x="0" y="7"/>
                  </a:lnTo>
                  <a:lnTo>
                    <a:pt x="0" y="7"/>
                  </a:lnTo>
                  <a:lnTo>
                    <a:pt x="18" y="0"/>
                  </a:lnTo>
                  <a:lnTo>
                    <a:pt x="18" y="0"/>
                  </a:lnTo>
                  <a:lnTo>
                    <a:pt x="21" y="15"/>
                  </a:lnTo>
                  <a:lnTo>
                    <a:pt x="21" y="15"/>
                  </a:lnTo>
                  <a:lnTo>
                    <a:pt x="22" y="14"/>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7" name="Freeform 1322"/>
            <p:cNvSpPr/>
            <p:nvPr/>
          </p:nvSpPr>
          <p:spPr bwMode="auto">
            <a:xfrm>
              <a:off x="6756400" y="1101725"/>
              <a:ext cx="7938" cy="7938"/>
            </a:xfrm>
            <a:custGeom>
              <a:avLst/>
              <a:gdLst>
                <a:gd name="T0" fmla="*/ 15 w 15"/>
                <a:gd name="T1" fmla="*/ 14 h 14"/>
                <a:gd name="T2" fmla="*/ 15 w 15"/>
                <a:gd name="T3" fmla="*/ 14 h 14"/>
                <a:gd name="T4" fmla="*/ 7 w 15"/>
                <a:gd name="T5" fmla="*/ 14 h 14"/>
                <a:gd name="T6" fmla="*/ 4 w 15"/>
                <a:gd name="T7" fmla="*/ 14 h 14"/>
                <a:gd name="T8" fmla="*/ 1 w 15"/>
                <a:gd name="T9" fmla="*/ 13 h 14"/>
                <a:gd name="T10" fmla="*/ 1 w 15"/>
                <a:gd name="T11" fmla="*/ 10 h 14"/>
                <a:gd name="T12" fmla="*/ 0 w 15"/>
                <a:gd name="T13" fmla="*/ 7 h 14"/>
                <a:gd name="T14" fmla="*/ 2 w 15"/>
                <a:gd name="T15" fmla="*/ 0 h 14"/>
                <a:gd name="T16" fmla="*/ 2 w 15"/>
                <a:gd name="T17" fmla="*/ 0 h 14"/>
                <a:gd name="T18" fmla="*/ 15 w 15"/>
                <a:gd name="T19" fmla="*/ 14 h 14"/>
                <a:gd name="T20" fmla="*/ 15 w 1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15" y="14"/>
                  </a:moveTo>
                  <a:lnTo>
                    <a:pt x="15" y="14"/>
                  </a:lnTo>
                  <a:lnTo>
                    <a:pt x="7" y="14"/>
                  </a:lnTo>
                  <a:lnTo>
                    <a:pt x="4" y="14"/>
                  </a:lnTo>
                  <a:lnTo>
                    <a:pt x="1" y="13"/>
                  </a:lnTo>
                  <a:lnTo>
                    <a:pt x="1" y="10"/>
                  </a:lnTo>
                  <a:lnTo>
                    <a:pt x="0" y="7"/>
                  </a:lnTo>
                  <a:lnTo>
                    <a:pt x="2" y="0"/>
                  </a:lnTo>
                  <a:lnTo>
                    <a:pt x="2" y="0"/>
                  </a:lnTo>
                  <a:lnTo>
                    <a:pt x="15"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8" name="Freeform 1323"/>
            <p:cNvSpPr/>
            <p:nvPr/>
          </p:nvSpPr>
          <p:spPr bwMode="auto">
            <a:xfrm>
              <a:off x="6065838" y="1123950"/>
              <a:ext cx="7938" cy="6350"/>
            </a:xfrm>
            <a:custGeom>
              <a:avLst/>
              <a:gdLst>
                <a:gd name="T0" fmla="*/ 0 w 15"/>
                <a:gd name="T1" fmla="*/ 13 h 13"/>
                <a:gd name="T2" fmla="*/ 0 w 15"/>
                <a:gd name="T3" fmla="*/ 13 h 13"/>
                <a:gd name="T4" fmla="*/ 8 w 15"/>
                <a:gd name="T5" fmla="*/ 0 h 13"/>
                <a:gd name="T6" fmla="*/ 8 w 15"/>
                <a:gd name="T7" fmla="*/ 0 h 13"/>
                <a:gd name="T8" fmla="*/ 14 w 15"/>
                <a:gd name="T9" fmla="*/ 7 h 13"/>
                <a:gd name="T10" fmla="*/ 15 w 15"/>
                <a:gd name="T11" fmla="*/ 9 h 13"/>
                <a:gd name="T12" fmla="*/ 14 w 15"/>
                <a:gd name="T13" fmla="*/ 11 h 13"/>
                <a:gd name="T14" fmla="*/ 9 w 15"/>
                <a:gd name="T15" fmla="*/ 12 h 13"/>
                <a:gd name="T16" fmla="*/ 0 w 15"/>
                <a:gd name="T17" fmla="*/ 13 h 13"/>
                <a:gd name="T18" fmla="*/ 0 w 1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0" y="13"/>
                  </a:moveTo>
                  <a:lnTo>
                    <a:pt x="0" y="13"/>
                  </a:lnTo>
                  <a:lnTo>
                    <a:pt x="8" y="0"/>
                  </a:lnTo>
                  <a:lnTo>
                    <a:pt x="8" y="0"/>
                  </a:lnTo>
                  <a:lnTo>
                    <a:pt x="14" y="7"/>
                  </a:lnTo>
                  <a:lnTo>
                    <a:pt x="15" y="9"/>
                  </a:lnTo>
                  <a:lnTo>
                    <a:pt x="14" y="11"/>
                  </a:lnTo>
                  <a:lnTo>
                    <a:pt x="9" y="12"/>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9" name="Freeform 1324"/>
            <p:cNvSpPr/>
            <p:nvPr/>
          </p:nvSpPr>
          <p:spPr bwMode="auto">
            <a:xfrm>
              <a:off x="6275388" y="1409700"/>
              <a:ext cx="7938" cy="6350"/>
            </a:xfrm>
            <a:custGeom>
              <a:avLst/>
              <a:gdLst>
                <a:gd name="T0" fmla="*/ 17 w 17"/>
                <a:gd name="T1" fmla="*/ 0 h 10"/>
                <a:gd name="T2" fmla="*/ 17 w 17"/>
                <a:gd name="T3" fmla="*/ 0 h 10"/>
                <a:gd name="T4" fmla="*/ 17 w 17"/>
                <a:gd name="T5" fmla="*/ 7 h 10"/>
                <a:gd name="T6" fmla="*/ 16 w 17"/>
                <a:gd name="T7" fmla="*/ 9 h 10"/>
                <a:gd name="T8" fmla="*/ 16 w 17"/>
                <a:gd name="T9" fmla="*/ 10 h 10"/>
                <a:gd name="T10" fmla="*/ 10 w 17"/>
                <a:gd name="T11" fmla="*/ 10 h 10"/>
                <a:gd name="T12" fmla="*/ 0 w 17"/>
                <a:gd name="T13" fmla="*/ 9 h 10"/>
                <a:gd name="T14" fmla="*/ 0 w 17"/>
                <a:gd name="T15" fmla="*/ 9 h 10"/>
                <a:gd name="T16" fmla="*/ 17 w 17"/>
                <a:gd name="T17" fmla="*/ 0 h 10"/>
                <a:gd name="T18" fmla="*/ 17 w 1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17" y="0"/>
                  </a:moveTo>
                  <a:lnTo>
                    <a:pt x="17" y="0"/>
                  </a:lnTo>
                  <a:lnTo>
                    <a:pt x="17" y="7"/>
                  </a:lnTo>
                  <a:lnTo>
                    <a:pt x="16" y="9"/>
                  </a:lnTo>
                  <a:lnTo>
                    <a:pt x="16" y="10"/>
                  </a:lnTo>
                  <a:lnTo>
                    <a:pt x="10" y="10"/>
                  </a:lnTo>
                  <a:lnTo>
                    <a:pt x="0" y="9"/>
                  </a:lnTo>
                  <a:lnTo>
                    <a:pt x="0" y="9"/>
                  </a:lnTo>
                  <a:lnTo>
                    <a:pt x="17"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0" name="Freeform 1325"/>
            <p:cNvSpPr/>
            <p:nvPr/>
          </p:nvSpPr>
          <p:spPr bwMode="auto">
            <a:xfrm>
              <a:off x="6361113" y="847725"/>
              <a:ext cx="7938" cy="6350"/>
            </a:xfrm>
            <a:custGeom>
              <a:avLst/>
              <a:gdLst>
                <a:gd name="T0" fmla="*/ 1 w 15"/>
                <a:gd name="T1" fmla="*/ 12 h 12"/>
                <a:gd name="T2" fmla="*/ 1 w 15"/>
                <a:gd name="T3" fmla="*/ 12 h 12"/>
                <a:gd name="T4" fmla="*/ 0 w 15"/>
                <a:gd name="T5" fmla="*/ 7 h 12"/>
                <a:gd name="T6" fmla="*/ 1 w 15"/>
                <a:gd name="T7" fmla="*/ 4 h 12"/>
                <a:gd name="T8" fmla="*/ 5 w 15"/>
                <a:gd name="T9" fmla="*/ 1 h 12"/>
                <a:gd name="T10" fmla="*/ 15 w 15"/>
                <a:gd name="T11" fmla="*/ 0 h 12"/>
                <a:gd name="T12" fmla="*/ 15 w 15"/>
                <a:gd name="T13" fmla="*/ 0 h 12"/>
                <a:gd name="T14" fmla="*/ 1 w 15"/>
                <a:gd name="T15" fmla="*/ 12 h 12"/>
                <a:gd name="T16" fmla="*/ 1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 y="12"/>
                  </a:moveTo>
                  <a:lnTo>
                    <a:pt x="1" y="12"/>
                  </a:lnTo>
                  <a:lnTo>
                    <a:pt x="0" y="7"/>
                  </a:lnTo>
                  <a:lnTo>
                    <a:pt x="1" y="4"/>
                  </a:lnTo>
                  <a:lnTo>
                    <a:pt x="5" y="1"/>
                  </a:lnTo>
                  <a:lnTo>
                    <a:pt x="15" y="0"/>
                  </a:lnTo>
                  <a:lnTo>
                    <a:pt x="15" y="0"/>
                  </a:lnTo>
                  <a:lnTo>
                    <a:pt x="1" y="12"/>
                  </a:lnTo>
                  <a:lnTo>
                    <a:pt x="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1" name="Freeform 1326"/>
            <p:cNvSpPr/>
            <p:nvPr/>
          </p:nvSpPr>
          <p:spPr bwMode="auto">
            <a:xfrm>
              <a:off x="6481763" y="1370013"/>
              <a:ext cx="12700" cy="6350"/>
            </a:xfrm>
            <a:custGeom>
              <a:avLst/>
              <a:gdLst>
                <a:gd name="T0" fmla="*/ 22 w 23"/>
                <a:gd name="T1" fmla="*/ 0 h 13"/>
                <a:gd name="T2" fmla="*/ 22 w 23"/>
                <a:gd name="T3" fmla="*/ 0 h 13"/>
                <a:gd name="T4" fmla="*/ 3 w 23"/>
                <a:gd name="T5" fmla="*/ 13 h 13"/>
                <a:gd name="T6" fmla="*/ 3 w 23"/>
                <a:gd name="T7" fmla="*/ 13 h 13"/>
                <a:gd name="T8" fmla="*/ 3 w 23"/>
                <a:gd name="T9" fmla="*/ 13 h 13"/>
                <a:gd name="T10" fmla="*/ 1 w 23"/>
                <a:gd name="T11" fmla="*/ 10 h 13"/>
                <a:gd name="T12" fmla="*/ 0 w 23"/>
                <a:gd name="T13" fmla="*/ 7 h 13"/>
                <a:gd name="T14" fmla="*/ 0 w 23"/>
                <a:gd name="T15" fmla="*/ 6 h 13"/>
                <a:gd name="T16" fmla="*/ 1 w 23"/>
                <a:gd name="T17" fmla="*/ 4 h 13"/>
                <a:gd name="T18" fmla="*/ 7 w 23"/>
                <a:gd name="T19" fmla="*/ 3 h 13"/>
                <a:gd name="T20" fmla="*/ 7 w 23"/>
                <a:gd name="T21" fmla="*/ 3 h 13"/>
                <a:gd name="T22" fmla="*/ 23 w 23"/>
                <a:gd name="T23" fmla="*/ 2 h 13"/>
                <a:gd name="T24" fmla="*/ 23 w 23"/>
                <a:gd name="T25" fmla="*/ 2 h 13"/>
                <a:gd name="T26" fmla="*/ 22 w 23"/>
                <a:gd name="T27" fmla="*/ 0 h 13"/>
                <a:gd name="T28" fmla="*/ 22 w 23"/>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3">
                  <a:moveTo>
                    <a:pt x="22" y="0"/>
                  </a:moveTo>
                  <a:lnTo>
                    <a:pt x="22" y="0"/>
                  </a:lnTo>
                  <a:lnTo>
                    <a:pt x="3" y="13"/>
                  </a:lnTo>
                  <a:lnTo>
                    <a:pt x="3" y="13"/>
                  </a:lnTo>
                  <a:lnTo>
                    <a:pt x="3" y="13"/>
                  </a:lnTo>
                  <a:lnTo>
                    <a:pt x="1" y="10"/>
                  </a:lnTo>
                  <a:lnTo>
                    <a:pt x="0" y="7"/>
                  </a:lnTo>
                  <a:lnTo>
                    <a:pt x="0" y="6"/>
                  </a:lnTo>
                  <a:lnTo>
                    <a:pt x="1" y="4"/>
                  </a:lnTo>
                  <a:lnTo>
                    <a:pt x="7" y="3"/>
                  </a:lnTo>
                  <a:lnTo>
                    <a:pt x="7" y="3"/>
                  </a:lnTo>
                  <a:lnTo>
                    <a:pt x="23" y="2"/>
                  </a:lnTo>
                  <a:lnTo>
                    <a:pt x="23" y="2"/>
                  </a:lnTo>
                  <a:lnTo>
                    <a:pt x="22"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2" name="Freeform 1327"/>
            <p:cNvSpPr/>
            <p:nvPr/>
          </p:nvSpPr>
          <p:spPr bwMode="auto">
            <a:xfrm>
              <a:off x="6159500" y="893763"/>
              <a:ext cx="7938" cy="1588"/>
            </a:xfrm>
            <a:custGeom>
              <a:avLst/>
              <a:gdLst>
                <a:gd name="T0" fmla="*/ 0 w 15"/>
                <a:gd name="T1" fmla="*/ 2 h 4"/>
                <a:gd name="T2" fmla="*/ 0 w 15"/>
                <a:gd name="T3" fmla="*/ 2 h 4"/>
                <a:gd name="T4" fmla="*/ 15 w 15"/>
                <a:gd name="T5" fmla="*/ 0 h 4"/>
                <a:gd name="T6" fmla="*/ 15 w 15"/>
                <a:gd name="T7" fmla="*/ 0 h 4"/>
                <a:gd name="T8" fmla="*/ 15 w 15"/>
                <a:gd name="T9" fmla="*/ 3 h 4"/>
                <a:gd name="T10" fmla="*/ 15 w 15"/>
                <a:gd name="T11" fmla="*/ 3 h 4"/>
                <a:gd name="T12" fmla="*/ 0 w 15"/>
                <a:gd name="T13" fmla="*/ 4 h 4"/>
                <a:gd name="T14" fmla="*/ 0 w 15"/>
                <a:gd name="T15" fmla="*/ 4 h 4"/>
                <a:gd name="T16" fmla="*/ 0 w 15"/>
                <a:gd name="T17" fmla="*/ 2 h 4"/>
                <a:gd name="T18" fmla="*/ 0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0" y="2"/>
                  </a:moveTo>
                  <a:lnTo>
                    <a:pt x="0" y="2"/>
                  </a:lnTo>
                  <a:lnTo>
                    <a:pt x="15" y="0"/>
                  </a:lnTo>
                  <a:lnTo>
                    <a:pt x="15" y="0"/>
                  </a:lnTo>
                  <a:lnTo>
                    <a:pt x="15" y="3"/>
                  </a:lnTo>
                  <a:lnTo>
                    <a:pt x="15" y="3"/>
                  </a:lnTo>
                  <a:lnTo>
                    <a:pt x="0" y="4"/>
                  </a:lnTo>
                  <a:lnTo>
                    <a:pt x="0" y="4"/>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3" name="Freeform 1328"/>
            <p:cNvSpPr/>
            <p:nvPr/>
          </p:nvSpPr>
          <p:spPr bwMode="auto">
            <a:xfrm>
              <a:off x="6499225" y="1430338"/>
              <a:ext cx="6350" cy="7938"/>
            </a:xfrm>
            <a:custGeom>
              <a:avLst/>
              <a:gdLst>
                <a:gd name="T0" fmla="*/ 3 w 10"/>
                <a:gd name="T1" fmla="*/ 15 h 15"/>
                <a:gd name="T2" fmla="*/ 3 w 10"/>
                <a:gd name="T3" fmla="*/ 15 h 15"/>
                <a:gd name="T4" fmla="*/ 0 w 10"/>
                <a:gd name="T5" fmla="*/ 1 h 15"/>
                <a:gd name="T6" fmla="*/ 0 w 10"/>
                <a:gd name="T7" fmla="*/ 1 h 15"/>
                <a:gd name="T8" fmla="*/ 5 w 10"/>
                <a:gd name="T9" fmla="*/ 0 h 15"/>
                <a:gd name="T10" fmla="*/ 5 w 10"/>
                <a:gd name="T11" fmla="*/ 0 h 15"/>
                <a:gd name="T12" fmla="*/ 10 w 10"/>
                <a:gd name="T13" fmla="*/ 15 h 15"/>
                <a:gd name="T14" fmla="*/ 10 w 10"/>
                <a:gd name="T15" fmla="*/ 15 h 15"/>
                <a:gd name="T16" fmla="*/ 3 w 10"/>
                <a:gd name="T17" fmla="*/ 15 h 15"/>
                <a:gd name="T18" fmla="*/ 3 w 10"/>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3" y="15"/>
                  </a:moveTo>
                  <a:lnTo>
                    <a:pt x="3" y="15"/>
                  </a:lnTo>
                  <a:lnTo>
                    <a:pt x="0" y="1"/>
                  </a:lnTo>
                  <a:lnTo>
                    <a:pt x="0" y="1"/>
                  </a:lnTo>
                  <a:lnTo>
                    <a:pt x="5" y="0"/>
                  </a:lnTo>
                  <a:lnTo>
                    <a:pt x="5" y="0"/>
                  </a:lnTo>
                  <a:lnTo>
                    <a:pt x="10" y="15"/>
                  </a:lnTo>
                  <a:lnTo>
                    <a:pt x="10" y="15"/>
                  </a:lnTo>
                  <a:lnTo>
                    <a:pt x="3" y="15"/>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4" name="Freeform 1329"/>
            <p:cNvSpPr/>
            <p:nvPr/>
          </p:nvSpPr>
          <p:spPr bwMode="auto">
            <a:xfrm>
              <a:off x="6713538" y="1219200"/>
              <a:ext cx="1588" cy="9525"/>
            </a:xfrm>
            <a:custGeom>
              <a:avLst/>
              <a:gdLst>
                <a:gd name="T0" fmla="*/ 0 w 4"/>
                <a:gd name="T1" fmla="*/ 19 h 19"/>
                <a:gd name="T2" fmla="*/ 0 w 4"/>
                <a:gd name="T3" fmla="*/ 19 h 19"/>
                <a:gd name="T4" fmla="*/ 0 w 4"/>
                <a:gd name="T5" fmla="*/ 0 h 19"/>
                <a:gd name="T6" fmla="*/ 0 w 4"/>
                <a:gd name="T7" fmla="*/ 0 h 19"/>
                <a:gd name="T8" fmla="*/ 4 w 4"/>
                <a:gd name="T9" fmla="*/ 4 h 19"/>
                <a:gd name="T10" fmla="*/ 4 w 4"/>
                <a:gd name="T11" fmla="*/ 7 h 19"/>
                <a:gd name="T12" fmla="*/ 4 w 4"/>
                <a:gd name="T13" fmla="*/ 12 h 19"/>
                <a:gd name="T14" fmla="*/ 0 w 4"/>
                <a:gd name="T15" fmla="*/ 19 h 19"/>
                <a:gd name="T16" fmla="*/ 0 w 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9">
                  <a:moveTo>
                    <a:pt x="0" y="19"/>
                  </a:moveTo>
                  <a:lnTo>
                    <a:pt x="0" y="19"/>
                  </a:lnTo>
                  <a:lnTo>
                    <a:pt x="0" y="0"/>
                  </a:lnTo>
                  <a:lnTo>
                    <a:pt x="0" y="0"/>
                  </a:lnTo>
                  <a:lnTo>
                    <a:pt x="4" y="4"/>
                  </a:lnTo>
                  <a:lnTo>
                    <a:pt x="4" y="7"/>
                  </a:lnTo>
                  <a:lnTo>
                    <a:pt x="4" y="12"/>
                  </a:lnTo>
                  <a:lnTo>
                    <a:pt x="0" y="1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5" name="Freeform 1330"/>
            <p:cNvSpPr/>
            <p:nvPr/>
          </p:nvSpPr>
          <p:spPr bwMode="auto">
            <a:xfrm>
              <a:off x="6477000" y="1376363"/>
              <a:ext cx="6350" cy="6350"/>
            </a:xfrm>
            <a:custGeom>
              <a:avLst/>
              <a:gdLst>
                <a:gd name="T0" fmla="*/ 13 w 13"/>
                <a:gd name="T1" fmla="*/ 0 h 12"/>
                <a:gd name="T2" fmla="*/ 13 w 13"/>
                <a:gd name="T3" fmla="*/ 0 h 12"/>
                <a:gd name="T4" fmla="*/ 0 w 13"/>
                <a:gd name="T5" fmla="*/ 12 h 12"/>
                <a:gd name="T6" fmla="*/ 0 w 13"/>
                <a:gd name="T7" fmla="*/ 12 h 12"/>
                <a:gd name="T8" fmla="*/ 3 w 13"/>
                <a:gd name="T9" fmla="*/ 5 h 12"/>
                <a:gd name="T10" fmla="*/ 4 w 13"/>
                <a:gd name="T11" fmla="*/ 2 h 12"/>
                <a:gd name="T12" fmla="*/ 7 w 13"/>
                <a:gd name="T13" fmla="*/ 1 h 12"/>
                <a:gd name="T14" fmla="*/ 13 w 13"/>
                <a:gd name="T15" fmla="*/ 0 h 12"/>
                <a:gd name="T16" fmla="*/ 13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lnTo>
                    <a:pt x="13" y="0"/>
                  </a:lnTo>
                  <a:lnTo>
                    <a:pt x="0" y="12"/>
                  </a:lnTo>
                  <a:lnTo>
                    <a:pt x="0" y="12"/>
                  </a:lnTo>
                  <a:lnTo>
                    <a:pt x="3" y="5"/>
                  </a:lnTo>
                  <a:lnTo>
                    <a:pt x="4" y="2"/>
                  </a:lnTo>
                  <a:lnTo>
                    <a:pt x="7" y="1"/>
                  </a:lnTo>
                  <a:lnTo>
                    <a:pt x="13"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6" name="Freeform 1331"/>
            <p:cNvSpPr/>
            <p:nvPr/>
          </p:nvSpPr>
          <p:spPr bwMode="auto">
            <a:xfrm>
              <a:off x="6575425" y="966788"/>
              <a:ext cx="7938" cy="4763"/>
            </a:xfrm>
            <a:custGeom>
              <a:avLst/>
              <a:gdLst>
                <a:gd name="T0" fmla="*/ 0 w 13"/>
                <a:gd name="T1" fmla="*/ 5 h 7"/>
                <a:gd name="T2" fmla="*/ 0 w 13"/>
                <a:gd name="T3" fmla="*/ 5 h 7"/>
                <a:gd name="T4" fmla="*/ 13 w 13"/>
                <a:gd name="T5" fmla="*/ 0 h 7"/>
                <a:gd name="T6" fmla="*/ 13 w 13"/>
                <a:gd name="T7" fmla="*/ 0 h 7"/>
                <a:gd name="T8" fmla="*/ 13 w 13"/>
                <a:gd name="T9" fmla="*/ 5 h 7"/>
                <a:gd name="T10" fmla="*/ 12 w 13"/>
                <a:gd name="T11" fmla="*/ 7 h 7"/>
                <a:gd name="T12" fmla="*/ 7 w 13"/>
                <a:gd name="T13" fmla="*/ 7 h 7"/>
                <a:gd name="T14" fmla="*/ 0 w 13"/>
                <a:gd name="T15" fmla="*/ 5 h 7"/>
                <a:gd name="T16" fmla="*/ 0 w 13"/>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
                  <a:moveTo>
                    <a:pt x="0" y="5"/>
                  </a:moveTo>
                  <a:lnTo>
                    <a:pt x="0" y="5"/>
                  </a:lnTo>
                  <a:lnTo>
                    <a:pt x="13" y="0"/>
                  </a:lnTo>
                  <a:lnTo>
                    <a:pt x="13" y="0"/>
                  </a:lnTo>
                  <a:lnTo>
                    <a:pt x="13" y="5"/>
                  </a:lnTo>
                  <a:lnTo>
                    <a:pt x="12" y="7"/>
                  </a:lnTo>
                  <a:lnTo>
                    <a:pt x="7" y="7"/>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7" name="Freeform 1332"/>
            <p:cNvSpPr/>
            <p:nvPr/>
          </p:nvSpPr>
          <p:spPr bwMode="auto">
            <a:xfrm>
              <a:off x="6642100" y="966788"/>
              <a:ext cx="9525" cy="3175"/>
            </a:xfrm>
            <a:custGeom>
              <a:avLst/>
              <a:gdLst>
                <a:gd name="T0" fmla="*/ 20 w 20"/>
                <a:gd name="T1" fmla="*/ 1 h 5"/>
                <a:gd name="T2" fmla="*/ 20 w 20"/>
                <a:gd name="T3" fmla="*/ 1 h 5"/>
                <a:gd name="T4" fmla="*/ 16 w 20"/>
                <a:gd name="T5" fmla="*/ 2 h 5"/>
                <a:gd name="T6" fmla="*/ 12 w 20"/>
                <a:gd name="T7" fmla="*/ 5 h 5"/>
                <a:gd name="T8" fmla="*/ 7 w 20"/>
                <a:gd name="T9" fmla="*/ 5 h 5"/>
                <a:gd name="T10" fmla="*/ 0 w 20"/>
                <a:gd name="T11" fmla="*/ 2 h 5"/>
                <a:gd name="T12" fmla="*/ 0 w 20"/>
                <a:gd name="T13" fmla="*/ 2 h 5"/>
                <a:gd name="T14" fmla="*/ 5 w 20"/>
                <a:gd name="T15" fmla="*/ 0 h 5"/>
                <a:gd name="T16" fmla="*/ 11 w 20"/>
                <a:gd name="T17" fmla="*/ 0 h 5"/>
                <a:gd name="T18" fmla="*/ 15 w 20"/>
                <a:gd name="T19" fmla="*/ 0 h 5"/>
                <a:gd name="T20" fmla="*/ 20 w 20"/>
                <a:gd name="T21" fmla="*/ 1 h 5"/>
                <a:gd name="T22" fmla="*/ 20 w 20"/>
                <a:gd name="T23" fmla="*/ 1 h 5"/>
                <a:gd name="T24" fmla="*/ 20 w 20"/>
                <a:gd name="T25" fmla="*/ 1 h 5"/>
                <a:gd name="T26" fmla="*/ 20 w 20"/>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
                  <a:moveTo>
                    <a:pt x="20" y="1"/>
                  </a:moveTo>
                  <a:lnTo>
                    <a:pt x="20" y="1"/>
                  </a:lnTo>
                  <a:lnTo>
                    <a:pt x="16" y="2"/>
                  </a:lnTo>
                  <a:lnTo>
                    <a:pt x="12" y="5"/>
                  </a:lnTo>
                  <a:lnTo>
                    <a:pt x="7" y="5"/>
                  </a:lnTo>
                  <a:lnTo>
                    <a:pt x="0" y="2"/>
                  </a:lnTo>
                  <a:lnTo>
                    <a:pt x="0" y="2"/>
                  </a:lnTo>
                  <a:lnTo>
                    <a:pt x="5" y="0"/>
                  </a:lnTo>
                  <a:lnTo>
                    <a:pt x="11" y="0"/>
                  </a:lnTo>
                  <a:lnTo>
                    <a:pt x="15" y="0"/>
                  </a:lnTo>
                  <a:lnTo>
                    <a:pt x="20" y="1"/>
                  </a:lnTo>
                  <a:lnTo>
                    <a:pt x="20" y="1"/>
                  </a:lnTo>
                  <a:lnTo>
                    <a:pt x="20" y="1"/>
                  </a:lnTo>
                  <a:lnTo>
                    <a:pt x="2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8" name="Freeform 1333"/>
            <p:cNvSpPr/>
            <p:nvPr/>
          </p:nvSpPr>
          <p:spPr bwMode="auto">
            <a:xfrm>
              <a:off x="6200775" y="877888"/>
              <a:ext cx="4763" cy="3175"/>
            </a:xfrm>
            <a:custGeom>
              <a:avLst/>
              <a:gdLst>
                <a:gd name="T0" fmla="*/ 11 w 11"/>
                <a:gd name="T1" fmla="*/ 4 h 4"/>
                <a:gd name="T2" fmla="*/ 11 w 11"/>
                <a:gd name="T3" fmla="*/ 4 h 4"/>
                <a:gd name="T4" fmla="*/ 0 w 11"/>
                <a:gd name="T5" fmla="*/ 4 h 4"/>
                <a:gd name="T6" fmla="*/ 0 w 11"/>
                <a:gd name="T7" fmla="*/ 4 h 4"/>
                <a:gd name="T8" fmla="*/ 0 w 11"/>
                <a:gd name="T9" fmla="*/ 0 h 4"/>
                <a:gd name="T10" fmla="*/ 0 w 11"/>
                <a:gd name="T11" fmla="*/ 0 h 4"/>
                <a:gd name="T12" fmla="*/ 10 w 11"/>
                <a:gd name="T13" fmla="*/ 0 h 4"/>
                <a:gd name="T14" fmla="*/ 10 w 11"/>
                <a:gd name="T15" fmla="*/ 0 h 4"/>
                <a:gd name="T16" fmla="*/ 11 w 11"/>
                <a:gd name="T17" fmla="*/ 4 h 4"/>
                <a:gd name="T18" fmla="*/ 11 w 1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4"/>
                  </a:moveTo>
                  <a:lnTo>
                    <a:pt x="11" y="4"/>
                  </a:lnTo>
                  <a:lnTo>
                    <a:pt x="0" y="4"/>
                  </a:lnTo>
                  <a:lnTo>
                    <a:pt x="0" y="4"/>
                  </a:lnTo>
                  <a:lnTo>
                    <a:pt x="0" y="0"/>
                  </a:lnTo>
                  <a:lnTo>
                    <a:pt x="0" y="0"/>
                  </a:lnTo>
                  <a:lnTo>
                    <a:pt x="10" y="0"/>
                  </a:lnTo>
                  <a:lnTo>
                    <a:pt x="10" y="0"/>
                  </a:lnTo>
                  <a:lnTo>
                    <a:pt x="11" y="4"/>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9" name="Freeform 1334"/>
            <p:cNvSpPr/>
            <p:nvPr/>
          </p:nvSpPr>
          <p:spPr bwMode="auto">
            <a:xfrm>
              <a:off x="6410325" y="1422400"/>
              <a:ext cx="7938" cy="4763"/>
            </a:xfrm>
            <a:custGeom>
              <a:avLst/>
              <a:gdLst>
                <a:gd name="T0" fmla="*/ 0 w 15"/>
                <a:gd name="T1" fmla="*/ 1 h 7"/>
                <a:gd name="T2" fmla="*/ 0 w 15"/>
                <a:gd name="T3" fmla="*/ 1 h 7"/>
                <a:gd name="T4" fmla="*/ 13 w 15"/>
                <a:gd name="T5" fmla="*/ 0 h 7"/>
                <a:gd name="T6" fmla="*/ 13 w 15"/>
                <a:gd name="T7" fmla="*/ 0 h 7"/>
                <a:gd name="T8" fmla="*/ 15 w 15"/>
                <a:gd name="T9" fmla="*/ 4 h 7"/>
                <a:gd name="T10" fmla="*/ 15 w 15"/>
                <a:gd name="T11" fmla="*/ 4 h 7"/>
                <a:gd name="T12" fmla="*/ 2 w 15"/>
                <a:gd name="T13" fmla="*/ 7 h 7"/>
                <a:gd name="T14" fmla="*/ 2 w 15"/>
                <a:gd name="T15" fmla="*/ 7 h 7"/>
                <a:gd name="T16" fmla="*/ 0 w 15"/>
                <a:gd name="T17" fmla="*/ 1 h 7"/>
                <a:gd name="T18" fmla="*/ 0 w 15"/>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0" y="1"/>
                  </a:moveTo>
                  <a:lnTo>
                    <a:pt x="0" y="1"/>
                  </a:lnTo>
                  <a:lnTo>
                    <a:pt x="13" y="0"/>
                  </a:lnTo>
                  <a:lnTo>
                    <a:pt x="13" y="0"/>
                  </a:lnTo>
                  <a:lnTo>
                    <a:pt x="15" y="4"/>
                  </a:lnTo>
                  <a:lnTo>
                    <a:pt x="15" y="4"/>
                  </a:lnTo>
                  <a:lnTo>
                    <a:pt x="2" y="7"/>
                  </a:lnTo>
                  <a:lnTo>
                    <a:pt x="2" y="7"/>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0" name="Freeform 1335"/>
            <p:cNvSpPr/>
            <p:nvPr/>
          </p:nvSpPr>
          <p:spPr bwMode="auto">
            <a:xfrm>
              <a:off x="6240463" y="928688"/>
              <a:ext cx="6350" cy="3175"/>
            </a:xfrm>
            <a:custGeom>
              <a:avLst/>
              <a:gdLst>
                <a:gd name="T0" fmla="*/ 2 w 13"/>
                <a:gd name="T1" fmla="*/ 0 h 4"/>
                <a:gd name="T2" fmla="*/ 2 w 13"/>
                <a:gd name="T3" fmla="*/ 0 h 4"/>
                <a:gd name="T4" fmla="*/ 13 w 13"/>
                <a:gd name="T5" fmla="*/ 1 h 4"/>
                <a:gd name="T6" fmla="*/ 13 w 13"/>
                <a:gd name="T7" fmla="*/ 1 h 4"/>
                <a:gd name="T8" fmla="*/ 13 w 13"/>
                <a:gd name="T9" fmla="*/ 4 h 4"/>
                <a:gd name="T10" fmla="*/ 13 w 13"/>
                <a:gd name="T11" fmla="*/ 4 h 4"/>
                <a:gd name="T12" fmla="*/ 0 w 13"/>
                <a:gd name="T13" fmla="*/ 4 h 4"/>
                <a:gd name="T14" fmla="*/ 0 w 13"/>
                <a:gd name="T15" fmla="*/ 4 h 4"/>
                <a:gd name="T16" fmla="*/ 2 w 13"/>
                <a:gd name="T17" fmla="*/ 0 h 4"/>
                <a:gd name="T18" fmla="*/ 2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2" y="0"/>
                  </a:moveTo>
                  <a:lnTo>
                    <a:pt x="2" y="0"/>
                  </a:lnTo>
                  <a:lnTo>
                    <a:pt x="13" y="1"/>
                  </a:lnTo>
                  <a:lnTo>
                    <a:pt x="13" y="1"/>
                  </a:lnTo>
                  <a:lnTo>
                    <a:pt x="13" y="4"/>
                  </a:lnTo>
                  <a:lnTo>
                    <a:pt x="13" y="4"/>
                  </a:lnTo>
                  <a:lnTo>
                    <a:pt x="0" y="4"/>
                  </a:lnTo>
                  <a:lnTo>
                    <a:pt x="0" y="4"/>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1" name="Freeform 1336"/>
            <p:cNvSpPr/>
            <p:nvPr/>
          </p:nvSpPr>
          <p:spPr bwMode="auto">
            <a:xfrm>
              <a:off x="6070600" y="1116013"/>
              <a:ext cx="3175" cy="4763"/>
            </a:xfrm>
            <a:custGeom>
              <a:avLst/>
              <a:gdLst>
                <a:gd name="T0" fmla="*/ 3 w 7"/>
                <a:gd name="T1" fmla="*/ 8 h 8"/>
                <a:gd name="T2" fmla="*/ 3 w 7"/>
                <a:gd name="T3" fmla="*/ 8 h 8"/>
                <a:gd name="T4" fmla="*/ 0 w 7"/>
                <a:gd name="T5" fmla="*/ 1 h 8"/>
                <a:gd name="T6" fmla="*/ 0 w 7"/>
                <a:gd name="T7" fmla="*/ 1 h 8"/>
                <a:gd name="T8" fmla="*/ 6 w 7"/>
                <a:gd name="T9" fmla="*/ 0 h 8"/>
                <a:gd name="T10" fmla="*/ 6 w 7"/>
                <a:gd name="T11" fmla="*/ 0 h 8"/>
                <a:gd name="T12" fmla="*/ 7 w 7"/>
                <a:gd name="T13" fmla="*/ 8 h 8"/>
                <a:gd name="T14" fmla="*/ 7 w 7"/>
                <a:gd name="T15" fmla="*/ 8 h 8"/>
                <a:gd name="T16" fmla="*/ 3 w 7"/>
                <a:gd name="T17" fmla="*/ 8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0" y="1"/>
                  </a:lnTo>
                  <a:lnTo>
                    <a:pt x="0" y="1"/>
                  </a:lnTo>
                  <a:lnTo>
                    <a:pt x="6" y="0"/>
                  </a:lnTo>
                  <a:lnTo>
                    <a:pt x="6" y="0"/>
                  </a:lnTo>
                  <a:lnTo>
                    <a:pt x="7" y="8"/>
                  </a:lnTo>
                  <a:lnTo>
                    <a:pt x="7" y="8"/>
                  </a:lnTo>
                  <a:lnTo>
                    <a:pt x="3" y="8"/>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2" name="Freeform 1337"/>
            <p:cNvSpPr/>
            <p:nvPr/>
          </p:nvSpPr>
          <p:spPr bwMode="auto">
            <a:xfrm>
              <a:off x="6081713" y="1114425"/>
              <a:ext cx="3175" cy="6350"/>
            </a:xfrm>
            <a:custGeom>
              <a:avLst/>
              <a:gdLst>
                <a:gd name="T0" fmla="*/ 4 w 7"/>
                <a:gd name="T1" fmla="*/ 0 h 10"/>
                <a:gd name="T2" fmla="*/ 4 w 7"/>
                <a:gd name="T3" fmla="*/ 0 h 10"/>
                <a:gd name="T4" fmla="*/ 7 w 7"/>
                <a:gd name="T5" fmla="*/ 3 h 10"/>
                <a:gd name="T6" fmla="*/ 7 w 7"/>
                <a:gd name="T7" fmla="*/ 6 h 10"/>
                <a:gd name="T8" fmla="*/ 4 w 7"/>
                <a:gd name="T9" fmla="*/ 7 h 10"/>
                <a:gd name="T10" fmla="*/ 0 w 7"/>
                <a:gd name="T11" fmla="*/ 10 h 10"/>
                <a:gd name="T12" fmla="*/ 0 w 7"/>
                <a:gd name="T13" fmla="*/ 10 h 10"/>
                <a:gd name="T14" fmla="*/ 4 w 7"/>
                <a:gd name="T15" fmla="*/ 0 h 10"/>
                <a:gd name="T16" fmla="*/ 4 w 7"/>
                <a:gd name="T17" fmla="*/ 0 h 10"/>
                <a:gd name="T18" fmla="*/ 4 w 7"/>
                <a:gd name="T19" fmla="*/ 0 h 10"/>
                <a:gd name="T20" fmla="*/ 4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4" y="0"/>
                  </a:moveTo>
                  <a:lnTo>
                    <a:pt x="4" y="0"/>
                  </a:lnTo>
                  <a:lnTo>
                    <a:pt x="7" y="3"/>
                  </a:lnTo>
                  <a:lnTo>
                    <a:pt x="7" y="6"/>
                  </a:lnTo>
                  <a:lnTo>
                    <a:pt x="4" y="7"/>
                  </a:lnTo>
                  <a:lnTo>
                    <a:pt x="0" y="10"/>
                  </a:lnTo>
                  <a:lnTo>
                    <a:pt x="0" y="10"/>
                  </a:lnTo>
                  <a:lnTo>
                    <a:pt x="4" y="0"/>
                  </a:lnTo>
                  <a:lnTo>
                    <a:pt x="4"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3" name="Freeform 1338"/>
            <p:cNvSpPr/>
            <p:nvPr/>
          </p:nvSpPr>
          <p:spPr bwMode="auto">
            <a:xfrm>
              <a:off x="6210300" y="876300"/>
              <a:ext cx="4763" cy="1588"/>
            </a:xfrm>
            <a:custGeom>
              <a:avLst/>
              <a:gdLst>
                <a:gd name="T0" fmla="*/ 0 w 10"/>
                <a:gd name="T1" fmla="*/ 0 h 3"/>
                <a:gd name="T2" fmla="*/ 0 w 10"/>
                <a:gd name="T3" fmla="*/ 0 h 3"/>
                <a:gd name="T4" fmla="*/ 10 w 10"/>
                <a:gd name="T5" fmla="*/ 0 h 3"/>
                <a:gd name="T6" fmla="*/ 10 w 10"/>
                <a:gd name="T7" fmla="*/ 0 h 3"/>
                <a:gd name="T8" fmla="*/ 10 w 10"/>
                <a:gd name="T9" fmla="*/ 3 h 3"/>
                <a:gd name="T10" fmla="*/ 10 w 10"/>
                <a:gd name="T11" fmla="*/ 3 h 3"/>
                <a:gd name="T12" fmla="*/ 0 w 10"/>
                <a:gd name="T13" fmla="*/ 3 h 3"/>
                <a:gd name="T14" fmla="*/ 0 w 10"/>
                <a:gd name="T15" fmla="*/ 3 h 3"/>
                <a:gd name="T16" fmla="*/ 0 w 10"/>
                <a:gd name="T17" fmla="*/ 0 h 3"/>
                <a:gd name="T18" fmla="*/ 0 w 1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0" y="0"/>
                  </a:moveTo>
                  <a:lnTo>
                    <a:pt x="0" y="0"/>
                  </a:lnTo>
                  <a:lnTo>
                    <a:pt x="10" y="0"/>
                  </a:lnTo>
                  <a:lnTo>
                    <a:pt x="10" y="0"/>
                  </a:lnTo>
                  <a:lnTo>
                    <a:pt x="10" y="3"/>
                  </a:lnTo>
                  <a:lnTo>
                    <a:pt x="10" y="3"/>
                  </a:lnTo>
                  <a:lnTo>
                    <a:pt x="0" y="3"/>
                  </a:ln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4" name="Freeform 1339"/>
            <p:cNvSpPr/>
            <p:nvPr/>
          </p:nvSpPr>
          <p:spPr bwMode="auto">
            <a:xfrm>
              <a:off x="6672263" y="1146175"/>
              <a:ext cx="4763" cy="4763"/>
            </a:xfrm>
            <a:custGeom>
              <a:avLst/>
              <a:gdLst>
                <a:gd name="T0" fmla="*/ 7 w 8"/>
                <a:gd name="T1" fmla="*/ 9 h 9"/>
                <a:gd name="T2" fmla="*/ 7 w 8"/>
                <a:gd name="T3" fmla="*/ 9 h 9"/>
                <a:gd name="T4" fmla="*/ 0 w 8"/>
                <a:gd name="T5" fmla="*/ 0 h 9"/>
                <a:gd name="T6" fmla="*/ 0 w 8"/>
                <a:gd name="T7" fmla="*/ 0 h 9"/>
                <a:gd name="T8" fmla="*/ 5 w 8"/>
                <a:gd name="T9" fmla="*/ 1 h 9"/>
                <a:gd name="T10" fmla="*/ 8 w 8"/>
                <a:gd name="T11" fmla="*/ 2 h 9"/>
                <a:gd name="T12" fmla="*/ 8 w 8"/>
                <a:gd name="T13" fmla="*/ 5 h 9"/>
                <a:gd name="T14" fmla="*/ 5 w 8"/>
                <a:gd name="T15" fmla="*/ 9 h 9"/>
                <a:gd name="T16" fmla="*/ 5 w 8"/>
                <a:gd name="T17" fmla="*/ 9 h 9"/>
                <a:gd name="T18" fmla="*/ 7 w 8"/>
                <a:gd name="T19" fmla="*/ 9 h 9"/>
                <a:gd name="T20" fmla="*/ 7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7" y="9"/>
                  </a:moveTo>
                  <a:lnTo>
                    <a:pt x="7" y="9"/>
                  </a:lnTo>
                  <a:lnTo>
                    <a:pt x="0" y="0"/>
                  </a:lnTo>
                  <a:lnTo>
                    <a:pt x="0" y="0"/>
                  </a:lnTo>
                  <a:lnTo>
                    <a:pt x="5" y="1"/>
                  </a:lnTo>
                  <a:lnTo>
                    <a:pt x="8" y="2"/>
                  </a:lnTo>
                  <a:lnTo>
                    <a:pt x="8" y="5"/>
                  </a:lnTo>
                  <a:lnTo>
                    <a:pt x="5" y="9"/>
                  </a:lnTo>
                  <a:lnTo>
                    <a:pt x="5" y="9"/>
                  </a:lnTo>
                  <a:lnTo>
                    <a:pt x="7" y="9"/>
                  </a:lnTo>
                  <a:lnTo>
                    <a:pt x="7"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5" name="Freeform 1340"/>
            <p:cNvSpPr/>
            <p:nvPr/>
          </p:nvSpPr>
          <p:spPr bwMode="auto">
            <a:xfrm>
              <a:off x="6723063" y="1063625"/>
              <a:ext cx="7938" cy="3175"/>
            </a:xfrm>
            <a:custGeom>
              <a:avLst/>
              <a:gdLst>
                <a:gd name="T0" fmla="*/ 0 w 16"/>
                <a:gd name="T1" fmla="*/ 7 h 7"/>
                <a:gd name="T2" fmla="*/ 0 w 16"/>
                <a:gd name="T3" fmla="*/ 7 h 7"/>
                <a:gd name="T4" fmla="*/ 16 w 16"/>
                <a:gd name="T5" fmla="*/ 0 h 7"/>
                <a:gd name="T6" fmla="*/ 16 w 16"/>
                <a:gd name="T7" fmla="*/ 0 h 7"/>
                <a:gd name="T8" fmla="*/ 14 w 16"/>
                <a:gd name="T9" fmla="*/ 4 h 7"/>
                <a:gd name="T10" fmla="*/ 13 w 16"/>
                <a:gd name="T11" fmla="*/ 6 h 7"/>
                <a:gd name="T12" fmla="*/ 11 w 16"/>
                <a:gd name="T13" fmla="*/ 7 h 7"/>
                <a:gd name="T14" fmla="*/ 9 w 16"/>
                <a:gd name="T15" fmla="*/ 7 h 7"/>
                <a:gd name="T16" fmla="*/ 4 w 16"/>
                <a:gd name="T17" fmla="*/ 7 h 7"/>
                <a:gd name="T18" fmla="*/ 0 w 16"/>
                <a:gd name="T19" fmla="*/ 7 h 7"/>
                <a:gd name="T20" fmla="*/ 0 w 1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7">
                  <a:moveTo>
                    <a:pt x="0" y="7"/>
                  </a:moveTo>
                  <a:lnTo>
                    <a:pt x="0" y="7"/>
                  </a:lnTo>
                  <a:lnTo>
                    <a:pt x="16" y="0"/>
                  </a:lnTo>
                  <a:lnTo>
                    <a:pt x="16" y="0"/>
                  </a:lnTo>
                  <a:lnTo>
                    <a:pt x="14" y="4"/>
                  </a:lnTo>
                  <a:lnTo>
                    <a:pt x="13" y="6"/>
                  </a:lnTo>
                  <a:lnTo>
                    <a:pt x="11" y="7"/>
                  </a:lnTo>
                  <a:lnTo>
                    <a:pt x="9" y="7"/>
                  </a:lnTo>
                  <a:lnTo>
                    <a:pt x="4" y="7"/>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6" name="Freeform 1341"/>
            <p:cNvSpPr/>
            <p:nvPr/>
          </p:nvSpPr>
          <p:spPr bwMode="auto">
            <a:xfrm>
              <a:off x="6299200" y="1246188"/>
              <a:ext cx="95250" cy="20638"/>
            </a:xfrm>
            <a:custGeom>
              <a:avLst/>
              <a:gdLst>
                <a:gd name="T0" fmla="*/ 24 w 178"/>
                <a:gd name="T1" fmla="*/ 11 h 40"/>
                <a:gd name="T2" fmla="*/ 24 w 178"/>
                <a:gd name="T3" fmla="*/ 9 h 40"/>
                <a:gd name="T4" fmla="*/ 30 w 178"/>
                <a:gd name="T5" fmla="*/ 9 h 40"/>
                <a:gd name="T6" fmla="*/ 39 w 178"/>
                <a:gd name="T7" fmla="*/ 11 h 40"/>
                <a:gd name="T8" fmla="*/ 45 w 178"/>
                <a:gd name="T9" fmla="*/ 9 h 40"/>
                <a:gd name="T10" fmla="*/ 50 w 178"/>
                <a:gd name="T11" fmla="*/ 4 h 40"/>
                <a:gd name="T12" fmla="*/ 67 w 178"/>
                <a:gd name="T13" fmla="*/ 6 h 40"/>
                <a:gd name="T14" fmla="*/ 70 w 178"/>
                <a:gd name="T15" fmla="*/ 6 h 40"/>
                <a:gd name="T16" fmla="*/ 81 w 178"/>
                <a:gd name="T17" fmla="*/ 3 h 40"/>
                <a:gd name="T18" fmla="*/ 92 w 178"/>
                <a:gd name="T19" fmla="*/ 0 h 40"/>
                <a:gd name="T20" fmla="*/ 108 w 178"/>
                <a:gd name="T21" fmla="*/ 2 h 40"/>
                <a:gd name="T22" fmla="*/ 118 w 178"/>
                <a:gd name="T23" fmla="*/ 6 h 40"/>
                <a:gd name="T24" fmla="*/ 124 w 178"/>
                <a:gd name="T25" fmla="*/ 9 h 40"/>
                <a:gd name="T26" fmla="*/ 136 w 178"/>
                <a:gd name="T27" fmla="*/ 13 h 40"/>
                <a:gd name="T28" fmla="*/ 153 w 178"/>
                <a:gd name="T29" fmla="*/ 14 h 40"/>
                <a:gd name="T30" fmla="*/ 172 w 178"/>
                <a:gd name="T31" fmla="*/ 32 h 40"/>
                <a:gd name="T32" fmla="*/ 178 w 178"/>
                <a:gd name="T33" fmla="*/ 40 h 40"/>
                <a:gd name="T34" fmla="*/ 139 w 178"/>
                <a:gd name="T35" fmla="*/ 40 h 40"/>
                <a:gd name="T36" fmla="*/ 135 w 178"/>
                <a:gd name="T37" fmla="*/ 32 h 40"/>
                <a:gd name="T38" fmla="*/ 126 w 178"/>
                <a:gd name="T39" fmla="*/ 28 h 40"/>
                <a:gd name="T40" fmla="*/ 107 w 178"/>
                <a:gd name="T41" fmla="*/ 24 h 40"/>
                <a:gd name="T42" fmla="*/ 99 w 178"/>
                <a:gd name="T43" fmla="*/ 24 h 40"/>
                <a:gd name="T44" fmla="*/ 89 w 178"/>
                <a:gd name="T45" fmla="*/ 29 h 40"/>
                <a:gd name="T46" fmla="*/ 86 w 178"/>
                <a:gd name="T47" fmla="*/ 35 h 40"/>
                <a:gd name="T48" fmla="*/ 50 w 178"/>
                <a:gd name="T49" fmla="*/ 38 h 40"/>
                <a:gd name="T50" fmla="*/ 49 w 178"/>
                <a:gd name="T51" fmla="*/ 33 h 40"/>
                <a:gd name="T52" fmla="*/ 52 w 178"/>
                <a:gd name="T53" fmla="*/ 22 h 40"/>
                <a:gd name="T54" fmla="*/ 46 w 178"/>
                <a:gd name="T55" fmla="*/ 18 h 40"/>
                <a:gd name="T56" fmla="*/ 39 w 178"/>
                <a:gd name="T57" fmla="*/ 20 h 40"/>
                <a:gd name="T58" fmla="*/ 30 w 178"/>
                <a:gd name="T59" fmla="*/ 38 h 40"/>
                <a:gd name="T60" fmla="*/ 0 w 178"/>
                <a:gd name="T61" fmla="*/ 22 h 40"/>
                <a:gd name="T62" fmla="*/ 20 w 178"/>
                <a:gd name="T63" fmla="*/ 18 h 40"/>
                <a:gd name="T64" fmla="*/ 21 w 178"/>
                <a:gd name="T65" fmla="*/ 17 h 40"/>
                <a:gd name="T66" fmla="*/ 24 w 178"/>
                <a:gd name="T6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40">
                  <a:moveTo>
                    <a:pt x="24" y="11"/>
                  </a:moveTo>
                  <a:lnTo>
                    <a:pt x="24" y="11"/>
                  </a:lnTo>
                  <a:lnTo>
                    <a:pt x="24" y="9"/>
                  </a:lnTo>
                  <a:lnTo>
                    <a:pt x="24" y="9"/>
                  </a:lnTo>
                  <a:lnTo>
                    <a:pt x="27" y="9"/>
                  </a:lnTo>
                  <a:lnTo>
                    <a:pt x="30" y="9"/>
                  </a:lnTo>
                  <a:lnTo>
                    <a:pt x="35" y="10"/>
                  </a:lnTo>
                  <a:lnTo>
                    <a:pt x="39" y="11"/>
                  </a:lnTo>
                  <a:lnTo>
                    <a:pt x="42" y="10"/>
                  </a:lnTo>
                  <a:lnTo>
                    <a:pt x="45" y="9"/>
                  </a:lnTo>
                  <a:lnTo>
                    <a:pt x="45" y="9"/>
                  </a:lnTo>
                  <a:lnTo>
                    <a:pt x="50" y="4"/>
                  </a:lnTo>
                  <a:lnTo>
                    <a:pt x="56" y="4"/>
                  </a:lnTo>
                  <a:lnTo>
                    <a:pt x="67" y="6"/>
                  </a:lnTo>
                  <a:lnTo>
                    <a:pt x="67" y="6"/>
                  </a:lnTo>
                  <a:lnTo>
                    <a:pt x="70" y="6"/>
                  </a:lnTo>
                  <a:lnTo>
                    <a:pt x="74" y="4"/>
                  </a:lnTo>
                  <a:lnTo>
                    <a:pt x="81" y="3"/>
                  </a:lnTo>
                  <a:lnTo>
                    <a:pt x="81" y="3"/>
                  </a:lnTo>
                  <a:lnTo>
                    <a:pt x="92" y="0"/>
                  </a:lnTo>
                  <a:lnTo>
                    <a:pt x="103" y="0"/>
                  </a:lnTo>
                  <a:lnTo>
                    <a:pt x="108" y="2"/>
                  </a:lnTo>
                  <a:lnTo>
                    <a:pt x="113" y="3"/>
                  </a:lnTo>
                  <a:lnTo>
                    <a:pt x="118" y="6"/>
                  </a:lnTo>
                  <a:lnTo>
                    <a:pt x="124" y="9"/>
                  </a:lnTo>
                  <a:lnTo>
                    <a:pt x="124" y="9"/>
                  </a:lnTo>
                  <a:lnTo>
                    <a:pt x="129" y="11"/>
                  </a:lnTo>
                  <a:lnTo>
                    <a:pt x="136" y="13"/>
                  </a:lnTo>
                  <a:lnTo>
                    <a:pt x="153" y="14"/>
                  </a:lnTo>
                  <a:lnTo>
                    <a:pt x="153" y="14"/>
                  </a:lnTo>
                  <a:lnTo>
                    <a:pt x="165" y="25"/>
                  </a:lnTo>
                  <a:lnTo>
                    <a:pt x="172" y="32"/>
                  </a:lnTo>
                  <a:lnTo>
                    <a:pt x="178" y="40"/>
                  </a:lnTo>
                  <a:lnTo>
                    <a:pt x="178" y="40"/>
                  </a:lnTo>
                  <a:lnTo>
                    <a:pt x="139" y="40"/>
                  </a:lnTo>
                  <a:lnTo>
                    <a:pt x="139" y="40"/>
                  </a:lnTo>
                  <a:lnTo>
                    <a:pt x="136" y="36"/>
                  </a:lnTo>
                  <a:lnTo>
                    <a:pt x="135" y="32"/>
                  </a:lnTo>
                  <a:lnTo>
                    <a:pt x="131" y="29"/>
                  </a:lnTo>
                  <a:lnTo>
                    <a:pt x="126" y="28"/>
                  </a:lnTo>
                  <a:lnTo>
                    <a:pt x="117" y="25"/>
                  </a:lnTo>
                  <a:lnTo>
                    <a:pt x="107" y="24"/>
                  </a:lnTo>
                  <a:lnTo>
                    <a:pt x="107" y="24"/>
                  </a:lnTo>
                  <a:lnTo>
                    <a:pt x="99" y="24"/>
                  </a:lnTo>
                  <a:lnTo>
                    <a:pt x="93" y="27"/>
                  </a:lnTo>
                  <a:lnTo>
                    <a:pt x="89" y="29"/>
                  </a:lnTo>
                  <a:lnTo>
                    <a:pt x="86" y="35"/>
                  </a:lnTo>
                  <a:lnTo>
                    <a:pt x="86" y="35"/>
                  </a:lnTo>
                  <a:lnTo>
                    <a:pt x="50" y="38"/>
                  </a:lnTo>
                  <a:lnTo>
                    <a:pt x="50" y="38"/>
                  </a:lnTo>
                  <a:lnTo>
                    <a:pt x="49" y="36"/>
                  </a:lnTo>
                  <a:lnTo>
                    <a:pt x="49" y="33"/>
                  </a:lnTo>
                  <a:lnTo>
                    <a:pt x="52" y="27"/>
                  </a:lnTo>
                  <a:lnTo>
                    <a:pt x="52" y="22"/>
                  </a:lnTo>
                  <a:lnTo>
                    <a:pt x="50" y="20"/>
                  </a:lnTo>
                  <a:lnTo>
                    <a:pt x="46" y="18"/>
                  </a:lnTo>
                  <a:lnTo>
                    <a:pt x="39" y="20"/>
                  </a:lnTo>
                  <a:lnTo>
                    <a:pt x="39" y="20"/>
                  </a:lnTo>
                  <a:lnTo>
                    <a:pt x="30" y="38"/>
                  </a:lnTo>
                  <a:lnTo>
                    <a:pt x="30" y="38"/>
                  </a:lnTo>
                  <a:lnTo>
                    <a:pt x="0" y="22"/>
                  </a:lnTo>
                  <a:lnTo>
                    <a:pt x="0" y="22"/>
                  </a:lnTo>
                  <a:lnTo>
                    <a:pt x="13" y="20"/>
                  </a:lnTo>
                  <a:lnTo>
                    <a:pt x="20" y="18"/>
                  </a:lnTo>
                  <a:lnTo>
                    <a:pt x="20" y="18"/>
                  </a:lnTo>
                  <a:lnTo>
                    <a:pt x="21" y="17"/>
                  </a:lnTo>
                  <a:lnTo>
                    <a:pt x="23" y="15"/>
                  </a:lnTo>
                  <a:lnTo>
                    <a:pt x="24" y="10"/>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7" name="Freeform 1342"/>
            <p:cNvSpPr/>
            <p:nvPr/>
          </p:nvSpPr>
          <p:spPr bwMode="auto">
            <a:xfrm>
              <a:off x="6467475" y="1144588"/>
              <a:ext cx="26988" cy="17463"/>
            </a:xfrm>
            <a:custGeom>
              <a:avLst/>
              <a:gdLst>
                <a:gd name="T0" fmla="*/ 49 w 49"/>
                <a:gd name="T1" fmla="*/ 25 h 32"/>
                <a:gd name="T2" fmla="*/ 49 w 49"/>
                <a:gd name="T3" fmla="*/ 25 h 32"/>
                <a:gd name="T4" fmla="*/ 19 w 49"/>
                <a:gd name="T5" fmla="*/ 32 h 32"/>
                <a:gd name="T6" fmla="*/ 19 w 49"/>
                <a:gd name="T7" fmla="*/ 32 h 32"/>
                <a:gd name="T8" fmla="*/ 0 w 49"/>
                <a:gd name="T9" fmla="*/ 12 h 32"/>
                <a:gd name="T10" fmla="*/ 0 w 49"/>
                <a:gd name="T11" fmla="*/ 12 h 32"/>
                <a:gd name="T12" fmla="*/ 1 w 49"/>
                <a:gd name="T13" fmla="*/ 7 h 32"/>
                <a:gd name="T14" fmla="*/ 4 w 49"/>
                <a:gd name="T15" fmla="*/ 3 h 32"/>
                <a:gd name="T16" fmla="*/ 9 w 49"/>
                <a:gd name="T17" fmla="*/ 0 h 32"/>
                <a:gd name="T18" fmla="*/ 18 w 49"/>
                <a:gd name="T19" fmla="*/ 0 h 32"/>
                <a:gd name="T20" fmla="*/ 18 w 49"/>
                <a:gd name="T21" fmla="*/ 0 h 32"/>
                <a:gd name="T22" fmla="*/ 19 w 49"/>
                <a:gd name="T23" fmla="*/ 21 h 32"/>
                <a:gd name="T24" fmla="*/ 19 w 49"/>
                <a:gd name="T25" fmla="*/ 21 h 32"/>
                <a:gd name="T26" fmla="*/ 23 w 49"/>
                <a:gd name="T27" fmla="*/ 21 h 32"/>
                <a:gd name="T28" fmla="*/ 27 w 49"/>
                <a:gd name="T29" fmla="*/ 21 h 32"/>
                <a:gd name="T30" fmla="*/ 36 w 49"/>
                <a:gd name="T31" fmla="*/ 18 h 32"/>
                <a:gd name="T32" fmla="*/ 40 w 49"/>
                <a:gd name="T33" fmla="*/ 18 h 32"/>
                <a:gd name="T34" fmla="*/ 44 w 49"/>
                <a:gd name="T35" fmla="*/ 18 h 32"/>
                <a:gd name="T36" fmla="*/ 47 w 49"/>
                <a:gd name="T37" fmla="*/ 21 h 32"/>
                <a:gd name="T38" fmla="*/ 49 w 49"/>
                <a:gd name="T39" fmla="*/ 25 h 32"/>
                <a:gd name="T40" fmla="*/ 49 w 49"/>
                <a:gd name="T41"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2">
                  <a:moveTo>
                    <a:pt x="49" y="25"/>
                  </a:moveTo>
                  <a:lnTo>
                    <a:pt x="49" y="25"/>
                  </a:lnTo>
                  <a:lnTo>
                    <a:pt x="19" y="32"/>
                  </a:lnTo>
                  <a:lnTo>
                    <a:pt x="19" y="32"/>
                  </a:lnTo>
                  <a:lnTo>
                    <a:pt x="0" y="12"/>
                  </a:lnTo>
                  <a:lnTo>
                    <a:pt x="0" y="12"/>
                  </a:lnTo>
                  <a:lnTo>
                    <a:pt x="1" y="7"/>
                  </a:lnTo>
                  <a:lnTo>
                    <a:pt x="4" y="3"/>
                  </a:lnTo>
                  <a:lnTo>
                    <a:pt x="9" y="0"/>
                  </a:lnTo>
                  <a:lnTo>
                    <a:pt x="18" y="0"/>
                  </a:lnTo>
                  <a:lnTo>
                    <a:pt x="18" y="0"/>
                  </a:lnTo>
                  <a:lnTo>
                    <a:pt x="19" y="21"/>
                  </a:lnTo>
                  <a:lnTo>
                    <a:pt x="19" y="21"/>
                  </a:lnTo>
                  <a:lnTo>
                    <a:pt x="23" y="21"/>
                  </a:lnTo>
                  <a:lnTo>
                    <a:pt x="27" y="21"/>
                  </a:lnTo>
                  <a:lnTo>
                    <a:pt x="36" y="18"/>
                  </a:lnTo>
                  <a:lnTo>
                    <a:pt x="40" y="18"/>
                  </a:lnTo>
                  <a:lnTo>
                    <a:pt x="44" y="18"/>
                  </a:lnTo>
                  <a:lnTo>
                    <a:pt x="47" y="21"/>
                  </a:lnTo>
                  <a:lnTo>
                    <a:pt x="49" y="25"/>
                  </a:lnTo>
                  <a:lnTo>
                    <a:pt x="49"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8" name="Freeform 1343"/>
            <p:cNvSpPr/>
            <p:nvPr/>
          </p:nvSpPr>
          <p:spPr bwMode="auto">
            <a:xfrm>
              <a:off x="6481763" y="1133475"/>
              <a:ext cx="30163" cy="11113"/>
            </a:xfrm>
            <a:custGeom>
              <a:avLst/>
              <a:gdLst>
                <a:gd name="T0" fmla="*/ 0 w 57"/>
                <a:gd name="T1" fmla="*/ 15 h 23"/>
                <a:gd name="T2" fmla="*/ 0 w 57"/>
                <a:gd name="T3" fmla="*/ 15 h 23"/>
                <a:gd name="T4" fmla="*/ 11 w 57"/>
                <a:gd name="T5" fmla="*/ 15 h 23"/>
                <a:gd name="T6" fmla="*/ 20 w 57"/>
                <a:gd name="T7" fmla="*/ 13 h 23"/>
                <a:gd name="T8" fmla="*/ 24 w 57"/>
                <a:gd name="T9" fmla="*/ 11 h 23"/>
                <a:gd name="T10" fmla="*/ 28 w 57"/>
                <a:gd name="T11" fmla="*/ 8 h 23"/>
                <a:gd name="T12" fmla="*/ 31 w 57"/>
                <a:gd name="T13" fmla="*/ 5 h 23"/>
                <a:gd name="T14" fmla="*/ 33 w 57"/>
                <a:gd name="T15" fmla="*/ 0 h 23"/>
                <a:gd name="T16" fmla="*/ 33 w 57"/>
                <a:gd name="T17" fmla="*/ 0 h 23"/>
                <a:gd name="T18" fmla="*/ 57 w 57"/>
                <a:gd name="T19" fmla="*/ 5 h 23"/>
                <a:gd name="T20" fmla="*/ 57 w 57"/>
                <a:gd name="T21" fmla="*/ 5 h 23"/>
                <a:gd name="T22" fmla="*/ 56 w 57"/>
                <a:gd name="T23" fmla="*/ 12 h 23"/>
                <a:gd name="T24" fmla="*/ 56 w 57"/>
                <a:gd name="T25" fmla="*/ 15 h 23"/>
                <a:gd name="T26" fmla="*/ 53 w 57"/>
                <a:gd name="T27" fmla="*/ 18 h 23"/>
                <a:gd name="T28" fmla="*/ 53 w 57"/>
                <a:gd name="T29" fmla="*/ 18 h 23"/>
                <a:gd name="T30" fmla="*/ 43 w 57"/>
                <a:gd name="T31" fmla="*/ 22 h 23"/>
                <a:gd name="T32" fmla="*/ 38 w 57"/>
                <a:gd name="T33" fmla="*/ 23 h 23"/>
                <a:gd name="T34" fmla="*/ 33 w 57"/>
                <a:gd name="T35" fmla="*/ 22 h 23"/>
                <a:gd name="T36" fmla="*/ 33 w 57"/>
                <a:gd name="T37" fmla="*/ 22 h 23"/>
                <a:gd name="T38" fmla="*/ 27 w 57"/>
                <a:gd name="T39" fmla="*/ 19 h 23"/>
                <a:gd name="T40" fmla="*/ 20 w 57"/>
                <a:gd name="T41" fmla="*/ 20 h 23"/>
                <a:gd name="T42" fmla="*/ 13 w 57"/>
                <a:gd name="T43" fmla="*/ 22 h 23"/>
                <a:gd name="T44" fmla="*/ 6 w 57"/>
                <a:gd name="T45" fmla="*/ 22 h 23"/>
                <a:gd name="T46" fmla="*/ 6 w 57"/>
                <a:gd name="T47" fmla="*/ 22 h 23"/>
                <a:gd name="T48" fmla="*/ 3 w 57"/>
                <a:gd name="T49" fmla="*/ 22 h 23"/>
                <a:gd name="T50" fmla="*/ 0 w 57"/>
                <a:gd name="T51" fmla="*/ 19 h 23"/>
                <a:gd name="T52" fmla="*/ 0 w 57"/>
                <a:gd name="T53" fmla="*/ 19 h 23"/>
                <a:gd name="T54" fmla="*/ 0 w 57"/>
                <a:gd name="T55" fmla="*/ 15 h 23"/>
                <a:gd name="T56" fmla="*/ 0 w 57"/>
                <a:gd name="T5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23">
                  <a:moveTo>
                    <a:pt x="0" y="15"/>
                  </a:moveTo>
                  <a:lnTo>
                    <a:pt x="0" y="15"/>
                  </a:lnTo>
                  <a:lnTo>
                    <a:pt x="11" y="15"/>
                  </a:lnTo>
                  <a:lnTo>
                    <a:pt x="20" y="13"/>
                  </a:lnTo>
                  <a:lnTo>
                    <a:pt x="24" y="11"/>
                  </a:lnTo>
                  <a:lnTo>
                    <a:pt x="28" y="8"/>
                  </a:lnTo>
                  <a:lnTo>
                    <a:pt x="31" y="5"/>
                  </a:lnTo>
                  <a:lnTo>
                    <a:pt x="33" y="0"/>
                  </a:lnTo>
                  <a:lnTo>
                    <a:pt x="33" y="0"/>
                  </a:lnTo>
                  <a:lnTo>
                    <a:pt x="57" y="5"/>
                  </a:lnTo>
                  <a:lnTo>
                    <a:pt x="57" y="5"/>
                  </a:lnTo>
                  <a:lnTo>
                    <a:pt x="56" y="12"/>
                  </a:lnTo>
                  <a:lnTo>
                    <a:pt x="56" y="15"/>
                  </a:lnTo>
                  <a:lnTo>
                    <a:pt x="53" y="18"/>
                  </a:lnTo>
                  <a:lnTo>
                    <a:pt x="53" y="18"/>
                  </a:lnTo>
                  <a:lnTo>
                    <a:pt x="43" y="22"/>
                  </a:lnTo>
                  <a:lnTo>
                    <a:pt x="38" y="23"/>
                  </a:lnTo>
                  <a:lnTo>
                    <a:pt x="33" y="22"/>
                  </a:lnTo>
                  <a:lnTo>
                    <a:pt x="33" y="22"/>
                  </a:lnTo>
                  <a:lnTo>
                    <a:pt x="27" y="19"/>
                  </a:lnTo>
                  <a:lnTo>
                    <a:pt x="20" y="20"/>
                  </a:lnTo>
                  <a:lnTo>
                    <a:pt x="13" y="22"/>
                  </a:lnTo>
                  <a:lnTo>
                    <a:pt x="6" y="22"/>
                  </a:lnTo>
                  <a:lnTo>
                    <a:pt x="6" y="22"/>
                  </a:lnTo>
                  <a:lnTo>
                    <a:pt x="3" y="22"/>
                  </a:lnTo>
                  <a:lnTo>
                    <a:pt x="0" y="19"/>
                  </a:lnTo>
                  <a:lnTo>
                    <a:pt x="0" y="19"/>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9" name="Freeform 1344"/>
            <p:cNvSpPr/>
            <p:nvPr/>
          </p:nvSpPr>
          <p:spPr bwMode="auto">
            <a:xfrm>
              <a:off x="6289675" y="1238250"/>
              <a:ext cx="22225" cy="14288"/>
            </a:xfrm>
            <a:custGeom>
              <a:avLst/>
              <a:gdLst>
                <a:gd name="T0" fmla="*/ 43 w 43"/>
                <a:gd name="T1" fmla="*/ 26 h 27"/>
                <a:gd name="T2" fmla="*/ 43 w 43"/>
                <a:gd name="T3" fmla="*/ 26 h 27"/>
                <a:gd name="T4" fmla="*/ 36 w 43"/>
                <a:gd name="T5" fmla="*/ 27 h 27"/>
                <a:gd name="T6" fmla="*/ 31 w 43"/>
                <a:gd name="T7" fmla="*/ 27 h 27"/>
                <a:gd name="T8" fmla="*/ 21 w 43"/>
                <a:gd name="T9" fmla="*/ 25 h 27"/>
                <a:gd name="T10" fmla="*/ 10 w 43"/>
                <a:gd name="T11" fmla="*/ 20 h 27"/>
                <a:gd name="T12" fmla="*/ 0 w 43"/>
                <a:gd name="T13" fmla="*/ 16 h 27"/>
                <a:gd name="T14" fmla="*/ 0 w 43"/>
                <a:gd name="T15" fmla="*/ 16 h 27"/>
                <a:gd name="T16" fmla="*/ 4 w 43"/>
                <a:gd name="T17" fmla="*/ 0 h 27"/>
                <a:gd name="T18" fmla="*/ 4 w 43"/>
                <a:gd name="T19" fmla="*/ 0 h 27"/>
                <a:gd name="T20" fmla="*/ 8 w 43"/>
                <a:gd name="T21" fmla="*/ 1 h 27"/>
                <a:gd name="T22" fmla="*/ 13 w 43"/>
                <a:gd name="T23" fmla="*/ 4 h 27"/>
                <a:gd name="T24" fmla="*/ 19 w 43"/>
                <a:gd name="T25" fmla="*/ 9 h 27"/>
                <a:gd name="T26" fmla="*/ 22 w 43"/>
                <a:gd name="T27" fmla="*/ 11 h 27"/>
                <a:gd name="T28" fmla="*/ 26 w 43"/>
                <a:gd name="T29" fmla="*/ 13 h 27"/>
                <a:gd name="T30" fmla="*/ 31 w 43"/>
                <a:gd name="T31" fmla="*/ 15 h 27"/>
                <a:gd name="T32" fmla="*/ 36 w 43"/>
                <a:gd name="T33" fmla="*/ 13 h 27"/>
                <a:gd name="T34" fmla="*/ 35 w 43"/>
                <a:gd name="T35" fmla="*/ 13 h 27"/>
                <a:gd name="T36" fmla="*/ 35 w 43"/>
                <a:gd name="T37" fmla="*/ 13 h 27"/>
                <a:gd name="T38" fmla="*/ 35 w 43"/>
                <a:gd name="T39" fmla="*/ 18 h 27"/>
                <a:gd name="T40" fmla="*/ 35 w 43"/>
                <a:gd name="T41" fmla="*/ 22 h 27"/>
                <a:gd name="T42" fmla="*/ 37 w 43"/>
                <a:gd name="T43" fmla="*/ 25 h 27"/>
                <a:gd name="T44" fmla="*/ 43 w 43"/>
                <a:gd name="T45" fmla="*/ 26 h 27"/>
                <a:gd name="T46" fmla="*/ 43 w 43"/>
                <a:gd name="T47" fmla="*/ 26 h 27"/>
                <a:gd name="T48" fmla="*/ 43 w 43"/>
                <a:gd name="T49" fmla="*/ 26 h 27"/>
                <a:gd name="T50" fmla="*/ 43 w 43"/>
                <a:gd name="T5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27">
                  <a:moveTo>
                    <a:pt x="43" y="26"/>
                  </a:moveTo>
                  <a:lnTo>
                    <a:pt x="43" y="26"/>
                  </a:lnTo>
                  <a:lnTo>
                    <a:pt x="36" y="27"/>
                  </a:lnTo>
                  <a:lnTo>
                    <a:pt x="31" y="27"/>
                  </a:lnTo>
                  <a:lnTo>
                    <a:pt x="21" y="25"/>
                  </a:lnTo>
                  <a:lnTo>
                    <a:pt x="10" y="20"/>
                  </a:lnTo>
                  <a:lnTo>
                    <a:pt x="0" y="16"/>
                  </a:lnTo>
                  <a:lnTo>
                    <a:pt x="0" y="16"/>
                  </a:lnTo>
                  <a:lnTo>
                    <a:pt x="4" y="0"/>
                  </a:lnTo>
                  <a:lnTo>
                    <a:pt x="4" y="0"/>
                  </a:lnTo>
                  <a:lnTo>
                    <a:pt x="8" y="1"/>
                  </a:lnTo>
                  <a:lnTo>
                    <a:pt x="13" y="4"/>
                  </a:lnTo>
                  <a:lnTo>
                    <a:pt x="19" y="9"/>
                  </a:lnTo>
                  <a:lnTo>
                    <a:pt x="22" y="11"/>
                  </a:lnTo>
                  <a:lnTo>
                    <a:pt x="26" y="13"/>
                  </a:lnTo>
                  <a:lnTo>
                    <a:pt x="31" y="15"/>
                  </a:lnTo>
                  <a:lnTo>
                    <a:pt x="36" y="13"/>
                  </a:lnTo>
                  <a:lnTo>
                    <a:pt x="35" y="13"/>
                  </a:lnTo>
                  <a:lnTo>
                    <a:pt x="35" y="13"/>
                  </a:lnTo>
                  <a:lnTo>
                    <a:pt x="35" y="18"/>
                  </a:lnTo>
                  <a:lnTo>
                    <a:pt x="35" y="22"/>
                  </a:lnTo>
                  <a:lnTo>
                    <a:pt x="37" y="25"/>
                  </a:lnTo>
                  <a:lnTo>
                    <a:pt x="43" y="26"/>
                  </a:lnTo>
                  <a:lnTo>
                    <a:pt x="43" y="26"/>
                  </a:lnTo>
                  <a:lnTo>
                    <a:pt x="43" y="26"/>
                  </a:lnTo>
                  <a:lnTo>
                    <a:pt x="4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0" name="Freeform 1345"/>
            <p:cNvSpPr/>
            <p:nvPr/>
          </p:nvSpPr>
          <p:spPr bwMode="auto">
            <a:xfrm>
              <a:off x="6346825" y="1231900"/>
              <a:ext cx="26988" cy="7938"/>
            </a:xfrm>
            <a:custGeom>
              <a:avLst/>
              <a:gdLst>
                <a:gd name="T0" fmla="*/ 0 w 51"/>
                <a:gd name="T1" fmla="*/ 11 h 15"/>
                <a:gd name="T2" fmla="*/ 0 w 51"/>
                <a:gd name="T3" fmla="*/ 11 h 15"/>
                <a:gd name="T4" fmla="*/ 8 w 51"/>
                <a:gd name="T5" fmla="*/ 0 h 15"/>
                <a:gd name="T6" fmla="*/ 8 w 51"/>
                <a:gd name="T7" fmla="*/ 0 h 15"/>
                <a:gd name="T8" fmla="*/ 17 w 51"/>
                <a:gd name="T9" fmla="*/ 4 h 15"/>
                <a:gd name="T10" fmla="*/ 25 w 51"/>
                <a:gd name="T11" fmla="*/ 7 h 15"/>
                <a:gd name="T12" fmla="*/ 33 w 51"/>
                <a:gd name="T13" fmla="*/ 7 h 15"/>
                <a:gd name="T14" fmla="*/ 37 w 51"/>
                <a:gd name="T15" fmla="*/ 5 h 15"/>
                <a:gd name="T16" fmla="*/ 42 w 51"/>
                <a:gd name="T17" fmla="*/ 4 h 15"/>
                <a:gd name="T18" fmla="*/ 42 w 51"/>
                <a:gd name="T19" fmla="*/ 4 h 15"/>
                <a:gd name="T20" fmla="*/ 44 w 51"/>
                <a:gd name="T21" fmla="*/ 3 h 15"/>
                <a:gd name="T22" fmla="*/ 46 w 51"/>
                <a:gd name="T23" fmla="*/ 4 h 15"/>
                <a:gd name="T24" fmla="*/ 51 w 51"/>
                <a:gd name="T25" fmla="*/ 12 h 15"/>
                <a:gd name="T26" fmla="*/ 51 w 51"/>
                <a:gd name="T27" fmla="*/ 12 h 15"/>
                <a:gd name="T28" fmla="*/ 39 w 51"/>
                <a:gd name="T29" fmla="*/ 14 h 15"/>
                <a:gd name="T30" fmla="*/ 26 w 51"/>
                <a:gd name="T31" fmla="*/ 15 h 15"/>
                <a:gd name="T32" fmla="*/ 13 w 51"/>
                <a:gd name="T33" fmla="*/ 15 h 15"/>
                <a:gd name="T34" fmla="*/ 7 w 51"/>
                <a:gd name="T35" fmla="*/ 14 h 15"/>
                <a:gd name="T36" fmla="*/ 0 w 51"/>
                <a:gd name="T37" fmla="*/ 11 h 15"/>
                <a:gd name="T38" fmla="*/ 0 w 51"/>
                <a:gd name="T3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15">
                  <a:moveTo>
                    <a:pt x="0" y="11"/>
                  </a:moveTo>
                  <a:lnTo>
                    <a:pt x="0" y="11"/>
                  </a:lnTo>
                  <a:lnTo>
                    <a:pt x="8" y="0"/>
                  </a:lnTo>
                  <a:lnTo>
                    <a:pt x="8" y="0"/>
                  </a:lnTo>
                  <a:lnTo>
                    <a:pt x="17" y="4"/>
                  </a:lnTo>
                  <a:lnTo>
                    <a:pt x="25" y="7"/>
                  </a:lnTo>
                  <a:lnTo>
                    <a:pt x="33" y="7"/>
                  </a:lnTo>
                  <a:lnTo>
                    <a:pt x="37" y="5"/>
                  </a:lnTo>
                  <a:lnTo>
                    <a:pt x="42" y="4"/>
                  </a:lnTo>
                  <a:lnTo>
                    <a:pt x="42" y="4"/>
                  </a:lnTo>
                  <a:lnTo>
                    <a:pt x="44" y="3"/>
                  </a:lnTo>
                  <a:lnTo>
                    <a:pt x="46" y="4"/>
                  </a:lnTo>
                  <a:lnTo>
                    <a:pt x="51" y="12"/>
                  </a:lnTo>
                  <a:lnTo>
                    <a:pt x="51" y="12"/>
                  </a:lnTo>
                  <a:lnTo>
                    <a:pt x="39" y="14"/>
                  </a:lnTo>
                  <a:lnTo>
                    <a:pt x="26" y="15"/>
                  </a:lnTo>
                  <a:lnTo>
                    <a:pt x="13" y="15"/>
                  </a:lnTo>
                  <a:lnTo>
                    <a:pt x="7"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1" name="Freeform 1346"/>
            <p:cNvSpPr/>
            <p:nvPr/>
          </p:nvSpPr>
          <p:spPr bwMode="auto">
            <a:xfrm>
              <a:off x="6457950" y="1128713"/>
              <a:ext cx="11113" cy="11113"/>
            </a:xfrm>
            <a:custGeom>
              <a:avLst/>
              <a:gdLst>
                <a:gd name="T0" fmla="*/ 19 w 19"/>
                <a:gd name="T1" fmla="*/ 19 h 19"/>
                <a:gd name="T2" fmla="*/ 19 w 19"/>
                <a:gd name="T3" fmla="*/ 19 h 19"/>
                <a:gd name="T4" fmla="*/ 0 w 19"/>
                <a:gd name="T5" fmla="*/ 18 h 19"/>
                <a:gd name="T6" fmla="*/ 0 w 19"/>
                <a:gd name="T7" fmla="*/ 18 h 19"/>
                <a:gd name="T8" fmla="*/ 11 w 19"/>
                <a:gd name="T9" fmla="*/ 0 h 19"/>
                <a:gd name="T10" fmla="*/ 11 w 19"/>
                <a:gd name="T11" fmla="*/ 0 h 19"/>
                <a:gd name="T12" fmla="*/ 19 w 19"/>
                <a:gd name="T13" fmla="*/ 19 h 19"/>
                <a:gd name="T14" fmla="*/ 19 w 19"/>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19"/>
                  </a:moveTo>
                  <a:lnTo>
                    <a:pt x="19" y="19"/>
                  </a:lnTo>
                  <a:lnTo>
                    <a:pt x="0" y="18"/>
                  </a:lnTo>
                  <a:lnTo>
                    <a:pt x="0" y="18"/>
                  </a:lnTo>
                  <a:lnTo>
                    <a:pt x="11" y="0"/>
                  </a:lnTo>
                  <a:lnTo>
                    <a:pt x="11" y="0"/>
                  </a:lnTo>
                  <a:lnTo>
                    <a:pt x="19" y="19"/>
                  </a:lnTo>
                  <a:lnTo>
                    <a:pt x="1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2" name="Freeform 1347"/>
            <p:cNvSpPr/>
            <p:nvPr/>
          </p:nvSpPr>
          <p:spPr bwMode="auto">
            <a:xfrm>
              <a:off x="6362700" y="1290638"/>
              <a:ext cx="22225" cy="3175"/>
            </a:xfrm>
            <a:custGeom>
              <a:avLst/>
              <a:gdLst>
                <a:gd name="T0" fmla="*/ 0 w 40"/>
                <a:gd name="T1" fmla="*/ 4 h 7"/>
                <a:gd name="T2" fmla="*/ 0 w 40"/>
                <a:gd name="T3" fmla="*/ 4 h 7"/>
                <a:gd name="T4" fmla="*/ 40 w 40"/>
                <a:gd name="T5" fmla="*/ 0 h 7"/>
                <a:gd name="T6" fmla="*/ 40 w 40"/>
                <a:gd name="T7" fmla="*/ 0 h 7"/>
                <a:gd name="T8" fmla="*/ 34 w 40"/>
                <a:gd name="T9" fmla="*/ 4 h 7"/>
                <a:gd name="T10" fmla="*/ 29 w 40"/>
                <a:gd name="T11" fmla="*/ 7 h 7"/>
                <a:gd name="T12" fmla="*/ 24 w 40"/>
                <a:gd name="T13" fmla="*/ 7 h 7"/>
                <a:gd name="T14" fmla="*/ 19 w 40"/>
                <a:gd name="T15" fmla="*/ 6 h 7"/>
                <a:gd name="T16" fmla="*/ 19 w 40"/>
                <a:gd name="T17" fmla="*/ 6 h 7"/>
                <a:gd name="T18" fmla="*/ 9 w 40"/>
                <a:gd name="T19" fmla="*/ 4 h 7"/>
                <a:gd name="T20" fmla="*/ 0 w 40"/>
                <a:gd name="T21" fmla="*/ 4 h 7"/>
                <a:gd name="T22" fmla="*/ 0 w 40"/>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
                  <a:moveTo>
                    <a:pt x="0" y="4"/>
                  </a:moveTo>
                  <a:lnTo>
                    <a:pt x="0" y="4"/>
                  </a:lnTo>
                  <a:lnTo>
                    <a:pt x="40" y="0"/>
                  </a:lnTo>
                  <a:lnTo>
                    <a:pt x="40" y="0"/>
                  </a:lnTo>
                  <a:lnTo>
                    <a:pt x="34" y="4"/>
                  </a:lnTo>
                  <a:lnTo>
                    <a:pt x="29" y="7"/>
                  </a:lnTo>
                  <a:lnTo>
                    <a:pt x="24" y="7"/>
                  </a:lnTo>
                  <a:lnTo>
                    <a:pt x="19" y="6"/>
                  </a:lnTo>
                  <a:lnTo>
                    <a:pt x="19" y="6"/>
                  </a:lnTo>
                  <a:lnTo>
                    <a:pt x="9"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3" name="Freeform 1348"/>
            <p:cNvSpPr/>
            <p:nvPr/>
          </p:nvSpPr>
          <p:spPr bwMode="auto">
            <a:xfrm>
              <a:off x="6340475" y="1270000"/>
              <a:ext cx="11113" cy="6350"/>
            </a:xfrm>
            <a:custGeom>
              <a:avLst/>
              <a:gdLst>
                <a:gd name="T0" fmla="*/ 20 w 20"/>
                <a:gd name="T1" fmla="*/ 2 h 12"/>
                <a:gd name="T2" fmla="*/ 20 w 20"/>
                <a:gd name="T3" fmla="*/ 2 h 12"/>
                <a:gd name="T4" fmla="*/ 15 w 20"/>
                <a:gd name="T5" fmla="*/ 12 h 12"/>
                <a:gd name="T6" fmla="*/ 15 w 20"/>
                <a:gd name="T7" fmla="*/ 12 h 12"/>
                <a:gd name="T8" fmla="*/ 0 w 20"/>
                <a:gd name="T9" fmla="*/ 5 h 12"/>
                <a:gd name="T10" fmla="*/ 0 w 20"/>
                <a:gd name="T11" fmla="*/ 5 h 12"/>
                <a:gd name="T12" fmla="*/ 9 w 20"/>
                <a:gd name="T13" fmla="*/ 1 h 12"/>
                <a:gd name="T14" fmla="*/ 15 w 20"/>
                <a:gd name="T15" fmla="*/ 0 h 12"/>
                <a:gd name="T16" fmla="*/ 20 w 20"/>
                <a:gd name="T17" fmla="*/ 2 h 12"/>
                <a:gd name="T18" fmla="*/ 20 w 2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0" y="2"/>
                  </a:moveTo>
                  <a:lnTo>
                    <a:pt x="20" y="2"/>
                  </a:lnTo>
                  <a:lnTo>
                    <a:pt x="15" y="12"/>
                  </a:lnTo>
                  <a:lnTo>
                    <a:pt x="15" y="12"/>
                  </a:lnTo>
                  <a:lnTo>
                    <a:pt x="0" y="5"/>
                  </a:lnTo>
                  <a:lnTo>
                    <a:pt x="0" y="5"/>
                  </a:lnTo>
                  <a:lnTo>
                    <a:pt x="9" y="1"/>
                  </a:lnTo>
                  <a:lnTo>
                    <a:pt x="15" y="0"/>
                  </a:lnTo>
                  <a:lnTo>
                    <a:pt x="20" y="2"/>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4" name="Freeform 1349"/>
            <p:cNvSpPr/>
            <p:nvPr/>
          </p:nvSpPr>
          <p:spPr bwMode="auto">
            <a:xfrm>
              <a:off x="6505575" y="1146175"/>
              <a:ext cx="11113" cy="6350"/>
            </a:xfrm>
            <a:custGeom>
              <a:avLst/>
              <a:gdLst>
                <a:gd name="T0" fmla="*/ 20 w 20"/>
                <a:gd name="T1" fmla="*/ 0 h 12"/>
                <a:gd name="T2" fmla="*/ 20 w 20"/>
                <a:gd name="T3" fmla="*/ 0 h 12"/>
                <a:gd name="T4" fmla="*/ 18 w 20"/>
                <a:gd name="T5" fmla="*/ 7 h 12"/>
                <a:gd name="T6" fmla="*/ 13 w 20"/>
                <a:gd name="T7" fmla="*/ 11 h 12"/>
                <a:gd name="T8" fmla="*/ 9 w 20"/>
                <a:gd name="T9" fmla="*/ 12 h 12"/>
                <a:gd name="T10" fmla="*/ 0 w 20"/>
                <a:gd name="T11" fmla="*/ 12 h 12"/>
                <a:gd name="T12" fmla="*/ 0 w 20"/>
                <a:gd name="T13" fmla="*/ 12 h 12"/>
                <a:gd name="T14" fmla="*/ 20 w 20"/>
                <a:gd name="T15" fmla="*/ 0 h 12"/>
                <a:gd name="T16" fmla="*/ 20 w 2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0"/>
                  </a:moveTo>
                  <a:lnTo>
                    <a:pt x="20" y="0"/>
                  </a:lnTo>
                  <a:lnTo>
                    <a:pt x="18" y="7"/>
                  </a:lnTo>
                  <a:lnTo>
                    <a:pt x="13" y="11"/>
                  </a:lnTo>
                  <a:lnTo>
                    <a:pt x="9" y="12"/>
                  </a:lnTo>
                  <a:lnTo>
                    <a:pt x="0" y="12"/>
                  </a:lnTo>
                  <a:lnTo>
                    <a:pt x="0" y="1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5" name="Freeform 1350"/>
            <p:cNvSpPr/>
            <p:nvPr/>
          </p:nvSpPr>
          <p:spPr bwMode="auto">
            <a:xfrm>
              <a:off x="6459538" y="1177925"/>
              <a:ext cx="9525" cy="4763"/>
            </a:xfrm>
            <a:custGeom>
              <a:avLst/>
              <a:gdLst>
                <a:gd name="T0" fmla="*/ 18 w 18"/>
                <a:gd name="T1" fmla="*/ 10 h 10"/>
                <a:gd name="T2" fmla="*/ 18 w 18"/>
                <a:gd name="T3" fmla="*/ 10 h 10"/>
                <a:gd name="T4" fmla="*/ 0 w 18"/>
                <a:gd name="T5" fmla="*/ 10 h 10"/>
                <a:gd name="T6" fmla="*/ 0 w 18"/>
                <a:gd name="T7" fmla="*/ 10 h 10"/>
                <a:gd name="T8" fmla="*/ 16 w 18"/>
                <a:gd name="T9" fmla="*/ 0 h 10"/>
                <a:gd name="T10" fmla="*/ 16 w 18"/>
                <a:gd name="T11" fmla="*/ 0 h 10"/>
                <a:gd name="T12" fmla="*/ 18 w 18"/>
                <a:gd name="T13" fmla="*/ 10 h 10"/>
                <a:gd name="T14" fmla="*/ 18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8" y="10"/>
                  </a:moveTo>
                  <a:lnTo>
                    <a:pt x="18" y="10"/>
                  </a:lnTo>
                  <a:lnTo>
                    <a:pt x="0" y="10"/>
                  </a:lnTo>
                  <a:lnTo>
                    <a:pt x="0" y="10"/>
                  </a:lnTo>
                  <a:lnTo>
                    <a:pt x="16" y="0"/>
                  </a:lnTo>
                  <a:lnTo>
                    <a:pt x="16" y="0"/>
                  </a:lnTo>
                  <a:lnTo>
                    <a:pt x="18" y="10"/>
                  </a:lnTo>
                  <a:lnTo>
                    <a:pt x="18"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6" name="Freeform 1351"/>
            <p:cNvSpPr/>
            <p:nvPr/>
          </p:nvSpPr>
          <p:spPr bwMode="auto">
            <a:xfrm>
              <a:off x="6534150" y="1101725"/>
              <a:ext cx="36513" cy="28575"/>
            </a:xfrm>
            <a:custGeom>
              <a:avLst/>
              <a:gdLst>
                <a:gd name="T0" fmla="*/ 0 w 67"/>
                <a:gd name="T1" fmla="*/ 28 h 54"/>
                <a:gd name="T2" fmla="*/ 0 w 67"/>
                <a:gd name="T3" fmla="*/ 28 h 54"/>
                <a:gd name="T4" fmla="*/ 12 w 67"/>
                <a:gd name="T5" fmla="*/ 0 h 54"/>
                <a:gd name="T6" fmla="*/ 12 w 67"/>
                <a:gd name="T7" fmla="*/ 0 h 54"/>
                <a:gd name="T8" fmla="*/ 19 w 67"/>
                <a:gd name="T9" fmla="*/ 4 h 54"/>
                <a:gd name="T10" fmla="*/ 26 w 67"/>
                <a:gd name="T11" fmla="*/ 10 h 54"/>
                <a:gd name="T12" fmla="*/ 37 w 67"/>
                <a:gd name="T13" fmla="*/ 21 h 54"/>
                <a:gd name="T14" fmla="*/ 42 w 67"/>
                <a:gd name="T15" fmla="*/ 25 h 54"/>
                <a:gd name="T16" fmla="*/ 49 w 67"/>
                <a:gd name="T17" fmla="*/ 28 h 54"/>
                <a:gd name="T18" fmla="*/ 58 w 67"/>
                <a:gd name="T19" fmla="*/ 31 h 54"/>
                <a:gd name="T20" fmla="*/ 67 w 67"/>
                <a:gd name="T21" fmla="*/ 31 h 54"/>
                <a:gd name="T22" fmla="*/ 67 w 67"/>
                <a:gd name="T23" fmla="*/ 31 h 54"/>
                <a:gd name="T24" fmla="*/ 38 w 67"/>
                <a:gd name="T25" fmla="*/ 54 h 54"/>
                <a:gd name="T26" fmla="*/ 38 w 67"/>
                <a:gd name="T27" fmla="*/ 54 h 54"/>
                <a:gd name="T28" fmla="*/ 38 w 67"/>
                <a:gd name="T29" fmla="*/ 44 h 54"/>
                <a:gd name="T30" fmla="*/ 37 w 67"/>
                <a:gd name="T31" fmla="*/ 40 h 54"/>
                <a:gd name="T32" fmla="*/ 36 w 67"/>
                <a:gd name="T33" fmla="*/ 36 h 54"/>
                <a:gd name="T34" fmla="*/ 34 w 67"/>
                <a:gd name="T35" fmla="*/ 32 h 54"/>
                <a:gd name="T36" fmla="*/ 30 w 67"/>
                <a:gd name="T37" fmla="*/ 29 h 54"/>
                <a:gd name="T38" fmla="*/ 24 w 67"/>
                <a:gd name="T39" fmla="*/ 26 h 54"/>
                <a:gd name="T40" fmla="*/ 19 w 67"/>
                <a:gd name="T41" fmla="*/ 24 h 54"/>
                <a:gd name="T42" fmla="*/ 19 w 67"/>
                <a:gd name="T43" fmla="*/ 24 h 54"/>
                <a:gd name="T44" fmla="*/ 0 w 67"/>
                <a:gd name="T45" fmla="*/ 28 h 54"/>
                <a:gd name="T46" fmla="*/ 0 w 67"/>
                <a:gd name="T4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54">
                  <a:moveTo>
                    <a:pt x="0" y="28"/>
                  </a:moveTo>
                  <a:lnTo>
                    <a:pt x="0" y="28"/>
                  </a:lnTo>
                  <a:lnTo>
                    <a:pt x="12" y="0"/>
                  </a:lnTo>
                  <a:lnTo>
                    <a:pt x="12" y="0"/>
                  </a:lnTo>
                  <a:lnTo>
                    <a:pt x="19" y="4"/>
                  </a:lnTo>
                  <a:lnTo>
                    <a:pt x="26" y="10"/>
                  </a:lnTo>
                  <a:lnTo>
                    <a:pt x="37" y="21"/>
                  </a:lnTo>
                  <a:lnTo>
                    <a:pt x="42" y="25"/>
                  </a:lnTo>
                  <a:lnTo>
                    <a:pt x="49" y="28"/>
                  </a:lnTo>
                  <a:lnTo>
                    <a:pt x="58" y="31"/>
                  </a:lnTo>
                  <a:lnTo>
                    <a:pt x="67" y="31"/>
                  </a:lnTo>
                  <a:lnTo>
                    <a:pt x="67" y="31"/>
                  </a:lnTo>
                  <a:lnTo>
                    <a:pt x="38" y="54"/>
                  </a:lnTo>
                  <a:lnTo>
                    <a:pt x="38" y="54"/>
                  </a:lnTo>
                  <a:lnTo>
                    <a:pt x="38" y="44"/>
                  </a:lnTo>
                  <a:lnTo>
                    <a:pt x="37" y="40"/>
                  </a:lnTo>
                  <a:lnTo>
                    <a:pt x="36" y="36"/>
                  </a:lnTo>
                  <a:lnTo>
                    <a:pt x="34" y="32"/>
                  </a:lnTo>
                  <a:lnTo>
                    <a:pt x="30" y="29"/>
                  </a:lnTo>
                  <a:lnTo>
                    <a:pt x="24" y="26"/>
                  </a:lnTo>
                  <a:lnTo>
                    <a:pt x="19" y="24"/>
                  </a:lnTo>
                  <a:lnTo>
                    <a:pt x="19" y="24"/>
                  </a:lnTo>
                  <a:lnTo>
                    <a:pt x="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7" name="Freeform 1352"/>
            <p:cNvSpPr/>
            <p:nvPr/>
          </p:nvSpPr>
          <p:spPr bwMode="auto">
            <a:xfrm>
              <a:off x="6470650" y="1074738"/>
              <a:ext cx="31750" cy="15875"/>
            </a:xfrm>
            <a:custGeom>
              <a:avLst/>
              <a:gdLst>
                <a:gd name="T0" fmla="*/ 0 w 60"/>
                <a:gd name="T1" fmla="*/ 26 h 30"/>
                <a:gd name="T2" fmla="*/ 0 w 60"/>
                <a:gd name="T3" fmla="*/ 26 h 30"/>
                <a:gd name="T4" fmla="*/ 4 w 60"/>
                <a:gd name="T5" fmla="*/ 22 h 30"/>
                <a:gd name="T6" fmla="*/ 10 w 60"/>
                <a:gd name="T7" fmla="*/ 21 h 30"/>
                <a:gd name="T8" fmla="*/ 10 w 60"/>
                <a:gd name="T9" fmla="*/ 21 h 30"/>
                <a:gd name="T10" fmla="*/ 21 w 60"/>
                <a:gd name="T11" fmla="*/ 18 h 30"/>
                <a:gd name="T12" fmla="*/ 26 w 60"/>
                <a:gd name="T13" fmla="*/ 15 h 30"/>
                <a:gd name="T14" fmla="*/ 28 w 60"/>
                <a:gd name="T15" fmla="*/ 12 h 30"/>
                <a:gd name="T16" fmla="*/ 29 w 60"/>
                <a:gd name="T17" fmla="*/ 10 h 30"/>
                <a:gd name="T18" fmla="*/ 31 w 60"/>
                <a:gd name="T19" fmla="*/ 0 h 30"/>
                <a:gd name="T20" fmla="*/ 31 w 60"/>
                <a:gd name="T21" fmla="*/ 0 h 30"/>
                <a:gd name="T22" fmla="*/ 35 w 60"/>
                <a:gd name="T23" fmla="*/ 3 h 30"/>
                <a:gd name="T24" fmla="*/ 39 w 60"/>
                <a:gd name="T25" fmla="*/ 5 h 30"/>
                <a:gd name="T26" fmla="*/ 50 w 60"/>
                <a:gd name="T27" fmla="*/ 10 h 30"/>
                <a:gd name="T28" fmla="*/ 54 w 60"/>
                <a:gd name="T29" fmla="*/ 12 h 30"/>
                <a:gd name="T30" fmla="*/ 58 w 60"/>
                <a:gd name="T31" fmla="*/ 16 h 30"/>
                <a:gd name="T32" fmla="*/ 60 w 60"/>
                <a:gd name="T33" fmla="*/ 21 h 30"/>
                <a:gd name="T34" fmla="*/ 60 w 60"/>
                <a:gd name="T35" fmla="*/ 28 h 30"/>
                <a:gd name="T36" fmla="*/ 60 w 60"/>
                <a:gd name="T37" fmla="*/ 28 h 30"/>
                <a:gd name="T38" fmla="*/ 3 w 60"/>
                <a:gd name="T39" fmla="*/ 30 h 30"/>
                <a:gd name="T40" fmla="*/ 3 w 60"/>
                <a:gd name="T41" fmla="*/ 30 h 30"/>
                <a:gd name="T42" fmla="*/ 0 w 60"/>
                <a:gd name="T43" fmla="*/ 26 h 30"/>
                <a:gd name="T44" fmla="*/ 0 w 60"/>
                <a:gd name="T4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0">
                  <a:moveTo>
                    <a:pt x="0" y="26"/>
                  </a:moveTo>
                  <a:lnTo>
                    <a:pt x="0" y="26"/>
                  </a:lnTo>
                  <a:lnTo>
                    <a:pt x="4" y="22"/>
                  </a:lnTo>
                  <a:lnTo>
                    <a:pt x="10" y="21"/>
                  </a:lnTo>
                  <a:lnTo>
                    <a:pt x="10" y="21"/>
                  </a:lnTo>
                  <a:lnTo>
                    <a:pt x="21" y="18"/>
                  </a:lnTo>
                  <a:lnTo>
                    <a:pt x="26" y="15"/>
                  </a:lnTo>
                  <a:lnTo>
                    <a:pt x="28" y="12"/>
                  </a:lnTo>
                  <a:lnTo>
                    <a:pt x="29" y="10"/>
                  </a:lnTo>
                  <a:lnTo>
                    <a:pt x="31" y="0"/>
                  </a:lnTo>
                  <a:lnTo>
                    <a:pt x="31" y="0"/>
                  </a:lnTo>
                  <a:lnTo>
                    <a:pt x="35" y="3"/>
                  </a:lnTo>
                  <a:lnTo>
                    <a:pt x="39" y="5"/>
                  </a:lnTo>
                  <a:lnTo>
                    <a:pt x="50" y="10"/>
                  </a:lnTo>
                  <a:lnTo>
                    <a:pt x="54" y="12"/>
                  </a:lnTo>
                  <a:lnTo>
                    <a:pt x="58" y="16"/>
                  </a:lnTo>
                  <a:lnTo>
                    <a:pt x="60" y="21"/>
                  </a:lnTo>
                  <a:lnTo>
                    <a:pt x="60" y="28"/>
                  </a:lnTo>
                  <a:lnTo>
                    <a:pt x="60" y="28"/>
                  </a:lnTo>
                  <a:lnTo>
                    <a:pt x="3" y="30"/>
                  </a:lnTo>
                  <a:lnTo>
                    <a:pt x="3" y="30"/>
                  </a:lnTo>
                  <a:lnTo>
                    <a:pt x="0" y="2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8" name="Freeform 1353"/>
            <p:cNvSpPr/>
            <p:nvPr/>
          </p:nvSpPr>
          <p:spPr bwMode="auto">
            <a:xfrm>
              <a:off x="6567488" y="1090613"/>
              <a:ext cx="12700" cy="12700"/>
            </a:xfrm>
            <a:custGeom>
              <a:avLst/>
              <a:gdLst>
                <a:gd name="T0" fmla="*/ 7 w 25"/>
                <a:gd name="T1" fmla="*/ 24 h 24"/>
                <a:gd name="T2" fmla="*/ 7 w 25"/>
                <a:gd name="T3" fmla="*/ 24 h 24"/>
                <a:gd name="T4" fmla="*/ 0 w 25"/>
                <a:gd name="T5" fmla="*/ 0 h 24"/>
                <a:gd name="T6" fmla="*/ 0 w 25"/>
                <a:gd name="T7" fmla="*/ 0 h 24"/>
                <a:gd name="T8" fmla="*/ 25 w 25"/>
                <a:gd name="T9" fmla="*/ 21 h 24"/>
                <a:gd name="T10" fmla="*/ 25 w 25"/>
                <a:gd name="T11" fmla="*/ 21 h 24"/>
                <a:gd name="T12" fmla="*/ 7 w 25"/>
                <a:gd name="T13" fmla="*/ 24 h 24"/>
                <a:gd name="T14" fmla="*/ 7 w 2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7" y="24"/>
                  </a:moveTo>
                  <a:lnTo>
                    <a:pt x="7" y="24"/>
                  </a:lnTo>
                  <a:lnTo>
                    <a:pt x="0" y="0"/>
                  </a:lnTo>
                  <a:lnTo>
                    <a:pt x="0" y="0"/>
                  </a:lnTo>
                  <a:lnTo>
                    <a:pt x="25" y="21"/>
                  </a:lnTo>
                  <a:lnTo>
                    <a:pt x="25" y="21"/>
                  </a:lnTo>
                  <a:lnTo>
                    <a:pt x="7" y="24"/>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9" name="Freeform 1354"/>
            <p:cNvSpPr/>
            <p:nvPr/>
          </p:nvSpPr>
          <p:spPr bwMode="auto">
            <a:xfrm>
              <a:off x="6521450" y="1087438"/>
              <a:ext cx="12700" cy="6350"/>
            </a:xfrm>
            <a:custGeom>
              <a:avLst/>
              <a:gdLst>
                <a:gd name="T0" fmla="*/ 0 w 25"/>
                <a:gd name="T1" fmla="*/ 11 h 11"/>
                <a:gd name="T2" fmla="*/ 0 w 25"/>
                <a:gd name="T3" fmla="*/ 11 h 11"/>
                <a:gd name="T4" fmla="*/ 4 w 25"/>
                <a:gd name="T5" fmla="*/ 4 h 11"/>
                <a:gd name="T6" fmla="*/ 5 w 25"/>
                <a:gd name="T7" fmla="*/ 1 h 11"/>
                <a:gd name="T8" fmla="*/ 8 w 25"/>
                <a:gd name="T9" fmla="*/ 0 h 11"/>
                <a:gd name="T10" fmla="*/ 11 w 25"/>
                <a:gd name="T11" fmla="*/ 0 h 11"/>
                <a:gd name="T12" fmla="*/ 13 w 25"/>
                <a:gd name="T13" fmla="*/ 1 h 11"/>
                <a:gd name="T14" fmla="*/ 25 w 25"/>
                <a:gd name="T15" fmla="*/ 5 h 11"/>
                <a:gd name="T16" fmla="*/ 25 w 25"/>
                <a:gd name="T17" fmla="*/ 5 h 11"/>
                <a:gd name="T18" fmla="*/ 0 w 25"/>
                <a:gd name="T19" fmla="*/ 11 h 11"/>
                <a:gd name="T20" fmla="*/ 0 w 25"/>
                <a:gd name="T21" fmla="*/ 11 h 11"/>
                <a:gd name="T22" fmla="*/ 0 w 25"/>
                <a:gd name="T23" fmla="*/ 11 h 11"/>
                <a:gd name="T24" fmla="*/ 0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0" y="11"/>
                  </a:moveTo>
                  <a:lnTo>
                    <a:pt x="0" y="11"/>
                  </a:lnTo>
                  <a:lnTo>
                    <a:pt x="4" y="4"/>
                  </a:lnTo>
                  <a:lnTo>
                    <a:pt x="5" y="1"/>
                  </a:lnTo>
                  <a:lnTo>
                    <a:pt x="8" y="0"/>
                  </a:lnTo>
                  <a:lnTo>
                    <a:pt x="11" y="0"/>
                  </a:lnTo>
                  <a:lnTo>
                    <a:pt x="13" y="1"/>
                  </a:lnTo>
                  <a:lnTo>
                    <a:pt x="25" y="5"/>
                  </a:lnTo>
                  <a:lnTo>
                    <a:pt x="25" y="5"/>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0" name="Freeform 1355"/>
            <p:cNvSpPr/>
            <p:nvPr/>
          </p:nvSpPr>
          <p:spPr bwMode="auto">
            <a:xfrm>
              <a:off x="6581775" y="1146175"/>
              <a:ext cx="3175" cy="6350"/>
            </a:xfrm>
            <a:custGeom>
              <a:avLst/>
              <a:gdLst>
                <a:gd name="T0" fmla="*/ 7 w 7"/>
                <a:gd name="T1" fmla="*/ 0 h 12"/>
                <a:gd name="T2" fmla="*/ 7 w 7"/>
                <a:gd name="T3" fmla="*/ 0 h 12"/>
                <a:gd name="T4" fmla="*/ 7 w 7"/>
                <a:gd name="T5" fmla="*/ 12 h 12"/>
                <a:gd name="T6" fmla="*/ 7 w 7"/>
                <a:gd name="T7" fmla="*/ 12 h 12"/>
                <a:gd name="T8" fmla="*/ 2 w 7"/>
                <a:gd name="T9" fmla="*/ 12 h 12"/>
                <a:gd name="T10" fmla="*/ 2 w 7"/>
                <a:gd name="T11" fmla="*/ 12 h 12"/>
                <a:gd name="T12" fmla="*/ 0 w 7"/>
                <a:gd name="T13" fmla="*/ 1 h 12"/>
                <a:gd name="T14" fmla="*/ 0 w 7"/>
                <a:gd name="T15" fmla="*/ 1 h 12"/>
                <a:gd name="T16" fmla="*/ 7 w 7"/>
                <a:gd name="T17" fmla="*/ 0 h 12"/>
                <a:gd name="T18" fmla="*/ 7 w 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7" y="0"/>
                  </a:moveTo>
                  <a:lnTo>
                    <a:pt x="7" y="0"/>
                  </a:lnTo>
                  <a:lnTo>
                    <a:pt x="7" y="12"/>
                  </a:lnTo>
                  <a:lnTo>
                    <a:pt x="7" y="12"/>
                  </a:lnTo>
                  <a:lnTo>
                    <a:pt x="2" y="12"/>
                  </a:lnTo>
                  <a:lnTo>
                    <a:pt x="2" y="12"/>
                  </a:lnTo>
                  <a:lnTo>
                    <a:pt x="0" y="1"/>
                  </a:lnTo>
                  <a:lnTo>
                    <a:pt x="0" y="1"/>
                  </a:lnTo>
                  <a:lnTo>
                    <a:pt x="7"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1" name="Freeform 1356"/>
            <p:cNvSpPr/>
            <p:nvPr/>
          </p:nvSpPr>
          <p:spPr bwMode="auto">
            <a:xfrm>
              <a:off x="6299200" y="1071563"/>
              <a:ext cx="9525" cy="3175"/>
            </a:xfrm>
            <a:custGeom>
              <a:avLst/>
              <a:gdLst>
                <a:gd name="T0" fmla="*/ 0 w 18"/>
                <a:gd name="T1" fmla="*/ 4 h 5"/>
                <a:gd name="T2" fmla="*/ 0 w 18"/>
                <a:gd name="T3" fmla="*/ 4 h 5"/>
                <a:gd name="T4" fmla="*/ 7 w 18"/>
                <a:gd name="T5" fmla="*/ 1 h 5"/>
                <a:gd name="T6" fmla="*/ 10 w 18"/>
                <a:gd name="T7" fmla="*/ 0 h 5"/>
                <a:gd name="T8" fmla="*/ 14 w 18"/>
                <a:gd name="T9" fmla="*/ 1 h 5"/>
                <a:gd name="T10" fmla="*/ 18 w 18"/>
                <a:gd name="T11" fmla="*/ 5 h 5"/>
                <a:gd name="T12" fmla="*/ 18 w 18"/>
                <a:gd name="T13" fmla="*/ 5 h 5"/>
                <a:gd name="T14" fmla="*/ 0 w 18"/>
                <a:gd name="T15" fmla="*/ 4 h 5"/>
                <a:gd name="T16" fmla="*/ 0 w 1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
                  <a:moveTo>
                    <a:pt x="0" y="4"/>
                  </a:moveTo>
                  <a:lnTo>
                    <a:pt x="0" y="4"/>
                  </a:lnTo>
                  <a:lnTo>
                    <a:pt x="7" y="1"/>
                  </a:lnTo>
                  <a:lnTo>
                    <a:pt x="10" y="0"/>
                  </a:lnTo>
                  <a:lnTo>
                    <a:pt x="14" y="1"/>
                  </a:lnTo>
                  <a:lnTo>
                    <a:pt x="18" y="5"/>
                  </a:lnTo>
                  <a:lnTo>
                    <a:pt x="18"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2" name="Freeform 1357"/>
            <p:cNvSpPr/>
            <p:nvPr/>
          </p:nvSpPr>
          <p:spPr bwMode="auto">
            <a:xfrm>
              <a:off x="6473825" y="1071563"/>
              <a:ext cx="7938" cy="3175"/>
            </a:xfrm>
            <a:custGeom>
              <a:avLst/>
              <a:gdLst>
                <a:gd name="T0" fmla="*/ 15 w 15"/>
                <a:gd name="T1" fmla="*/ 0 h 7"/>
                <a:gd name="T2" fmla="*/ 15 w 15"/>
                <a:gd name="T3" fmla="*/ 0 h 7"/>
                <a:gd name="T4" fmla="*/ 12 w 15"/>
                <a:gd name="T5" fmla="*/ 4 h 7"/>
                <a:gd name="T6" fmla="*/ 8 w 15"/>
                <a:gd name="T7" fmla="*/ 7 h 7"/>
                <a:gd name="T8" fmla="*/ 4 w 15"/>
                <a:gd name="T9" fmla="*/ 4 h 7"/>
                <a:gd name="T10" fmla="*/ 0 w 15"/>
                <a:gd name="T11" fmla="*/ 0 h 7"/>
                <a:gd name="T12" fmla="*/ 0 w 15"/>
                <a:gd name="T13" fmla="*/ 0 h 7"/>
                <a:gd name="T14" fmla="*/ 15 w 15"/>
                <a:gd name="T15" fmla="*/ 0 h 7"/>
                <a:gd name="T16" fmla="*/ 15 w 1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5" y="0"/>
                  </a:moveTo>
                  <a:lnTo>
                    <a:pt x="15" y="0"/>
                  </a:lnTo>
                  <a:lnTo>
                    <a:pt x="12" y="4"/>
                  </a:lnTo>
                  <a:lnTo>
                    <a:pt x="8" y="7"/>
                  </a:lnTo>
                  <a:lnTo>
                    <a:pt x="4" y="4"/>
                  </a:lnTo>
                  <a:lnTo>
                    <a:pt x="0" y="0"/>
                  </a:lnTo>
                  <a:lnTo>
                    <a:pt x="0"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3" name="Freeform 1358"/>
            <p:cNvSpPr/>
            <p:nvPr/>
          </p:nvSpPr>
          <p:spPr bwMode="auto">
            <a:xfrm>
              <a:off x="6373813" y="1166813"/>
              <a:ext cx="7938" cy="4763"/>
            </a:xfrm>
            <a:custGeom>
              <a:avLst/>
              <a:gdLst>
                <a:gd name="T0" fmla="*/ 14 w 15"/>
                <a:gd name="T1" fmla="*/ 0 h 9"/>
                <a:gd name="T2" fmla="*/ 14 w 15"/>
                <a:gd name="T3" fmla="*/ 0 h 9"/>
                <a:gd name="T4" fmla="*/ 15 w 15"/>
                <a:gd name="T5" fmla="*/ 9 h 9"/>
                <a:gd name="T6" fmla="*/ 15 w 15"/>
                <a:gd name="T7" fmla="*/ 9 h 9"/>
                <a:gd name="T8" fmla="*/ 0 w 15"/>
                <a:gd name="T9" fmla="*/ 9 h 9"/>
                <a:gd name="T10" fmla="*/ 0 w 15"/>
                <a:gd name="T11" fmla="*/ 9 h 9"/>
                <a:gd name="T12" fmla="*/ 0 w 15"/>
                <a:gd name="T13" fmla="*/ 5 h 9"/>
                <a:gd name="T14" fmla="*/ 0 w 15"/>
                <a:gd name="T15" fmla="*/ 5 h 9"/>
                <a:gd name="T16" fmla="*/ 14 w 15"/>
                <a:gd name="T17" fmla="*/ 1 h 9"/>
                <a:gd name="T18" fmla="*/ 14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4" y="0"/>
                  </a:moveTo>
                  <a:lnTo>
                    <a:pt x="14" y="0"/>
                  </a:lnTo>
                  <a:lnTo>
                    <a:pt x="15" y="9"/>
                  </a:lnTo>
                  <a:lnTo>
                    <a:pt x="15" y="9"/>
                  </a:lnTo>
                  <a:lnTo>
                    <a:pt x="0" y="9"/>
                  </a:lnTo>
                  <a:lnTo>
                    <a:pt x="0" y="9"/>
                  </a:lnTo>
                  <a:lnTo>
                    <a:pt x="0" y="5"/>
                  </a:lnTo>
                  <a:lnTo>
                    <a:pt x="0" y="5"/>
                  </a:lnTo>
                  <a:lnTo>
                    <a:pt x="14"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4" name="Freeform 1359"/>
            <p:cNvSpPr/>
            <p:nvPr/>
          </p:nvSpPr>
          <p:spPr bwMode="auto">
            <a:xfrm>
              <a:off x="6399213" y="1136650"/>
              <a:ext cx="4763" cy="3175"/>
            </a:xfrm>
            <a:custGeom>
              <a:avLst/>
              <a:gdLst>
                <a:gd name="T0" fmla="*/ 0 w 9"/>
                <a:gd name="T1" fmla="*/ 4 h 5"/>
                <a:gd name="T2" fmla="*/ 0 w 9"/>
                <a:gd name="T3" fmla="*/ 4 h 5"/>
                <a:gd name="T4" fmla="*/ 3 w 9"/>
                <a:gd name="T5" fmla="*/ 1 h 5"/>
                <a:gd name="T6" fmla="*/ 4 w 9"/>
                <a:gd name="T7" fmla="*/ 0 h 5"/>
                <a:gd name="T8" fmla="*/ 4 w 9"/>
                <a:gd name="T9" fmla="*/ 0 h 5"/>
                <a:gd name="T10" fmla="*/ 7 w 9"/>
                <a:gd name="T11" fmla="*/ 3 h 5"/>
                <a:gd name="T12" fmla="*/ 9 w 9"/>
                <a:gd name="T13" fmla="*/ 4 h 5"/>
                <a:gd name="T14" fmla="*/ 9 w 9"/>
                <a:gd name="T15" fmla="*/ 4 h 5"/>
                <a:gd name="T16" fmla="*/ 7 w 9"/>
                <a:gd name="T17" fmla="*/ 5 h 5"/>
                <a:gd name="T18" fmla="*/ 4 w 9"/>
                <a:gd name="T19" fmla="*/ 5 h 5"/>
                <a:gd name="T20" fmla="*/ 4 w 9"/>
                <a:gd name="T21" fmla="*/ 5 h 5"/>
                <a:gd name="T22" fmla="*/ 3 w 9"/>
                <a:gd name="T23" fmla="*/ 5 h 5"/>
                <a:gd name="T24" fmla="*/ 0 w 9"/>
                <a:gd name="T25" fmla="*/ 4 h 5"/>
                <a:gd name="T26" fmla="*/ 0 w 9"/>
                <a:gd name="T2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5">
                  <a:moveTo>
                    <a:pt x="0" y="4"/>
                  </a:moveTo>
                  <a:lnTo>
                    <a:pt x="0" y="4"/>
                  </a:lnTo>
                  <a:lnTo>
                    <a:pt x="3" y="1"/>
                  </a:lnTo>
                  <a:lnTo>
                    <a:pt x="4" y="0"/>
                  </a:lnTo>
                  <a:lnTo>
                    <a:pt x="4" y="0"/>
                  </a:lnTo>
                  <a:lnTo>
                    <a:pt x="7" y="3"/>
                  </a:lnTo>
                  <a:lnTo>
                    <a:pt x="9" y="4"/>
                  </a:lnTo>
                  <a:lnTo>
                    <a:pt x="9" y="4"/>
                  </a:lnTo>
                  <a:lnTo>
                    <a:pt x="7" y="5"/>
                  </a:lnTo>
                  <a:lnTo>
                    <a:pt x="4" y="5"/>
                  </a:lnTo>
                  <a:lnTo>
                    <a:pt x="4" y="5"/>
                  </a:lnTo>
                  <a:lnTo>
                    <a:pt x="3" y="5"/>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5" name="Freeform 1360"/>
            <p:cNvSpPr/>
            <p:nvPr/>
          </p:nvSpPr>
          <p:spPr bwMode="auto">
            <a:xfrm>
              <a:off x="6180138" y="1028700"/>
              <a:ext cx="12700" cy="7938"/>
            </a:xfrm>
            <a:custGeom>
              <a:avLst/>
              <a:gdLst>
                <a:gd name="T0" fmla="*/ 0 w 22"/>
                <a:gd name="T1" fmla="*/ 11 h 14"/>
                <a:gd name="T2" fmla="*/ 0 w 22"/>
                <a:gd name="T3" fmla="*/ 11 h 14"/>
                <a:gd name="T4" fmla="*/ 12 w 22"/>
                <a:gd name="T5" fmla="*/ 0 h 14"/>
                <a:gd name="T6" fmla="*/ 12 w 22"/>
                <a:gd name="T7" fmla="*/ 0 h 14"/>
                <a:gd name="T8" fmla="*/ 18 w 22"/>
                <a:gd name="T9" fmla="*/ 3 h 14"/>
                <a:gd name="T10" fmla="*/ 21 w 22"/>
                <a:gd name="T11" fmla="*/ 6 h 14"/>
                <a:gd name="T12" fmla="*/ 22 w 22"/>
                <a:gd name="T13" fmla="*/ 7 h 14"/>
                <a:gd name="T14" fmla="*/ 22 w 22"/>
                <a:gd name="T15" fmla="*/ 7 h 14"/>
                <a:gd name="T16" fmla="*/ 21 w 22"/>
                <a:gd name="T17" fmla="*/ 11 h 14"/>
                <a:gd name="T18" fmla="*/ 18 w 22"/>
                <a:gd name="T19" fmla="*/ 13 h 14"/>
                <a:gd name="T20" fmla="*/ 15 w 22"/>
                <a:gd name="T21" fmla="*/ 14 h 14"/>
                <a:gd name="T22" fmla="*/ 9 w 22"/>
                <a:gd name="T23" fmla="*/ 14 h 14"/>
                <a:gd name="T24" fmla="*/ 9 w 22"/>
                <a:gd name="T25" fmla="*/ 14 h 14"/>
                <a:gd name="T26" fmla="*/ 0 w 22"/>
                <a:gd name="T27" fmla="*/ 11 h 14"/>
                <a:gd name="T28" fmla="*/ 0 w 22"/>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0" y="11"/>
                  </a:moveTo>
                  <a:lnTo>
                    <a:pt x="0" y="11"/>
                  </a:lnTo>
                  <a:lnTo>
                    <a:pt x="12" y="0"/>
                  </a:lnTo>
                  <a:lnTo>
                    <a:pt x="12" y="0"/>
                  </a:lnTo>
                  <a:lnTo>
                    <a:pt x="18" y="3"/>
                  </a:lnTo>
                  <a:lnTo>
                    <a:pt x="21" y="6"/>
                  </a:lnTo>
                  <a:lnTo>
                    <a:pt x="22" y="7"/>
                  </a:lnTo>
                  <a:lnTo>
                    <a:pt x="22" y="7"/>
                  </a:lnTo>
                  <a:lnTo>
                    <a:pt x="21" y="11"/>
                  </a:lnTo>
                  <a:lnTo>
                    <a:pt x="18" y="13"/>
                  </a:lnTo>
                  <a:lnTo>
                    <a:pt x="15" y="14"/>
                  </a:lnTo>
                  <a:lnTo>
                    <a:pt x="9" y="14"/>
                  </a:lnTo>
                  <a:lnTo>
                    <a:pt x="9" y="14"/>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6" name="Freeform 1361"/>
            <p:cNvSpPr/>
            <p:nvPr/>
          </p:nvSpPr>
          <p:spPr bwMode="auto">
            <a:xfrm>
              <a:off x="6226175" y="995363"/>
              <a:ext cx="6350" cy="4763"/>
            </a:xfrm>
            <a:custGeom>
              <a:avLst/>
              <a:gdLst>
                <a:gd name="T0" fmla="*/ 0 w 11"/>
                <a:gd name="T1" fmla="*/ 2 h 7"/>
                <a:gd name="T2" fmla="*/ 0 w 11"/>
                <a:gd name="T3" fmla="*/ 2 h 7"/>
                <a:gd name="T4" fmla="*/ 8 w 11"/>
                <a:gd name="T5" fmla="*/ 0 h 7"/>
                <a:gd name="T6" fmla="*/ 8 w 11"/>
                <a:gd name="T7" fmla="*/ 0 h 7"/>
                <a:gd name="T8" fmla="*/ 9 w 11"/>
                <a:gd name="T9" fmla="*/ 1 h 7"/>
                <a:gd name="T10" fmla="*/ 11 w 11"/>
                <a:gd name="T11" fmla="*/ 2 h 7"/>
                <a:gd name="T12" fmla="*/ 11 w 11"/>
                <a:gd name="T13" fmla="*/ 2 h 7"/>
                <a:gd name="T14" fmla="*/ 9 w 11"/>
                <a:gd name="T15" fmla="*/ 5 h 7"/>
                <a:gd name="T16" fmla="*/ 7 w 11"/>
                <a:gd name="T17" fmla="*/ 7 h 7"/>
                <a:gd name="T18" fmla="*/ 7 w 11"/>
                <a:gd name="T19" fmla="*/ 7 h 7"/>
                <a:gd name="T20" fmla="*/ 4 w 11"/>
                <a:gd name="T21" fmla="*/ 5 h 7"/>
                <a:gd name="T22" fmla="*/ 0 w 11"/>
                <a:gd name="T23" fmla="*/ 2 h 7"/>
                <a:gd name="T24" fmla="*/ 0 w 11"/>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0" y="2"/>
                  </a:moveTo>
                  <a:lnTo>
                    <a:pt x="0" y="2"/>
                  </a:lnTo>
                  <a:lnTo>
                    <a:pt x="8" y="0"/>
                  </a:lnTo>
                  <a:lnTo>
                    <a:pt x="8" y="0"/>
                  </a:lnTo>
                  <a:lnTo>
                    <a:pt x="9" y="1"/>
                  </a:lnTo>
                  <a:lnTo>
                    <a:pt x="11" y="2"/>
                  </a:lnTo>
                  <a:lnTo>
                    <a:pt x="11" y="2"/>
                  </a:lnTo>
                  <a:lnTo>
                    <a:pt x="9" y="5"/>
                  </a:lnTo>
                  <a:lnTo>
                    <a:pt x="7" y="7"/>
                  </a:lnTo>
                  <a:lnTo>
                    <a:pt x="7" y="7"/>
                  </a:lnTo>
                  <a:lnTo>
                    <a:pt x="4" y="5"/>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7" name="Freeform 1362"/>
            <p:cNvSpPr/>
            <p:nvPr/>
          </p:nvSpPr>
          <p:spPr bwMode="auto">
            <a:xfrm>
              <a:off x="6162675" y="1139825"/>
              <a:ext cx="9525" cy="3175"/>
            </a:xfrm>
            <a:custGeom>
              <a:avLst/>
              <a:gdLst>
                <a:gd name="T0" fmla="*/ 20 w 20"/>
                <a:gd name="T1" fmla="*/ 7 h 7"/>
                <a:gd name="T2" fmla="*/ 20 w 20"/>
                <a:gd name="T3" fmla="*/ 7 h 7"/>
                <a:gd name="T4" fmla="*/ 0 w 20"/>
                <a:gd name="T5" fmla="*/ 7 h 7"/>
                <a:gd name="T6" fmla="*/ 0 w 20"/>
                <a:gd name="T7" fmla="*/ 7 h 7"/>
                <a:gd name="T8" fmla="*/ 0 w 20"/>
                <a:gd name="T9" fmla="*/ 4 h 7"/>
                <a:gd name="T10" fmla="*/ 2 w 20"/>
                <a:gd name="T11" fmla="*/ 3 h 7"/>
                <a:gd name="T12" fmla="*/ 2 w 20"/>
                <a:gd name="T13" fmla="*/ 3 h 7"/>
                <a:gd name="T14" fmla="*/ 6 w 20"/>
                <a:gd name="T15" fmla="*/ 0 h 7"/>
                <a:gd name="T16" fmla="*/ 10 w 20"/>
                <a:gd name="T17" fmla="*/ 0 h 7"/>
                <a:gd name="T18" fmla="*/ 15 w 20"/>
                <a:gd name="T19" fmla="*/ 1 h 7"/>
                <a:gd name="T20" fmla="*/ 20 w 20"/>
                <a:gd name="T21" fmla="*/ 7 h 7"/>
                <a:gd name="T22" fmla="*/ 20 w 20"/>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20" y="7"/>
                  </a:moveTo>
                  <a:lnTo>
                    <a:pt x="20" y="7"/>
                  </a:lnTo>
                  <a:lnTo>
                    <a:pt x="0" y="7"/>
                  </a:lnTo>
                  <a:lnTo>
                    <a:pt x="0" y="7"/>
                  </a:lnTo>
                  <a:lnTo>
                    <a:pt x="0" y="4"/>
                  </a:lnTo>
                  <a:lnTo>
                    <a:pt x="2" y="3"/>
                  </a:lnTo>
                  <a:lnTo>
                    <a:pt x="2" y="3"/>
                  </a:lnTo>
                  <a:lnTo>
                    <a:pt x="6" y="0"/>
                  </a:lnTo>
                  <a:lnTo>
                    <a:pt x="10" y="0"/>
                  </a:lnTo>
                  <a:lnTo>
                    <a:pt x="15" y="1"/>
                  </a:lnTo>
                  <a:lnTo>
                    <a:pt x="20" y="7"/>
                  </a:lnTo>
                  <a:lnTo>
                    <a:pt x="2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8" name="Freeform 1363"/>
            <p:cNvSpPr/>
            <p:nvPr/>
          </p:nvSpPr>
          <p:spPr bwMode="auto">
            <a:xfrm>
              <a:off x="6061075" y="1352550"/>
              <a:ext cx="4763" cy="7938"/>
            </a:xfrm>
            <a:custGeom>
              <a:avLst/>
              <a:gdLst>
                <a:gd name="T0" fmla="*/ 0 w 11"/>
                <a:gd name="T1" fmla="*/ 13 h 13"/>
                <a:gd name="T2" fmla="*/ 0 w 11"/>
                <a:gd name="T3" fmla="*/ 13 h 13"/>
                <a:gd name="T4" fmla="*/ 0 w 11"/>
                <a:gd name="T5" fmla="*/ 6 h 13"/>
                <a:gd name="T6" fmla="*/ 1 w 11"/>
                <a:gd name="T7" fmla="*/ 2 h 13"/>
                <a:gd name="T8" fmla="*/ 4 w 11"/>
                <a:gd name="T9" fmla="*/ 0 h 13"/>
                <a:gd name="T10" fmla="*/ 11 w 11"/>
                <a:gd name="T11" fmla="*/ 0 h 13"/>
                <a:gd name="T12" fmla="*/ 11 w 11"/>
                <a:gd name="T13" fmla="*/ 0 h 13"/>
                <a:gd name="T14" fmla="*/ 0 w 11"/>
                <a:gd name="T15" fmla="*/ 13 h 13"/>
                <a:gd name="T16" fmla="*/ 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3"/>
                  </a:moveTo>
                  <a:lnTo>
                    <a:pt x="0" y="13"/>
                  </a:lnTo>
                  <a:lnTo>
                    <a:pt x="0" y="6"/>
                  </a:lnTo>
                  <a:lnTo>
                    <a:pt x="1" y="2"/>
                  </a:lnTo>
                  <a:lnTo>
                    <a:pt x="4" y="0"/>
                  </a:lnTo>
                  <a:lnTo>
                    <a:pt x="11" y="0"/>
                  </a:lnTo>
                  <a:lnTo>
                    <a:pt x="11" y="0"/>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9" name="Freeform 1364"/>
            <p:cNvSpPr/>
            <p:nvPr/>
          </p:nvSpPr>
          <p:spPr bwMode="auto">
            <a:xfrm>
              <a:off x="6534150" y="1244600"/>
              <a:ext cx="4763" cy="4763"/>
            </a:xfrm>
            <a:custGeom>
              <a:avLst/>
              <a:gdLst>
                <a:gd name="T0" fmla="*/ 0 w 8"/>
                <a:gd name="T1" fmla="*/ 1 h 10"/>
                <a:gd name="T2" fmla="*/ 0 w 8"/>
                <a:gd name="T3" fmla="*/ 1 h 10"/>
                <a:gd name="T4" fmla="*/ 8 w 8"/>
                <a:gd name="T5" fmla="*/ 7 h 10"/>
                <a:gd name="T6" fmla="*/ 8 w 8"/>
                <a:gd name="T7" fmla="*/ 7 h 10"/>
                <a:gd name="T8" fmla="*/ 1 w 8"/>
                <a:gd name="T9" fmla="*/ 10 h 10"/>
                <a:gd name="T10" fmla="*/ 1 w 8"/>
                <a:gd name="T11" fmla="*/ 10 h 10"/>
                <a:gd name="T12" fmla="*/ 0 w 8"/>
                <a:gd name="T13" fmla="*/ 0 h 10"/>
                <a:gd name="T14" fmla="*/ 0 w 8"/>
                <a:gd name="T15" fmla="*/ 0 h 10"/>
                <a:gd name="T16" fmla="*/ 0 w 8"/>
                <a:gd name="T17" fmla="*/ 1 h 10"/>
                <a:gd name="T18" fmla="*/ 0 w 8"/>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0" y="1"/>
                  </a:moveTo>
                  <a:lnTo>
                    <a:pt x="0" y="1"/>
                  </a:lnTo>
                  <a:lnTo>
                    <a:pt x="8" y="7"/>
                  </a:lnTo>
                  <a:lnTo>
                    <a:pt x="8" y="7"/>
                  </a:lnTo>
                  <a:lnTo>
                    <a:pt x="1" y="10"/>
                  </a:lnTo>
                  <a:lnTo>
                    <a:pt x="1" y="10"/>
                  </a:lnTo>
                  <a:lnTo>
                    <a:pt x="0" y="0"/>
                  </a:ln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15"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6" name="文本框 315"/>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down)">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down)">
                                      <p:cBhvr>
                                        <p:cTn id="27" dur="500"/>
                                        <p:tgtEl>
                                          <p:spTgt spid="2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128" y="4647002"/>
            <a:ext cx="5155938" cy="1290614"/>
          </a:xfrm>
          <a:prstGeom prst="rect">
            <a:avLst/>
          </a:prstGeom>
        </p:spPr>
      </p:pic>
      <p:sp>
        <p:nvSpPr>
          <p:cNvPr id="12" name="文本框 11"/>
          <p:cNvSpPr txBox="1"/>
          <p:nvPr/>
        </p:nvSpPr>
        <p:spPr>
          <a:xfrm>
            <a:off x="5323102" y="1182163"/>
            <a:ext cx="6970426" cy="923330"/>
          </a:xfrm>
          <a:prstGeom prst="rect">
            <a:avLst/>
          </a:prstGeom>
          <a:noFill/>
        </p:spPr>
        <p:txBody>
          <a:bodyPr wrap="square" rtlCol="0">
            <a:noAutofit/>
          </a:bodyPr>
          <a:lstStyle/>
          <a:p>
            <a:pPr algn="ctr"/>
            <a:r>
              <a:rPr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老师，谢谢您！</a:t>
            </a:r>
          </a:p>
        </p:txBody>
      </p:sp>
      <p:sp>
        <p:nvSpPr>
          <p:cNvPr id="14" name="文本框 13"/>
          <p:cNvSpPr txBox="1"/>
          <p:nvPr/>
        </p:nvSpPr>
        <p:spPr>
          <a:xfrm>
            <a:off x="6555507" y="2214778"/>
            <a:ext cx="4217697" cy="523220"/>
          </a:xfrm>
          <a:prstGeom prst="rect">
            <a:avLst/>
          </a:prstGeom>
          <a:noFill/>
        </p:spPr>
        <p:txBody>
          <a:bodyPr wrap="square" rtlCol="0">
            <a:noAutofit/>
          </a:bodyPr>
          <a:lstStyle/>
          <a:p>
            <a:pPr algn="ctr"/>
            <a:r>
              <a:rPr lang="en-US" altLang="zh-CN"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THEACHERS’DAY</a:t>
            </a:r>
            <a:endPar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16" name="组 1"/>
          <p:cNvGrpSpPr/>
          <p:nvPr/>
        </p:nvGrpSpPr>
        <p:grpSpPr>
          <a:xfrm rot="5400000">
            <a:off x="7957227" y="2943322"/>
            <a:ext cx="1300456" cy="1341082"/>
            <a:chOff x="4808965" y="2272826"/>
            <a:chExt cx="2576894" cy="2657395"/>
          </a:xfrm>
        </p:grpSpPr>
        <p:sp>
          <p:nvSpPr>
            <p:cNvPr id="17" name="Freeform 69"/>
            <p:cNvSpPr>
              <a:spLocks noEditPoints="1"/>
            </p:cNvSpPr>
            <p:nvPr/>
          </p:nvSpPr>
          <p:spPr bwMode="auto">
            <a:xfrm>
              <a:off x="5147483" y="3560620"/>
              <a:ext cx="2238376" cy="1369601"/>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72"/>
            <p:cNvSpPr>
              <a:spLocks noEditPoints="1"/>
            </p:cNvSpPr>
            <p:nvPr/>
          </p:nvSpPr>
          <p:spPr bwMode="auto">
            <a:xfrm>
              <a:off x="4808965" y="2272826"/>
              <a:ext cx="2146071" cy="1758168"/>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85" y="859650"/>
            <a:ext cx="5949820" cy="5198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00"/>
                            </p:stCondLst>
                            <p:childTnLst>
                              <p:par>
                                <p:cTn id="13" presetID="45"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ppt_w</p:attrName>
                                        </p:attrNameLst>
                                      </p:cBhvr>
                                      <p:tavLst>
                                        <p:tav tm="0" fmla="#ppt_w*sin(2.5*pi*$)">
                                          <p:val>
                                            <p:fltVal val="0"/>
                                          </p:val>
                                        </p:tav>
                                        <p:tav tm="100000">
                                          <p:val>
                                            <p:fltVal val="1"/>
                                          </p:val>
                                        </p:tav>
                                      </p:tavLst>
                                    </p:anim>
                                    <p:anim calcmode="lin" valueType="num">
                                      <p:cBhvr>
                                        <p:cTn id="1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500"/>
                            </p:stCondLst>
                            <p:childTnLst>
                              <p:par>
                                <p:cTn id="24" presetID="16" presetClass="entr" presetSubtype="37"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6993" y="3104948"/>
            <a:ext cx="6566744" cy="1107996"/>
          </a:xfrm>
          <a:prstGeom prst="rect">
            <a:avLst/>
          </a:prstGeom>
        </p:spPr>
        <p:txBody>
          <a:bodyPr wrap="square" lIns="0" tIns="0" rIns="0" bIns="0">
            <a:spAutoFit/>
          </a:bodyPr>
          <a:lstStyle/>
          <a:p>
            <a:pPr algn="ctr">
              <a:spcBef>
                <a:spcPct val="50000"/>
              </a:spcBef>
            </a:pPr>
            <a:r>
              <a:rPr lang="zh-CN" altLang="en-US" sz="7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请输入您的标题</a:t>
            </a:r>
          </a:p>
        </p:txBody>
      </p:sp>
      <p:sp>
        <p:nvSpPr>
          <p:cNvPr id="5" name="TextBox 11"/>
          <p:cNvSpPr txBox="1"/>
          <p:nvPr/>
        </p:nvSpPr>
        <p:spPr>
          <a:xfrm>
            <a:off x="2575195" y="4304120"/>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TextBox 11"/>
          <p:cNvSpPr txBox="1"/>
          <p:nvPr/>
        </p:nvSpPr>
        <p:spPr>
          <a:xfrm>
            <a:off x="2575195" y="4619732"/>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7" name="组合 191"/>
          <p:cNvGrpSpPr/>
          <p:nvPr/>
        </p:nvGrpSpPr>
        <p:grpSpPr>
          <a:xfrm>
            <a:off x="4617064" y="1548970"/>
            <a:ext cx="3146603" cy="946890"/>
            <a:chOff x="4990306" y="1715170"/>
            <a:chExt cx="3180926" cy="664441"/>
          </a:xfrm>
        </p:grpSpPr>
        <p:sp>
          <p:nvSpPr>
            <p:cNvPr id="8" name="Shape 18"/>
            <p:cNvSpPr/>
            <p:nvPr/>
          </p:nvSpPr>
          <p:spPr>
            <a:xfrm>
              <a:off x="4990306" y="1772516"/>
              <a:ext cx="3180926" cy="607095"/>
            </a:xfrm>
            <a:prstGeom prst="roundRect">
              <a:avLst>
                <a:gd name="adj" fmla="val 50000"/>
              </a:avLst>
            </a:prstGeom>
            <a:noFill/>
            <a:ln w="38100" cap="flat">
              <a:solidFill>
                <a:schemeClr val="bg2"/>
              </a:solidFill>
              <a:prstDash val="solid"/>
              <a:miter lim="400000"/>
            </a:ln>
            <a:effectLst/>
          </p:spPr>
          <p:txBody>
            <a:bodyPr wrap="square" lIns="19046" tIns="19046" rIns="19046" bIns="19046" numCol="1" anchor="ctr">
              <a:noAutofit/>
            </a:bodyPr>
            <a:lstStyle/>
            <a:p>
              <a:pPr algn="ctr" defTabSz="914400">
                <a:defRPr/>
              </a:pPr>
              <a:endParaRPr sz="5400" kern="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文本框 3"/>
            <p:cNvSpPr txBox="1"/>
            <p:nvPr/>
          </p:nvSpPr>
          <p:spPr>
            <a:xfrm>
              <a:off x="5191080" y="1715170"/>
              <a:ext cx="2757590" cy="647908"/>
            </a:xfrm>
            <a:prstGeom prst="rect">
              <a:avLst/>
            </a:prstGeom>
            <a:noFill/>
            <a:ln w="38100">
              <a:noFill/>
            </a:ln>
          </p:spPr>
          <p:txBody>
            <a:bodyPr wrap="square" rtlCol="0">
              <a:spAutoFit/>
            </a:bodyPr>
            <a:lstStyle/>
            <a:p>
              <a:pPr algn="ctr"/>
              <a:r>
                <a:rPr kumimoji="1" lang="zh-CN" altLang="en-US" sz="5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第一章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21028783">
            <a:off x="1788068" y="2629658"/>
            <a:ext cx="2168545" cy="2759047"/>
            <a:chOff x="1580" y="885"/>
            <a:chExt cx="1715" cy="2182"/>
          </a:xfrm>
          <a:solidFill>
            <a:schemeClr val="bg1"/>
          </a:solidFill>
        </p:grpSpPr>
        <p:sp>
          <p:nvSpPr>
            <p:cNvPr id="5" name="Freeform 5"/>
            <p:cNvSpPr/>
            <p:nvPr/>
          </p:nvSpPr>
          <p:spPr bwMode="auto">
            <a:xfrm>
              <a:off x="1837" y="1892"/>
              <a:ext cx="472" cy="104"/>
            </a:xfrm>
            <a:custGeom>
              <a:avLst/>
              <a:gdLst>
                <a:gd name="T0" fmla="*/ 174 w 176"/>
                <a:gd name="T1" fmla="*/ 32 h 39"/>
                <a:gd name="T2" fmla="*/ 3 w 176"/>
                <a:gd name="T3" fmla="*/ 23 h 39"/>
                <a:gd name="T4" fmla="*/ 5 w 176"/>
                <a:gd name="T5" fmla="*/ 28 h 39"/>
                <a:gd name="T6" fmla="*/ 89 w 176"/>
                <a:gd name="T7" fmla="*/ 18 h 39"/>
                <a:gd name="T8" fmla="*/ 171 w 176"/>
                <a:gd name="T9" fmla="*/ 38 h 39"/>
                <a:gd name="T10" fmla="*/ 174 w 176"/>
                <a:gd name="T11" fmla="*/ 32 h 39"/>
              </a:gdLst>
              <a:ahLst/>
              <a:cxnLst>
                <a:cxn ang="0">
                  <a:pos x="T0" y="T1"/>
                </a:cxn>
                <a:cxn ang="0">
                  <a:pos x="T2" y="T3"/>
                </a:cxn>
                <a:cxn ang="0">
                  <a:pos x="T4" y="T5"/>
                </a:cxn>
                <a:cxn ang="0">
                  <a:pos x="T6" y="T7"/>
                </a:cxn>
                <a:cxn ang="0">
                  <a:pos x="T8" y="T9"/>
                </a:cxn>
                <a:cxn ang="0">
                  <a:pos x="T10" y="T11"/>
                </a:cxn>
              </a:cxnLst>
              <a:rect l="0" t="0" r="r" b="b"/>
              <a:pathLst>
                <a:path w="176" h="39">
                  <a:moveTo>
                    <a:pt x="174" y="32"/>
                  </a:moveTo>
                  <a:cubicBezTo>
                    <a:pt x="128" y="0"/>
                    <a:pt x="53" y="3"/>
                    <a:pt x="3" y="23"/>
                  </a:cubicBezTo>
                  <a:cubicBezTo>
                    <a:pt x="0" y="24"/>
                    <a:pt x="1" y="29"/>
                    <a:pt x="5" y="28"/>
                  </a:cubicBezTo>
                  <a:cubicBezTo>
                    <a:pt x="32" y="20"/>
                    <a:pt x="60" y="16"/>
                    <a:pt x="89" y="18"/>
                  </a:cubicBezTo>
                  <a:cubicBezTo>
                    <a:pt x="119" y="20"/>
                    <a:pt x="143" y="30"/>
                    <a:pt x="171" y="38"/>
                  </a:cubicBezTo>
                  <a:cubicBezTo>
                    <a:pt x="175" y="39"/>
                    <a:pt x="176" y="34"/>
                    <a:pt x="174" y="32"/>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6"/>
            <p:cNvSpPr/>
            <p:nvPr/>
          </p:nvSpPr>
          <p:spPr bwMode="auto">
            <a:xfrm>
              <a:off x="1845" y="2004"/>
              <a:ext cx="541" cy="153"/>
            </a:xfrm>
            <a:custGeom>
              <a:avLst/>
              <a:gdLst>
                <a:gd name="T0" fmla="*/ 197 w 202"/>
                <a:gd name="T1" fmla="*/ 47 h 57"/>
                <a:gd name="T2" fmla="*/ 2 w 202"/>
                <a:gd name="T3" fmla="*/ 24 h 57"/>
                <a:gd name="T4" fmla="*/ 3 w 202"/>
                <a:gd name="T5" fmla="*/ 28 h 57"/>
                <a:gd name="T6" fmla="*/ 101 w 202"/>
                <a:gd name="T7" fmla="*/ 23 h 57"/>
                <a:gd name="T8" fmla="*/ 193 w 202"/>
                <a:gd name="T9" fmla="*/ 54 h 57"/>
                <a:gd name="T10" fmla="*/ 197 w 202"/>
                <a:gd name="T11" fmla="*/ 47 h 57"/>
              </a:gdLst>
              <a:ahLst/>
              <a:cxnLst>
                <a:cxn ang="0">
                  <a:pos x="T0" y="T1"/>
                </a:cxn>
                <a:cxn ang="0">
                  <a:pos x="T2" y="T3"/>
                </a:cxn>
                <a:cxn ang="0">
                  <a:pos x="T4" y="T5"/>
                </a:cxn>
                <a:cxn ang="0">
                  <a:pos x="T6" y="T7"/>
                </a:cxn>
                <a:cxn ang="0">
                  <a:pos x="T8" y="T9"/>
                </a:cxn>
                <a:cxn ang="0">
                  <a:pos x="T10" y="T11"/>
                </a:cxn>
              </a:cxnLst>
              <a:rect l="0" t="0" r="r" b="b"/>
              <a:pathLst>
                <a:path w="202" h="57">
                  <a:moveTo>
                    <a:pt x="197" y="47"/>
                  </a:moveTo>
                  <a:cubicBezTo>
                    <a:pt x="142" y="12"/>
                    <a:pt x="64" y="0"/>
                    <a:pt x="2" y="24"/>
                  </a:cubicBezTo>
                  <a:cubicBezTo>
                    <a:pt x="0" y="25"/>
                    <a:pt x="1" y="29"/>
                    <a:pt x="3" y="28"/>
                  </a:cubicBezTo>
                  <a:cubicBezTo>
                    <a:pt x="36" y="23"/>
                    <a:pt x="67" y="18"/>
                    <a:pt x="101" y="23"/>
                  </a:cubicBezTo>
                  <a:cubicBezTo>
                    <a:pt x="134" y="27"/>
                    <a:pt x="164" y="38"/>
                    <a:pt x="193" y="54"/>
                  </a:cubicBezTo>
                  <a:cubicBezTo>
                    <a:pt x="198" y="57"/>
                    <a:pt x="202" y="50"/>
                    <a:pt x="197" y="47"/>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7"/>
            <p:cNvSpPr/>
            <p:nvPr/>
          </p:nvSpPr>
          <p:spPr bwMode="auto">
            <a:xfrm>
              <a:off x="1859" y="2170"/>
              <a:ext cx="487" cy="126"/>
            </a:xfrm>
            <a:custGeom>
              <a:avLst/>
              <a:gdLst>
                <a:gd name="T0" fmla="*/ 180 w 182"/>
                <a:gd name="T1" fmla="*/ 40 h 47"/>
                <a:gd name="T2" fmla="*/ 4 w 182"/>
                <a:gd name="T3" fmla="*/ 9 h 47"/>
                <a:gd name="T4" fmla="*/ 4 w 182"/>
                <a:gd name="T5" fmla="*/ 15 h 47"/>
                <a:gd name="T6" fmla="*/ 88 w 182"/>
                <a:gd name="T7" fmla="*/ 15 h 47"/>
                <a:gd name="T8" fmla="*/ 176 w 182"/>
                <a:gd name="T9" fmla="*/ 45 h 47"/>
                <a:gd name="T10" fmla="*/ 180 w 182"/>
                <a:gd name="T11" fmla="*/ 40 h 47"/>
              </a:gdLst>
              <a:ahLst/>
              <a:cxnLst>
                <a:cxn ang="0">
                  <a:pos x="T0" y="T1"/>
                </a:cxn>
                <a:cxn ang="0">
                  <a:pos x="T2" y="T3"/>
                </a:cxn>
                <a:cxn ang="0">
                  <a:pos x="T4" y="T5"/>
                </a:cxn>
                <a:cxn ang="0">
                  <a:pos x="T6" y="T7"/>
                </a:cxn>
                <a:cxn ang="0">
                  <a:pos x="T8" y="T9"/>
                </a:cxn>
                <a:cxn ang="0">
                  <a:pos x="T10" y="T11"/>
                </a:cxn>
              </a:cxnLst>
              <a:rect l="0" t="0" r="r" b="b"/>
              <a:pathLst>
                <a:path w="182" h="47">
                  <a:moveTo>
                    <a:pt x="180" y="40"/>
                  </a:moveTo>
                  <a:cubicBezTo>
                    <a:pt x="136" y="0"/>
                    <a:pt x="59" y="4"/>
                    <a:pt x="4" y="9"/>
                  </a:cubicBezTo>
                  <a:cubicBezTo>
                    <a:pt x="0" y="9"/>
                    <a:pt x="0" y="15"/>
                    <a:pt x="4" y="15"/>
                  </a:cubicBezTo>
                  <a:cubicBezTo>
                    <a:pt x="32" y="13"/>
                    <a:pt x="60" y="12"/>
                    <a:pt x="88" y="15"/>
                  </a:cubicBezTo>
                  <a:cubicBezTo>
                    <a:pt x="121" y="19"/>
                    <a:pt x="147" y="31"/>
                    <a:pt x="176" y="45"/>
                  </a:cubicBezTo>
                  <a:cubicBezTo>
                    <a:pt x="179" y="47"/>
                    <a:pt x="182" y="43"/>
                    <a:pt x="180" y="40"/>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8"/>
            <p:cNvSpPr/>
            <p:nvPr/>
          </p:nvSpPr>
          <p:spPr bwMode="auto">
            <a:xfrm>
              <a:off x="1883" y="2333"/>
              <a:ext cx="471" cy="70"/>
            </a:xfrm>
            <a:custGeom>
              <a:avLst/>
              <a:gdLst>
                <a:gd name="T0" fmla="*/ 173 w 176"/>
                <a:gd name="T1" fmla="*/ 20 h 26"/>
                <a:gd name="T2" fmla="*/ 91 w 176"/>
                <a:gd name="T3" fmla="*/ 0 h 26"/>
                <a:gd name="T4" fmla="*/ 2 w 176"/>
                <a:gd name="T5" fmla="*/ 18 h 26"/>
                <a:gd name="T6" fmla="*/ 4 w 176"/>
                <a:gd name="T7" fmla="*/ 23 h 26"/>
                <a:gd name="T8" fmla="*/ 88 w 176"/>
                <a:gd name="T9" fmla="*/ 8 h 26"/>
                <a:gd name="T10" fmla="*/ 171 w 176"/>
                <a:gd name="T11" fmla="*/ 26 h 26"/>
                <a:gd name="T12" fmla="*/ 173 w 176"/>
                <a:gd name="T13" fmla="*/ 20 h 26"/>
              </a:gdLst>
              <a:ahLst/>
              <a:cxnLst>
                <a:cxn ang="0">
                  <a:pos x="T0" y="T1"/>
                </a:cxn>
                <a:cxn ang="0">
                  <a:pos x="T2" y="T3"/>
                </a:cxn>
                <a:cxn ang="0">
                  <a:pos x="T4" y="T5"/>
                </a:cxn>
                <a:cxn ang="0">
                  <a:pos x="T6" y="T7"/>
                </a:cxn>
                <a:cxn ang="0">
                  <a:pos x="T8" y="T9"/>
                </a:cxn>
                <a:cxn ang="0">
                  <a:pos x="T10" y="T11"/>
                </a:cxn>
                <a:cxn ang="0">
                  <a:pos x="T12" y="T13"/>
                </a:cxn>
              </a:cxnLst>
              <a:rect l="0" t="0" r="r" b="b"/>
              <a:pathLst>
                <a:path w="176" h="26">
                  <a:moveTo>
                    <a:pt x="173" y="20"/>
                  </a:moveTo>
                  <a:cubicBezTo>
                    <a:pt x="151" y="4"/>
                    <a:pt x="117" y="1"/>
                    <a:pt x="91" y="0"/>
                  </a:cubicBezTo>
                  <a:cubicBezTo>
                    <a:pt x="60" y="0"/>
                    <a:pt x="31" y="6"/>
                    <a:pt x="2" y="18"/>
                  </a:cubicBezTo>
                  <a:cubicBezTo>
                    <a:pt x="0" y="19"/>
                    <a:pt x="1" y="24"/>
                    <a:pt x="4" y="23"/>
                  </a:cubicBezTo>
                  <a:cubicBezTo>
                    <a:pt x="31" y="12"/>
                    <a:pt x="59" y="7"/>
                    <a:pt x="88" y="8"/>
                  </a:cubicBezTo>
                  <a:cubicBezTo>
                    <a:pt x="118" y="9"/>
                    <a:pt x="142" y="20"/>
                    <a:pt x="171" y="26"/>
                  </a:cubicBezTo>
                  <a:cubicBezTo>
                    <a:pt x="174" y="26"/>
                    <a:pt x="176" y="22"/>
                    <a:pt x="173" y="20"/>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9"/>
            <p:cNvSpPr/>
            <p:nvPr/>
          </p:nvSpPr>
          <p:spPr bwMode="auto">
            <a:xfrm>
              <a:off x="1877" y="2454"/>
              <a:ext cx="458" cy="88"/>
            </a:xfrm>
            <a:custGeom>
              <a:avLst/>
              <a:gdLst>
                <a:gd name="T0" fmla="*/ 167 w 171"/>
                <a:gd name="T1" fmla="*/ 24 h 33"/>
                <a:gd name="T2" fmla="*/ 3 w 171"/>
                <a:gd name="T3" fmla="*/ 21 h 33"/>
                <a:gd name="T4" fmla="*/ 5 w 171"/>
                <a:gd name="T5" fmla="*/ 26 h 33"/>
                <a:gd name="T6" fmla="*/ 85 w 171"/>
                <a:gd name="T7" fmla="*/ 14 h 33"/>
                <a:gd name="T8" fmla="*/ 164 w 171"/>
                <a:gd name="T9" fmla="*/ 31 h 33"/>
                <a:gd name="T10" fmla="*/ 167 w 171"/>
                <a:gd name="T11" fmla="*/ 24 h 33"/>
              </a:gdLst>
              <a:ahLst/>
              <a:cxnLst>
                <a:cxn ang="0">
                  <a:pos x="T0" y="T1"/>
                </a:cxn>
                <a:cxn ang="0">
                  <a:pos x="T2" y="T3"/>
                </a:cxn>
                <a:cxn ang="0">
                  <a:pos x="T4" y="T5"/>
                </a:cxn>
                <a:cxn ang="0">
                  <a:pos x="T6" y="T7"/>
                </a:cxn>
                <a:cxn ang="0">
                  <a:pos x="T8" y="T9"/>
                </a:cxn>
                <a:cxn ang="0">
                  <a:pos x="T10" y="T11"/>
                </a:cxn>
              </a:cxnLst>
              <a:rect l="0" t="0" r="r" b="b"/>
              <a:pathLst>
                <a:path w="171" h="33">
                  <a:moveTo>
                    <a:pt x="167" y="24"/>
                  </a:moveTo>
                  <a:cubicBezTo>
                    <a:pt x="118" y="0"/>
                    <a:pt x="53" y="0"/>
                    <a:pt x="3" y="21"/>
                  </a:cubicBezTo>
                  <a:cubicBezTo>
                    <a:pt x="0" y="22"/>
                    <a:pt x="2" y="26"/>
                    <a:pt x="5" y="26"/>
                  </a:cubicBezTo>
                  <a:cubicBezTo>
                    <a:pt x="31" y="18"/>
                    <a:pt x="57" y="13"/>
                    <a:pt x="85" y="14"/>
                  </a:cubicBezTo>
                  <a:cubicBezTo>
                    <a:pt x="113" y="15"/>
                    <a:pt x="138" y="22"/>
                    <a:pt x="164" y="31"/>
                  </a:cubicBezTo>
                  <a:cubicBezTo>
                    <a:pt x="168" y="33"/>
                    <a:pt x="171" y="26"/>
                    <a:pt x="167" y="24"/>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0"/>
            <p:cNvSpPr/>
            <p:nvPr/>
          </p:nvSpPr>
          <p:spPr bwMode="auto">
            <a:xfrm>
              <a:off x="1883" y="2555"/>
              <a:ext cx="434" cy="100"/>
            </a:xfrm>
            <a:custGeom>
              <a:avLst/>
              <a:gdLst>
                <a:gd name="T0" fmla="*/ 157 w 162"/>
                <a:gd name="T1" fmla="*/ 29 h 37"/>
                <a:gd name="T2" fmla="*/ 2 w 162"/>
                <a:gd name="T3" fmla="*/ 15 h 37"/>
                <a:gd name="T4" fmla="*/ 3 w 162"/>
                <a:gd name="T5" fmla="*/ 19 h 37"/>
                <a:gd name="T6" fmla="*/ 153 w 162"/>
                <a:gd name="T7" fmla="*/ 35 h 37"/>
                <a:gd name="T8" fmla="*/ 157 w 162"/>
                <a:gd name="T9" fmla="*/ 29 h 37"/>
              </a:gdLst>
              <a:ahLst/>
              <a:cxnLst>
                <a:cxn ang="0">
                  <a:pos x="T0" y="T1"/>
                </a:cxn>
                <a:cxn ang="0">
                  <a:pos x="T2" y="T3"/>
                </a:cxn>
                <a:cxn ang="0">
                  <a:pos x="T4" y="T5"/>
                </a:cxn>
                <a:cxn ang="0">
                  <a:pos x="T6" y="T7"/>
                </a:cxn>
                <a:cxn ang="0">
                  <a:pos x="T8" y="T9"/>
                </a:cxn>
              </a:cxnLst>
              <a:rect l="0" t="0" r="r" b="b"/>
              <a:pathLst>
                <a:path w="162" h="37">
                  <a:moveTo>
                    <a:pt x="157" y="29"/>
                  </a:moveTo>
                  <a:cubicBezTo>
                    <a:pt x="111" y="2"/>
                    <a:pt x="52" y="0"/>
                    <a:pt x="2" y="15"/>
                  </a:cubicBezTo>
                  <a:cubicBezTo>
                    <a:pt x="0" y="16"/>
                    <a:pt x="1" y="20"/>
                    <a:pt x="3" y="19"/>
                  </a:cubicBezTo>
                  <a:cubicBezTo>
                    <a:pt x="56" y="6"/>
                    <a:pt x="104" y="14"/>
                    <a:pt x="153" y="35"/>
                  </a:cubicBezTo>
                  <a:cubicBezTo>
                    <a:pt x="158" y="37"/>
                    <a:pt x="162" y="31"/>
                    <a:pt x="157" y="29"/>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1"/>
            <p:cNvSpPr/>
            <p:nvPr/>
          </p:nvSpPr>
          <p:spPr bwMode="auto">
            <a:xfrm>
              <a:off x="2518" y="2614"/>
              <a:ext cx="463" cy="105"/>
            </a:xfrm>
            <a:custGeom>
              <a:avLst/>
              <a:gdLst>
                <a:gd name="T0" fmla="*/ 171 w 173"/>
                <a:gd name="T1" fmla="*/ 33 h 39"/>
                <a:gd name="T2" fmla="*/ 110 w 173"/>
                <a:gd name="T3" fmla="*/ 9 h 39"/>
                <a:gd name="T4" fmla="*/ 2 w 173"/>
                <a:gd name="T5" fmla="*/ 25 h 39"/>
                <a:gd name="T6" fmla="*/ 2 w 173"/>
                <a:gd name="T7" fmla="*/ 28 h 39"/>
                <a:gd name="T8" fmla="*/ 166 w 173"/>
                <a:gd name="T9" fmla="*/ 37 h 39"/>
                <a:gd name="T10" fmla="*/ 171 w 173"/>
                <a:gd name="T11" fmla="*/ 33 h 39"/>
              </a:gdLst>
              <a:ahLst/>
              <a:cxnLst>
                <a:cxn ang="0">
                  <a:pos x="T0" y="T1"/>
                </a:cxn>
                <a:cxn ang="0">
                  <a:pos x="T2" y="T3"/>
                </a:cxn>
                <a:cxn ang="0">
                  <a:pos x="T4" y="T5"/>
                </a:cxn>
                <a:cxn ang="0">
                  <a:pos x="T6" y="T7"/>
                </a:cxn>
                <a:cxn ang="0">
                  <a:pos x="T8" y="T9"/>
                </a:cxn>
                <a:cxn ang="0">
                  <a:pos x="T10" y="T11"/>
                </a:cxn>
              </a:cxnLst>
              <a:rect l="0" t="0" r="r" b="b"/>
              <a:pathLst>
                <a:path w="173" h="39">
                  <a:moveTo>
                    <a:pt x="171" y="33"/>
                  </a:moveTo>
                  <a:cubicBezTo>
                    <a:pt x="159" y="12"/>
                    <a:pt x="131" y="9"/>
                    <a:pt x="110" y="9"/>
                  </a:cubicBezTo>
                  <a:cubicBezTo>
                    <a:pt x="75" y="9"/>
                    <a:pt x="34" y="12"/>
                    <a:pt x="2" y="25"/>
                  </a:cubicBezTo>
                  <a:cubicBezTo>
                    <a:pt x="0" y="25"/>
                    <a:pt x="0" y="28"/>
                    <a:pt x="2" y="28"/>
                  </a:cubicBezTo>
                  <a:cubicBezTo>
                    <a:pt x="55" y="23"/>
                    <a:pt x="121" y="0"/>
                    <a:pt x="166" y="37"/>
                  </a:cubicBezTo>
                  <a:cubicBezTo>
                    <a:pt x="169" y="39"/>
                    <a:pt x="173" y="36"/>
                    <a:pt x="171" y="33"/>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2"/>
            <p:cNvSpPr/>
            <p:nvPr/>
          </p:nvSpPr>
          <p:spPr bwMode="auto">
            <a:xfrm>
              <a:off x="2542" y="2481"/>
              <a:ext cx="517" cy="115"/>
            </a:xfrm>
            <a:custGeom>
              <a:avLst/>
              <a:gdLst>
                <a:gd name="T0" fmla="*/ 191 w 193"/>
                <a:gd name="T1" fmla="*/ 36 h 43"/>
                <a:gd name="T2" fmla="*/ 4 w 193"/>
                <a:gd name="T3" fmla="*/ 28 h 43"/>
                <a:gd name="T4" fmla="*/ 5 w 193"/>
                <a:gd name="T5" fmla="*/ 33 h 43"/>
                <a:gd name="T6" fmla="*/ 99 w 193"/>
                <a:gd name="T7" fmla="*/ 22 h 43"/>
                <a:gd name="T8" fmla="*/ 188 w 193"/>
                <a:gd name="T9" fmla="*/ 42 h 43"/>
                <a:gd name="T10" fmla="*/ 191 w 193"/>
                <a:gd name="T11" fmla="*/ 36 h 43"/>
              </a:gdLst>
              <a:ahLst/>
              <a:cxnLst>
                <a:cxn ang="0">
                  <a:pos x="T0" y="T1"/>
                </a:cxn>
                <a:cxn ang="0">
                  <a:pos x="T2" y="T3"/>
                </a:cxn>
                <a:cxn ang="0">
                  <a:pos x="T4" y="T5"/>
                </a:cxn>
                <a:cxn ang="0">
                  <a:pos x="T6" y="T7"/>
                </a:cxn>
                <a:cxn ang="0">
                  <a:pos x="T8" y="T9"/>
                </a:cxn>
                <a:cxn ang="0">
                  <a:pos x="T10" y="T11"/>
                </a:cxn>
              </a:cxnLst>
              <a:rect l="0" t="0" r="r" b="b"/>
              <a:pathLst>
                <a:path w="193" h="43">
                  <a:moveTo>
                    <a:pt x="191" y="36"/>
                  </a:moveTo>
                  <a:cubicBezTo>
                    <a:pt x="138" y="0"/>
                    <a:pt x="62" y="15"/>
                    <a:pt x="4" y="28"/>
                  </a:cubicBezTo>
                  <a:cubicBezTo>
                    <a:pt x="0" y="29"/>
                    <a:pt x="2" y="34"/>
                    <a:pt x="5" y="33"/>
                  </a:cubicBezTo>
                  <a:cubicBezTo>
                    <a:pt x="36" y="27"/>
                    <a:pt x="68" y="22"/>
                    <a:pt x="99" y="22"/>
                  </a:cubicBezTo>
                  <a:cubicBezTo>
                    <a:pt x="132" y="22"/>
                    <a:pt x="159" y="30"/>
                    <a:pt x="188" y="42"/>
                  </a:cubicBezTo>
                  <a:cubicBezTo>
                    <a:pt x="192" y="43"/>
                    <a:pt x="193" y="38"/>
                    <a:pt x="191" y="36"/>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3"/>
            <p:cNvSpPr/>
            <p:nvPr/>
          </p:nvSpPr>
          <p:spPr bwMode="auto">
            <a:xfrm>
              <a:off x="2552" y="2309"/>
              <a:ext cx="493" cy="110"/>
            </a:xfrm>
            <a:custGeom>
              <a:avLst/>
              <a:gdLst>
                <a:gd name="T0" fmla="*/ 182 w 184"/>
                <a:gd name="T1" fmla="*/ 35 h 41"/>
                <a:gd name="T2" fmla="*/ 3 w 184"/>
                <a:gd name="T3" fmla="*/ 35 h 41"/>
                <a:gd name="T4" fmla="*/ 5 w 184"/>
                <a:gd name="T5" fmla="*/ 39 h 41"/>
                <a:gd name="T6" fmla="*/ 95 w 184"/>
                <a:gd name="T7" fmla="*/ 21 h 41"/>
                <a:gd name="T8" fmla="*/ 180 w 184"/>
                <a:gd name="T9" fmla="*/ 40 h 41"/>
                <a:gd name="T10" fmla="*/ 182 w 184"/>
                <a:gd name="T11" fmla="*/ 35 h 41"/>
              </a:gdLst>
              <a:ahLst/>
              <a:cxnLst>
                <a:cxn ang="0">
                  <a:pos x="T0" y="T1"/>
                </a:cxn>
                <a:cxn ang="0">
                  <a:pos x="T2" y="T3"/>
                </a:cxn>
                <a:cxn ang="0">
                  <a:pos x="T4" y="T5"/>
                </a:cxn>
                <a:cxn ang="0">
                  <a:pos x="T6" y="T7"/>
                </a:cxn>
                <a:cxn ang="0">
                  <a:pos x="T8" y="T9"/>
                </a:cxn>
                <a:cxn ang="0">
                  <a:pos x="T10" y="T11"/>
                </a:cxn>
              </a:cxnLst>
              <a:rect l="0" t="0" r="r" b="b"/>
              <a:pathLst>
                <a:path w="184" h="41">
                  <a:moveTo>
                    <a:pt x="182" y="35"/>
                  </a:moveTo>
                  <a:cubicBezTo>
                    <a:pt x="132" y="0"/>
                    <a:pt x="54" y="10"/>
                    <a:pt x="3" y="35"/>
                  </a:cubicBezTo>
                  <a:cubicBezTo>
                    <a:pt x="0" y="37"/>
                    <a:pt x="2" y="40"/>
                    <a:pt x="5" y="39"/>
                  </a:cubicBezTo>
                  <a:cubicBezTo>
                    <a:pt x="34" y="27"/>
                    <a:pt x="64" y="20"/>
                    <a:pt x="95" y="21"/>
                  </a:cubicBezTo>
                  <a:cubicBezTo>
                    <a:pt x="126" y="21"/>
                    <a:pt x="151" y="32"/>
                    <a:pt x="180" y="40"/>
                  </a:cubicBezTo>
                  <a:cubicBezTo>
                    <a:pt x="183" y="41"/>
                    <a:pt x="184" y="36"/>
                    <a:pt x="182" y="35"/>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4"/>
            <p:cNvSpPr/>
            <p:nvPr/>
          </p:nvSpPr>
          <p:spPr bwMode="auto">
            <a:xfrm>
              <a:off x="2526" y="2181"/>
              <a:ext cx="485" cy="99"/>
            </a:xfrm>
            <a:custGeom>
              <a:avLst/>
              <a:gdLst>
                <a:gd name="T0" fmla="*/ 178 w 181"/>
                <a:gd name="T1" fmla="*/ 24 h 37"/>
                <a:gd name="T2" fmla="*/ 2 w 181"/>
                <a:gd name="T3" fmla="*/ 33 h 37"/>
                <a:gd name="T4" fmla="*/ 4 w 181"/>
                <a:gd name="T5" fmla="*/ 36 h 37"/>
                <a:gd name="T6" fmla="*/ 89 w 181"/>
                <a:gd name="T7" fmla="*/ 18 h 37"/>
                <a:gd name="T8" fmla="*/ 176 w 181"/>
                <a:gd name="T9" fmla="*/ 29 h 37"/>
                <a:gd name="T10" fmla="*/ 178 w 181"/>
                <a:gd name="T11" fmla="*/ 24 h 37"/>
              </a:gdLst>
              <a:ahLst/>
              <a:cxnLst>
                <a:cxn ang="0">
                  <a:pos x="T0" y="T1"/>
                </a:cxn>
                <a:cxn ang="0">
                  <a:pos x="T2" y="T3"/>
                </a:cxn>
                <a:cxn ang="0">
                  <a:pos x="T4" y="T5"/>
                </a:cxn>
                <a:cxn ang="0">
                  <a:pos x="T6" y="T7"/>
                </a:cxn>
                <a:cxn ang="0">
                  <a:pos x="T8" y="T9"/>
                </a:cxn>
                <a:cxn ang="0">
                  <a:pos x="T10" y="T11"/>
                </a:cxn>
              </a:cxnLst>
              <a:rect l="0" t="0" r="r" b="b"/>
              <a:pathLst>
                <a:path w="181" h="37">
                  <a:moveTo>
                    <a:pt x="178" y="24"/>
                  </a:moveTo>
                  <a:cubicBezTo>
                    <a:pt x="124" y="0"/>
                    <a:pt x="54" y="9"/>
                    <a:pt x="2" y="33"/>
                  </a:cubicBezTo>
                  <a:cubicBezTo>
                    <a:pt x="0" y="34"/>
                    <a:pt x="2" y="37"/>
                    <a:pt x="4" y="36"/>
                  </a:cubicBezTo>
                  <a:cubicBezTo>
                    <a:pt x="31" y="26"/>
                    <a:pt x="59" y="19"/>
                    <a:pt x="89" y="18"/>
                  </a:cubicBezTo>
                  <a:cubicBezTo>
                    <a:pt x="119" y="17"/>
                    <a:pt x="147" y="24"/>
                    <a:pt x="176" y="29"/>
                  </a:cubicBezTo>
                  <a:cubicBezTo>
                    <a:pt x="179" y="30"/>
                    <a:pt x="181" y="25"/>
                    <a:pt x="178" y="24"/>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15"/>
            <p:cNvSpPr/>
            <p:nvPr/>
          </p:nvSpPr>
          <p:spPr bwMode="auto">
            <a:xfrm>
              <a:off x="2528" y="2034"/>
              <a:ext cx="472" cy="88"/>
            </a:xfrm>
            <a:custGeom>
              <a:avLst/>
              <a:gdLst>
                <a:gd name="T0" fmla="*/ 172 w 176"/>
                <a:gd name="T1" fmla="*/ 13 h 33"/>
                <a:gd name="T2" fmla="*/ 91 w 176"/>
                <a:gd name="T3" fmla="*/ 3 h 33"/>
                <a:gd name="T4" fmla="*/ 4 w 176"/>
                <a:gd name="T5" fmla="*/ 26 h 33"/>
                <a:gd name="T6" fmla="*/ 5 w 176"/>
                <a:gd name="T7" fmla="*/ 32 h 33"/>
                <a:gd name="T8" fmla="*/ 88 w 176"/>
                <a:gd name="T9" fmla="*/ 11 h 33"/>
                <a:gd name="T10" fmla="*/ 169 w 176"/>
                <a:gd name="T11" fmla="*/ 20 h 33"/>
                <a:gd name="T12" fmla="*/ 172 w 176"/>
                <a:gd name="T13" fmla="*/ 13 h 33"/>
              </a:gdLst>
              <a:ahLst/>
              <a:cxnLst>
                <a:cxn ang="0">
                  <a:pos x="T0" y="T1"/>
                </a:cxn>
                <a:cxn ang="0">
                  <a:pos x="T2" y="T3"/>
                </a:cxn>
                <a:cxn ang="0">
                  <a:pos x="T4" y="T5"/>
                </a:cxn>
                <a:cxn ang="0">
                  <a:pos x="T6" y="T7"/>
                </a:cxn>
                <a:cxn ang="0">
                  <a:pos x="T8" y="T9"/>
                </a:cxn>
                <a:cxn ang="0">
                  <a:pos x="T10" y="T11"/>
                </a:cxn>
                <a:cxn ang="0">
                  <a:pos x="T12" y="T13"/>
                </a:cxn>
              </a:cxnLst>
              <a:rect l="0" t="0" r="r" b="b"/>
              <a:pathLst>
                <a:path w="176" h="33">
                  <a:moveTo>
                    <a:pt x="172" y="13"/>
                  </a:moveTo>
                  <a:cubicBezTo>
                    <a:pt x="147" y="3"/>
                    <a:pt x="118" y="0"/>
                    <a:pt x="91" y="3"/>
                  </a:cubicBezTo>
                  <a:cubicBezTo>
                    <a:pt x="61" y="6"/>
                    <a:pt x="34" y="19"/>
                    <a:pt x="4" y="26"/>
                  </a:cubicBezTo>
                  <a:cubicBezTo>
                    <a:pt x="0" y="27"/>
                    <a:pt x="2" y="33"/>
                    <a:pt x="5" y="32"/>
                  </a:cubicBezTo>
                  <a:cubicBezTo>
                    <a:pt x="33" y="26"/>
                    <a:pt x="59" y="14"/>
                    <a:pt x="88" y="11"/>
                  </a:cubicBezTo>
                  <a:cubicBezTo>
                    <a:pt x="116" y="8"/>
                    <a:pt x="142" y="13"/>
                    <a:pt x="169" y="20"/>
                  </a:cubicBezTo>
                  <a:cubicBezTo>
                    <a:pt x="173" y="21"/>
                    <a:pt x="176" y="15"/>
                    <a:pt x="172" y="13"/>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 name="Freeform 16"/>
            <p:cNvSpPr/>
            <p:nvPr/>
          </p:nvSpPr>
          <p:spPr bwMode="auto">
            <a:xfrm>
              <a:off x="2491" y="1843"/>
              <a:ext cx="466" cy="148"/>
            </a:xfrm>
            <a:custGeom>
              <a:avLst/>
              <a:gdLst>
                <a:gd name="T0" fmla="*/ 169 w 174"/>
                <a:gd name="T1" fmla="*/ 14 h 55"/>
                <a:gd name="T2" fmla="*/ 2 w 174"/>
                <a:gd name="T3" fmla="*/ 50 h 55"/>
                <a:gd name="T4" fmla="*/ 5 w 174"/>
                <a:gd name="T5" fmla="*/ 54 h 55"/>
                <a:gd name="T6" fmla="*/ 167 w 174"/>
                <a:gd name="T7" fmla="*/ 22 h 55"/>
                <a:gd name="T8" fmla="*/ 169 w 174"/>
                <a:gd name="T9" fmla="*/ 14 h 55"/>
              </a:gdLst>
              <a:ahLst/>
              <a:cxnLst>
                <a:cxn ang="0">
                  <a:pos x="T0" y="T1"/>
                </a:cxn>
                <a:cxn ang="0">
                  <a:pos x="T2" y="T3"/>
                </a:cxn>
                <a:cxn ang="0">
                  <a:pos x="T4" y="T5"/>
                </a:cxn>
                <a:cxn ang="0">
                  <a:pos x="T6" y="T7"/>
                </a:cxn>
                <a:cxn ang="0">
                  <a:pos x="T8" y="T9"/>
                </a:cxn>
              </a:cxnLst>
              <a:rect l="0" t="0" r="r" b="b"/>
              <a:pathLst>
                <a:path w="174" h="55">
                  <a:moveTo>
                    <a:pt x="169" y="14"/>
                  </a:moveTo>
                  <a:cubicBezTo>
                    <a:pt x="110" y="0"/>
                    <a:pt x="50" y="13"/>
                    <a:pt x="2" y="50"/>
                  </a:cubicBezTo>
                  <a:cubicBezTo>
                    <a:pt x="0" y="52"/>
                    <a:pt x="3" y="55"/>
                    <a:pt x="5" y="54"/>
                  </a:cubicBezTo>
                  <a:cubicBezTo>
                    <a:pt x="52" y="20"/>
                    <a:pt x="110" y="8"/>
                    <a:pt x="167" y="22"/>
                  </a:cubicBezTo>
                  <a:cubicBezTo>
                    <a:pt x="172" y="23"/>
                    <a:pt x="174" y="15"/>
                    <a:pt x="169" y="14"/>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17"/>
            <p:cNvSpPr>
              <a:spLocks noEditPoints="1"/>
            </p:cNvSpPr>
            <p:nvPr/>
          </p:nvSpPr>
          <p:spPr bwMode="auto">
            <a:xfrm>
              <a:off x="1580" y="885"/>
              <a:ext cx="1715" cy="2182"/>
            </a:xfrm>
            <a:custGeom>
              <a:avLst/>
              <a:gdLst>
                <a:gd name="T0" fmla="*/ 588 w 640"/>
                <a:gd name="T1" fmla="*/ 380 h 815"/>
                <a:gd name="T2" fmla="*/ 573 w 640"/>
                <a:gd name="T3" fmla="*/ 349 h 815"/>
                <a:gd name="T4" fmla="*/ 336 w 640"/>
                <a:gd name="T5" fmla="*/ 374 h 815"/>
                <a:gd name="T6" fmla="*/ 325 w 640"/>
                <a:gd name="T7" fmla="*/ 395 h 815"/>
                <a:gd name="T8" fmla="*/ 505 w 640"/>
                <a:gd name="T9" fmla="*/ 333 h 815"/>
                <a:gd name="T10" fmla="*/ 569 w 640"/>
                <a:gd name="T11" fmla="*/ 731 h 815"/>
                <a:gd name="T12" fmla="*/ 242 w 640"/>
                <a:gd name="T13" fmla="*/ 351 h 815"/>
                <a:gd name="T14" fmla="*/ 423 w 640"/>
                <a:gd name="T15" fmla="*/ 320 h 815"/>
                <a:gd name="T16" fmla="*/ 434 w 640"/>
                <a:gd name="T17" fmla="*/ 271 h 815"/>
                <a:gd name="T18" fmla="*/ 475 w 640"/>
                <a:gd name="T19" fmla="*/ 209 h 815"/>
                <a:gd name="T20" fmla="*/ 549 w 640"/>
                <a:gd name="T21" fmla="*/ 78 h 815"/>
                <a:gd name="T22" fmla="*/ 422 w 640"/>
                <a:gd name="T23" fmla="*/ 17 h 815"/>
                <a:gd name="T24" fmla="*/ 189 w 640"/>
                <a:gd name="T25" fmla="*/ 96 h 815"/>
                <a:gd name="T26" fmla="*/ 156 w 640"/>
                <a:gd name="T27" fmla="*/ 166 h 815"/>
                <a:gd name="T28" fmla="*/ 123 w 640"/>
                <a:gd name="T29" fmla="*/ 137 h 815"/>
                <a:gd name="T30" fmla="*/ 86 w 640"/>
                <a:gd name="T31" fmla="*/ 130 h 815"/>
                <a:gd name="T32" fmla="*/ 118 w 640"/>
                <a:gd name="T33" fmla="*/ 154 h 815"/>
                <a:gd name="T34" fmla="*/ 147 w 640"/>
                <a:gd name="T35" fmla="*/ 227 h 815"/>
                <a:gd name="T36" fmla="*/ 253 w 640"/>
                <a:gd name="T37" fmla="*/ 298 h 815"/>
                <a:gd name="T38" fmla="*/ 58 w 640"/>
                <a:gd name="T39" fmla="*/ 377 h 815"/>
                <a:gd name="T40" fmla="*/ 12 w 640"/>
                <a:gd name="T41" fmla="*/ 799 h 815"/>
                <a:gd name="T42" fmla="*/ 318 w 640"/>
                <a:gd name="T43" fmla="*/ 733 h 815"/>
                <a:gd name="T44" fmla="*/ 635 w 640"/>
                <a:gd name="T45" fmla="*/ 809 h 815"/>
                <a:gd name="T46" fmla="*/ 460 w 640"/>
                <a:gd name="T47" fmla="*/ 242 h 815"/>
                <a:gd name="T48" fmla="*/ 417 w 640"/>
                <a:gd name="T49" fmla="*/ 32 h 815"/>
                <a:gd name="T50" fmla="*/ 506 w 640"/>
                <a:gd name="T51" fmla="*/ 53 h 815"/>
                <a:gd name="T52" fmla="*/ 532 w 640"/>
                <a:gd name="T53" fmla="*/ 79 h 815"/>
                <a:gd name="T54" fmla="*/ 517 w 640"/>
                <a:gd name="T55" fmla="*/ 144 h 815"/>
                <a:gd name="T56" fmla="*/ 416 w 640"/>
                <a:gd name="T57" fmla="*/ 55 h 815"/>
                <a:gd name="T58" fmla="*/ 383 w 640"/>
                <a:gd name="T59" fmla="*/ 51 h 815"/>
                <a:gd name="T60" fmla="*/ 186 w 640"/>
                <a:gd name="T61" fmla="*/ 103 h 815"/>
                <a:gd name="T62" fmla="*/ 156 w 640"/>
                <a:gd name="T63" fmla="*/ 226 h 815"/>
                <a:gd name="T64" fmla="*/ 239 w 640"/>
                <a:gd name="T65" fmla="*/ 281 h 815"/>
                <a:gd name="T66" fmla="*/ 183 w 640"/>
                <a:gd name="T67" fmla="*/ 151 h 815"/>
                <a:gd name="T68" fmla="*/ 391 w 640"/>
                <a:gd name="T69" fmla="*/ 54 h 815"/>
                <a:gd name="T70" fmla="*/ 360 w 640"/>
                <a:gd name="T71" fmla="*/ 291 h 815"/>
                <a:gd name="T72" fmla="*/ 20 w 640"/>
                <a:gd name="T73" fmla="*/ 470 h 815"/>
                <a:gd name="T74" fmla="*/ 38 w 640"/>
                <a:gd name="T75" fmla="*/ 540 h 815"/>
                <a:gd name="T76" fmla="*/ 308 w 640"/>
                <a:gd name="T77" fmla="*/ 727 h 815"/>
                <a:gd name="T78" fmla="*/ 192 w 640"/>
                <a:gd name="T79" fmla="*/ 681 h 815"/>
                <a:gd name="T80" fmla="*/ 195 w 640"/>
                <a:gd name="T81" fmla="*/ 694 h 815"/>
                <a:gd name="T82" fmla="*/ 47 w 640"/>
                <a:gd name="T83" fmla="*/ 481 h 815"/>
                <a:gd name="T84" fmla="*/ 74 w 640"/>
                <a:gd name="T85" fmla="*/ 636 h 815"/>
                <a:gd name="T86" fmla="*/ 86 w 640"/>
                <a:gd name="T87" fmla="*/ 551 h 815"/>
                <a:gd name="T88" fmla="*/ 69 w 640"/>
                <a:gd name="T89" fmla="*/ 376 h 815"/>
                <a:gd name="T90" fmla="*/ 315 w 640"/>
                <a:gd name="T91" fmla="*/ 719 h 815"/>
                <a:gd name="T92" fmla="*/ 578 w 640"/>
                <a:gd name="T93" fmla="*/ 735 h 815"/>
                <a:gd name="T94" fmla="*/ 571 w 640"/>
                <a:gd name="T95" fmla="*/ 465 h 815"/>
                <a:gd name="T96" fmla="*/ 443 w 640"/>
                <a:gd name="T97" fmla="*/ 704 h 815"/>
                <a:gd name="T98" fmla="*/ 605 w 640"/>
                <a:gd name="T99" fmla="*/ 769 h 815"/>
                <a:gd name="T100" fmla="*/ 597 w 640"/>
                <a:gd name="T101" fmla="*/ 482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815">
                  <a:moveTo>
                    <a:pt x="610" y="555"/>
                  </a:moveTo>
                  <a:cubicBezTo>
                    <a:pt x="606" y="514"/>
                    <a:pt x="607" y="475"/>
                    <a:pt x="610" y="434"/>
                  </a:cubicBezTo>
                  <a:cubicBezTo>
                    <a:pt x="612" y="414"/>
                    <a:pt x="611" y="388"/>
                    <a:pt x="589" y="380"/>
                  </a:cubicBezTo>
                  <a:cubicBezTo>
                    <a:pt x="588" y="380"/>
                    <a:pt x="588" y="380"/>
                    <a:pt x="588" y="380"/>
                  </a:cubicBezTo>
                  <a:cubicBezTo>
                    <a:pt x="586" y="372"/>
                    <a:pt x="583" y="365"/>
                    <a:pt x="578" y="358"/>
                  </a:cubicBezTo>
                  <a:cubicBezTo>
                    <a:pt x="577" y="356"/>
                    <a:pt x="575" y="356"/>
                    <a:pt x="573" y="356"/>
                  </a:cubicBezTo>
                  <a:cubicBezTo>
                    <a:pt x="574" y="355"/>
                    <a:pt x="574" y="354"/>
                    <a:pt x="574" y="353"/>
                  </a:cubicBezTo>
                  <a:cubicBezTo>
                    <a:pt x="574" y="351"/>
                    <a:pt x="573" y="350"/>
                    <a:pt x="573" y="349"/>
                  </a:cubicBezTo>
                  <a:cubicBezTo>
                    <a:pt x="572" y="349"/>
                    <a:pt x="572" y="348"/>
                    <a:pt x="572" y="348"/>
                  </a:cubicBezTo>
                  <a:cubicBezTo>
                    <a:pt x="540" y="316"/>
                    <a:pt x="482" y="315"/>
                    <a:pt x="442" y="324"/>
                  </a:cubicBezTo>
                  <a:cubicBezTo>
                    <a:pt x="417" y="330"/>
                    <a:pt x="393" y="340"/>
                    <a:pt x="371" y="352"/>
                  </a:cubicBezTo>
                  <a:cubicBezTo>
                    <a:pt x="359" y="359"/>
                    <a:pt x="347" y="366"/>
                    <a:pt x="336" y="374"/>
                  </a:cubicBezTo>
                  <a:cubicBezTo>
                    <a:pt x="328" y="379"/>
                    <a:pt x="320" y="382"/>
                    <a:pt x="319" y="391"/>
                  </a:cubicBezTo>
                  <a:cubicBezTo>
                    <a:pt x="318" y="393"/>
                    <a:pt x="319" y="395"/>
                    <a:pt x="321" y="396"/>
                  </a:cubicBezTo>
                  <a:cubicBezTo>
                    <a:pt x="323" y="396"/>
                    <a:pt x="323" y="396"/>
                    <a:pt x="323" y="396"/>
                  </a:cubicBezTo>
                  <a:cubicBezTo>
                    <a:pt x="324" y="397"/>
                    <a:pt x="325" y="396"/>
                    <a:pt x="325" y="395"/>
                  </a:cubicBezTo>
                  <a:cubicBezTo>
                    <a:pt x="327" y="388"/>
                    <a:pt x="343" y="381"/>
                    <a:pt x="350" y="377"/>
                  </a:cubicBezTo>
                  <a:cubicBezTo>
                    <a:pt x="359" y="372"/>
                    <a:pt x="368" y="367"/>
                    <a:pt x="377" y="362"/>
                  </a:cubicBezTo>
                  <a:cubicBezTo>
                    <a:pt x="397" y="352"/>
                    <a:pt x="419" y="343"/>
                    <a:pt x="442" y="337"/>
                  </a:cubicBezTo>
                  <a:cubicBezTo>
                    <a:pt x="462" y="332"/>
                    <a:pt x="484" y="331"/>
                    <a:pt x="505" y="333"/>
                  </a:cubicBezTo>
                  <a:cubicBezTo>
                    <a:pt x="526" y="336"/>
                    <a:pt x="543" y="345"/>
                    <a:pt x="563" y="354"/>
                  </a:cubicBezTo>
                  <a:cubicBezTo>
                    <a:pt x="555" y="417"/>
                    <a:pt x="553" y="482"/>
                    <a:pt x="557" y="546"/>
                  </a:cubicBezTo>
                  <a:cubicBezTo>
                    <a:pt x="560" y="608"/>
                    <a:pt x="577" y="672"/>
                    <a:pt x="570" y="734"/>
                  </a:cubicBezTo>
                  <a:cubicBezTo>
                    <a:pt x="570" y="733"/>
                    <a:pt x="569" y="732"/>
                    <a:pt x="569" y="731"/>
                  </a:cubicBezTo>
                  <a:cubicBezTo>
                    <a:pt x="502" y="676"/>
                    <a:pt x="394" y="681"/>
                    <a:pt x="324" y="725"/>
                  </a:cubicBezTo>
                  <a:cubicBezTo>
                    <a:pt x="329" y="617"/>
                    <a:pt x="336" y="506"/>
                    <a:pt x="318" y="399"/>
                  </a:cubicBezTo>
                  <a:cubicBezTo>
                    <a:pt x="319" y="398"/>
                    <a:pt x="320" y="396"/>
                    <a:pt x="319" y="395"/>
                  </a:cubicBezTo>
                  <a:cubicBezTo>
                    <a:pt x="298" y="374"/>
                    <a:pt x="271" y="359"/>
                    <a:pt x="242" y="351"/>
                  </a:cubicBezTo>
                  <a:cubicBezTo>
                    <a:pt x="250" y="335"/>
                    <a:pt x="256" y="318"/>
                    <a:pt x="259" y="300"/>
                  </a:cubicBezTo>
                  <a:cubicBezTo>
                    <a:pt x="306" y="313"/>
                    <a:pt x="362" y="309"/>
                    <a:pt x="406" y="287"/>
                  </a:cubicBezTo>
                  <a:cubicBezTo>
                    <a:pt x="408" y="293"/>
                    <a:pt x="411" y="298"/>
                    <a:pt x="414" y="304"/>
                  </a:cubicBezTo>
                  <a:cubicBezTo>
                    <a:pt x="416" y="310"/>
                    <a:pt x="418" y="316"/>
                    <a:pt x="423" y="320"/>
                  </a:cubicBezTo>
                  <a:cubicBezTo>
                    <a:pt x="426" y="323"/>
                    <a:pt x="430" y="320"/>
                    <a:pt x="429" y="317"/>
                  </a:cubicBezTo>
                  <a:cubicBezTo>
                    <a:pt x="429" y="311"/>
                    <a:pt x="425" y="306"/>
                    <a:pt x="422" y="301"/>
                  </a:cubicBezTo>
                  <a:cubicBezTo>
                    <a:pt x="419" y="295"/>
                    <a:pt x="416" y="290"/>
                    <a:pt x="412" y="284"/>
                  </a:cubicBezTo>
                  <a:cubicBezTo>
                    <a:pt x="420" y="280"/>
                    <a:pt x="427" y="276"/>
                    <a:pt x="434" y="271"/>
                  </a:cubicBezTo>
                  <a:cubicBezTo>
                    <a:pt x="442" y="264"/>
                    <a:pt x="450" y="256"/>
                    <a:pt x="456" y="247"/>
                  </a:cubicBezTo>
                  <a:cubicBezTo>
                    <a:pt x="472" y="253"/>
                    <a:pt x="494" y="252"/>
                    <a:pt x="499" y="231"/>
                  </a:cubicBezTo>
                  <a:cubicBezTo>
                    <a:pt x="500" y="223"/>
                    <a:pt x="497" y="216"/>
                    <a:pt x="490" y="211"/>
                  </a:cubicBezTo>
                  <a:cubicBezTo>
                    <a:pt x="486" y="208"/>
                    <a:pt x="480" y="207"/>
                    <a:pt x="475" y="209"/>
                  </a:cubicBezTo>
                  <a:cubicBezTo>
                    <a:pt x="480" y="190"/>
                    <a:pt x="481" y="170"/>
                    <a:pt x="478" y="151"/>
                  </a:cubicBezTo>
                  <a:cubicBezTo>
                    <a:pt x="491" y="165"/>
                    <a:pt x="516" y="163"/>
                    <a:pt x="527" y="148"/>
                  </a:cubicBezTo>
                  <a:cubicBezTo>
                    <a:pt x="538" y="134"/>
                    <a:pt x="535" y="116"/>
                    <a:pt x="524" y="105"/>
                  </a:cubicBezTo>
                  <a:cubicBezTo>
                    <a:pt x="537" y="101"/>
                    <a:pt x="551" y="94"/>
                    <a:pt x="549" y="78"/>
                  </a:cubicBezTo>
                  <a:cubicBezTo>
                    <a:pt x="547" y="61"/>
                    <a:pt x="529" y="56"/>
                    <a:pt x="514" y="55"/>
                  </a:cubicBezTo>
                  <a:cubicBezTo>
                    <a:pt x="525" y="44"/>
                    <a:pt x="520" y="22"/>
                    <a:pt x="507" y="13"/>
                  </a:cubicBezTo>
                  <a:cubicBezTo>
                    <a:pt x="489" y="0"/>
                    <a:pt x="467" y="10"/>
                    <a:pt x="455" y="26"/>
                  </a:cubicBezTo>
                  <a:cubicBezTo>
                    <a:pt x="448" y="16"/>
                    <a:pt x="434" y="11"/>
                    <a:pt x="422" y="17"/>
                  </a:cubicBezTo>
                  <a:cubicBezTo>
                    <a:pt x="410" y="24"/>
                    <a:pt x="406" y="38"/>
                    <a:pt x="409" y="50"/>
                  </a:cubicBezTo>
                  <a:cubicBezTo>
                    <a:pt x="377" y="31"/>
                    <a:pt x="339" y="21"/>
                    <a:pt x="305" y="29"/>
                  </a:cubicBezTo>
                  <a:cubicBezTo>
                    <a:pt x="305" y="29"/>
                    <a:pt x="305" y="30"/>
                    <a:pt x="305" y="30"/>
                  </a:cubicBezTo>
                  <a:cubicBezTo>
                    <a:pt x="251" y="22"/>
                    <a:pt x="211" y="53"/>
                    <a:pt x="189" y="96"/>
                  </a:cubicBezTo>
                  <a:cubicBezTo>
                    <a:pt x="177" y="84"/>
                    <a:pt x="154" y="88"/>
                    <a:pt x="149" y="106"/>
                  </a:cubicBezTo>
                  <a:cubicBezTo>
                    <a:pt x="144" y="123"/>
                    <a:pt x="161" y="138"/>
                    <a:pt x="176" y="132"/>
                  </a:cubicBezTo>
                  <a:cubicBezTo>
                    <a:pt x="173" y="141"/>
                    <a:pt x="172" y="151"/>
                    <a:pt x="171" y="160"/>
                  </a:cubicBezTo>
                  <a:cubicBezTo>
                    <a:pt x="166" y="163"/>
                    <a:pt x="161" y="165"/>
                    <a:pt x="156" y="166"/>
                  </a:cubicBezTo>
                  <a:cubicBezTo>
                    <a:pt x="144" y="168"/>
                    <a:pt x="120" y="160"/>
                    <a:pt x="128" y="146"/>
                  </a:cubicBezTo>
                  <a:cubicBezTo>
                    <a:pt x="130" y="145"/>
                    <a:pt x="131" y="143"/>
                    <a:pt x="131" y="142"/>
                  </a:cubicBezTo>
                  <a:cubicBezTo>
                    <a:pt x="134" y="137"/>
                    <a:pt x="127" y="131"/>
                    <a:pt x="124" y="136"/>
                  </a:cubicBezTo>
                  <a:cubicBezTo>
                    <a:pt x="124" y="136"/>
                    <a:pt x="123" y="136"/>
                    <a:pt x="123" y="137"/>
                  </a:cubicBezTo>
                  <a:cubicBezTo>
                    <a:pt x="123" y="137"/>
                    <a:pt x="123" y="137"/>
                    <a:pt x="123" y="137"/>
                  </a:cubicBezTo>
                  <a:cubicBezTo>
                    <a:pt x="123" y="137"/>
                    <a:pt x="123" y="137"/>
                    <a:pt x="123" y="137"/>
                  </a:cubicBezTo>
                  <a:cubicBezTo>
                    <a:pt x="122" y="138"/>
                    <a:pt x="122" y="139"/>
                    <a:pt x="121" y="140"/>
                  </a:cubicBezTo>
                  <a:cubicBezTo>
                    <a:pt x="111" y="152"/>
                    <a:pt x="88" y="149"/>
                    <a:pt x="86" y="130"/>
                  </a:cubicBezTo>
                  <a:cubicBezTo>
                    <a:pt x="84" y="116"/>
                    <a:pt x="94" y="105"/>
                    <a:pt x="106" y="100"/>
                  </a:cubicBezTo>
                  <a:cubicBezTo>
                    <a:pt x="108" y="99"/>
                    <a:pt x="107" y="96"/>
                    <a:pt x="104" y="96"/>
                  </a:cubicBezTo>
                  <a:cubicBezTo>
                    <a:pt x="83" y="101"/>
                    <a:pt x="67" y="125"/>
                    <a:pt x="82" y="146"/>
                  </a:cubicBezTo>
                  <a:cubicBezTo>
                    <a:pt x="91" y="157"/>
                    <a:pt x="106" y="159"/>
                    <a:pt x="118" y="154"/>
                  </a:cubicBezTo>
                  <a:cubicBezTo>
                    <a:pt x="119" y="162"/>
                    <a:pt x="124" y="169"/>
                    <a:pt x="133" y="174"/>
                  </a:cubicBezTo>
                  <a:cubicBezTo>
                    <a:pt x="142" y="178"/>
                    <a:pt x="158" y="178"/>
                    <a:pt x="170" y="172"/>
                  </a:cubicBezTo>
                  <a:cubicBezTo>
                    <a:pt x="170" y="182"/>
                    <a:pt x="171" y="192"/>
                    <a:pt x="172" y="202"/>
                  </a:cubicBezTo>
                  <a:cubicBezTo>
                    <a:pt x="158" y="198"/>
                    <a:pt x="143" y="210"/>
                    <a:pt x="147" y="227"/>
                  </a:cubicBezTo>
                  <a:cubicBezTo>
                    <a:pt x="148" y="236"/>
                    <a:pt x="155" y="243"/>
                    <a:pt x="165" y="244"/>
                  </a:cubicBezTo>
                  <a:cubicBezTo>
                    <a:pt x="172" y="245"/>
                    <a:pt x="179" y="243"/>
                    <a:pt x="184" y="238"/>
                  </a:cubicBezTo>
                  <a:cubicBezTo>
                    <a:pt x="195" y="262"/>
                    <a:pt x="213" y="281"/>
                    <a:pt x="239" y="293"/>
                  </a:cubicBezTo>
                  <a:cubicBezTo>
                    <a:pt x="243" y="295"/>
                    <a:pt x="248" y="297"/>
                    <a:pt x="253" y="298"/>
                  </a:cubicBezTo>
                  <a:cubicBezTo>
                    <a:pt x="246" y="315"/>
                    <a:pt x="240" y="332"/>
                    <a:pt x="232" y="348"/>
                  </a:cubicBezTo>
                  <a:cubicBezTo>
                    <a:pt x="176" y="334"/>
                    <a:pt x="112" y="340"/>
                    <a:pt x="64" y="365"/>
                  </a:cubicBezTo>
                  <a:cubicBezTo>
                    <a:pt x="61" y="367"/>
                    <a:pt x="61" y="370"/>
                    <a:pt x="62" y="372"/>
                  </a:cubicBezTo>
                  <a:cubicBezTo>
                    <a:pt x="60" y="372"/>
                    <a:pt x="58" y="374"/>
                    <a:pt x="58" y="377"/>
                  </a:cubicBezTo>
                  <a:cubicBezTo>
                    <a:pt x="57" y="378"/>
                    <a:pt x="57" y="379"/>
                    <a:pt x="57" y="381"/>
                  </a:cubicBezTo>
                  <a:cubicBezTo>
                    <a:pt x="37" y="384"/>
                    <a:pt x="18" y="393"/>
                    <a:pt x="14" y="417"/>
                  </a:cubicBezTo>
                  <a:cubicBezTo>
                    <a:pt x="8" y="457"/>
                    <a:pt x="7" y="500"/>
                    <a:pt x="5" y="540"/>
                  </a:cubicBezTo>
                  <a:cubicBezTo>
                    <a:pt x="0" y="627"/>
                    <a:pt x="0" y="713"/>
                    <a:pt x="12" y="799"/>
                  </a:cubicBezTo>
                  <a:cubicBezTo>
                    <a:pt x="13" y="802"/>
                    <a:pt x="17" y="803"/>
                    <a:pt x="19" y="802"/>
                  </a:cubicBezTo>
                  <a:cubicBezTo>
                    <a:pt x="110" y="755"/>
                    <a:pt x="211" y="733"/>
                    <a:pt x="313" y="737"/>
                  </a:cubicBezTo>
                  <a:cubicBezTo>
                    <a:pt x="316" y="737"/>
                    <a:pt x="317" y="735"/>
                    <a:pt x="318" y="733"/>
                  </a:cubicBezTo>
                  <a:cubicBezTo>
                    <a:pt x="318" y="733"/>
                    <a:pt x="318" y="733"/>
                    <a:pt x="318" y="733"/>
                  </a:cubicBezTo>
                  <a:cubicBezTo>
                    <a:pt x="319" y="734"/>
                    <a:pt x="321" y="735"/>
                    <a:pt x="323" y="734"/>
                  </a:cubicBezTo>
                  <a:cubicBezTo>
                    <a:pt x="323" y="734"/>
                    <a:pt x="323" y="734"/>
                    <a:pt x="323" y="734"/>
                  </a:cubicBezTo>
                  <a:cubicBezTo>
                    <a:pt x="429" y="745"/>
                    <a:pt x="530" y="768"/>
                    <a:pt x="628" y="813"/>
                  </a:cubicBezTo>
                  <a:cubicBezTo>
                    <a:pt x="631" y="815"/>
                    <a:pt x="635" y="813"/>
                    <a:pt x="635" y="809"/>
                  </a:cubicBezTo>
                  <a:cubicBezTo>
                    <a:pt x="640" y="723"/>
                    <a:pt x="619" y="640"/>
                    <a:pt x="610" y="555"/>
                  </a:cubicBezTo>
                  <a:close/>
                  <a:moveTo>
                    <a:pt x="486" y="220"/>
                  </a:moveTo>
                  <a:cubicBezTo>
                    <a:pt x="490" y="224"/>
                    <a:pt x="489" y="230"/>
                    <a:pt x="486" y="235"/>
                  </a:cubicBezTo>
                  <a:cubicBezTo>
                    <a:pt x="480" y="243"/>
                    <a:pt x="469" y="244"/>
                    <a:pt x="460" y="242"/>
                  </a:cubicBezTo>
                  <a:cubicBezTo>
                    <a:pt x="465" y="234"/>
                    <a:pt x="469" y="226"/>
                    <a:pt x="472" y="218"/>
                  </a:cubicBezTo>
                  <a:cubicBezTo>
                    <a:pt x="472" y="218"/>
                    <a:pt x="473" y="218"/>
                    <a:pt x="474" y="218"/>
                  </a:cubicBezTo>
                  <a:cubicBezTo>
                    <a:pt x="478" y="219"/>
                    <a:pt x="482" y="217"/>
                    <a:pt x="486" y="220"/>
                  </a:cubicBezTo>
                  <a:close/>
                  <a:moveTo>
                    <a:pt x="417" y="32"/>
                  </a:moveTo>
                  <a:cubicBezTo>
                    <a:pt x="426" y="18"/>
                    <a:pt x="447" y="20"/>
                    <a:pt x="451" y="36"/>
                  </a:cubicBezTo>
                  <a:cubicBezTo>
                    <a:pt x="452" y="39"/>
                    <a:pt x="457" y="40"/>
                    <a:pt x="458" y="37"/>
                  </a:cubicBezTo>
                  <a:cubicBezTo>
                    <a:pt x="466" y="23"/>
                    <a:pt x="483" y="10"/>
                    <a:pt x="499" y="18"/>
                  </a:cubicBezTo>
                  <a:cubicBezTo>
                    <a:pt x="513" y="26"/>
                    <a:pt x="513" y="41"/>
                    <a:pt x="506" y="53"/>
                  </a:cubicBezTo>
                  <a:cubicBezTo>
                    <a:pt x="505" y="54"/>
                    <a:pt x="505" y="55"/>
                    <a:pt x="506" y="56"/>
                  </a:cubicBezTo>
                  <a:cubicBezTo>
                    <a:pt x="505" y="58"/>
                    <a:pt x="505" y="60"/>
                    <a:pt x="508" y="61"/>
                  </a:cubicBezTo>
                  <a:cubicBezTo>
                    <a:pt x="513" y="61"/>
                    <a:pt x="517" y="62"/>
                    <a:pt x="522" y="63"/>
                  </a:cubicBezTo>
                  <a:cubicBezTo>
                    <a:pt x="532" y="64"/>
                    <a:pt x="535" y="69"/>
                    <a:pt x="532" y="79"/>
                  </a:cubicBezTo>
                  <a:cubicBezTo>
                    <a:pt x="537" y="89"/>
                    <a:pt x="535" y="94"/>
                    <a:pt x="526" y="95"/>
                  </a:cubicBezTo>
                  <a:cubicBezTo>
                    <a:pt x="522" y="96"/>
                    <a:pt x="518" y="97"/>
                    <a:pt x="514" y="98"/>
                  </a:cubicBezTo>
                  <a:cubicBezTo>
                    <a:pt x="509" y="98"/>
                    <a:pt x="507" y="104"/>
                    <a:pt x="511" y="106"/>
                  </a:cubicBezTo>
                  <a:cubicBezTo>
                    <a:pt x="523" y="114"/>
                    <a:pt x="529" y="133"/>
                    <a:pt x="517" y="144"/>
                  </a:cubicBezTo>
                  <a:cubicBezTo>
                    <a:pt x="507" y="154"/>
                    <a:pt x="494" y="150"/>
                    <a:pt x="483" y="144"/>
                  </a:cubicBezTo>
                  <a:cubicBezTo>
                    <a:pt x="481" y="143"/>
                    <a:pt x="479" y="144"/>
                    <a:pt x="478" y="145"/>
                  </a:cubicBezTo>
                  <a:cubicBezTo>
                    <a:pt x="476" y="136"/>
                    <a:pt x="473" y="127"/>
                    <a:pt x="470" y="119"/>
                  </a:cubicBezTo>
                  <a:cubicBezTo>
                    <a:pt x="459" y="94"/>
                    <a:pt x="440" y="71"/>
                    <a:pt x="416" y="55"/>
                  </a:cubicBezTo>
                  <a:cubicBezTo>
                    <a:pt x="413" y="47"/>
                    <a:pt x="413" y="39"/>
                    <a:pt x="417" y="32"/>
                  </a:cubicBezTo>
                  <a:close/>
                  <a:moveTo>
                    <a:pt x="303" y="35"/>
                  </a:moveTo>
                  <a:cubicBezTo>
                    <a:pt x="304" y="36"/>
                    <a:pt x="305" y="37"/>
                    <a:pt x="306" y="37"/>
                  </a:cubicBezTo>
                  <a:cubicBezTo>
                    <a:pt x="334" y="39"/>
                    <a:pt x="359" y="41"/>
                    <a:pt x="383" y="51"/>
                  </a:cubicBezTo>
                  <a:cubicBezTo>
                    <a:pt x="350" y="53"/>
                    <a:pt x="320" y="51"/>
                    <a:pt x="289" y="37"/>
                  </a:cubicBezTo>
                  <a:cubicBezTo>
                    <a:pt x="294" y="36"/>
                    <a:pt x="298" y="36"/>
                    <a:pt x="303" y="35"/>
                  </a:cubicBezTo>
                  <a:close/>
                  <a:moveTo>
                    <a:pt x="158" y="107"/>
                  </a:moveTo>
                  <a:cubicBezTo>
                    <a:pt x="163" y="94"/>
                    <a:pt x="177" y="96"/>
                    <a:pt x="186" y="103"/>
                  </a:cubicBezTo>
                  <a:cubicBezTo>
                    <a:pt x="183" y="110"/>
                    <a:pt x="180" y="117"/>
                    <a:pt x="178" y="124"/>
                  </a:cubicBezTo>
                  <a:cubicBezTo>
                    <a:pt x="178" y="124"/>
                    <a:pt x="178" y="124"/>
                    <a:pt x="177" y="124"/>
                  </a:cubicBezTo>
                  <a:cubicBezTo>
                    <a:pt x="166" y="130"/>
                    <a:pt x="153" y="119"/>
                    <a:pt x="158" y="107"/>
                  </a:cubicBezTo>
                  <a:close/>
                  <a:moveTo>
                    <a:pt x="156" y="226"/>
                  </a:moveTo>
                  <a:cubicBezTo>
                    <a:pt x="152" y="214"/>
                    <a:pt x="163" y="206"/>
                    <a:pt x="174" y="209"/>
                  </a:cubicBezTo>
                  <a:cubicBezTo>
                    <a:pt x="175" y="216"/>
                    <a:pt x="177" y="223"/>
                    <a:pt x="180" y="230"/>
                  </a:cubicBezTo>
                  <a:cubicBezTo>
                    <a:pt x="172" y="235"/>
                    <a:pt x="160" y="238"/>
                    <a:pt x="156" y="226"/>
                  </a:cubicBezTo>
                  <a:close/>
                  <a:moveTo>
                    <a:pt x="239" y="281"/>
                  </a:moveTo>
                  <a:cubicBezTo>
                    <a:pt x="205" y="264"/>
                    <a:pt x="189" y="229"/>
                    <a:pt x="183" y="193"/>
                  </a:cubicBezTo>
                  <a:cubicBezTo>
                    <a:pt x="182" y="183"/>
                    <a:pt x="181" y="174"/>
                    <a:pt x="181" y="165"/>
                  </a:cubicBezTo>
                  <a:cubicBezTo>
                    <a:pt x="184" y="162"/>
                    <a:pt x="185" y="160"/>
                    <a:pt x="186" y="156"/>
                  </a:cubicBezTo>
                  <a:cubicBezTo>
                    <a:pt x="187" y="153"/>
                    <a:pt x="185" y="151"/>
                    <a:pt x="183" y="151"/>
                  </a:cubicBezTo>
                  <a:cubicBezTo>
                    <a:pt x="189" y="96"/>
                    <a:pt x="227" y="52"/>
                    <a:pt x="282" y="39"/>
                  </a:cubicBezTo>
                  <a:cubicBezTo>
                    <a:pt x="282" y="39"/>
                    <a:pt x="282" y="39"/>
                    <a:pt x="283" y="40"/>
                  </a:cubicBezTo>
                  <a:cubicBezTo>
                    <a:pt x="314" y="57"/>
                    <a:pt x="354" y="66"/>
                    <a:pt x="389" y="57"/>
                  </a:cubicBezTo>
                  <a:cubicBezTo>
                    <a:pt x="390" y="56"/>
                    <a:pt x="391" y="55"/>
                    <a:pt x="391" y="54"/>
                  </a:cubicBezTo>
                  <a:cubicBezTo>
                    <a:pt x="396" y="56"/>
                    <a:pt x="401" y="59"/>
                    <a:pt x="405" y="61"/>
                  </a:cubicBezTo>
                  <a:cubicBezTo>
                    <a:pt x="435" y="80"/>
                    <a:pt x="458" y="108"/>
                    <a:pt x="466" y="143"/>
                  </a:cubicBezTo>
                  <a:cubicBezTo>
                    <a:pt x="473" y="173"/>
                    <a:pt x="469" y="207"/>
                    <a:pt x="452" y="234"/>
                  </a:cubicBezTo>
                  <a:cubicBezTo>
                    <a:pt x="432" y="266"/>
                    <a:pt x="396" y="283"/>
                    <a:pt x="360" y="291"/>
                  </a:cubicBezTo>
                  <a:cubicBezTo>
                    <a:pt x="321" y="299"/>
                    <a:pt x="275" y="299"/>
                    <a:pt x="239" y="281"/>
                  </a:cubicBezTo>
                  <a:close/>
                  <a:moveTo>
                    <a:pt x="21" y="790"/>
                  </a:moveTo>
                  <a:cubicBezTo>
                    <a:pt x="11" y="719"/>
                    <a:pt x="10" y="647"/>
                    <a:pt x="13" y="576"/>
                  </a:cubicBezTo>
                  <a:cubicBezTo>
                    <a:pt x="15" y="540"/>
                    <a:pt x="17" y="505"/>
                    <a:pt x="20" y="470"/>
                  </a:cubicBezTo>
                  <a:cubicBezTo>
                    <a:pt x="21" y="452"/>
                    <a:pt x="21" y="432"/>
                    <a:pt x="25" y="414"/>
                  </a:cubicBezTo>
                  <a:cubicBezTo>
                    <a:pt x="27" y="403"/>
                    <a:pt x="35" y="396"/>
                    <a:pt x="45" y="391"/>
                  </a:cubicBezTo>
                  <a:cubicBezTo>
                    <a:pt x="36" y="401"/>
                    <a:pt x="36" y="417"/>
                    <a:pt x="36" y="430"/>
                  </a:cubicBezTo>
                  <a:cubicBezTo>
                    <a:pt x="37" y="467"/>
                    <a:pt x="37" y="503"/>
                    <a:pt x="38" y="540"/>
                  </a:cubicBezTo>
                  <a:cubicBezTo>
                    <a:pt x="39" y="616"/>
                    <a:pt x="40" y="692"/>
                    <a:pt x="41" y="768"/>
                  </a:cubicBezTo>
                  <a:cubicBezTo>
                    <a:pt x="41" y="771"/>
                    <a:pt x="45" y="774"/>
                    <a:pt x="48" y="772"/>
                  </a:cubicBezTo>
                  <a:cubicBezTo>
                    <a:pt x="125" y="722"/>
                    <a:pt x="219" y="692"/>
                    <a:pt x="308" y="727"/>
                  </a:cubicBezTo>
                  <a:cubicBezTo>
                    <a:pt x="308" y="727"/>
                    <a:pt x="308" y="727"/>
                    <a:pt x="308" y="727"/>
                  </a:cubicBezTo>
                  <a:cubicBezTo>
                    <a:pt x="209" y="724"/>
                    <a:pt x="110" y="746"/>
                    <a:pt x="21" y="790"/>
                  </a:cubicBezTo>
                  <a:close/>
                  <a:moveTo>
                    <a:pt x="315" y="719"/>
                  </a:moveTo>
                  <a:cubicBezTo>
                    <a:pt x="312" y="718"/>
                    <a:pt x="309" y="717"/>
                    <a:pt x="306" y="716"/>
                  </a:cubicBezTo>
                  <a:cubicBezTo>
                    <a:pt x="274" y="692"/>
                    <a:pt x="232" y="679"/>
                    <a:pt x="192" y="681"/>
                  </a:cubicBezTo>
                  <a:cubicBezTo>
                    <a:pt x="151" y="682"/>
                    <a:pt x="95" y="697"/>
                    <a:pt x="69" y="731"/>
                  </a:cubicBezTo>
                  <a:cubicBezTo>
                    <a:pt x="66" y="736"/>
                    <a:pt x="72" y="740"/>
                    <a:pt x="76" y="738"/>
                  </a:cubicBezTo>
                  <a:cubicBezTo>
                    <a:pt x="95" y="729"/>
                    <a:pt x="111" y="715"/>
                    <a:pt x="132" y="707"/>
                  </a:cubicBezTo>
                  <a:cubicBezTo>
                    <a:pt x="152" y="699"/>
                    <a:pt x="174" y="694"/>
                    <a:pt x="195" y="694"/>
                  </a:cubicBezTo>
                  <a:cubicBezTo>
                    <a:pt x="218" y="694"/>
                    <a:pt x="238" y="697"/>
                    <a:pt x="258" y="703"/>
                  </a:cubicBezTo>
                  <a:cubicBezTo>
                    <a:pt x="186" y="694"/>
                    <a:pt x="112" y="722"/>
                    <a:pt x="50" y="760"/>
                  </a:cubicBezTo>
                  <a:cubicBezTo>
                    <a:pt x="49" y="698"/>
                    <a:pt x="49" y="637"/>
                    <a:pt x="48" y="576"/>
                  </a:cubicBezTo>
                  <a:cubicBezTo>
                    <a:pt x="48" y="544"/>
                    <a:pt x="47" y="513"/>
                    <a:pt x="47" y="481"/>
                  </a:cubicBezTo>
                  <a:cubicBezTo>
                    <a:pt x="47" y="465"/>
                    <a:pt x="47" y="450"/>
                    <a:pt x="46" y="434"/>
                  </a:cubicBezTo>
                  <a:cubicBezTo>
                    <a:pt x="46" y="422"/>
                    <a:pt x="44" y="398"/>
                    <a:pt x="57" y="390"/>
                  </a:cubicBezTo>
                  <a:cubicBezTo>
                    <a:pt x="56" y="444"/>
                    <a:pt x="75" y="498"/>
                    <a:pt x="76" y="551"/>
                  </a:cubicBezTo>
                  <a:cubicBezTo>
                    <a:pt x="77" y="580"/>
                    <a:pt x="75" y="608"/>
                    <a:pt x="74" y="636"/>
                  </a:cubicBezTo>
                  <a:cubicBezTo>
                    <a:pt x="73" y="664"/>
                    <a:pt x="67" y="695"/>
                    <a:pt x="73" y="722"/>
                  </a:cubicBezTo>
                  <a:cubicBezTo>
                    <a:pt x="73" y="724"/>
                    <a:pt x="76" y="724"/>
                    <a:pt x="76" y="722"/>
                  </a:cubicBezTo>
                  <a:cubicBezTo>
                    <a:pt x="84" y="697"/>
                    <a:pt x="82" y="667"/>
                    <a:pt x="84" y="640"/>
                  </a:cubicBezTo>
                  <a:cubicBezTo>
                    <a:pt x="85" y="611"/>
                    <a:pt x="87" y="581"/>
                    <a:pt x="86" y="551"/>
                  </a:cubicBezTo>
                  <a:cubicBezTo>
                    <a:pt x="86" y="525"/>
                    <a:pt x="82" y="499"/>
                    <a:pt x="78" y="474"/>
                  </a:cubicBezTo>
                  <a:cubicBezTo>
                    <a:pt x="73" y="441"/>
                    <a:pt x="70" y="409"/>
                    <a:pt x="67" y="377"/>
                  </a:cubicBezTo>
                  <a:cubicBezTo>
                    <a:pt x="67" y="377"/>
                    <a:pt x="67" y="377"/>
                    <a:pt x="67" y="377"/>
                  </a:cubicBezTo>
                  <a:cubicBezTo>
                    <a:pt x="67" y="377"/>
                    <a:pt x="68" y="377"/>
                    <a:pt x="69" y="376"/>
                  </a:cubicBezTo>
                  <a:cubicBezTo>
                    <a:pt x="109" y="360"/>
                    <a:pt x="149" y="351"/>
                    <a:pt x="193" y="355"/>
                  </a:cubicBezTo>
                  <a:cubicBezTo>
                    <a:pt x="237" y="359"/>
                    <a:pt x="274" y="377"/>
                    <a:pt x="313" y="397"/>
                  </a:cubicBezTo>
                  <a:cubicBezTo>
                    <a:pt x="313" y="397"/>
                    <a:pt x="313" y="397"/>
                    <a:pt x="313" y="397"/>
                  </a:cubicBezTo>
                  <a:cubicBezTo>
                    <a:pt x="321" y="505"/>
                    <a:pt x="320" y="612"/>
                    <a:pt x="315" y="719"/>
                  </a:cubicBezTo>
                  <a:close/>
                  <a:moveTo>
                    <a:pt x="443" y="704"/>
                  </a:moveTo>
                  <a:cubicBezTo>
                    <a:pt x="488" y="705"/>
                    <a:pt x="523" y="720"/>
                    <a:pt x="561" y="741"/>
                  </a:cubicBezTo>
                  <a:cubicBezTo>
                    <a:pt x="566" y="743"/>
                    <a:pt x="570" y="739"/>
                    <a:pt x="570" y="736"/>
                  </a:cubicBezTo>
                  <a:cubicBezTo>
                    <a:pt x="572" y="739"/>
                    <a:pt x="578" y="739"/>
                    <a:pt x="578" y="735"/>
                  </a:cubicBezTo>
                  <a:cubicBezTo>
                    <a:pt x="584" y="706"/>
                    <a:pt x="581" y="677"/>
                    <a:pt x="577" y="647"/>
                  </a:cubicBezTo>
                  <a:cubicBezTo>
                    <a:pt x="573" y="615"/>
                    <a:pt x="570" y="582"/>
                    <a:pt x="568" y="550"/>
                  </a:cubicBezTo>
                  <a:cubicBezTo>
                    <a:pt x="565" y="488"/>
                    <a:pt x="567" y="428"/>
                    <a:pt x="573" y="367"/>
                  </a:cubicBezTo>
                  <a:cubicBezTo>
                    <a:pt x="590" y="397"/>
                    <a:pt x="575" y="433"/>
                    <a:pt x="571" y="465"/>
                  </a:cubicBezTo>
                  <a:cubicBezTo>
                    <a:pt x="567" y="496"/>
                    <a:pt x="568" y="528"/>
                    <a:pt x="571" y="559"/>
                  </a:cubicBezTo>
                  <a:cubicBezTo>
                    <a:pt x="579" y="626"/>
                    <a:pt x="597" y="693"/>
                    <a:pt x="596" y="760"/>
                  </a:cubicBezTo>
                  <a:cubicBezTo>
                    <a:pt x="530" y="717"/>
                    <a:pt x="444" y="700"/>
                    <a:pt x="366" y="715"/>
                  </a:cubicBezTo>
                  <a:cubicBezTo>
                    <a:pt x="391" y="707"/>
                    <a:pt x="417" y="703"/>
                    <a:pt x="443" y="704"/>
                  </a:cubicBezTo>
                  <a:close/>
                  <a:moveTo>
                    <a:pt x="625" y="801"/>
                  </a:moveTo>
                  <a:cubicBezTo>
                    <a:pt x="537" y="758"/>
                    <a:pt x="437" y="731"/>
                    <a:pt x="339" y="728"/>
                  </a:cubicBezTo>
                  <a:cubicBezTo>
                    <a:pt x="429" y="709"/>
                    <a:pt x="518" y="723"/>
                    <a:pt x="598" y="773"/>
                  </a:cubicBezTo>
                  <a:cubicBezTo>
                    <a:pt x="601" y="775"/>
                    <a:pt x="605" y="773"/>
                    <a:pt x="605" y="769"/>
                  </a:cubicBezTo>
                  <a:cubicBezTo>
                    <a:pt x="603" y="693"/>
                    <a:pt x="584" y="620"/>
                    <a:pt x="578" y="545"/>
                  </a:cubicBezTo>
                  <a:cubicBezTo>
                    <a:pt x="575" y="508"/>
                    <a:pt x="578" y="472"/>
                    <a:pt x="586" y="435"/>
                  </a:cubicBezTo>
                  <a:cubicBezTo>
                    <a:pt x="589" y="421"/>
                    <a:pt x="591" y="406"/>
                    <a:pt x="590" y="391"/>
                  </a:cubicBezTo>
                  <a:cubicBezTo>
                    <a:pt x="613" y="405"/>
                    <a:pt x="597" y="462"/>
                    <a:pt x="597" y="482"/>
                  </a:cubicBezTo>
                  <a:cubicBezTo>
                    <a:pt x="596" y="517"/>
                    <a:pt x="600" y="551"/>
                    <a:pt x="604" y="585"/>
                  </a:cubicBezTo>
                  <a:cubicBezTo>
                    <a:pt x="614" y="656"/>
                    <a:pt x="630" y="728"/>
                    <a:pt x="625" y="801"/>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18"/>
            <p:cNvSpPr/>
            <p:nvPr/>
          </p:nvSpPr>
          <p:spPr bwMode="auto">
            <a:xfrm>
              <a:off x="1620" y="1332"/>
              <a:ext cx="619" cy="431"/>
            </a:xfrm>
            <a:custGeom>
              <a:avLst/>
              <a:gdLst>
                <a:gd name="T0" fmla="*/ 226 w 231"/>
                <a:gd name="T1" fmla="*/ 141 h 161"/>
                <a:gd name="T2" fmla="*/ 105 w 231"/>
                <a:gd name="T3" fmla="*/ 131 h 161"/>
                <a:gd name="T4" fmla="*/ 59 w 231"/>
                <a:gd name="T5" fmla="*/ 97 h 161"/>
                <a:gd name="T6" fmla="*/ 34 w 231"/>
                <a:gd name="T7" fmla="*/ 51 h 161"/>
                <a:gd name="T8" fmla="*/ 39 w 231"/>
                <a:gd name="T9" fmla="*/ 50 h 161"/>
                <a:gd name="T10" fmla="*/ 55 w 231"/>
                <a:gd name="T11" fmla="*/ 22 h 161"/>
                <a:gd name="T12" fmla="*/ 27 w 231"/>
                <a:gd name="T13" fmla="*/ 2 h 161"/>
                <a:gd name="T14" fmla="*/ 4 w 231"/>
                <a:gd name="T15" fmla="*/ 32 h 161"/>
                <a:gd name="T16" fmla="*/ 11 w 231"/>
                <a:gd name="T17" fmla="*/ 32 h 161"/>
                <a:gd name="T18" fmla="*/ 27 w 231"/>
                <a:gd name="T19" fmla="*/ 11 h 161"/>
                <a:gd name="T20" fmla="*/ 46 w 231"/>
                <a:gd name="T21" fmla="*/ 24 h 161"/>
                <a:gd name="T22" fmla="*/ 15 w 231"/>
                <a:gd name="T23" fmla="*/ 35 h 161"/>
                <a:gd name="T24" fmla="*/ 12 w 231"/>
                <a:gd name="T25" fmla="*/ 37 h 161"/>
                <a:gd name="T26" fmla="*/ 27 w 231"/>
                <a:gd name="T27" fmla="*/ 50 h 161"/>
                <a:gd name="T28" fmla="*/ 27 w 231"/>
                <a:gd name="T29" fmla="*/ 50 h 161"/>
                <a:gd name="T30" fmla="*/ 227 w 231"/>
                <a:gd name="T31" fmla="*/ 148 h 161"/>
                <a:gd name="T32" fmla="*/ 226 w 231"/>
                <a:gd name="T33"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161">
                  <a:moveTo>
                    <a:pt x="226" y="141"/>
                  </a:moveTo>
                  <a:cubicBezTo>
                    <a:pt x="185" y="144"/>
                    <a:pt x="143" y="147"/>
                    <a:pt x="105" y="131"/>
                  </a:cubicBezTo>
                  <a:cubicBezTo>
                    <a:pt x="87" y="123"/>
                    <a:pt x="71" y="112"/>
                    <a:pt x="59" y="97"/>
                  </a:cubicBezTo>
                  <a:cubicBezTo>
                    <a:pt x="48" y="83"/>
                    <a:pt x="43" y="66"/>
                    <a:pt x="34" y="51"/>
                  </a:cubicBezTo>
                  <a:cubicBezTo>
                    <a:pt x="36" y="50"/>
                    <a:pt x="37" y="50"/>
                    <a:pt x="39" y="50"/>
                  </a:cubicBezTo>
                  <a:cubicBezTo>
                    <a:pt x="51" y="47"/>
                    <a:pt x="58" y="34"/>
                    <a:pt x="55" y="22"/>
                  </a:cubicBezTo>
                  <a:cubicBezTo>
                    <a:pt x="52" y="9"/>
                    <a:pt x="40" y="0"/>
                    <a:pt x="27" y="2"/>
                  </a:cubicBezTo>
                  <a:cubicBezTo>
                    <a:pt x="14" y="4"/>
                    <a:pt x="0" y="18"/>
                    <a:pt x="4" y="32"/>
                  </a:cubicBezTo>
                  <a:cubicBezTo>
                    <a:pt x="5" y="35"/>
                    <a:pt x="10" y="35"/>
                    <a:pt x="11" y="32"/>
                  </a:cubicBezTo>
                  <a:cubicBezTo>
                    <a:pt x="13" y="22"/>
                    <a:pt x="16" y="13"/>
                    <a:pt x="27" y="11"/>
                  </a:cubicBezTo>
                  <a:cubicBezTo>
                    <a:pt x="36" y="9"/>
                    <a:pt x="44" y="15"/>
                    <a:pt x="46" y="24"/>
                  </a:cubicBezTo>
                  <a:cubicBezTo>
                    <a:pt x="52" y="43"/>
                    <a:pt x="25" y="50"/>
                    <a:pt x="15" y="35"/>
                  </a:cubicBezTo>
                  <a:cubicBezTo>
                    <a:pt x="14" y="33"/>
                    <a:pt x="11" y="34"/>
                    <a:pt x="12" y="37"/>
                  </a:cubicBezTo>
                  <a:cubicBezTo>
                    <a:pt x="14" y="44"/>
                    <a:pt x="20" y="48"/>
                    <a:pt x="27" y="50"/>
                  </a:cubicBezTo>
                  <a:cubicBezTo>
                    <a:pt x="27" y="50"/>
                    <a:pt x="27" y="50"/>
                    <a:pt x="27" y="50"/>
                  </a:cubicBezTo>
                  <a:cubicBezTo>
                    <a:pt x="42" y="146"/>
                    <a:pt x="149" y="161"/>
                    <a:pt x="227" y="148"/>
                  </a:cubicBezTo>
                  <a:cubicBezTo>
                    <a:pt x="231" y="147"/>
                    <a:pt x="230" y="141"/>
                    <a:pt x="226" y="141"/>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 name="Freeform 19"/>
            <p:cNvSpPr>
              <a:spLocks noEditPoints="1"/>
            </p:cNvSpPr>
            <p:nvPr/>
          </p:nvSpPr>
          <p:spPr bwMode="auto">
            <a:xfrm>
              <a:off x="2708" y="1362"/>
              <a:ext cx="565" cy="334"/>
            </a:xfrm>
            <a:custGeom>
              <a:avLst/>
              <a:gdLst>
                <a:gd name="T0" fmla="*/ 181 w 211"/>
                <a:gd name="T1" fmla="*/ 4 h 125"/>
                <a:gd name="T2" fmla="*/ 152 w 211"/>
                <a:gd name="T3" fmla="*/ 23 h 125"/>
                <a:gd name="T4" fmla="*/ 156 w 211"/>
                <a:gd name="T5" fmla="*/ 44 h 125"/>
                <a:gd name="T6" fmla="*/ 91 w 211"/>
                <a:gd name="T7" fmla="*/ 98 h 125"/>
                <a:gd name="T8" fmla="*/ 3 w 211"/>
                <a:gd name="T9" fmla="*/ 120 h 125"/>
                <a:gd name="T10" fmla="*/ 4 w 211"/>
                <a:gd name="T11" fmla="*/ 125 h 125"/>
                <a:gd name="T12" fmla="*/ 163 w 211"/>
                <a:gd name="T13" fmla="*/ 49 h 125"/>
                <a:gd name="T14" fmla="*/ 204 w 211"/>
                <a:gd name="T15" fmla="*/ 37 h 125"/>
                <a:gd name="T16" fmla="*/ 181 w 211"/>
                <a:gd name="T17" fmla="*/ 4 h 125"/>
                <a:gd name="T18" fmla="*/ 195 w 211"/>
                <a:gd name="T19" fmla="*/ 33 h 125"/>
                <a:gd name="T20" fmla="*/ 171 w 211"/>
                <a:gd name="T21" fmla="*/ 42 h 125"/>
                <a:gd name="T22" fmla="*/ 157 w 211"/>
                <a:gd name="T23" fmla="*/ 25 h 125"/>
                <a:gd name="T24" fmla="*/ 158 w 211"/>
                <a:gd name="T25" fmla="*/ 23 h 125"/>
                <a:gd name="T26" fmla="*/ 158 w 211"/>
                <a:gd name="T27" fmla="*/ 23 h 125"/>
                <a:gd name="T28" fmla="*/ 159 w 211"/>
                <a:gd name="T29" fmla="*/ 23 h 125"/>
                <a:gd name="T30" fmla="*/ 159 w 211"/>
                <a:gd name="T31" fmla="*/ 20 h 125"/>
                <a:gd name="T32" fmla="*/ 180 w 211"/>
                <a:gd name="T33" fmla="*/ 13 h 125"/>
                <a:gd name="T34" fmla="*/ 195 w 211"/>
                <a:gd name="T35" fmla="*/ 3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25">
                  <a:moveTo>
                    <a:pt x="181" y="4"/>
                  </a:moveTo>
                  <a:cubicBezTo>
                    <a:pt x="169" y="0"/>
                    <a:pt x="148" y="6"/>
                    <a:pt x="152" y="23"/>
                  </a:cubicBezTo>
                  <a:cubicBezTo>
                    <a:pt x="147" y="30"/>
                    <a:pt x="150" y="39"/>
                    <a:pt x="156" y="44"/>
                  </a:cubicBezTo>
                  <a:cubicBezTo>
                    <a:pt x="139" y="69"/>
                    <a:pt x="119" y="87"/>
                    <a:pt x="91" y="98"/>
                  </a:cubicBezTo>
                  <a:cubicBezTo>
                    <a:pt x="63" y="110"/>
                    <a:pt x="33" y="115"/>
                    <a:pt x="3" y="120"/>
                  </a:cubicBezTo>
                  <a:cubicBezTo>
                    <a:pt x="0" y="121"/>
                    <a:pt x="1" y="125"/>
                    <a:pt x="4" y="125"/>
                  </a:cubicBezTo>
                  <a:cubicBezTo>
                    <a:pt x="60" y="120"/>
                    <a:pt x="138" y="108"/>
                    <a:pt x="163" y="49"/>
                  </a:cubicBezTo>
                  <a:cubicBezTo>
                    <a:pt x="177" y="55"/>
                    <a:pt x="197" y="52"/>
                    <a:pt x="204" y="37"/>
                  </a:cubicBezTo>
                  <a:cubicBezTo>
                    <a:pt x="211" y="20"/>
                    <a:pt x="196" y="8"/>
                    <a:pt x="181" y="4"/>
                  </a:cubicBezTo>
                  <a:close/>
                  <a:moveTo>
                    <a:pt x="195" y="33"/>
                  </a:moveTo>
                  <a:cubicBezTo>
                    <a:pt x="191" y="42"/>
                    <a:pt x="180" y="44"/>
                    <a:pt x="171" y="42"/>
                  </a:cubicBezTo>
                  <a:cubicBezTo>
                    <a:pt x="164" y="41"/>
                    <a:pt x="152" y="33"/>
                    <a:pt x="157" y="25"/>
                  </a:cubicBezTo>
                  <a:cubicBezTo>
                    <a:pt x="157" y="25"/>
                    <a:pt x="158" y="24"/>
                    <a:pt x="158" y="23"/>
                  </a:cubicBezTo>
                  <a:cubicBezTo>
                    <a:pt x="158" y="23"/>
                    <a:pt x="158" y="23"/>
                    <a:pt x="158" y="23"/>
                  </a:cubicBezTo>
                  <a:cubicBezTo>
                    <a:pt x="158" y="23"/>
                    <a:pt x="159" y="23"/>
                    <a:pt x="159" y="23"/>
                  </a:cubicBezTo>
                  <a:cubicBezTo>
                    <a:pt x="160" y="22"/>
                    <a:pt x="160" y="21"/>
                    <a:pt x="159" y="20"/>
                  </a:cubicBezTo>
                  <a:cubicBezTo>
                    <a:pt x="163" y="12"/>
                    <a:pt x="171" y="10"/>
                    <a:pt x="180" y="13"/>
                  </a:cubicBezTo>
                  <a:cubicBezTo>
                    <a:pt x="189" y="16"/>
                    <a:pt x="199" y="22"/>
                    <a:pt x="195" y="33"/>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20"/>
            <p:cNvSpPr/>
            <p:nvPr/>
          </p:nvSpPr>
          <p:spPr bwMode="auto">
            <a:xfrm>
              <a:off x="2118" y="1140"/>
              <a:ext cx="429" cy="206"/>
            </a:xfrm>
            <a:custGeom>
              <a:avLst/>
              <a:gdLst>
                <a:gd name="T0" fmla="*/ 154 w 160"/>
                <a:gd name="T1" fmla="*/ 55 h 77"/>
                <a:gd name="T2" fmla="*/ 5 w 160"/>
                <a:gd name="T3" fmla="*/ 2 h 77"/>
                <a:gd name="T4" fmla="*/ 1 w 160"/>
                <a:gd name="T5" fmla="*/ 4 h 77"/>
                <a:gd name="T6" fmla="*/ 156 w 160"/>
                <a:gd name="T7" fmla="*/ 61 h 77"/>
                <a:gd name="T8" fmla="*/ 154 w 160"/>
                <a:gd name="T9" fmla="*/ 55 h 77"/>
              </a:gdLst>
              <a:ahLst/>
              <a:cxnLst>
                <a:cxn ang="0">
                  <a:pos x="T0" y="T1"/>
                </a:cxn>
                <a:cxn ang="0">
                  <a:pos x="T2" y="T3"/>
                </a:cxn>
                <a:cxn ang="0">
                  <a:pos x="T4" y="T5"/>
                </a:cxn>
                <a:cxn ang="0">
                  <a:pos x="T6" y="T7"/>
                </a:cxn>
                <a:cxn ang="0">
                  <a:pos x="T8" y="T9"/>
                </a:cxn>
              </a:cxnLst>
              <a:rect l="0" t="0" r="r" b="b"/>
              <a:pathLst>
                <a:path w="160" h="77">
                  <a:moveTo>
                    <a:pt x="154" y="55"/>
                  </a:moveTo>
                  <a:cubicBezTo>
                    <a:pt x="96" y="63"/>
                    <a:pt x="44" y="46"/>
                    <a:pt x="5" y="2"/>
                  </a:cubicBezTo>
                  <a:cubicBezTo>
                    <a:pt x="3" y="0"/>
                    <a:pt x="0" y="2"/>
                    <a:pt x="1" y="4"/>
                  </a:cubicBezTo>
                  <a:cubicBezTo>
                    <a:pt x="35" y="51"/>
                    <a:pt x="100" y="77"/>
                    <a:pt x="156" y="61"/>
                  </a:cubicBezTo>
                  <a:cubicBezTo>
                    <a:pt x="160" y="59"/>
                    <a:pt x="158" y="54"/>
                    <a:pt x="154" y="55"/>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21"/>
            <p:cNvSpPr/>
            <p:nvPr/>
          </p:nvSpPr>
          <p:spPr bwMode="auto">
            <a:xfrm>
              <a:off x="2164" y="1081"/>
              <a:ext cx="512" cy="179"/>
            </a:xfrm>
            <a:custGeom>
              <a:avLst/>
              <a:gdLst>
                <a:gd name="T0" fmla="*/ 186 w 191"/>
                <a:gd name="T1" fmla="*/ 45 h 67"/>
                <a:gd name="T2" fmla="*/ 4 w 191"/>
                <a:gd name="T3" fmla="*/ 2 h 67"/>
                <a:gd name="T4" fmla="*/ 2 w 191"/>
                <a:gd name="T5" fmla="*/ 5 h 67"/>
                <a:gd name="T6" fmla="*/ 187 w 191"/>
                <a:gd name="T7" fmla="*/ 52 h 67"/>
                <a:gd name="T8" fmla="*/ 186 w 191"/>
                <a:gd name="T9" fmla="*/ 45 h 67"/>
              </a:gdLst>
              <a:ahLst/>
              <a:cxnLst>
                <a:cxn ang="0">
                  <a:pos x="T0" y="T1"/>
                </a:cxn>
                <a:cxn ang="0">
                  <a:pos x="T2" y="T3"/>
                </a:cxn>
                <a:cxn ang="0">
                  <a:pos x="T4" y="T5"/>
                </a:cxn>
                <a:cxn ang="0">
                  <a:pos x="T6" y="T7"/>
                </a:cxn>
                <a:cxn ang="0">
                  <a:pos x="T8" y="T9"/>
                </a:cxn>
              </a:cxnLst>
              <a:rect l="0" t="0" r="r" b="b"/>
              <a:pathLst>
                <a:path w="191" h="67">
                  <a:moveTo>
                    <a:pt x="186" y="45"/>
                  </a:moveTo>
                  <a:cubicBezTo>
                    <a:pt x="120" y="53"/>
                    <a:pt x="59" y="41"/>
                    <a:pt x="4" y="2"/>
                  </a:cubicBezTo>
                  <a:cubicBezTo>
                    <a:pt x="3" y="0"/>
                    <a:pt x="0" y="3"/>
                    <a:pt x="2" y="5"/>
                  </a:cubicBezTo>
                  <a:cubicBezTo>
                    <a:pt x="52" y="46"/>
                    <a:pt x="123" y="67"/>
                    <a:pt x="187" y="52"/>
                  </a:cubicBezTo>
                  <a:cubicBezTo>
                    <a:pt x="191" y="51"/>
                    <a:pt x="190" y="45"/>
                    <a:pt x="186" y="45"/>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Freeform 22"/>
            <p:cNvSpPr/>
            <p:nvPr/>
          </p:nvSpPr>
          <p:spPr bwMode="auto">
            <a:xfrm>
              <a:off x="2295" y="1057"/>
              <a:ext cx="418" cy="96"/>
            </a:xfrm>
            <a:custGeom>
              <a:avLst/>
              <a:gdLst>
                <a:gd name="T0" fmla="*/ 148 w 156"/>
                <a:gd name="T1" fmla="*/ 14 h 36"/>
                <a:gd name="T2" fmla="*/ 4 w 156"/>
                <a:gd name="T3" fmla="*/ 1 h 36"/>
                <a:gd name="T4" fmla="*/ 3 w 156"/>
                <a:gd name="T5" fmla="*/ 6 h 36"/>
                <a:gd name="T6" fmla="*/ 90 w 156"/>
                <a:gd name="T7" fmla="*/ 29 h 36"/>
                <a:gd name="T8" fmla="*/ 153 w 156"/>
                <a:gd name="T9" fmla="*/ 19 h 36"/>
                <a:gd name="T10" fmla="*/ 148 w 156"/>
                <a:gd name="T11" fmla="*/ 14 h 36"/>
              </a:gdLst>
              <a:ahLst/>
              <a:cxnLst>
                <a:cxn ang="0">
                  <a:pos x="T0" y="T1"/>
                </a:cxn>
                <a:cxn ang="0">
                  <a:pos x="T2" y="T3"/>
                </a:cxn>
                <a:cxn ang="0">
                  <a:pos x="T4" y="T5"/>
                </a:cxn>
                <a:cxn ang="0">
                  <a:pos x="T6" y="T7"/>
                </a:cxn>
                <a:cxn ang="0">
                  <a:pos x="T8" y="T9"/>
                </a:cxn>
                <a:cxn ang="0">
                  <a:pos x="T10" y="T11"/>
                </a:cxn>
              </a:cxnLst>
              <a:rect l="0" t="0" r="r" b="b"/>
              <a:pathLst>
                <a:path w="156" h="36">
                  <a:moveTo>
                    <a:pt x="148" y="14"/>
                  </a:moveTo>
                  <a:cubicBezTo>
                    <a:pt x="107" y="36"/>
                    <a:pt x="45" y="16"/>
                    <a:pt x="4" y="1"/>
                  </a:cubicBezTo>
                  <a:cubicBezTo>
                    <a:pt x="1" y="0"/>
                    <a:pt x="0" y="5"/>
                    <a:pt x="3" y="6"/>
                  </a:cubicBezTo>
                  <a:cubicBezTo>
                    <a:pt x="31" y="17"/>
                    <a:pt x="60" y="25"/>
                    <a:pt x="90" y="29"/>
                  </a:cubicBezTo>
                  <a:cubicBezTo>
                    <a:pt x="111" y="32"/>
                    <a:pt x="135" y="34"/>
                    <a:pt x="153" y="19"/>
                  </a:cubicBezTo>
                  <a:cubicBezTo>
                    <a:pt x="156" y="16"/>
                    <a:pt x="152" y="12"/>
                    <a:pt x="148" y="14"/>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23"/>
            <p:cNvSpPr/>
            <p:nvPr/>
          </p:nvSpPr>
          <p:spPr bwMode="auto">
            <a:xfrm>
              <a:off x="2775" y="1049"/>
              <a:ext cx="107" cy="123"/>
            </a:xfrm>
            <a:custGeom>
              <a:avLst/>
              <a:gdLst>
                <a:gd name="T0" fmla="*/ 35 w 40"/>
                <a:gd name="T1" fmla="*/ 12 h 46"/>
                <a:gd name="T2" fmla="*/ 1 w 40"/>
                <a:gd name="T3" fmla="*/ 19 h 46"/>
                <a:gd name="T4" fmla="*/ 6 w 40"/>
                <a:gd name="T5" fmla="*/ 21 h 46"/>
                <a:gd name="T6" fmla="*/ 28 w 40"/>
                <a:gd name="T7" fmla="*/ 18 h 46"/>
                <a:gd name="T8" fmla="*/ 29 w 40"/>
                <a:gd name="T9" fmla="*/ 30 h 46"/>
                <a:gd name="T10" fmla="*/ 19 w 40"/>
                <a:gd name="T11" fmla="*/ 38 h 46"/>
                <a:gd name="T12" fmla="*/ 21 w 40"/>
                <a:gd name="T13" fmla="*/ 44 h 46"/>
                <a:gd name="T14" fmla="*/ 37 w 40"/>
                <a:gd name="T15" fmla="*/ 33 h 46"/>
                <a:gd name="T16" fmla="*/ 35 w 40"/>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6">
                  <a:moveTo>
                    <a:pt x="35" y="12"/>
                  </a:moveTo>
                  <a:cubicBezTo>
                    <a:pt x="26" y="0"/>
                    <a:pt x="5" y="5"/>
                    <a:pt x="1" y="19"/>
                  </a:cubicBezTo>
                  <a:cubicBezTo>
                    <a:pt x="0" y="22"/>
                    <a:pt x="5" y="24"/>
                    <a:pt x="6" y="21"/>
                  </a:cubicBezTo>
                  <a:cubicBezTo>
                    <a:pt x="10" y="13"/>
                    <a:pt x="23" y="10"/>
                    <a:pt x="28" y="18"/>
                  </a:cubicBezTo>
                  <a:cubicBezTo>
                    <a:pt x="31" y="22"/>
                    <a:pt x="30" y="26"/>
                    <a:pt x="29" y="30"/>
                  </a:cubicBezTo>
                  <a:cubicBezTo>
                    <a:pt x="26" y="35"/>
                    <a:pt x="23" y="35"/>
                    <a:pt x="19" y="38"/>
                  </a:cubicBezTo>
                  <a:cubicBezTo>
                    <a:pt x="17" y="40"/>
                    <a:pt x="18" y="43"/>
                    <a:pt x="21" y="44"/>
                  </a:cubicBezTo>
                  <a:cubicBezTo>
                    <a:pt x="28" y="46"/>
                    <a:pt x="34" y="39"/>
                    <a:pt x="37" y="33"/>
                  </a:cubicBezTo>
                  <a:cubicBezTo>
                    <a:pt x="40" y="26"/>
                    <a:pt x="39" y="18"/>
                    <a:pt x="35" y="12"/>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24"/>
            <p:cNvSpPr/>
            <p:nvPr/>
          </p:nvSpPr>
          <p:spPr bwMode="auto">
            <a:xfrm>
              <a:off x="1794" y="963"/>
              <a:ext cx="311" cy="163"/>
            </a:xfrm>
            <a:custGeom>
              <a:avLst/>
              <a:gdLst>
                <a:gd name="T0" fmla="*/ 78 w 116"/>
                <a:gd name="T1" fmla="*/ 2 h 61"/>
                <a:gd name="T2" fmla="*/ 49 w 116"/>
                <a:gd name="T3" fmla="*/ 23 h 61"/>
                <a:gd name="T4" fmla="*/ 9 w 116"/>
                <a:gd name="T5" fmla="*/ 29 h 61"/>
                <a:gd name="T6" fmla="*/ 22 w 116"/>
                <a:gd name="T7" fmla="*/ 60 h 61"/>
                <a:gd name="T8" fmla="*/ 24 w 116"/>
                <a:gd name="T9" fmla="*/ 54 h 61"/>
                <a:gd name="T10" fmla="*/ 18 w 116"/>
                <a:gd name="T11" fmla="*/ 43 h 61"/>
                <a:gd name="T12" fmla="*/ 30 w 116"/>
                <a:gd name="T13" fmla="*/ 26 h 61"/>
                <a:gd name="T14" fmla="*/ 53 w 116"/>
                <a:gd name="T15" fmla="*/ 36 h 61"/>
                <a:gd name="T16" fmla="*/ 59 w 116"/>
                <a:gd name="T17" fmla="*/ 30 h 61"/>
                <a:gd name="T18" fmla="*/ 81 w 116"/>
                <a:gd name="T19" fmla="*/ 11 h 61"/>
                <a:gd name="T20" fmla="*/ 96 w 116"/>
                <a:gd name="T21" fmla="*/ 40 h 61"/>
                <a:gd name="T22" fmla="*/ 99 w 116"/>
                <a:gd name="T23" fmla="*/ 43 h 61"/>
                <a:gd name="T24" fmla="*/ 78 w 116"/>
                <a:gd name="T25"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61">
                  <a:moveTo>
                    <a:pt x="78" y="2"/>
                  </a:moveTo>
                  <a:cubicBezTo>
                    <a:pt x="63" y="0"/>
                    <a:pt x="49" y="9"/>
                    <a:pt x="49" y="23"/>
                  </a:cubicBezTo>
                  <a:cubicBezTo>
                    <a:pt x="35" y="16"/>
                    <a:pt x="19" y="15"/>
                    <a:pt x="9" y="29"/>
                  </a:cubicBezTo>
                  <a:cubicBezTo>
                    <a:pt x="0" y="41"/>
                    <a:pt x="6" y="60"/>
                    <a:pt x="22" y="60"/>
                  </a:cubicBezTo>
                  <a:cubicBezTo>
                    <a:pt x="26" y="61"/>
                    <a:pt x="27" y="55"/>
                    <a:pt x="24" y="54"/>
                  </a:cubicBezTo>
                  <a:cubicBezTo>
                    <a:pt x="19" y="53"/>
                    <a:pt x="17" y="49"/>
                    <a:pt x="18" y="43"/>
                  </a:cubicBezTo>
                  <a:cubicBezTo>
                    <a:pt x="12" y="34"/>
                    <a:pt x="16" y="28"/>
                    <a:pt x="30" y="26"/>
                  </a:cubicBezTo>
                  <a:cubicBezTo>
                    <a:pt x="38" y="25"/>
                    <a:pt x="47" y="31"/>
                    <a:pt x="53" y="36"/>
                  </a:cubicBezTo>
                  <a:cubicBezTo>
                    <a:pt x="57" y="38"/>
                    <a:pt x="61" y="33"/>
                    <a:pt x="59" y="30"/>
                  </a:cubicBezTo>
                  <a:cubicBezTo>
                    <a:pt x="59" y="13"/>
                    <a:pt x="67" y="6"/>
                    <a:pt x="81" y="11"/>
                  </a:cubicBezTo>
                  <a:cubicBezTo>
                    <a:pt x="94" y="14"/>
                    <a:pt x="99" y="24"/>
                    <a:pt x="96" y="40"/>
                  </a:cubicBezTo>
                  <a:cubicBezTo>
                    <a:pt x="94" y="42"/>
                    <a:pt x="97" y="45"/>
                    <a:pt x="99" y="43"/>
                  </a:cubicBezTo>
                  <a:cubicBezTo>
                    <a:pt x="116" y="26"/>
                    <a:pt x="97" y="6"/>
                    <a:pt x="78" y="2"/>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25"/>
            <p:cNvSpPr/>
            <p:nvPr/>
          </p:nvSpPr>
          <p:spPr bwMode="auto">
            <a:xfrm>
              <a:off x="2360" y="1474"/>
              <a:ext cx="214" cy="161"/>
            </a:xfrm>
            <a:custGeom>
              <a:avLst/>
              <a:gdLst>
                <a:gd name="T0" fmla="*/ 77 w 80"/>
                <a:gd name="T1" fmla="*/ 8 h 60"/>
                <a:gd name="T2" fmla="*/ 65 w 80"/>
                <a:gd name="T3" fmla="*/ 11 h 60"/>
                <a:gd name="T4" fmla="*/ 40 w 80"/>
                <a:gd name="T5" fmla="*/ 45 h 60"/>
                <a:gd name="T6" fmla="*/ 5 w 80"/>
                <a:gd name="T7" fmla="*/ 17 h 60"/>
                <a:gd name="T8" fmla="*/ 1 w 80"/>
                <a:gd name="T9" fmla="*/ 18 h 60"/>
                <a:gd name="T10" fmla="*/ 43 w 80"/>
                <a:gd name="T11" fmla="*/ 57 h 60"/>
                <a:gd name="T12" fmla="*/ 77 w 80"/>
                <a:gd name="T13" fmla="*/ 8 h 60"/>
              </a:gdLst>
              <a:ahLst/>
              <a:cxnLst>
                <a:cxn ang="0">
                  <a:pos x="T0" y="T1"/>
                </a:cxn>
                <a:cxn ang="0">
                  <a:pos x="T2" y="T3"/>
                </a:cxn>
                <a:cxn ang="0">
                  <a:pos x="T4" y="T5"/>
                </a:cxn>
                <a:cxn ang="0">
                  <a:pos x="T6" y="T7"/>
                </a:cxn>
                <a:cxn ang="0">
                  <a:pos x="T8" y="T9"/>
                </a:cxn>
                <a:cxn ang="0">
                  <a:pos x="T10" y="T11"/>
                </a:cxn>
                <a:cxn ang="0">
                  <a:pos x="T12" y="T13"/>
                </a:cxn>
              </a:cxnLst>
              <a:rect l="0" t="0" r="r" b="b"/>
              <a:pathLst>
                <a:path w="80" h="60">
                  <a:moveTo>
                    <a:pt x="77" y="8"/>
                  </a:moveTo>
                  <a:cubicBezTo>
                    <a:pt x="75" y="0"/>
                    <a:pt x="64" y="4"/>
                    <a:pt x="65" y="11"/>
                  </a:cubicBezTo>
                  <a:cubicBezTo>
                    <a:pt x="67" y="27"/>
                    <a:pt x="56" y="43"/>
                    <a:pt x="40" y="45"/>
                  </a:cubicBezTo>
                  <a:cubicBezTo>
                    <a:pt x="23" y="47"/>
                    <a:pt x="9" y="33"/>
                    <a:pt x="5" y="17"/>
                  </a:cubicBezTo>
                  <a:cubicBezTo>
                    <a:pt x="5" y="14"/>
                    <a:pt x="1" y="15"/>
                    <a:pt x="1" y="18"/>
                  </a:cubicBezTo>
                  <a:cubicBezTo>
                    <a:pt x="0" y="41"/>
                    <a:pt x="20" y="60"/>
                    <a:pt x="43" y="57"/>
                  </a:cubicBezTo>
                  <a:cubicBezTo>
                    <a:pt x="66" y="54"/>
                    <a:pt x="80" y="30"/>
                    <a:pt x="77" y="8"/>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26"/>
            <p:cNvSpPr/>
            <p:nvPr/>
          </p:nvSpPr>
          <p:spPr bwMode="auto">
            <a:xfrm>
              <a:off x="2402" y="1388"/>
              <a:ext cx="75" cy="86"/>
            </a:xfrm>
            <a:custGeom>
              <a:avLst/>
              <a:gdLst>
                <a:gd name="T0" fmla="*/ 22 w 28"/>
                <a:gd name="T1" fmla="*/ 19 h 32"/>
                <a:gd name="T2" fmla="*/ 11 w 28"/>
                <a:gd name="T3" fmla="*/ 19 h 32"/>
                <a:gd name="T4" fmla="*/ 21 w 28"/>
                <a:gd name="T5" fmla="*/ 12 h 32"/>
                <a:gd name="T6" fmla="*/ 24 w 28"/>
                <a:gd name="T7" fmla="*/ 8 h 32"/>
                <a:gd name="T8" fmla="*/ 2 w 28"/>
                <a:gd name="T9" fmla="*/ 20 h 32"/>
                <a:gd name="T10" fmla="*/ 13 w 28"/>
                <a:gd name="T11" fmla="*/ 30 h 32"/>
                <a:gd name="T12" fmla="*/ 27 w 28"/>
                <a:gd name="T13" fmla="*/ 24 h 32"/>
                <a:gd name="T14" fmla="*/ 22 w 28"/>
                <a:gd name="T15" fmla="*/ 1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2">
                  <a:moveTo>
                    <a:pt x="22" y="19"/>
                  </a:moveTo>
                  <a:cubicBezTo>
                    <a:pt x="19" y="21"/>
                    <a:pt x="13" y="23"/>
                    <a:pt x="11" y="19"/>
                  </a:cubicBezTo>
                  <a:cubicBezTo>
                    <a:pt x="9" y="13"/>
                    <a:pt x="17" y="10"/>
                    <a:pt x="21" y="12"/>
                  </a:cubicBezTo>
                  <a:cubicBezTo>
                    <a:pt x="23" y="13"/>
                    <a:pt x="26" y="10"/>
                    <a:pt x="24" y="8"/>
                  </a:cubicBezTo>
                  <a:cubicBezTo>
                    <a:pt x="15" y="0"/>
                    <a:pt x="0" y="9"/>
                    <a:pt x="2" y="20"/>
                  </a:cubicBezTo>
                  <a:cubicBezTo>
                    <a:pt x="3" y="25"/>
                    <a:pt x="8" y="29"/>
                    <a:pt x="13" y="30"/>
                  </a:cubicBezTo>
                  <a:cubicBezTo>
                    <a:pt x="19" y="32"/>
                    <a:pt x="26" y="30"/>
                    <a:pt x="27" y="24"/>
                  </a:cubicBezTo>
                  <a:cubicBezTo>
                    <a:pt x="28" y="20"/>
                    <a:pt x="25" y="18"/>
                    <a:pt x="22" y="19"/>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27"/>
            <p:cNvSpPr/>
            <p:nvPr/>
          </p:nvSpPr>
          <p:spPr bwMode="auto">
            <a:xfrm>
              <a:off x="2183" y="1330"/>
              <a:ext cx="43" cy="91"/>
            </a:xfrm>
            <a:custGeom>
              <a:avLst/>
              <a:gdLst>
                <a:gd name="T0" fmla="*/ 16 w 16"/>
                <a:gd name="T1" fmla="*/ 20 h 34"/>
                <a:gd name="T2" fmla="*/ 15 w 16"/>
                <a:gd name="T3" fmla="*/ 8 h 34"/>
                <a:gd name="T4" fmla="*/ 8 w 16"/>
                <a:gd name="T5" fmla="*/ 0 h 34"/>
                <a:gd name="T6" fmla="*/ 0 w 16"/>
                <a:gd name="T7" fmla="*/ 8 h 34"/>
                <a:gd name="T8" fmla="*/ 2 w 16"/>
                <a:gd name="T9" fmla="*/ 21 h 34"/>
                <a:gd name="T10" fmla="*/ 8 w 16"/>
                <a:gd name="T11" fmla="*/ 33 h 34"/>
                <a:gd name="T12" fmla="*/ 12 w 16"/>
                <a:gd name="T13" fmla="*/ 32 h 34"/>
                <a:gd name="T14" fmla="*/ 16 w 16"/>
                <a:gd name="T15" fmla="*/ 2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16" y="20"/>
                  </a:moveTo>
                  <a:cubicBezTo>
                    <a:pt x="16" y="16"/>
                    <a:pt x="16" y="12"/>
                    <a:pt x="15" y="8"/>
                  </a:cubicBezTo>
                  <a:cubicBezTo>
                    <a:pt x="15" y="4"/>
                    <a:pt x="12" y="0"/>
                    <a:pt x="8" y="0"/>
                  </a:cubicBezTo>
                  <a:cubicBezTo>
                    <a:pt x="4" y="0"/>
                    <a:pt x="0" y="4"/>
                    <a:pt x="0" y="8"/>
                  </a:cubicBezTo>
                  <a:cubicBezTo>
                    <a:pt x="0" y="12"/>
                    <a:pt x="1" y="17"/>
                    <a:pt x="2" y="21"/>
                  </a:cubicBezTo>
                  <a:cubicBezTo>
                    <a:pt x="2" y="26"/>
                    <a:pt x="3" y="30"/>
                    <a:pt x="8" y="33"/>
                  </a:cubicBezTo>
                  <a:cubicBezTo>
                    <a:pt x="9" y="34"/>
                    <a:pt x="11" y="33"/>
                    <a:pt x="12" y="32"/>
                  </a:cubicBezTo>
                  <a:cubicBezTo>
                    <a:pt x="16" y="29"/>
                    <a:pt x="16" y="25"/>
                    <a:pt x="16" y="20"/>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28"/>
            <p:cNvSpPr/>
            <p:nvPr/>
          </p:nvSpPr>
          <p:spPr bwMode="auto">
            <a:xfrm>
              <a:off x="2665" y="1308"/>
              <a:ext cx="37" cy="86"/>
            </a:xfrm>
            <a:custGeom>
              <a:avLst/>
              <a:gdLst>
                <a:gd name="T0" fmla="*/ 11 w 14"/>
                <a:gd name="T1" fmla="*/ 29 h 32"/>
                <a:gd name="T2" fmla="*/ 12 w 14"/>
                <a:gd name="T3" fmla="*/ 27 h 32"/>
                <a:gd name="T4" fmla="*/ 14 w 14"/>
                <a:gd name="T5" fmla="*/ 9 h 32"/>
                <a:gd name="T6" fmla="*/ 0 w 14"/>
                <a:gd name="T7" fmla="*/ 9 h 32"/>
                <a:gd name="T8" fmla="*/ 0 w 14"/>
                <a:gd name="T9" fmla="*/ 19 h 32"/>
                <a:gd name="T10" fmla="*/ 2 w 14"/>
                <a:gd name="T11" fmla="*/ 28 h 32"/>
                <a:gd name="T12" fmla="*/ 10 w 14"/>
                <a:gd name="T13" fmla="*/ 30 h 32"/>
                <a:gd name="T14" fmla="*/ 11 w 14"/>
                <a:gd name="T15" fmla="*/ 29 h 32"/>
                <a:gd name="T16" fmla="*/ 11 w 14"/>
                <a:gd name="T17" fmla="*/ 29 h 32"/>
                <a:gd name="T18" fmla="*/ 11 w 14"/>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2">
                  <a:moveTo>
                    <a:pt x="11" y="29"/>
                  </a:moveTo>
                  <a:cubicBezTo>
                    <a:pt x="12" y="28"/>
                    <a:pt x="12" y="28"/>
                    <a:pt x="12" y="27"/>
                  </a:cubicBezTo>
                  <a:cubicBezTo>
                    <a:pt x="14" y="22"/>
                    <a:pt x="14" y="15"/>
                    <a:pt x="14" y="9"/>
                  </a:cubicBezTo>
                  <a:cubicBezTo>
                    <a:pt x="14" y="0"/>
                    <a:pt x="0" y="0"/>
                    <a:pt x="0" y="9"/>
                  </a:cubicBezTo>
                  <a:cubicBezTo>
                    <a:pt x="0" y="13"/>
                    <a:pt x="0" y="16"/>
                    <a:pt x="0" y="19"/>
                  </a:cubicBezTo>
                  <a:cubicBezTo>
                    <a:pt x="0" y="22"/>
                    <a:pt x="0" y="26"/>
                    <a:pt x="2" y="28"/>
                  </a:cubicBezTo>
                  <a:cubicBezTo>
                    <a:pt x="4" y="31"/>
                    <a:pt x="7" y="32"/>
                    <a:pt x="10" y="30"/>
                  </a:cubicBezTo>
                  <a:cubicBezTo>
                    <a:pt x="10" y="30"/>
                    <a:pt x="11" y="29"/>
                    <a:pt x="11" y="29"/>
                  </a:cubicBezTo>
                  <a:cubicBezTo>
                    <a:pt x="11" y="29"/>
                    <a:pt x="11" y="29"/>
                    <a:pt x="11" y="29"/>
                  </a:cubicBezTo>
                  <a:cubicBezTo>
                    <a:pt x="11" y="29"/>
                    <a:pt x="11" y="29"/>
                    <a:pt x="11" y="29"/>
                  </a:cubicBezTo>
                  <a:close/>
                </a:path>
              </a:pathLst>
            </a:custGeom>
            <a:grp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29" name="组合 45"/>
          <p:cNvGrpSpPr/>
          <p:nvPr/>
        </p:nvGrpSpPr>
        <p:grpSpPr>
          <a:xfrm>
            <a:off x="6907544" y="2028418"/>
            <a:ext cx="3683495" cy="1326201"/>
            <a:chOff x="6818250" y="773209"/>
            <a:chExt cx="3683495" cy="1326201"/>
          </a:xfrm>
        </p:grpSpPr>
        <p:sp>
          <p:nvSpPr>
            <p:cNvPr id="30" name="文本框 29"/>
            <p:cNvSpPr txBox="1"/>
            <p:nvPr/>
          </p:nvSpPr>
          <p:spPr>
            <a:xfrm>
              <a:off x="6818250" y="773209"/>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1" name="文本框 30"/>
            <p:cNvSpPr txBox="1"/>
            <p:nvPr/>
          </p:nvSpPr>
          <p:spPr>
            <a:xfrm>
              <a:off x="6818250" y="1268413"/>
              <a:ext cx="3683495" cy="83099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您的文字内容添加到此处，文字动画效果不变。您的文字内容添加到此处，文字动画效果不变。</a:t>
              </a:r>
            </a:p>
          </p:txBody>
        </p:sp>
      </p:grpSp>
      <p:grpSp>
        <p:nvGrpSpPr>
          <p:cNvPr id="32" name="组合 46"/>
          <p:cNvGrpSpPr/>
          <p:nvPr/>
        </p:nvGrpSpPr>
        <p:grpSpPr>
          <a:xfrm>
            <a:off x="7107150" y="4243593"/>
            <a:ext cx="3683495" cy="1079979"/>
            <a:chOff x="6818250" y="773209"/>
            <a:chExt cx="3683495" cy="1079979"/>
          </a:xfrm>
        </p:grpSpPr>
        <p:sp>
          <p:nvSpPr>
            <p:cNvPr id="33" name="文本框 32"/>
            <p:cNvSpPr txBox="1"/>
            <p:nvPr/>
          </p:nvSpPr>
          <p:spPr>
            <a:xfrm>
              <a:off x="6818250" y="773209"/>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4" name="文本框 33"/>
            <p:cNvSpPr txBox="1"/>
            <p:nvPr/>
          </p:nvSpPr>
          <p:spPr>
            <a:xfrm>
              <a:off x="6818250" y="1268413"/>
              <a:ext cx="3683495" cy="5847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35" name="组合 51"/>
          <p:cNvGrpSpPr/>
          <p:nvPr/>
        </p:nvGrpSpPr>
        <p:grpSpPr>
          <a:xfrm>
            <a:off x="4700940" y="2273759"/>
            <a:ext cx="2071678" cy="1194434"/>
            <a:chOff x="4633589" y="793084"/>
            <a:chExt cx="2071678" cy="1194434"/>
          </a:xfrm>
        </p:grpSpPr>
        <p:grpSp>
          <p:nvGrpSpPr>
            <p:cNvPr id="36" name="Group 31"/>
            <p:cNvGrpSpPr>
              <a:grpSpLocks noChangeAspect="1"/>
            </p:cNvGrpSpPr>
            <p:nvPr/>
          </p:nvGrpSpPr>
          <p:grpSpPr bwMode="auto">
            <a:xfrm flipH="1">
              <a:off x="4879326" y="793084"/>
              <a:ext cx="1616190" cy="1194434"/>
              <a:chOff x="2848" y="571"/>
              <a:chExt cx="1985" cy="1467"/>
            </a:xfrm>
            <a:solidFill>
              <a:srgbClr val="3C3C3B"/>
            </a:solidFill>
          </p:grpSpPr>
          <p:sp>
            <p:nvSpPr>
              <p:cNvPr id="38" name="Freeform 32"/>
              <p:cNvSpPr>
                <a:spLocks noEditPoints="1"/>
              </p:cNvSpPr>
              <p:nvPr/>
            </p:nvSpPr>
            <p:spPr bwMode="auto">
              <a:xfrm>
                <a:off x="2848" y="571"/>
                <a:ext cx="1985" cy="1467"/>
              </a:xfrm>
              <a:custGeom>
                <a:avLst/>
                <a:gdLst>
                  <a:gd name="T0" fmla="*/ 321 w 322"/>
                  <a:gd name="T1" fmla="*/ 104 h 237"/>
                  <a:gd name="T2" fmla="*/ 225 w 322"/>
                  <a:gd name="T3" fmla="*/ 9 h 237"/>
                  <a:gd name="T4" fmla="*/ 64 w 322"/>
                  <a:gd name="T5" fmla="*/ 26 h 237"/>
                  <a:gd name="T6" fmla="*/ 21 w 322"/>
                  <a:gd name="T7" fmla="*/ 150 h 237"/>
                  <a:gd name="T8" fmla="*/ 175 w 322"/>
                  <a:gd name="T9" fmla="*/ 205 h 237"/>
                  <a:gd name="T10" fmla="*/ 176 w 322"/>
                  <a:gd name="T11" fmla="*/ 205 h 237"/>
                  <a:gd name="T12" fmla="*/ 241 w 322"/>
                  <a:gd name="T13" fmla="*/ 236 h 237"/>
                  <a:gd name="T14" fmla="*/ 242 w 322"/>
                  <a:gd name="T15" fmla="*/ 232 h 237"/>
                  <a:gd name="T16" fmla="*/ 211 w 322"/>
                  <a:gd name="T17" fmla="*/ 200 h 237"/>
                  <a:gd name="T18" fmla="*/ 211 w 322"/>
                  <a:gd name="T19" fmla="*/ 200 h 237"/>
                  <a:gd name="T20" fmla="*/ 321 w 322"/>
                  <a:gd name="T21" fmla="*/ 104 h 237"/>
                  <a:gd name="T22" fmla="*/ 233 w 322"/>
                  <a:gd name="T23" fmla="*/ 232 h 237"/>
                  <a:gd name="T24" fmla="*/ 180 w 322"/>
                  <a:gd name="T25" fmla="*/ 202 h 237"/>
                  <a:gd name="T26" fmla="*/ 177 w 322"/>
                  <a:gd name="T27" fmla="*/ 202 h 237"/>
                  <a:gd name="T28" fmla="*/ 175 w 322"/>
                  <a:gd name="T29" fmla="*/ 201 h 237"/>
                  <a:gd name="T30" fmla="*/ 20 w 322"/>
                  <a:gd name="T31" fmla="*/ 134 h 237"/>
                  <a:gd name="T32" fmla="*/ 45 w 322"/>
                  <a:gd name="T33" fmla="*/ 44 h 237"/>
                  <a:gd name="T34" fmla="*/ 132 w 322"/>
                  <a:gd name="T35" fmla="*/ 11 h 237"/>
                  <a:gd name="T36" fmla="*/ 301 w 322"/>
                  <a:gd name="T37" fmla="*/ 58 h 237"/>
                  <a:gd name="T38" fmla="*/ 299 w 322"/>
                  <a:gd name="T39" fmla="*/ 150 h 237"/>
                  <a:gd name="T40" fmla="*/ 212 w 322"/>
                  <a:gd name="T41" fmla="*/ 196 h 237"/>
                  <a:gd name="T42" fmla="*/ 212 w 322"/>
                  <a:gd name="T43" fmla="*/ 194 h 237"/>
                  <a:gd name="T44" fmla="*/ 208 w 322"/>
                  <a:gd name="T45" fmla="*/ 193 h 237"/>
                  <a:gd name="T46" fmla="*/ 233 w 322"/>
                  <a:gd name="T47" fmla="*/ 23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2" h="237">
                    <a:moveTo>
                      <a:pt x="321" y="104"/>
                    </a:moveTo>
                    <a:cubicBezTo>
                      <a:pt x="321" y="51"/>
                      <a:pt x="271" y="18"/>
                      <a:pt x="225" y="9"/>
                    </a:cubicBezTo>
                    <a:cubicBezTo>
                      <a:pt x="175" y="0"/>
                      <a:pt x="110" y="1"/>
                      <a:pt x="64" y="26"/>
                    </a:cubicBezTo>
                    <a:cubicBezTo>
                      <a:pt x="20" y="49"/>
                      <a:pt x="0" y="104"/>
                      <a:pt x="21" y="150"/>
                    </a:cubicBezTo>
                    <a:cubicBezTo>
                      <a:pt x="49" y="210"/>
                      <a:pt x="118" y="212"/>
                      <a:pt x="175" y="205"/>
                    </a:cubicBezTo>
                    <a:cubicBezTo>
                      <a:pt x="176" y="205"/>
                      <a:pt x="176" y="205"/>
                      <a:pt x="176" y="205"/>
                    </a:cubicBezTo>
                    <a:cubicBezTo>
                      <a:pt x="192" y="225"/>
                      <a:pt x="215" y="237"/>
                      <a:pt x="241" y="236"/>
                    </a:cubicBezTo>
                    <a:cubicBezTo>
                      <a:pt x="243" y="236"/>
                      <a:pt x="243" y="233"/>
                      <a:pt x="242" y="232"/>
                    </a:cubicBezTo>
                    <a:cubicBezTo>
                      <a:pt x="230" y="224"/>
                      <a:pt x="212" y="215"/>
                      <a:pt x="211" y="200"/>
                    </a:cubicBezTo>
                    <a:cubicBezTo>
                      <a:pt x="211" y="200"/>
                      <a:pt x="211" y="200"/>
                      <a:pt x="211" y="200"/>
                    </a:cubicBezTo>
                    <a:cubicBezTo>
                      <a:pt x="258" y="186"/>
                      <a:pt x="321" y="162"/>
                      <a:pt x="321" y="104"/>
                    </a:cubicBezTo>
                    <a:close/>
                    <a:moveTo>
                      <a:pt x="233" y="232"/>
                    </a:moveTo>
                    <a:cubicBezTo>
                      <a:pt x="212" y="230"/>
                      <a:pt x="193" y="220"/>
                      <a:pt x="180" y="202"/>
                    </a:cubicBezTo>
                    <a:cubicBezTo>
                      <a:pt x="179" y="201"/>
                      <a:pt x="178" y="201"/>
                      <a:pt x="177" y="202"/>
                    </a:cubicBezTo>
                    <a:cubicBezTo>
                      <a:pt x="177" y="201"/>
                      <a:pt x="176" y="201"/>
                      <a:pt x="175" y="201"/>
                    </a:cubicBezTo>
                    <a:cubicBezTo>
                      <a:pt x="116" y="208"/>
                      <a:pt x="38" y="204"/>
                      <a:pt x="20" y="134"/>
                    </a:cubicBezTo>
                    <a:cubicBezTo>
                      <a:pt x="11" y="102"/>
                      <a:pt x="21" y="67"/>
                      <a:pt x="45" y="44"/>
                    </a:cubicBezTo>
                    <a:cubicBezTo>
                      <a:pt x="69" y="22"/>
                      <a:pt x="101" y="14"/>
                      <a:pt x="132" y="11"/>
                    </a:cubicBezTo>
                    <a:cubicBezTo>
                      <a:pt x="189" y="5"/>
                      <a:pt x="264" y="6"/>
                      <a:pt x="301" y="58"/>
                    </a:cubicBezTo>
                    <a:cubicBezTo>
                      <a:pt x="322" y="87"/>
                      <a:pt x="322" y="122"/>
                      <a:pt x="299" y="150"/>
                    </a:cubicBezTo>
                    <a:cubicBezTo>
                      <a:pt x="276" y="175"/>
                      <a:pt x="243" y="186"/>
                      <a:pt x="212" y="196"/>
                    </a:cubicBezTo>
                    <a:cubicBezTo>
                      <a:pt x="212" y="195"/>
                      <a:pt x="212" y="195"/>
                      <a:pt x="212" y="194"/>
                    </a:cubicBezTo>
                    <a:cubicBezTo>
                      <a:pt x="212" y="192"/>
                      <a:pt x="208" y="191"/>
                      <a:pt x="208" y="193"/>
                    </a:cubicBezTo>
                    <a:cubicBezTo>
                      <a:pt x="204" y="212"/>
                      <a:pt x="220" y="222"/>
                      <a:pt x="233"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Freeform 33"/>
              <p:cNvSpPr/>
              <p:nvPr/>
            </p:nvSpPr>
            <p:spPr bwMode="auto">
              <a:xfrm>
                <a:off x="3902" y="664"/>
                <a:ext cx="204" cy="43"/>
              </a:xfrm>
              <a:custGeom>
                <a:avLst/>
                <a:gdLst>
                  <a:gd name="T0" fmla="*/ 30 w 33"/>
                  <a:gd name="T1" fmla="*/ 2 h 7"/>
                  <a:gd name="T2" fmla="*/ 3 w 33"/>
                  <a:gd name="T3" fmla="*/ 1 h 7"/>
                  <a:gd name="T4" fmla="*/ 3 w 33"/>
                  <a:gd name="T5" fmla="*/ 5 h 7"/>
                  <a:gd name="T6" fmla="*/ 29 w 33"/>
                  <a:gd name="T7" fmla="*/ 6 h 7"/>
                  <a:gd name="T8" fmla="*/ 30 w 33"/>
                  <a:gd name="T9" fmla="*/ 2 h 7"/>
                </a:gdLst>
                <a:ahLst/>
                <a:cxnLst>
                  <a:cxn ang="0">
                    <a:pos x="T0" y="T1"/>
                  </a:cxn>
                  <a:cxn ang="0">
                    <a:pos x="T2" y="T3"/>
                  </a:cxn>
                  <a:cxn ang="0">
                    <a:pos x="T4" y="T5"/>
                  </a:cxn>
                  <a:cxn ang="0">
                    <a:pos x="T6" y="T7"/>
                  </a:cxn>
                  <a:cxn ang="0">
                    <a:pos x="T8" y="T9"/>
                  </a:cxn>
                </a:cxnLst>
                <a:rect l="0" t="0" r="r" b="b"/>
                <a:pathLst>
                  <a:path w="33" h="7">
                    <a:moveTo>
                      <a:pt x="30" y="2"/>
                    </a:moveTo>
                    <a:cubicBezTo>
                      <a:pt x="21" y="1"/>
                      <a:pt x="12" y="0"/>
                      <a:pt x="3" y="1"/>
                    </a:cubicBezTo>
                    <a:cubicBezTo>
                      <a:pt x="0" y="1"/>
                      <a:pt x="0" y="6"/>
                      <a:pt x="3" y="5"/>
                    </a:cubicBezTo>
                    <a:cubicBezTo>
                      <a:pt x="12" y="4"/>
                      <a:pt x="20" y="5"/>
                      <a:pt x="29" y="6"/>
                    </a:cubicBezTo>
                    <a:cubicBezTo>
                      <a:pt x="32" y="7"/>
                      <a:pt x="33" y="3"/>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Freeform 34"/>
              <p:cNvSpPr/>
              <p:nvPr/>
            </p:nvSpPr>
            <p:spPr bwMode="auto">
              <a:xfrm>
                <a:off x="3970" y="732"/>
                <a:ext cx="179" cy="43"/>
              </a:xfrm>
              <a:custGeom>
                <a:avLst/>
                <a:gdLst>
                  <a:gd name="T0" fmla="*/ 26 w 29"/>
                  <a:gd name="T1" fmla="*/ 2 h 7"/>
                  <a:gd name="T2" fmla="*/ 2 w 29"/>
                  <a:gd name="T3" fmla="*/ 1 h 7"/>
                  <a:gd name="T4" fmla="*/ 2 w 29"/>
                  <a:gd name="T5" fmla="*/ 5 h 7"/>
                  <a:gd name="T6" fmla="*/ 25 w 29"/>
                  <a:gd name="T7" fmla="*/ 6 h 7"/>
                  <a:gd name="T8" fmla="*/ 26 w 29"/>
                  <a:gd name="T9" fmla="*/ 2 h 7"/>
                </a:gdLst>
                <a:ahLst/>
                <a:cxnLst>
                  <a:cxn ang="0">
                    <a:pos x="T0" y="T1"/>
                  </a:cxn>
                  <a:cxn ang="0">
                    <a:pos x="T2" y="T3"/>
                  </a:cxn>
                  <a:cxn ang="0">
                    <a:pos x="T4" y="T5"/>
                  </a:cxn>
                  <a:cxn ang="0">
                    <a:pos x="T6" y="T7"/>
                  </a:cxn>
                  <a:cxn ang="0">
                    <a:pos x="T8" y="T9"/>
                  </a:cxn>
                </a:cxnLst>
                <a:rect l="0" t="0" r="r" b="b"/>
                <a:pathLst>
                  <a:path w="29" h="7">
                    <a:moveTo>
                      <a:pt x="26" y="2"/>
                    </a:moveTo>
                    <a:cubicBezTo>
                      <a:pt x="18" y="0"/>
                      <a:pt x="10" y="0"/>
                      <a:pt x="2" y="1"/>
                    </a:cubicBezTo>
                    <a:cubicBezTo>
                      <a:pt x="0" y="1"/>
                      <a:pt x="0" y="5"/>
                      <a:pt x="2" y="5"/>
                    </a:cubicBezTo>
                    <a:cubicBezTo>
                      <a:pt x="10" y="4"/>
                      <a:pt x="18" y="5"/>
                      <a:pt x="25" y="6"/>
                    </a:cubicBezTo>
                    <a:cubicBezTo>
                      <a:pt x="28" y="7"/>
                      <a:pt x="29" y="3"/>
                      <a:pt x="2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Freeform 35"/>
              <p:cNvSpPr/>
              <p:nvPr/>
            </p:nvSpPr>
            <p:spPr bwMode="auto">
              <a:xfrm>
                <a:off x="3674" y="1735"/>
                <a:ext cx="197" cy="43"/>
              </a:xfrm>
              <a:custGeom>
                <a:avLst/>
                <a:gdLst>
                  <a:gd name="T0" fmla="*/ 29 w 32"/>
                  <a:gd name="T1" fmla="*/ 1 h 7"/>
                  <a:gd name="T2" fmla="*/ 3 w 32"/>
                  <a:gd name="T3" fmla="*/ 2 h 7"/>
                  <a:gd name="T4" fmla="*/ 3 w 32"/>
                  <a:gd name="T5" fmla="*/ 6 h 7"/>
                  <a:gd name="T6" fmla="*/ 30 w 32"/>
                  <a:gd name="T7" fmla="*/ 5 h 7"/>
                  <a:gd name="T8" fmla="*/ 29 w 32"/>
                  <a:gd name="T9" fmla="*/ 1 h 7"/>
                </a:gdLst>
                <a:ahLst/>
                <a:cxnLst>
                  <a:cxn ang="0">
                    <a:pos x="T0" y="T1"/>
                  </a:cxn>
                  <a:cxn ang="0">
                    <a:pos x="T2" y="T3"/>
                  </a:cxn>
                  <a:cxn ang="0">
                    <a:pos x="T4" y="T5"/>
                  </a:cxn>
                  <a:cxn ang="0">
                    <a:pos x="T6" y="T7"/>
                  </a:cxn>
                  <a:cxn ang="0">
                    <a:pos x="T8" y="T9"/>
                  </a:cxn>
                </a:cxnLst>
                <a:rect l="0" t="0" r="r" b="b"/>
                <a:pathLst>
                  <a:path w="32" h="7">
                    <a:moveTo>
                      <a:pt x="29" y="1"/>
                    </a:moveTo>
                    <a:cubicBezTo>
                      <a:pt x="20" y="2"/>
                      <a:pt x="11" y="3"/>
                      <a:pt x="3" y="2"/>
                    </a:cubicBezTo>
                    <a:cubicBezTo>
                      <a:pt x="0" y="1"/>
                      <a:pt x="0" y="6"/>
                      <a:pt x="3" y="6"/>
                    </a:cubicBezTo>
                    <a:cubicBezTo>
                      <a:pt x="12" y="7"/>
                      <a:pt x="21" y="6"/>
                      <a:pt x="30" y="5"/>
                    </a:cubicBezTo>
                    <a:cubicBezTo>
                      <a:pt x="32" y="4"/>
                      <a:pt x="31" y="0"/>
                      <a:pt x="29"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Freeform 36"/>
              <p:cNvSpPr/>
              <p:nvPr/>
            </p:nvSpPr>
            <p:spPr bwMode="auto">
              <a:xfrm>
                <a:off x="3773" y="1704"/>
                <a:ext cx="148" cy="25"/>
              </a:xfrm>
              <a:custGeom>
                <a:avLst/>
                <a:gdLst>
                  <a:gd name="T0" fmla="*/ 20 w 24"/>
                  <a:gd name="T1" fmla="*/ 0 h 4"/>
                  <a:gd name="T2" fmla="*/ 4 w 24"/>
                  <a:gd name="T3" fmla="*/ 0 h 4"/>
                  <a:gd name="T4" fmla="*/ 4 w 24"/>
                  <a:gd name="T5" fmla="*/ 4 h 4"/>
                  <a:gd name="T6" fmla="*/ 20 w 24"/>
                  <a:gd name="T7" fmla="*/ 4 h 4"/>
                  <a:gd name="T8" fmla="*/ 20 w 24"/>
                  <a:gd name="T9" fmla="*/ 0 h 4"/>
                </a:gdLst>
                <a:ahLst/>
                <a:cxnLst>
                  <a:cxn ang="0">
                    <a:pos x="T0" y="T1"/>
                  </a:cxn>
                  <a:cxn ang="0">
                    <a:pos x="T2" y="T3"/>
                  </a:cxn>
                  <a:cxn ang="0">
                    <a:pos x="T4" y="T5"/>
                  </a:cxn>
                  <a:cxn ang="0">
                    <a:pos x="T6" y="T7"/>
                  </a:cxn>
                  <a:cxn ang="0">
                    <a:pos x="T8" y="T9"/>
                  </a:cxn>
                </a:cxnLst>
                <a:rect l="0" t="0" r="r" b="b"/>
                <a:pathLst>
                  <a:path w="24" h="4">
                    <a:moveTo>
                      <a:pt x="20" y="0"/>
                    </a:moveTo>
                    <a:cubicBezTo>
                      <a:pt x="4" y="0"/>
                      <a:pt x="4" y="0"/>
                      <a:pt x="4" y="0"/>
                    </a:cubicBezTo>
                    <a:cubicBezTo>
                      <a:pt x="0" y="0"/>
                      <a:pt x="0" y="4"/>
                      <a:pt x="4" y="4"/>
                    </a:cubicBezTo>
                    <a:cubicBezTo>
                      <a:pt x="20" y="4"/>
                      <a:pt x="20" y="4"/>
                      <a:pt x="20" y="4"/>
                    </a:cubicBezTo>
                    <a:cubicBezTo>
                      <a:pt x="24" y="4"/>
                      <a:pt x="24"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37" name="文本框 36"/>
            <p:cNvSpPr txBox="1"/>
            <p:nvPr/>
          </p:nvSpPr>
          <p:spPr>
            <a:xfrm rot="20915362">
              <a:off x="4633589" y="936277"/>
              <a:ext cx="2071678" cy="70788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4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01</a:t>
              </a:r>
              <a:endParaRPr lang="zh-CN" altLang="en-US" sz="4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43" name="组合 52"/>
          <p:cNvGrpSpPr/>
          <p:nvPr/>
        </p:nvGrpSpPr>
        <p:grpSpPr>
          <a:xfrm>
            <a:off x="4942870" y="4423039"/>
            <a:ext cx="2071678" cy="1194434"/>
            <a:chOff x="5060161" y="2555181"/>
            <a:chExt cx="2071678" cy="1194434"/>
          </a:xfrm>
        </p:grpSpPr>
        <p:grpSp>
          <p:nvGrpSpPr>
            <p:cNvPr id="44" name="Group 31"/>
            <p:cNvGrpSpPr>
              <a:grpSpLocks noChangeAspect="1"/>
            </p:cNvGrpSpPr>
            <p:nvPr/>
          </p:nvGrpSpPr>
          <p:grpSpPr bwMode="auto">
            <a:xfrm rot="1451533" flipH="1">
              <a:off x="5268436" y="2555181"/>
              <a:ext cx="1616190" cy="1194434"/>
              <a:chOff x="2848" y="571"/>
              <a:chExt cx="1985" cy="1467"/>
            </a:xfrm>
            <a:solidFill>
              <a:srgbClr val="3C3C3B"/>
            </a:solidFill>
          </p:grpSpPr>
          <p:sp>
            <p:nvSpPr>
              <p:cNvPr id="46" name="Freeform 32"/>
              <p:cNvSpPr>
                <a:spLocks noEditPoints="1"/>
              </p:cNvSpPr>
              <p:nvPr/>
            </p:nvSpPr>
            <p:spPr bwMode="auto">
              <a:xfrm>
                <a:off x="2848" y="571"/>
                <a:ext cx="1985" cy="1467"/>
              </a:xfrm>
              <a:custGeom>
                <a:avLst/>
                <a:gdLst>
                  <a:gd name="T0" fmla="*/ 321 w 322"/>
                  <a:gd name="T1" fmla="*/ 104 h 237"/>
                  <a:gd name="T2" fmla="*/ 225 w 322"/>
                  <a:gd name="T3" fmla="*/ 9 h 237"/>
                  <a:gd name="T4" fmla="*/ 64 w 322"/>
                  <a:gd name="T5" fmla="*/ 26 h 237"/>
                  <a:gd name="T6" fmla="*/ 21 w 322"/>
                  <a:gd name="T7" fmla="*/ 150 h 237"/>
                  <a:gd name="T8" fmla="*/ 175 w 322"/>
                  <a:gd name="T9" fmla="*/ 205 h 237"/>
                  <a:gd name="T10" fmla="*/ 176 w 322"/>
                  <a:gd name="T11" fmla="*/ 205 h 237"/>
                  <a:gd name="T12" fmla="*/ 241 w 322"/>
                  <a:gd name="T13" fmla="*/ 236 h 237"/>
                  <a:gd name="T14" fmla="*/ 242 w 322"/>
                  <a:gd name="T15" fmla="*/ 232 h 237"/>
                  <a:gd name="T16" fmla="*/ 211 w 322"/>
                  <a:gd name="T17" fmla="*/ 200 h 237"/>
                  <a:gd name="T18" fmla="*/ 211 w 322"/>
                  <a:gd name="T19" fmla="*/ 200 h 237"/>
                  <a:gd name="T20" fmla="*/ 321 w 322"/>
                  <a:gd name="T21" fmla="*/ 104 h 237"/>
                  <a:gd name="T22" fmla="*/ 233 w 322"/>
                  <a:gd name="T23" fmla="*/ 232 h 237"/>
                  <a:gd name="T24" fmla="*/ 180 w 322"/>
                  <a:gd name="T25" fmla="*/ 202 h 237"/>
                  <a:gd name="T26" fmla="*/ 177 w 322"/>
                  <a:gd name="T27" fmla="*/ 202 h 237"/>
                  <a:gd name="T28" fmla="*/ 175 w 322"/>
                  <a:gd name="T29" fmla="*/ 201 h 237"/>
                  <a:gd name="T30" fmla="*/ 20 w 322"/>
                  <a:gd name="T31" fmla="*/ 134 h 237"/>
                  <a:gd name="T32" fmla="*/ 45 w 322"/>
                  <a:gd name="T33" fmla="*/ 44 h 237"/>
                  <a:gd name="T34" fmla="*/ 132 w 322"/>
                  <a:gd name="T35" fmla="*/ 11 h 237"/>
                  <a:gd name="T36" fmla="*/ 301 w 322"/>
                  <a:gd name="T37" fmla="*/ 58 h 237"/>
                  <a:gd name="T38" fmla="*/ 299 w 322"/>
                  <a:gd name="T39" fmla="*/ 150 h 237"/>
                  <a:gd name="T40" fmla="*/ 212 w 322"/>
                  <a:gd name="T41" fmla="*/ 196 h 237"/>
                  <a:gd name="T42" fmla="*/ 212 w 322"/>
                  <a:gd name="T43" fmla="*/ 194 h 237"/>
                  <a:gd name="T44" fmla="*/ 208 w 322"/>
                  <a:gd name="T45" fmla="*/ 193 h 237"/>
                  <a:gd name="T46" fmla="*/ 233 w 322"/>
                  <a:gd name="T47" fmla="*/ 23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2" h="237">
                    <a:moveTo>
                      <a:pt x="321" y="104"/>
                    </a:moveTo>
                    <a:cubicBezTo>
                      <a:pt x="321" y="51"/>
                      <a:pt x="271" y="18"/>
                      <a:pt x="225" y="9"/>
                    </a:cubicBezTo>
                    <a:cubicBezTo>
                      <a:pt x="175" y="0"/>
                      <a:pt x="110" y="1"/>
                      <a:pt x="64" y="26"/>
                    </a:cubicBezTo>
                    <a:cubicBezTo>
                      <a:pt x="20" y="49"/>
                      <a:pt x="0" y="104"/>
                      <a:pt x="21" y="150"/>
                    </a:cubicBezTo>
                    <a:cubicBezTo>
                      <a:pt x="49" y="210"/>
                      <a:pt x="118" y="212"/>
                      <a:pt x="175" y="205"/>
                    </a:cubicBezTo>
                    <a:cubicBezTo>
                      <a:pt x="176" y="205"/>
                      <a:pt x="176" y="205"/>
                      <a:pt x="176" y="205"/>
                    </a:cubicBezTo>
                    <a:cubicBezTo>
                      <a:pt x="192" y="225"/>
                      <a:pt x="215" y="237"/>
                      <a:pt x="241" y="236"/>
                    </a:cubicBezTo>
                    <a:cubicBezTo>
                      <a:pt x="243" y="236"/>
                      <a:pt x="243" y="233"/>
                      <a:pt x="242" y="232"/>
                    </a:cubicBezTo>
                    <a:cubicBezTo>
                      <a:pt x="230" y="224"/>
                      <a:pt x="212" y="215"/>
                      <a:pt x="211" y="200"/>
                    </a:cubicBezTo>
                    <a:cubicBezTo>
                      <a:pt x="211" y="200"/>
                      <a:pt x="211" y="200"/>
                      <a:pt x="211" y="200"/>
                    </a:cubicBezTo>
                    <a:cubicBezTo>
                      <a:pt x="258" y="186"/>
                      <a:pt x="321" y="162"/>
                      <a:pt x="321" y="104"/>
                    </a:cubicBezTo>
                    <a:close/>
                    <a:moveTo>
                      <a:pt x="233" y="232"/>
                    </a:moveTo>
                    <a:cubicBezTo>
                      <a:pt x="212" y="230"/>
                      <a:pt x="193" y="220"/>
                      <a:pt x="180" y="202"/>
                    </a:cubicBezTo>
                    <a:cubicBezTo>
                      <a:pt x="179" y="201"/>
                      <a:pt x="178" y="201"/>
                      <a:pt x="177" y="202"/>
                    </a:cubicBezTo>
                    <a:cubicBezTo>
                      <a:pt x="177" y="201"/>
                      <a:pt x="176" y="201"/>
                      <a:pt x="175" y="201"/>
                    </a:cubicBezTo>
                    <a:cubicBezTo>
                      <a:pt x="116" y="208"/>
                      <a:pt x="38" y="204"/>
                      <a:pt x="20" y="134"/>
                    </a:cubicBezTo>
                    <a:cubicBezTo>
                      <a:pt x="11" y="102"/>
                      <a:pt x="21" y="67"/>
                      <a:pt x="45" y="44"/>
                    </a:cubicBezTo>
                    <a:cubicBezTo>
                      <a:pt x="69" y="22"/>
                      <a:pt x="101" y="14"/>
                      <a:pt x="132" y="11"/>
                    </a:cubicBezTo>
                    <a:cubicBezTo>
                      <a:pt x="189" y="5"/>
                      <a:pt x="264" y="6"/>
                      <a:pt x="301" y="58"/>
                    </a:cubicBezTo>
                    <a:cubicBezTo>
                      <a:pt x="322" y="87"/>
                      <a:pt x="322" y="122"/>
                      <a:pt x="299" y="150"/>
                    </a:cubicBezTo>
                    <a:cubicBezTo>
                      <a:pt x="276" y="175"/>
                      <a:pt x="243" y="186"/>
                      <a:pt x="212" y="196"/>
                    </a:cubicBezTo>
                    <a:cubicBezTo>
                      <a:pt x="212" y="195"/>
                      <a:pt x="212" y="195"/>
                      <a:pt x="212" y="194"/>
                    </a:cubicBezTo>
                    <a:cubicBezTo>
                      <a:pt x="212" y="192"/>
                      <a:pt x="208" y="191"/>
                      <a:pt x="208" y="193"/>
                    </a:cubicBezTo>
                    <a:cubicBezTo>
                      <a:pt x="204" y="212"/>
                      <a:pt x="220" y="222"/>
                      <a:pt x="233"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Freeform 33"/>
              <p:cNvSpPr/>
              <p:nvPr/>
            </p:nvSpPr>
            <p:spPr bwMode="auto">
              <a:xfrm>
                <a:off x="3902" y="664"/>
                <a:ext cx="204" cy="43"/>
              </a:xfrm>
              <a:custGeom>
                <a:avLst/>
                <a:gdLst>
                  <a:gd name="T0" fmla="*/ 30 w 33"/>
                  <a:gd name="T1" fmla="*/ 2 h 7"/>
                  <a:gd name="T2" fmla="*/ 3 w 33"/>
                  <a:gd name="T3" fmla="*/ 1 h 7"/>
                  <a:gd name="T4" fmla="*/ 3 w 33"/>
                  <a:gd name="T5" fmla="*/ 5 h 7"/>
                  <a:gd name="T6" fmla="*/ 29 w 33"/>
                  <a:gd name="T7" fmla="*/ 6 h 7"/>
                  <a:gd name="T8" fmla="*/ 30 w 33"/>
                  <a:gd name="T9" fmla="*/ 2 h 7"/>
                </a:gdLst>
                <a:ahLst/>
                <a:cxnLst>
                  <a:cxn ang="0">
                    <a:pos x="T0" y="T1"/>
                  </a:cxn>
                  <a:cxn ang="0">
                    <a:pos x="T2" y="T3"/>
                  </a:cxn>
                  <a:cxn ang="0">
                    <a:pos x="T4" y="T5"/>
                  </a:cxn>
                  <a:cxn ang="0">
                    <a:pos x="T6" y="T7"/>
                  </a:cxn>
                  <a:cxn ang="0">
                    <a:pos x="T8" y="T9"/>
                  </a:cxn>
                </a:cxnLst>
                <a:rect l="0" t="0" r="r" b="b"/>
                <a:pathLst>
                  <a:path w="33" h="7">
                    <a:moveTo>
                      <a:pt x="30" y="2"/>
                    </a:moveTo>
                    <a:cubicBezTo>
                      <a:pt x="21" y="1"/>
                      <a:pt x="12" y="0"/>
                      <a:pt x="3" y="1"/>
                    </a:cubicBezTo>
                    <a:cubicBezTo>
                      <a:pt x="0" y="1"/>
                      <a:pt x="0" y="6"/>
                      <a:pt x="3" y="5"/>
                    </a:cubicBezTo>
                    <a:cubicBezTo>
                      <a:pt x="12" y="4"/>
                      <a:pt x="20" y="5"/>
                      <a:pt x="29" y="6"/>
                    </a:cubicBezTo>
                    <a:cubicBezTo>
                      <a:pt x="32" y="7"/>
                      <a:pt x="33" y="3"/>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Freeform 34"/>
              <p:cNvSpPr/>
              <p:nvPr/>
            </p:nvSpPr>
            <p:spPr bwMode="auto">
              <a:xfrm>
                <a:off x="3970" y="732"/>
                <a:ext cx="179" cy="43"/>
              </a:xfrm>
              <a:custGeom>
                <a:avLst/>
                <a:gdLst>
                  <a:gd name="T0" fmla="*/ 26 w 29"/>
                  <a:gd name="T1" fmla="*/ 2 h 7"/>
                  <a:gd name="T2" fmla="*/ 2 w 29"/>
                  <a:gd name="T3" fmla="*/ 1 h 7"/>
                  <a:gd name="T4" fmla="*/ 2 w 29"/>
                  <a:gd name="T5" fmla="*/ 5 h 7"/>
                  <a:gd name="T6" fmla="*/ 25 w 29"/>
                  <a:gd name="T7" fmla="*/ 6 h 7"/>
                  <a:gd name="T8" fmla="*/ 26 w 29"/>
                  <a:gd name="T9" fmla="*/ 2 h 7"/>
                </a:gdLst>
                <a:ahLst/>
                <a:cxnLst>
                  <a:cxn ang="0">
                    <a:pos x="T0" y="T1"/>
                  </a:cxn>
                  <a:cxn ang="0">
                    <a:pos x="T2" y="T3"/>
                  </a:cxn>
                  <a:cxn ang="0">
                    <a:pos x="T4" y="T5"/>
                  </a:cxn>
                  <a:cxn ang="0">
                    <a:pos x="T6" y="T7"/>
                  </a:cxn>
                  <a:cxn ang="0">
                    <a:pos x="T8" y="T9"/>
                  </a:cxn>
                </a:cxnLst>
                <a:rect l="0" t="0" r="r" b="b"/>
                <a:pathLst>
                  <a:path w="29" h="7">
                    <a:moveTo>
                      <a:pt x="26" y="2"/>
                    </a:moveTo>
                    <a:cubicBezTo>
                      <a:pt x="18" y="0"/>
                      <a:pt x="10" y="0"/>
                      <a:pt x="2" y="1"/>
                    </a:cubicBezTo>
                    <a:cubicBezTo>
                      <a:pt x="0" y="1"/>
                      <a:pt x="0" y="5"/>
                      <a:pt x="2" y="5"/>
                    </a:cubicBezTo>
                    <a:cubicBezTo>
                      <a:pt x="10" y="4"/>
                      <a:pt x="18" y="5"/>
                      <a:pt x="25" y="6"/>
                    </a:cubicBezTo>
                    <a:cubicBezTo>
                      <a:pt x="28" y="7"/>
                      <a:pt x="29" y="3"/>
                      <a:pt x="2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Freeform 35"/>
              <p:cNvSpPr/>
              <p:nvPr/>
            </p:nvSpPr>
            <p:spPr bwMode="auto">
              <a:xfrm>
                <a:off x="3674" y="1735"/>
                <a:ext cx="197" cy="43"/>
              </a:xfrm>
              <a:custGeom>
                <a:avLst/>
                <a:gdLst>
                  <a:gd name="T0" fmla="*/ 29 w 32"/>
                  <a:gd name="T1" fmla="*/ 1 h 7"/>
                  <a:gd name="T2" fmla="*/ 3 w 32"/>
                  <a:gd name="T3" fmla="*/ 2 h 7"/>
                  <a:gd name="T4" fmla="*/ 3 w 32"/>
                  <a:gd name="T5" fmla="*/ 6 h 7"/>
                  <a:gd name="T6" fmla="*/ 30 w 32"/>
                  <a:gd name="T7" fmla="*/ 5 h 7"/>
                  <a:gd name="T8" fmla="*/ 29 w 32"/>
                  <a:gd name="T9" fmla="*/ 1 h 7"/>
                </a:gdLst>
                <a:ahLst/>
                <a:cxnLst>
                  <a:cxn ang="0">
                    <a:pos x="T0" y="T1"/>
                  </a:cxn>
                  <a:cxn ang="0">
                    <a:pos x="T2" y="T3"/>
                  </a:cxn>
                  <a:cxn ang="0">
                    <a:pos x="T4" y="T5"/>
                  </a:cxn>
                  <a:cxn ang="0">
                    <a:pos x="T6" y="T7"/>
                  </a:cxn>
                  <a:cxn ang="0">
                    <a:pos x="T8" y="T9"/>
                  </a:cxn>
                </a:cxnLst>
                <a:rect l="0" t="0" r="r" b="b"/>
                <a:pathLst>
                  <a:path w="32" h="7">
                    <a:moveTo>
                      <a:pt x="29" y="1"/>
                    </a:moveTo>
                    <a:cubicBezTo>
                      <a:pt x="20" y="2"/>
                      <a:pt x="11" y="3"/>
                      <a:pt x="3" y="2"/>
                    </a:cubicBezTo>
                    <a:cubicBezTo>
                      <a:pt x="0" y="1"/>
                      <a:pt x="0" y="6"/>
                      <a:pt x="3" y="6"/>
                    </a:cubicBezTo>
                    <a:cubicBezTo>
                      <a:pt x="12" y="7"/>
                      <a:pt x="21" y="6"/>
                      <a:pt x="30" y="5"/>
                    </a:cubicBezTo>
                    <a:cubicBezTo>
                      <a:pt x="32" y="4"/>
                      <a:pt x="31" y="0"/>
                      <a:pt x="29"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0" name="Freeform 36"/>
              <p:cNvSpPr/>
              <p:nvPr/>
            </p:nvSpPr>
            <p:spPr bwMode="auto">
              <a:xfrm>
                <a:off x="3773" y="1704"/>
                <a:ext cx="148" cy="25"/>
              </a:xfrm>
              <a:custGeom>
                <a:avLst/>
                <a:gdLst>
                  <a:gd name="T0" fmla="*/ 20 w 24"/>
                  <a:gd name="T1" fmla="*/ 0 h 4"/>
                  <a:gd name="T2" fmla="*/ 4 w 24"/>
                  <a:gd name="T3" fmla="*/ 0 h 4"/>
                  <a:gd name="T4" fmla="*/ 4 w 24"/>
                  <a:gd name="T5" fmla="*/ 4 h 4"/>
                  <a:gd name="T6" fmla="*/ 20 w 24"/>
                  <a:gd name="T7" fmla="*/ 4 h 4"/>
                  <a:gd name="T8" fmla="*/ 20 w 24"/>
                  <a:gd name="T9" fmla="*/ 0 h 4"/>
                </a:gdLst>
                <a:ahLst/>
                <a:cxnLst>
                  <a:cxn ang="0">
                    <a:pos x="T0" y="T1"/>
                  </a:cxn>
                  <a:cxn ang="0">
                    <a:pos x="T2" y="T3"/>
                  </a:cxn>
                  <a:cxn ang="0">
                    <a:pos x="T4" y="T5"/>
                  </a:cxn>
                  <a:cxn ang="0">
                    <a:pos x="T6" y="T7"/>
                  </a:cxn>
                  <a:cxn ang="0">
                    <a:pos x="T8" y="T9"/>
                  </a:cxn>
                </a:cxnLst>
                <a:rect l="0" t="0" r="r" b="b"/>
                <a:pathLst>
                  <a:path w="24" h="4">
                    <a:moveTo>
                      <a:pt x="20" y="0"/>
                    </a:moveTo>
                    <a:cubicBezTo>
                      <a:pt x="4" y="0"/>
                      <a:pt x="4" y="0"/>
                      <a:pt x="4" y="0"/>
                    </a:cubicBezTo>
                    <a:cubicBezTo>
                      <a:pt x="0" y="0"/>
                      <a:pt x="0" y="4"/>
                      <a:pt x="4" y="4"/>
                    </a:cubicBezTo>
                    <a:cubicBezTo>
                      <a:pt x="20" y="4"/>
                      <a:pt x="20" y="4"/>
                      <a:pt x="20" y="4"/>
                    </a:cubicBezTo>
                    <a:cubicBezTo>
                      <a:pt x="24" y="4"/>
                      <a:pt x="24"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45" name="文本框 44"/>
            <p:cNvSpPr txBox="1"/>
            <p:nvPr/>
          </p:nvSpPr>
          <p:spPr>
            <a:xfrm rot="2005326">
              <a:off x="5060161" y="2703878"/>
              <a:ext cx="2071678" cy="70788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4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02</a:t>
              </a:r>
              <a:endParaRPr lang="zh-CN" altLang="en-US" sz="40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51"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9" name="文本框 218"/>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文本框 52"/>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grpSp>
        <p:nvGrpSpPr>
          <p:cNvPr id="2" name="组 1"/>
          <p:cNvGrpSpPr/>
          <p:nvPr/>
        </p:nvGrpSpPr>
        <p:grpSpPr>
          <a:xfrm>
            <a:off x="5213687" y="2690192"/>
            <a:ext cx="1767450" cy="1822664"/>
            <a:chOff x="4808965" y="2272826"/>
            <a:chExt cx="2576894" cy="2657395"/>
          </a:xfrm>
        </p:grpSpPr>
        <p:sp>
          <p:nvSpPr>
            <p:cNvPr id="54" name="Freeform 69"/>
            <p:cNvSpPr>
              <a:spLocks noEditPoints="1"/>
            </p:cNvSpPr>
            <p:nvPr/>
          </p:nvSpPr>
          <p:spPr bwMode="auto">
            <a:xfrm>
              <a:off x="5147483" y="3560620"/>
              <a:ext cx="2238376" cy="1369601"/>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5" name="Freeform 72"/>
            <p:cNvSpPr>
              <a:spLocks noEditPoints="1"/>
            </p:cNvSpPr>
            <p:nvPr/>
          </p:nvSpPr>
          <p:spPr bwMode="auto">
            <a:xfrm>
              <a:off x="4808965" y="2272826"/>
              <a:ext cx="2146071" cy="1758168"/>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bg1"/>
            </a:solidFill>
            <a:ln w="0">
              <a:solidFill>
                <a:schemeClr val="bg1"/>
              </a:solidFill>
              <a:prstDash val="solid"/>
              <a:round/>
            </a:ln>
          </p:spPr>
          <p:txBody>
            <a:bodyPr vert="horz" wrap="square" lIns="91412" tIns="45706" rIns="91412" bIns="45706" numCol="1" anchor="t" anchorCtr="0" compatLnSpc="1"/>
            <a:lstStyle/>
            <a:p>
              <a:endPar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57" name="文本框 56"/>
          <p:cNvSpPr txBox="1"/>
          <p:nvPr/>
        </p:nvSpPr>
        <p:spPr>
          <a:xfrm>
            <a:off x="1557754" y="3567537"/>
            <a:ext cx="2863197" cy="830968"/>
          </a:xfrm>
          <a:prstGeom prst="rect">
            <a:avLst/>
          </a:prstGeom>
          <a:noFill/>
        </p:spPr>
        <p:txBody>
          <a:bodyPr wrap="square" lIns="91412" tIns="45706" rIns="91412" bIns="45706" rtlCol="0">
            <a:spAutoFit/>
          </a:bodyPr>
          <a:lstStyle/>
          <a:p>
            <a:r>
              <a:rPr lang="zh-CN" altLang="en-US" sz="1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您的文字内容添加到此处，文字动画效果不变。您的文字内容添加到此处，文字动画效果不变。您的文字内容添加到此处，文字动画效果不变。</a:t>
            </a:r>
          </a:p>
        </p:txBody>
      </p:sp>
      <p:sp>
        <p:nvSpPr>
          <p:cNvPr id="58" name="文本框 57"/>
          <p:cNvSpPr txBox="1"/>
          <p:nvPr/>
        </p:nvSpPr>
        <p:spPr>
          <a:xfrm>
            <a:off x="1567772" y="3039154"/>
            <a:ext cx="2646822" cy="461508"/>
          </a:xfrm>
          <a:prstGeom prst="rect">
            <a:avLst/>
          </a:prstGeom>
          <a:noFill/>
        </p:spPr>
        <p:txBody>
          <a:bodyPr wrap="none" lIns="91412" tIns="45706" rIns="91412" bIns="45706"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单击此处添加标题</a:t>
            </a:r>
          </a:p>
        </p:txBody>
      </p:sp>
      <p:sp>
        <p:nvSpPr>
          <p:cNvPr id="62" name="文本框 61"/>
          <p:cNvSpPr txBox="1"/>
          <p:nvPr/>
        </p:nvSpPr>
        <p:spPr>
          <a:xfrm>
            <a:off x="7710562" y="3480607"/>
            <a:ext cx="2863197" cy="830968"/>
          </a:xfrm>
          <a:prstGeom prst="rect">
            <a:avLst/>
          </a:prstGeom>
          <a:noFill/>
        </p:spPr>
        <p:txBody>
          <a:bodyPr wrap="square" lIns="91412" tIns="45706" rIns="91412" bIns="45706" rtlCol="0">
            <a:spAutoFit/>
          </a:bodyPr>
          <a:lstStyle/>
          <a:p>
            <a:r>
              <a:rPr lang="zh-CN" altLang="en-US" sz="12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您的文字内容添加到此处，文字动画效果不变。您的文字内容添加到此处，文字动画效果不变。您的文字内容添加到此处，文字动画效果不变。</a:t>
            </a:r>
          </a:p>
        </p:txBody>
      </p:sp>
      <p:sp>
        <p:nvSpPr>
          <p:cNvPr id="63" name="文本框 62"/>
          <p:cNvSpPr txBox="1"/>
          <p:nvPr/>
        </p:nvSpPr>
        <p:spPr>
          <a:xfrm>
            <a:off x="7720580" y="2952224"/>
            <a:ext cx="2646822" cy="461508"/>
          </a:xfrm>
          <a:prstGeom prst="rect">
            <a:avLst/>
          </a:prstGeom>
          <a:noFill/>
        </p:spPr>
        <p:txBody>
          <a:bodyPr wrap="none" lIns="91412" tIns="45706" rIns="91412" bIns="45706" rtlCol="0">
            <a:spAutoFit/>
          </a:bodyPr>
          <a:lstStyle/>
          <a:p>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文本框 52"/>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grpSp>
        <p:nvGrpSpPr>
          <p:cNvPr id="11" name="Group 4"/>
          <p:cNvGrpSpPr>
            <a:grpSpLocks noChangeAspect="1"/>
          </p:cNvGrpSpPr>
          <p:nvPr/>
        </p:nvGrpSpPr>
        <p:grpSpPr bwMode="auto">
          <a:xfrm>
            <a:off x="5365912" y="2621146"/>
            <a:ext cx="2032262" cy="2889251"/>
            <a:chOff x="2646" y="465"/>
            <a:chExt cx="2388" cy="3395"/>
          </a:xfrm>
          <a:solidFill>
            <a:schemeClr val="bg1"/>
          </a:solidFill>
        </p:grpSpPr>
        <p:sp>
          <p:nvSpPr>
            <p:cNvPr id="12" name="Freeform 5"/>
            <p:cNvSpPr>
              <a:spLocks noEditPoints="1"/>
            </p:cNvSpPr>
            <p:nvPr/>
          </p:nvSpPr>
          <p:spPr bwMode="auto">
            <a:xfrm>
              <a:off x="2649" y="465"/>
              <a:ext cx="2379" cy="3395"/>
            </a:xfrm>
            <a:custGeom>
              <a:avLst/>
              <a:gdLst>
                <a:gd name="T0" fmla="*/ 815 w 890"/>
                <a:gd name="T1" fmla="*/ 404 h 1270"/>
                <a:gd name="T2" fmla="*/ 667 w 890"/>
                <a:gd name="T3" fmla="*/ 248 h 1270"/>
                <a:gd name="T4" fmla="*/ 640 w 890"/>
                <a:gd name="T5" fmla="*/ 223 h 1270"/>
                <a:gd name="T6" fmla="*/ 641 w 890"/>
                <a:gd name="T7" fmla="*/ 251 h 1270"/>
                <a:gd name="T8" fmla="*/ 560 w 890"/>
                <a:gd name="T9" fmla="*/ 434 h 1270"/>
                <a:gd name="T10" fmla="*/ 545 w 890"/>
                <a:gd name="T11" fmla="*/ 443 h 1270"/>
                <a:gd name="T12" fmla="*/ 375 w 890"/>
                <a:gd name="T13" fmla="*/ 120 h 1270"/>
                <a:gd name="T14" fmla="*/ 333 w 890"/>
                <a:gd name="T15" fmla="*/ 58 h 1270"/>
                <a:gd name="T16" fmla="*/ 209 w 890"/>
                <a:gd name="T17" fmla="*/ 61 h 1270"/>
                <a:gd name="T18" fmla="*/ 126 w 890"/>
                <a:gd name="T19" fmla="*/ 81 h 1270"/>
                <a:gd name="T20" fmla="*/ 196 w 890"/>
                <a:gd name="T21" fmla="*/ 300 h 1270"/>
                <a:gd name="T22" fmla="*/ 277 w 890"/>
                <a:gd name="T23" fmla="*/ 440 h 1270"/>
                <a:gd name="T24" fmla="*/ 295 w 890"/>
                <a:gd name="T25" fmla="*/ 326 h 1270"/>
                <a:gd name="T26" fmla="*/ 235 w 890"/>
                <a:gd name="T27" fmla="*/ 535 h 1270"/>
                <a:gd name="T28" fmla="*/ 263 w 890"/>
                <a:gd name="T29" fmla="*/ 798 h 1270"/>
                <a:gd name="T30" fmla="*/ 86 w 890"/>
                <a:gd name="T31" fmla="*/ 927 h 1270"/>
                <a:gd name="T32" fmla="*/ 232 w 890"/>
                <a:gd name="T33" fmla="*/ 963 h 1270"/>
                <a:gd name="T34" fmla="*/ 492 w 890"/>
                <a:gd name="T35" fmla="*/ 1250 h 1270"/>
                <a:gd name="T36" fmla="*/ 492 w 890"/>
                <a:gd name="T37" fmla="*/ 1262 h 1270"/>
                <a:gd name="T38" fmla="*/ 570 w 890"/>
                <a:gd name="T39" fmla="*/ 1103 h 1270"/>
                <a:gd name="T40" fmla="*/ 408 w 890"/>
                <a:gd name="T41" fmla="*/ 1075 h 1270"/>
                <a:gd name="T42" fmla="*/ 532 w 890"/>
                <a:gd name="T43" fmla="*/ 960 h 1270"/>
                <a:gd name="T44" fmla="*/ 749 w 890"/>
                <a:gd name="T45" fmla="*/ 598 h 1270"/>
                <a:gd name="T46" fmla="*/ 656 w 890"/>
                <a:gd name="T47" fmla="*/ 506 h 1270"/>
                <a:gd name="T48" fmla="*/ 832 w 890"/>
                <a:gd name="T49" fmla="*/ 438 h 1270"/>
                <a:gd name="T50" fmla="*/ 329 w 890"/>
                <a:gd name="T51" fmla="*/ 51 h 1270"/>
                <a:gd name="T52" fmla="*/ 138 w 890"/>
                <a:gd name="T53" fmla="*/ 389 h 1270"/>
                <a:gd name="T54" fmla="*/ 82 w 890"/>
                <a:gd name="T55" fmla="*/ 111 h 1270"/>
                <a:gd name="T56" fmla="*/ 74 w 890"/>
                <a:gd name="T57" fmla="*/ 203 h 1270"/>
                <a:gd name="T58" fmla="*/ 108 w 890"/>
                <a:gd name="T59" fmla="*/ 103 h 1270"/>
                <a:gd name="T60" fmla="*/ 197 w 890"/>
                <a:gd name="T61" fmla="*/ 88 h 1270"/>
                <a:gd name="T62" fmla="*/ 267 w 890"/>
                <a:gd name="T63" fmla="*/ 99 h 1270"/>
                <a:gd name="T64" fmla="*/ 243 w 890"/>
                <a:gd name="T65" fmla="*/ 527 h 1270"/>
                <a:gd name="T66" fmla="*/ 581 w 890"/>
                <a:gd name="T67" fmla="*/ 1090 h 1270"/>
                <a:gd name="T68" fmla="*/ 523 w 890"/>
                <a:gd name="T69" fmla="*/ 1070 h 1270"/>
                <a:gd name="T70" fmla="*/ 719 w 890"/>
                <a:gd name="T71" fmla="*/ 614 h 1270"/>
                <a:gd name="T72" fmla="*/ 595 w 890"/>
                <a:gd name="T73" fmla="*/ 311 h 1270"/>
                <a:gd name="T74" fmla="*/ 468 w 890"/>
                <a:gd name="T75" fmla="*/ 312 h 1270"/>
                <a:gd name="T76" fmla="*/ 509 w 890"/>
                <a:gd name="T77" fmla="*/ 473 h 1270"/>
                <a:gd name="T78" fmla="*/ 357 w 890"/>
                <a:gd name="T79" fmla="*/ 976 h 1270"/>
                <a:gd name="T80" fmla="*/ 427 w 890"/>
                <a:gd name="T81" fmla="*/ 163 h 1270"/>
                <a:gd name="T82" fmla="*/ 505 w 890"/>
                <a:gd name="T83" fmla="*/ 307 h 1270"/>
                <a:gd name="T84" fmla="*/ 418 w 890"/>
                <a:gd name="T85" fmla="*/ 295 h 1270"/>
                <a:gd name="T86" fmla="*/ 296 w 890"/>
                <a:gd name="T87" fmla="*/ 340 h 1270"/>
                <a:gd name="T88" fmla="*/ 295 w 890"/>
                <a:gd name="T89" fmla="*/ 341 h 1270"/>
                <a:gd name="T90" fmla="*/ 79 w 890"/>
                <a:gd name="T91" fmla="*/ 922 h 1270"/>
                <a:gd name="T92" fmla="*/ 61 w 890"/>
                <a:gd name="T93" fmla="*/ 807 h 1270"/>
                <a:gd name="T94" fmla="*/ 90 w 890"/>
                <a:gd name="T95" fmla="*/ 752 h 1270"/>
                <a:gd name="T96" fmla="*/ 158 w 890"/>
                <a:gd name="T97" fmla="*/ 693 h 1270"/>
                <a:gd name="T98" fmla="*/ 277 w 890"/>
                <a:gd name="T99" fmla="*/ 1000 h 1270"/>
                <a:gd name="T100" fmla="*/ 281 w 890"/>
                <a:gd name="T101" fmla="*/ 994 h 1270"/>
                <a:gd name="T102" fmla="*/ 287 w 890"/>
                <a:gd name="T103" fmla="*/ 960 h 1270"/>
                <a:gd name="T104" fmla="*/ 552 w 890"/>
                <a:gd name="T105" fmla="*/ 451 h 1270"/>
                <a:gd name="T106" fmla="*/ 744 w 890"/>
                <a:gd name="T107" fmla="*/ 511 h 1270"/>
                <a:gd name="T108" fmla="*/ 646 w 890"/>
                <a:gd name="T109" fmla="*/ 272 h 1270"/>
                <a:gd name="T110" fmla="*/ 698 w 890"/>
                <a:gd name="T111" fmla="*/ 321 h 1270"/>
                <a:gd name="T112" fmla="*/ 762 w 890"/>
                <a:gd name="T113" fmla="*/ 318 h 1270"/>
                <a:gd name="T114" fmla="*/ 784 w 890"/>
                <a:gd name="T115" fmla="*/ 347 h 1270"/>
                <a:gd name="T116" fmla="*/ 826 w 890"/>
                <a:gd name="T117" fmla="*/ 433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0" h="1270">
                  <a:moveTo>
                    <a:pt x="839" y="429"/>
                  </a:moveTo>
                  <a:cubicBezTo>
                    <a:pt x="857" y="425"/>
                    <a:pt x="874" y="417"/>
                    <a:pt x="888" y="404"/>
                  </a:cubicBezTo>
                  <a:cubicBezTo>
                    <a:pt x="890" y="402"/>
                    <a:pt x="887" y="397"/>
                    <a:pt x="884" y="399"/>
                  </a:cubicBezTo>
                  <a:cubicBezTo>
                    <a:pt x="870" y="410"/>
                    <a:pt x="856" y="418"/>
                    <a:pt x="839" y="423"/>
                  </a:cubicBezTo>
                  <a:cubicBezTo>
                    <a:pt x="840" y="419"/>
                    <a:pt x="838" y="416"/>
                    <a:pt x="836" y="413"/>
                  </a:cubicBezTo>
                  <a:cubicBezTo>
                    <a:pt x="853" y="402"/>
                    <a:pt x="866" y="385"/>
                    <a:pt x="867" y="364"/>
                  </a:cubicBezTo>
                  <a:cubicBezTo>
                    <a:pt x="867" y="361"/>
                    <a:pt x="862" y="360"/>
                    <a:pt x="861" y="364"/>
                  </a:cubicBezTo>
                  <a:cubicBezTo>
                    <a:pt x="857" y="382"/>
                    <a:pt x="848" y="397"/>
                    <a:pt x="833" y="408"/>
                  </a:cubicBezTo>
                  <a:cubicBezTo>
                    <a:pt x="828" y="404"/>
                    <a:pt x="822" y="402"/>
                    <a:pt x="816" y="403"/>
                  </a:cubicBezTo>
                  <a:cubicBezTo>
                    <a:pt x="815" y="403"/>
                    <a:pt x="815" y="403"/>
                    <a:pt x="815" y="404"/>
                  </a:cubicBezTo>
                  <a:cubicBezTo>
                    <a:pt x="812" y="383"/>
                    <a:pt x="805" y="363"/>
                    <a:pt x="793" y="345"/>
                  </a:cubicBezTo>
                  <a:cubicBezTo>
                    <a:pt x="782" y="327"/>
                    <a:pt x="767" y="309"/>
                    <a:pt x="750" y="295"/>
                  </a:cubicBezTo>
                  <a:cubicBezTo>
                    <a:pt x="750" y="295"/>
                    <a:pt x="751" y="295"/>
                    <a:pt x="751" y="294"/>
                  </a:cubicBezTo>
                  <a:cubicBezTo>
                    <a:pt x="753" y="293"/>
                    <a:pt x="753" y="290"/>
                    <a:pt x="751" y="290"/>
                  </a:cubicBezTo>
                  <a:cubicBezTo>
                    <a:pt x="748" y="289"/>
                    <a:pt x="746" y="289"/>
                    <a:pt x="744" y="290"/>
                  </a:cubicBezTo>
                  <a:cubicBezTo>
                    <a:pt x="737" y="285"/>
                    <a:pt x="730" y="280"/>
                    <a:pt x="723" y="277"/>
                  </a:cubicBezTo>
                  <a:cubicBezTo>
                    <a:pt x="723" y="275"/>
                    <a:pt x="723" y="274"/>
                    <a:pt x="721" y="274"/>
                  </a:cubicBezTo>
                  <a:cubicBezTo>
                    <a:pt x="720" y="274"/>
                    <a:pt x="719" y="274"/>
                    <a:pt x="718" y="274"/>
                  </a:cubicBezTo>
                  <a:cubicBezTo>
                    <a:pt x="705" y="267"/>
                    <a:pt x="690" y="263"/>
                    <a:pt x="675" y="262"/>
                  </a:cubicBezTo>
                  <a:cubicBezTo>
                    <a:pt x="675" y="257"/>
                    <a:pt x="671" y="252"/>
                    <a:pt x="667" y="248"/>
                  </a:cubicBezTo>
                  <a:cubicBezTo>
                    <a:pt x="680" y="227"/>
                    <a:pt x="698" y="211"/>
                    <a:pt x="721" y="203"/>
                  </a:cubicBezTo>
                  <a:cubicBezTo>
                    <a:pt x="725" y="201"/>
                    <a:pt x="724" y="195"/>
                    <a:pt x="720" y="196"/>
                  </a:cubicBezTo>
                  <a:cubicBezTo>
                    <a:pt x="696" y="203"/>
                    <a:pt x="675" y="220"/>
                    <a:pt x="664" y="242"/>
                  </a:cubicBezTo>
                  <a:cubicBezTo>
                    <a:pt x="660" y="237"/>
                    <a:pt x="671" y="205"/>
                    <a:pt x="672" y="204"/>
                  </a:cubicBezTo>
                  <a:cubicBezTo>
                    <a:pt x="677" y="191"/>
                    <a:pt x="683" y="179"/>
                    <a:pt x="689" y="167"/>
                  </a:cubicBezTo>
                  <a:cubicBezTo>
                    <a:pt x="691" y="163"/>
                    <a:pt x="686" y="160"/>
                    <a:pt x="684" y="163"/>
                  </a:cubicBezTo>
                  <a:cubicBezTo>
                    <a:pt x="670" y="183"/>
                    <a:pt x="661" y="206"/>
                    <a:pt x="656" y="229"/>
                  </a:cubicBezTo>
                  <a:cubicBezTo>
                    <a:pt x="656" y="234"/>
                    <a:pt x="655" y="239"/>
                    <a:pt x="657" y="243"/>
                  </a:cubicBezTo>
                  <a:cubicBezTo>
                    <a:pt x="656" y="243"/>
                    <a:pt x="654" y="243"/>
                    <a:pt x="653" y="243"/>
                  </a:cubicBezTo>
                  <a:cubicBezTo>
                    <a:pt x="647" y="239"/>
                    <a:pt x="642" y="227"/>
                    <a:pt x="640" y="223"/>
                  </a:cubicBezTo>
                  <a:cubicBezTo>
                    <a:pt x="636" y="214"/>
                    <a:pt x="633" y="204"/>
                    <a:pt x="632" y="194"/>
                  </a:cubicBezTo>
                  <a:cubicBezTo>
                    <a:pt x="632" y="190"/>
                    <a:pt x="626" y="190"/>
                    <a:pt x="626" y="194"/>
                  </a:cubicBezTo>
                  <a:cubicBezTo>
                    <a:pt x="626" y="208"/>
                    <a:pt x="629" y="222"/>
                    <a:pt x="638" y="234"/>
                  </a:cubicBezTo>
                  <a:cubicBezTo>
                    <a:pt x="640" y="238"/>
                    <a:pt x="643" y="242"/>
                    <a:pt x="646" y="245"/>
                  </a:cubicBezTo>
                  <a:cubicBezTo>
                    <a:pt x="646" y="245"/>
                    <a:pt x="646" y="245"/>
                    <a:pt x="645" y="246"/>
                  </a:cubicBezTo>
                  <a:cubicBezTo>
                    <a:pt x="645" y="246"/>
                    <a:pt x="645" y="246"/>
                    <a:pt x="645" y="246"/>
                  </a:cubicBezTo>
                  <a:cubicBezTo>
                    <a:pt x="629" y="234"/>
                    <a:pt x="602" y="230"/>
                    <a:pt x="585" y="240"/>
                  </a:cubicBezTo>
                  <a:cubicBezTo>
                    <a:pt x="581" y="242"/>
                    <a:pt x="584" y="247"/>
                    <a:pt x="588" y="247"/>
                  </a:cubicBezTo>
                  <a:cubicBezTo>
                    <a:pt x="597" y="245"/>
                    <a:pt x="606" y="242"/>
                    <a:pt x="615" y="243"/>
                  </a:cubicBezTo>
                  <a:cubicBezTo>
                    <a:pt x="625" y="244"/>
                    <a:pt x="633" y="247"/>
                    <a:pt x="641" y="251"/>
                  </a:cubicBezTo>
                  <a:cubicBezTo>
                    <a:pt x="640" y="254"/>
                    <a:pt x="639" y="257"/>
                    <a:pt x="639" y="260"/>
                  </a:cubicBezTo>
                  <a:cubicBezTo>
                    <a:pt x="640" y="262"/>
                    <a:pt x="640" y="264"/>
                    <a:pt x="641" y="265"/>
                  </a:cubicBezTo>
                  <a:cubicBezTo>
                    <a:pt x="639" y="266"/>
                    <a:pt x="639" y="268"/>
                    <a:pt x="639" y="269"/>
                  </a:cubicBezTo>
                  <a:cubicBezTo>
                    <a:pt x="629" y="275"/>
                    <a:pt x="620" y="283"/>
                    <a:pt x="612" y="291"/>
                  </a:cubicBezTo>
                  <a:cubicBezTo>
                    <a:pt x="602" y="283"/>
                    <a:pt x="586" y="284"/>
                    <a:pt x="580" y="295"/>
                  </a:cubicBezTo>
                  <a:cubicBezTo>
                    <a:pt x="574" y="305"/>
                    <a:pt x="581" y="318"/>
                    <a:pt x="592" y="317"/>
                  </a:cubicBezTo>
                  <a:cubicBezTo>
                    <a:pt x="579" y="339"/>
                    <a:pt x="573" y="364"/>
                    <a:pt x="574" y="389"/>
                  </a:cubicBezTo>
                  <a:cubicBezTo>
                    <a:pt x="574" y="399"/>
                    <a:pt x="576" y="408"/>
                    <a:pt x="579" y="418"/>
                  </a:cubicBezTo>
                  <a:cubicBezTo>
                    <a:pt x="578" y="418"/>
                    <a:pt x="578" y="418"/>
                    <a:pt x="577" y="418"/>
                  </a:cubicBezTo>
                  <a:cubicBezTo>
                    <a:pt x="572" y="424"/>
                    <a:pt x="566" y="429"/>
                    <a:pt x="560" y="434"/>
                  </a:cubicBezTo>
                  <a:cubicBezTo>
                    <a:pt x="560" y="434"/>
                    <a:pt x="560" y="433"/>
                    <a:pt x="559" y="433"/>
                  </a:cubicBezTo>
                  <a:cubicBezTo>
                    <a:pt x="550" y="411"/>
                    <a:pt x="542" y="390"/>
                    <a:pt x="538" y="367"/>
                  </a:cubicBezTo>
                  <a:cubicBezTo>
                    <a:pt x="534" y="345"/>
                    <a:pt x="535" y="325"/>
                    <a:pt x="534" y="303"/>
                  </a:cubicBezTo>
                  <a:cubicBezTo>
                    <a:pt x="544" y="305"/>
                    <a:pt x="553" y="293"/>
                    <a:pt x="555" y="284"/>
                  </a:cubicBezTo>
                  <a:cubicBezTo>
                    <a:pt x="557" y="273"/>
                    <a:pt x="548" y="263"/>
                    <a:pt x="537" y="262"/>
                  </a:cubicBezTo>
                  <a:cubicBezTo>
                    <a:pt x="526" y="260"/>
                    <a:pt x="516" y="266"/>
                    <a:pt x="515" y="277"/>
                  </a:cubicBezTo>
                  <a:cubicBezTo>
                    <a:pt x="513" y="286"/>
                    <a:pt x="518" y="296"/>
                    <a:pt x="526" y="299"/>
                  </a:cubicBezTo>
                  <a:cubicBezTo>
                    <a:pt x="517" y="343"/>
                    <a:pt x="531" y="398"/>
                    <a:pt x="553" y="436"/>
                  </a:cubicBezTo>
                  <a:cubicBezTo>
                    <a:pt x="554" y="437"/>
                    <a:pt x="554" y="437"/>
                    <a:pt x="554" y="438"/>
                  </a:cubicBezTo>
                  <a:cubicBezTo>
                    <a:pt x="551" y="440"/>
                    <a:pt x="548" y="441"/>
                    <a:pt x="545" y="443"/>
                  </a:cubicBezTo>
                  <a:cubicBezTo>
                    <a:pt x="537" y="447"/>
                    <a:pt x="527" y="448"/>
                    <a:pt x="519" y="452"/>
                  </a:cubicBezTo>
                  <a:cubicBezTo>
                    <a:pt x="517" y="408"/>
                    <a:pt x="516" y="363"/>
                    <a:pt x="510" y="320"/>
                  </a:cubicBezTo>
                  <a:cubicBezTo>
                    <a:pt x="512" y="319"/>
                    <a:pt x="513" y="317"/>
                    <a:pt x="515" y="316"/>
                  </a:cubicBezTo>
                  <a:cubicBezTo>
                    <a:pt x="516" y="314"/>
                    <a:pt x="516" y="312"/>
                    <a:pt x="515" y="311"/>
                  </a:cubicBezTo>
                  <a:cubicBezTo>
                    <a:pt x="515" y="310"/>
                    <a:pt x="515" y="309"/>
                    <a:pt x="515" y="308"/>
                  </a:cubicBezTo>
                  <a:cubicBezTo>
                    <a:pt x="508" y="286"/>
                    <a:pt x="496" y="264"/>
                    <a:pt x="486" y="243"/>
                  </a:cubicBezTo>
                  <a:cubicBezTo>
                    <a:pt x="453" y="173"/>
                    <a:pt x="453" y="173"/>
                    <a:pt x="453" y="173"/>
                  </a:cubicBezTo>
                  <a:cubicBezTo>
                    <a:pt x="442" y="150"/>
                    <a:pt x="432" y="126"/>
                    <a:pt x="420" y="103"/>
                  </a:cubicBezTo>
                  <a:cubicBezTo>
                    <a:pt x="415" y="94"/>
                    <a:pt x="407" y="83"/>
                    <a:pt x="396" y="87"/>
                  </a:cubicBezTo>
                  <a:cubicBezTo>
                    <a:pt x="383" y="90"/>
                    <a:pt x="379" y="109"/>
                    <a:pt x="375" y="120"/>
                  </a:cubicBezTo>
                  <a:cubicBezTo>
                    <a:pt x="365" y="143"/>
                    <a:pt x="355" y="167"/>
                    <a:pt x="346" y="191"/>
                  </a:cubicBezTo>
                  <a:cubicBezTo>
                    <a:pt x="339" y="206"/>
                    <a:pt x="333" y="222"/>
                    <a:pt x="327" y="237"/>
                  </a:cubicBezTo>
                  <a:cubicBezTo>
                    <a:pt x="317" y="236"/>
                    <a:pt x="308" y="233"/>
                    <a:pt x="300" y="230"/>
                  </a:cubicBezTo>
                  <a:cubicBezTo>
                    <a:pt x="332" y="183"/>
                    <a:pt x="354" y="112"/>
                    <a:pt x="340" y="55"/>
                  </a:cubicBezTo>
                  <a:cubicBezTo>
                    <a:pt x="346" y="50"/>
                    <a:pt x="352" y="41"/>
                    <a:pt x="354" y="37"/>
                  </a:cubicBezTo>
                  <a:cubicBezTo>
                    <a:pt x="360" y="23"/>
                    <a:pt x="356" y="6"/>
                    <a:pt x="338" y="3"/>
                  </a:cubicBezTo>
                  <a:cubicBezTo>
                    <a:pt x="324" y="0"/>
                    <a:pt x="308" y="10"/>
                    <a:pt x="305" y="24"/>
                  </a:cubicBezTo>
                  <a:cubicBezTo>
                    <a:pt x="302" y="38"/>
                    <a:pt x="311" y="56"/>
                    <a:pt x="326" y="57"/>
                  </a:cubicBezTo>
                  <a:cubicBezTo>
                    <a:pt x="327" y="57"/>
                    <a:pt x="328" y="57"/>
                    <a:pt x="329" y="55"/>
                  </a:cubicBezTo>
                  <a:cubicBezTo>
                    <a:pt x="330" y="57"/>
                    <a:pt x="331" y="58"/>
                    <a:pt x="333" y="58"/>
                  </a:cubicBezTo>
                  <a:cubicBezTo>
                    <a:pt x="332" y="87"/>
                    <a:pt x="334" y="115"/>
                    <a:pt x="327" y="145"/>
                  </a:cubicBezTo>
                  <a:cubicBezTo>
                    <a:pt x="320" y="174"/>
                    <a:pt x="308" y="202"/>
                    <a:pt x="293" y="228"/>
                  </a:cubicBezTo>
                  <a:cubicBezTo>
                    <a:pt x="286" y="224"/>
                    <a:pt x="278" y="220"/>
                    <a:pt x="271" y="215"/>
                  </a:cubicBezTo>
                  <a:cubicBezTo>
                    <a:pt x="271" y="215"/>
                    <a:pt x="271" y="215"/>
                    <a:pt x="271" y="215"/>
                  </a:cubicBezTo>
                  <a:cubicBezTo>
                    <a:pt x="285" y="185"/>
                    <a:pt x="294" y="151"/>
                    <a:pt x="286" y="120"/>
                  </a:cubicBezTo>
                  <a:cubicBezTo>
                    <a:pt x="291" y="119"/>
                    <a:pt x="295" y="114"/>
                    <a:pt x="297" y="110"/>
                  </a:cubicBezTo>
                  <a:cubicBezTo>
                    <a:pt x="300" y="103"/>
                    <a:pt x="300" y="95"/>
                    <a:pt x="296" y="90"/>
                  </a:cubicBezTo>
                  <a:cubicBezTo>
                    <a:pt x="291" y="84"/>
                    <a:pt x="284" y="83"/>
                    <a:pt x="278" y="84"/>
                  </a:cubicBezTo>
                  <a:cubicBezTo>
                    <a:pt x="275" y="84"/>
                    <a:pt x="272" y="86"/>
                    <a:pt x="270" y="87"/>
                  </a:cubicBezTo>
                  <a:cubicBezTo>
                    <a:pt x="255" y="69"/>
                    <a:pt x="233" y="62"/>
                    <a:pt x="209" y="61"/>
                  </a:cubicBezTo>
                  <a:cubicBezTo>
                    <a:pt x="205" y="61"/>
                    <a:pt x="201" y="61"/>
                    <a:pt x="198" y="61"/>
                  </a:cubicBezTo>
                  <a:cubicBezTo>
                    <a:pt x="197" y="61"/>
                    <a:pt x="197" y="60"/>
                    <a:pt x="196" y="60"/>
                  </a:cubicBezTo>
                  <a:cubicBezTo>
                    <a:pt x="195" y="58"/>
                    <a:pt x="193" y="60"/>
                    <a:pt x="192" y="61"/>
                  </a:cubicBezTo>
                  <a:cubicBezTo>
                    <a:pt x="183" y="61"/>
                    <a:pt x="174" y="62"/>
                    <a:pt x="165" y="64"/>
                  </a:cubicBezTo>
                  <a:cubicBezTo>
                    <a:pt x="164" y="63"/>
                    <a:pt x="163" y="62"/>
                    <a:pt x="162" y="61"/>
                  </a:cubicBezTo>
                  <a:cubicBezTo>
                    <a:pt x="160" y="59"/>
                    <a:pt x="157" y="62"/>
                    <a:pt x="159" y="65"/>
                  </a:cubicBezTo>
                  <a:cubicBezTo>
                    <a:pt x="159" y="65"/>
                    <a:pt x="159" y="65"/>
                    <a:pt x="159" y="65"/>
                  </a:cubicBezTo>
                  <a:cubicBezTo>
                    <a:pt x="149" y="68"/>
                    <a:pt x="140" y="72"/>
                    <a:pt x="131" y="79"/>
                  </a:cubicBezTo>
                  <a:cubicBezTo>
                    <a:pt x="131" y="79"/>
                    <a:pt x="130" y="79"/>
                    <a:pt x="129" y="79"/>
                  </a:cubicBezTo>
                  <a:cubicBezTo>
                    <a:pt x="128" y="79"/>
                    <a:pt x="127" y="79"/>
                    <a:pt x="126" y="81"/>
                  </a:cubicBezTo>
                  <a:cubicBezTo>
                    <a:pt x="118" y="83"/>
                    <a:pt x="110" y="87"/>
                    <a:pt x="103" y="92"/>
                  </a:cubicBezTo>
                  <a:cubicBezTo>
                    <a:pt x="96" y="80"/>
                    <a:pt x="75" y="79"/>
                    <a:pt x="68" y="93"/>
                  </a:cubicBezTo>
                  <a:cubicBezTo>
                    <a:pt x="62" y="102"/>
                    <a:pt x="68" y="114"/>
                    <a:pt x="78" y="116"/>
                  </a:cubicBezTo>
                  <a:cubicBezTo>
                    <a:pt x="58" y="139"/>
                    <a:pt x="46" y="169"/>
                    <a:pt x="44" y="197"/>
                  </a:cubicBezTo>
                  <a:cubicBezTo>
                    <a:pt x="41" y="226"/>
                    <a:pt x="51" y="257"/>
                    <a:pt x="70" y="279"/>
                  </a:cubicBezTo>
                  <a:cubicBezTo>
                    <a:pt x="63" y="284"/>
                    <a:pt x="59" y="294"/>
                    <a:pt x="63" y="303"/>
                  </a:cubicBezTo>
                  <a:cubicBezTo>
                    <a:pt x="70" y="318"/>
                    <a:pt x="92" y="317"/>
                    <a:pt x="102" y="305"/>
                  </a:cubicBezTo>
                  <a:cubicBezTo>
                    <a:pt x="102" y="305"/>
                    <a:pt x="102" y="305"/>
                    <a:pt x="102" y="305"/>
                  </a:cubicBezTo>
                  <a:cubicBezTo>
                    <a:pt x="105" y="306"/>
                    <a:pt x="109" y="308"/>
                    <a:pt x="112" y="309"/>
                  </a:cubicBezTo>
                  <a:cubicBezTo>
                    <a:pt x="141" y="320"/>
                    <a:pt x="171" y="314"/>
                    <a:pt x="196" y="300"/>
                  </a:cubicBezTo>
                  <a:cubicBezTo>
                    <a:pt x="203" y="313"/>
                    <a:pt x="212" y="326"/>
                    <a:pt x="221" y="338"/>
                  </a:cubicBezTo>
                  <a:cubicBezTo>
                    <a:pt x="212" y="352"/>
                    <a:pt x="202" y="364"/>
                    <a:pt x="188" y="372"/>
                  </a:cubicBezTo>
                  <a:cubicBezTo>
                    <a:pt x="173" y="380"/>
                    <a:pt x="160" y="381"/>
                    <a:pt x="144" y="384"/>
                  </a:cubicBezTo>
                  <a:cubicBezTo>
                    <a:pt x="142" y="375"/>
                    <a:pt x="136" y="368"/>
                    <a:pt x="126" y="367"/>
                  </a:cubicBezTo>
                  <a:cubicBezTo>
                    <a:pt x="114" y="365"/>
                    <a:pt x="103" y="376"/>
                    <a:pt x="102" y="389"/>
                  </a:cubicBezTo>
                  <a:cubicBezTo>
                    <a:pt x="101" y="401"/>
                    <a:pt x="113" y="412"/>
                    <a:pt x="125" y="412"/>
                  </a:cubicBezTo>
                  <a:cubicBezTo>
                    <a:pt x="135" y="412"/>
                    <a:pt x="147" y="403"/>
                    <a:pt x="147" y="393"/>
                  </a:cubicBezTo>
                  <a:cubicBezTo>
                    <a:pt x="178" y="397"/>
                    <a:pt x="212" y="371"/>
                    <a:pt x="225" y="343"/>
                  </a:cubicBezTo>
                  <a:cubicBezTo>
                    <a:pt x="229" y="349"/>
                    <a:pt x="234" y="356"/>
                    <a:pt x="238" y="362"/>
                  </a:cubicBezTo>
                  <a:cubicBezTo>
                    <a:pt x="253" y="387"/>
                    <a:pt x="266" y="413"/>
                    <a:pt x="277" y="440"/>
                  </a:cubicBezTo>
                  <a:cubicBezTo>
                    <a:pt x="279" y="445"/>
                    <a:pt x="287" y="443"/>
                    <a:pt x="285" y="438"/>
                  </a:cubicBezTo>
                  <a:cubicBezTo>
                    <a:pt x="276" y="412"/>
                    <a:pt x="265" y="387"/>
                    <a:pt x="251" y="363"/>
                  </a:cubicBezTo>
                  <a:cubicBezTo>
                    <a:pt x="236" y="339"/>
                    <a:pt x="218" y="319"/>
                    <a:pt x="202" y="297"/>
                  </a:cubicBezTo>
                  <a:cubicBezTo>
                    <a:pt x="221" y="285"/>
                    <a:pt x="237" y="269"/>
                    <a:pt x="250" y="251"/>
                  </a:cubicBezTo>
                  <a:cubicBezTo>
                    <a:pt x="256" y="242"/>
                    <a:pt x="262" y="232"/>
                    <a:pt x="267" y="222"/>
                  </a:cubicBezTo>
                  <a:cubicBezTo>
                    <a:pt x="268" y="222"/>
                    <a:pt x="268" y="222"/>
                    <a:pt x="268" y="222"/>
                  </a:cubicBezTo>
                  <a:cubicBezTo>
                    <a:pt x="284" y="234"/>
                    <a:pt x="303" y="243"/>
                    <a:pt x="323" y="246"/>
                  </a:cubicBezTo>
                  <a:cubicBezTo>
                    <a:pt x="314" y="268"/>
                    <a:pt x="306" y="290"/>
                    <a:pt x="299" y="312"/>
                  </a:cubicBezTo>
                  <a:cubicBezTo>
                    <a:pt x="298" y="312"/>
                    <a:pt x="297" y="312"/>
                    <a:pt x="296" y="314"/>
                  </a:cubicBezTo>
                  <a:cubicBezTo>
                    <a:pt x="295" y="318"/>
                    <a:pt x="294" y="322"/>
                    <a:pt x="295" y="326"/>
                  </a:cubicBezTo>
                  <a:cubicBezTo>
                    <a:pt x="294" y="330"/>
                    <a:pt x="293" y="334"/>
                    <a:pt x="292" y="338"/>
                  </a:cubicBezTo>
                  <a:cubicBezTo>
                    <a:pt x="290" y="338"/>
                    <a:pt x="289" y="339"/>
                    <a:pt x="289" y="340"/>
                  </a:cubicBezTo>
                  <a:cubicBezTo>
                    <a:pt x="285" y="392"/>
                    <a:pt x="287" y="444"/>
                    <a:pt x="287" y="495"/>
                  </a:cubicBezTo>
                  <a:cubicBezTo>
                    <a:pt x="287" y="506"/>
                    <a:pt x="287" y="516"/>
                    <a:pt x="287" y="527"/>
                  </a:cubicBezTo>
                  <a:cubicBezTo>
                    <a:pt x="279" y="528"/>
                    <a:pt x="270" y="529"/>
                    <a:pt x="261" y="528"/>
                  </a:cubicBezTo>
                  <a:cubicBezTo>
                    <a:pt x="258" y="528"/>
                    <a:pt x="255" y="528"/>
                    <a:pt x="253" y="528"/>
                  </a:cubicBezTo>
                  <a:cubicBezTo>
                    <a:pt x="255" y="519"/>
                    <a:pt x="253" y="510"/>
                    <a:pt x="248" y="503"/>
                  </a:cubicBezTo>
                  <a:cubicBezTo>
                    <a:pt x="242" y="496"/>
                    <a:pt x="230" y="492"/>
                    <a:pt x="222" y="501"/>
                  </a:cubicBezTo>
                  <a:cubicBezTo>
                    <a:pt x="215" y="508"/>
                    <a:pt x="217" y="520"/>
                    <a:pt x="221" y="528"/>
                  </a:cubicBezTo>
                  <a:cubicBezTo>
                    <a:pt x="223" y="532"/>
                    <a:pt x="231" y="539"/>
                    <a:pt x="235" y="535"/>
                  </a:cubicBezTo>
                  <a:cubicBezTo>
                    <a:pt x="237" y="536"/>
                    <a:pt x="239" y="537"/>
                    <a:pt x="241" y="537"/>
                  </a:cubicBezTo>
                  <a:cubicBezTo>
                    <a:pt x="241" y="537"/>
                    <a:pt x="241" y="538"/>
                    <a:pt x="241" y="538"/>
                  </a:cubicBezTo>
                  <a:cubicBezTo>
                    <a:pt x="240" y="542"/>
                    <a:pt x="245" y="543"/>
                    <a:pt x="247" y="540"/>
                  </a:cubicBezTo>
                  <a:cubicBezTo>
                    <a:pt x="248" y="539"/>
                    <a:pt x="248" y="539"/>
                    <a:pt x="249" y="538"/>
                  </a:cubicBezTo>
                  <a:cubicBezTo>
                    <a:pt x="261" y="539"/>
                    <a:pt x="276" y="536"/>
                    <a:pt x="287" y="533"/>
                  </a:cubicBezTo>
                  <a:cubicBezTo>
                    <a:pt x="287" y="572"/>
                    <a:pt x="287" y="611"/>
                    <a:pt x="287" y="650"/>
                  </a:cubicBezTo>
                  <a:cubicBezTo>
                    <a:pt x="287" y="709"/>
                    <a:pt x="287" y="768"/>
                    <a:pt x="287" y="827"/>
                  </a:cubicBezTo>
                  <a:cubicBezTo>
                    <a:pt x="286" y="826"/>
                    <a:pt x="286" y="825"/>
                    <a:pt x="284" y="825"/>
                  </a:cubicBezTo>
                  <a:cubicBezTo>
                    <a:pt x="275" y="823"/>
                    <a:pt x="265" y="823"/>
                    <a:pt x="256" y="823"/>
                  </a:cubicBezTo>
                  <a:cubicBezTo>
                    <a:pt x="259" y="814"/>
                    <a:pt x="261" y="806"/>
                    <a:pt x="263" y="798"/>
                  </a:cubicBezTo>
                  <a:cubicBezTo>
                    <a:pt x="267" y="776"/>
                    <a:pt x="265" y="751"/>
                    <a:pt x="255" y="731"/>
                  </a:cubicBezTo>
                  <a:cubicBezTo>
                    <a:pt x="262" y="732"/>
                    <a:pt x="267" y="726"/>
                    <a:pt x="269" y="720"/>
                  </a:cubicBezTo>
                  <a:cubicBezTo>
                    <a:pt x="271" y="714"/>
                    <a:pt x="270" y="707"/>
                    <a:pt x="266" y="702"/>
                  </a:cubicBezTo>
                  <a:cubicBezTo>
                    <a:pt x="258" y="693"/>
                    <a:pt x="244" y="696"/>
                    <a:pt x="237" y="704"/>
                  </a:cubicBezTo>
                  <a:cubicBezTo>
                    <a:pt x="225" y="693"/>
                    <a:pt x="209" y="685"/>
                    <a:pt x="190" y="685"/>
                  </a:cubicBezTo>
                  <a:cubicBezTo>
                    <a:pt x="188" y="685"/>
                    <a:pt x="187" y="685"/>
                    <a:pt x="186" y="686"/>
                  </a:cubicBezTo>
                  <a:cubicBezTo>
                    <a:pt x="82" y="653"/>
                    <a:pt x="0" y="814"/>
                    <a:pt x="53" y="895"/>
                  </a:cubicBezTo>
                  <a:cubicBezTo>
                    <a:pt x="55" y="898"/>
                    <a:pt x="58" y="901"/>
                    <a:pt x="60" y="904"/>
                  </a:cubicBezTo>
                  <a:cubicBezTo>
                    <a:pt x="50" y="913"/>
                    <a:pt x="40" y="927"/>
                    <a:pt x="52" y="938"/>
                  </a:cubicBezTo>
                  <a:cubicBezTo>
                    <a:pt x="63" y="949"/>
                    <a:pt x="80" y="939"/>
                    <a:pt x="86" y="927"/>
                  </a:cubicBezTo>
                  <a:cubicBezTo>
                    <a:pt x="111" y="942"/>
                    <a:pt x="141" y="946"/>
                    <a:pt x="169" y="933"/>
                  </a:cubicBezTo>
                  <a:cubicBezTo>
                    <a:pt x="177" y="929"/>
                    <a:pt x="185" y="924"/>
                    <a:pt x="192" y="918"/>
                  </a:cubicBezTo>
                  <a:cubicBezTo>
                    <a:pt x="200" y="927"/>
                    <a:pt x="208" y="936"/>
                    <a:pt x="216" y="945"/>
                  </a:cubicBezTo>
                  <a:cubicBezTo>
                    <a:pt x="205" y="961"/>
                    <a:pt x="195" y="978"/>
                    <a:pt x="184" y="994"/>
                  </a:cubicBezTo>
                  <a:cubicBezTo>
                    <a:pt x="174" y="1010"/>
                    <a:pt x="161" y="1025"/>
                    <a:pt x="152" y="1042"/>
                  </a:cubicBezTo>
                  <a:cubicBezTo>
                    <a:pt x="141" y="1039"/>
                    <a:pt x="130" y="1040"/>
                    <a:pt x="123" y="1049"/>
                  </a:cubicBezTo>
                  <a:cubicBezTo>
                    <a:pt x="117" y="1057"/>
                    <a:pt x="118" y="1068"/>
                    <a:pt x="126" y="1074"/>
                  </a:cubicBezTo>
                  <a:cubicBezTo>
                    <a:pt x="144" y="1087"/>
                    <a:pt x="167" y="1065"/>
                    <a:pt x="158" y="1046"/>
                  </a:cubicBezTo>
                  <a:cubicBezTo>
                    <a:pt x="184" y="1021"/>
                    <a:pt x="206" y="983"/>
                    <a:pt x="220" y="950"/>
                  </a:cubicBezTo>
                  <a:cubicBezTo>
                    <a:pt x="224" y="954"/>
                    <a:pt x="228" y="958"/>
                    <a:pt x="232" y="963"/>
                  </a:cubicBezTo>
                  <a:cubicBezTo>
                    <a:pt x="245" y="976"/>
                    <a:pt x="258" y="992"/>
                    <a:pt x="274" y="1002"/>
                  </a:cubicBezTo>
                  <a:cubicBezTo>
                    <a:pt x="275" y="1002"/>
                    <a:pt x="275" y="1002"/>
                    <a:pt x="276" y="1001"/>
                  </a:cubicBezTo>
                  <a:cubicBezTo>
                    <a:pt x="265" y="1020"/>
                    <a:pt x="264" y="1041"/>
                    <a:pt x="286" y="1055"/>
                  </a:cubicBezTo>
                  <a:cubicBezTo>
                    <a:pt x="274" y="1074"/>
                    <a:pt x="285" y="1098"/>
                    <a:pt x="302" y="1112"/>
                  </a:cubicBezTo>
                  <a:cubicBezTo>
                    <a:pt x="333" y="1135"/>
                    <a:pt x="376" y="1140"/>
                    <a:pt x="413" y="1141"/>
                  </a:cubicBezTo>
                  <a:cubicBezTo>
                    <a:pt x="447" y="1142"/>
                    <a:pt x="495" y="1147"/>
                    <a:pt x="523" y="1124"/>
                  </a:cubicBezTo>
                  <a:cubicBezTo>
                    <a:pt x="524" y="1123"/>
                    <a:pt x="525" y="1123"/>
                    <a:pt x="526" y="1122"/>
                  </a:cubicBezTo>
                  <a:cubicBezTo>
                    <a:pt x="531" y="1142"/>
                    <a:pt x="533" y="1163"/>
                    <a:pt x="535" y="1184"/>
                  </a:cubicBezTo>
                  <a:cubicBezTo>
                    <a:pt x="535" y="1199"/>
                    <a:pt x="541" y="1238"/>
                    <a:pt x="526" y="1246"/>
                  </a:cubicBezTo>
                  <a:cubicBezTo>
                    <a:pt x="518" y="1251"/>
                    <a:pt x="501" y="1249"/>
                    <a:pt x="492" y="1250"/>
                  </a:cubicBezTo>
                  <a:cubicBezTo>
                    <a:pt x="482" y="1251"/>
                    <a:pt x="471" y="1251"/>
                    <a:pt x="461" y="1252"/>
                  </a:cubicBezTo>
                  <a:cubicBezTo>
                    <a:pt x="441" y="1253"/>
                    <a:pt x="422" y="1254"/>
                    <a:pt x="403" y="1254"/>
                  </a:cubicBezTo>
                  <a:cubicBezTo>
                    <a:pt x="369" y="1254"/>
                    <a:pt x="320" y="1257"/>
                    <a:pt x="306" y="1218"/>
                  </a:cubicBezTo>
                  <a:cubicBezTo>
                    <a:pt x="299" y="1200"/>
                    <a:pt x="301" y="1178"/>
                    <a:pt x="299" y="1158"/>
                  </a:cubicBezTo>
                  <a:cubicBezTo>
                    <a:pt x="297" y="1141"/>
                    <a:pt x="295" y="1123"/>
                    <a:pt x="292" y="1105"/>
                  </a:cubicBezTo>
                  <a:cubicBezTo>
                    <a:pt x="292" y="1103"/>
                    <a:pt x="288" y="1104"/>
                    <a:pt x="288" y="1106"/>
                  </a:cubicBezTo>
                  <a:cubicBezTo>
                    <a:pt x="287" y="1133"/>
                    <a:pt x="288" y="1161"/>
                    <a:pt x="289" y="1188"/>
                  </a:cubicBezTo>
                  <a:cubicBezTo>
                    <a:pt x="290" y="1207"/>
                    <a:pt x="292" y="1225"/>
                    <a:pt x="304" y="1240"/>
                  </a:cubicBezTo>
                  <a:cubicBezTo>
                    <a:pt x="328" y="1270"/>
                    <a:pt x="376" y="1267"/>
                    <a:pt x="410" y="1266"/>
                  </a:cubicBezTo>
                  <a:cubicBezTo>
                    <a:pt x="438" y="1266"/>
                    <a:pt x="465" y="1264"/>
                    <a:pt x="492" y="1262"/>
                  </a:cubicBezTo>
                  <a:cubicBezTo>
                    <a:pt x="505" y="1261"/>
                    <a:pt x="531" y="1263"/>
                    <a:pt x="541" y="1251"/>
                  </a:cubicBezTo>
                  <a:cubicBezTo>
                    <a:pt x="552" y="1237"/>
                    <a:pt x="547" y="1208"/>
                    <a:pt x="546" y="1192"/>
                  </a:cubicBezTo>
                  <a:cubicBezTo>
                    <a:pt x="545" y="1167"/>
                    <a:pt x="540" y="1142"/>
                    <a:pt x="534" y="1118"/>
                  </a:cubicBezTo>
                  <a:cubicBezTo>
                    <a:pt x="533" y="1117"/>
                    <a:pt x="533" y="1116"/>
                    <a:pt x="532" y="1116"/>
                  </a:cubicBezTo>
                  <a:cubicBezTo>
                    <a:pt x="543" y="1100"/>
                    <a:pt x="544" y="1079"/>
                    <a:pt x="529" y="1065"/>
                  </a:cubicBezTo>
                  <a:cubicBezTo>
                    <a:pt x="535" y="1061"/>
                    <a:pt x="540" y="1055"/>
                    <a:pt x="542" y="1049"/>
                  </a:cubicBezTo>
                  <a:cubicBezTo>
                    <a:pt x="543" y="1049"/>
                    <a:pt x="543" y="1049"/>
                    <a:pt x="543" y="1049"/>
                  </a:cubicBezTo>
                  <a:cubicBezTo>
                    <a:pt x="553" y="1054"/>
                    <a:pt x="565" y="1059"/>
                    <a:pt x="577" y="1059"/>
                  </a:cubicBezTo>
                  <a:cubicBezTo>
                    <a:pt x="571" y="1065"/>
                    <a:pt x="567" y="1071"/>
                    <a:pt x="566" y="1079"/>
                  </a:cubicBezTo>
                  <a:cubicBezTo>
                    <a:pt x="564" y="1086"/>
                    <a:pt x="564" y="1098"/>
                    <a:pt x="570" y="1103"/>
                  </a:cubicBezTo>
                  <a:cubicBezTo>
                    <a:pt x="578" y="1110"/>
                    <a:pt x="585" y="1101"/>
                    <a:pt x="589" y="1094"/>
                  </a:cubicBezTo>
                  <a:cubicBezTo>
                    <a:pt x="595" y="1084"/>
                    <a:pt x="598" y="1072"/>
                    <a:pt x="597" y="1060"/>
                  </a:cubicBezTo>
                  <a:cubicBezTo>
                    <a:pt x="597" y="1056"/>
                    <a:pt x="593" y="1055"/>
                    <a:pt x="590" y="1057"/>
                  </a:cubicBezTo>
                  <a:cubicBezTo>
                    <a:pt x="591" y="1055"/>
                    <a:pt x="590" y="1052"/>
                    <a:pt x="588" y="1052"/>
                  </a:cubicBezTo>
                  <a:cubicBezTo>
                    <a:pt x="581" y="1050"/>
                    <a:pt x="574" y="1051"/>
                    <a:pt x="566" y="1050"/>
                  </a:cubicBezTo>
                  <a:cubicBezTo>
                    <a:pt x="559" y="1049"/>
                    <a:pt x="552" y="1047"/>
                    <a:pt x="545" y="1045"/>
                  </a:cubicBezTo>
                  <a:cubicBezTo>
                    <a:pt x="545" y="1044"/>
                    <a:pt x="545" y="1044"/>
                    <a:pt x="544" y="1044"/>
                  </a:cubicBezTo>
                  <a:cubicBezTo>
                    <a:pt x="548" y="1033"/>
                    <a:pt x="546" y="1020"/>
                    <a:pt x="537" y="1009"/>
                  </a:cubicBezTo>
                  <a:cubicBezTo>
                    <a:pt x="536" y="1008"/>
                    <a:pt x="534" y="1009"/>
                    <a:pt x="535" y="1011"/>
                  </a:cubicBezTo>
                  <a:cubicBezTo>
                    <a:pt x="560" y="1077"/>
                    <a:pt x="447" y="1077"/>
                    <a:pt x="408" y="1075"/>
                  </a:cubicBezTo>
                  <a:cubicBezTo>
                    <a:pt x="380" y="1074"/>
                    <a:pt x="352" y="1069"/>
                    <a:pt x="326" y="1060"/>
                  </a:cubicBezTo>
                  <a:cubicBezTo>
                    <a:pt x="316" y="1058"/>
                    <a:pt x="306" y="1054"/>
                    <a:pt x="297" y="1050"/>
                  </a:cubicBezTo>
                  <a:cubicBezTo>
                    <a:pt x="297" y="1048"/>
                    <a:pt x="294" y="1046"/>
                    <a:pt x="292" y="1047"/>
                  </a:cubicBezTo>
                  <a:cubicBezTo>
                    <a:pt x="292" y="1047"/>
                    <a:pt x="292" y="1047"/>
                    <a:pt x="292" y="1047"/>
                  </a:cubicBezTo>
                  <a:cubicBezTo>
                    <a:pt x="273" y="1035"/>
                    <a:pt x="277" y="1017"/>
                    <a:pt x="285" y="999"/>
                  </a:cubicBezTo>
                  <a:cubicBezTo>
                    <a:pt x="287" y="1001"/>
                    <a:pt x="289" y="1003"/>
                    <a:pt x="291" y="1004"/>
                  </a:cubicBezTo>
                  <a:cubicBezTo>
                    <a:pt x="323" y="1028"/>
                    <a:pt x="379" y="1022"/>
                    <a:pt x="416" y="1021"/>
                  </a:cubicBezTo>
                  <a:cubicBezTo>
                    <a:pt x="440" y="1020"/>
                    <a:pt x="465" y="1018"/>
                    <a:pt x="489" y="1015"/>
                  </a:cubicBezTo>
                  <a:cubicBezTo>
                    <a:pt x="504" y="1013"/>
                    <a:pt x="522" y="1012"/>
                    <a:pt x="535" y="1003"/>
                  </a:cubicBezTo>
                  <a:cubicBezTo>
                    <a:pt x="550" y="993"/>
                    <a:pt x="554" y="965"/>
                    <a:pt x="532" y="960"/>
                  </a:cubicBezTo>
                  <a:cubicBezTo>
                    <a:pt x="531" y="959"/>
                    <a:pt x="529" y="960"/>
                    <a:pt x="529" y="961"/>
                  </a:cubicBezTo>
                  <a:cubicBezTo>
                    <a:pt x="529" y="865"/>
                    <a:pt x="529" y="769"/>
                    <a:pt x="527" y="673"/>
                  </a:cubicBezTo>
                  <a:cubicBezTo>
                    <a:pt x="528" y="675"/>
                    <a:pt x="532" y="676"/>
                    <a:pt x="534" y="673"/>
                  </a:cubicBezTo>
                  <a:cubicBezTo>
                    <a:pt x="557" y="633"/>
                    <a:pt x="581" y="595"/>
                    <a:pt x="606" y="557"/>
                  </a:cubicBezTo>
                  <a:cubicBezTo>
                    <a:pt x="606" y="557"/>
                    <a:pt x="606" y="558"/>
                    <a:pt x="606" y="558"/>
                  </a:cubicBezTo>
                  <a:cubicBezTo>
                    <a:pt x="627" y="589"/>
                    <a:pt x="670" y="615"/>
                    <a:pt x="708" y="607"/>
                  </a:cubicBezTo>
                  <a:cubicBezTo>
                    <a:pt x="708" y="607"/>
                    <a:pt x="708" y="607"/>
                    <a:pt x="708" y="607"/>
                  </a:cubicBezTo>
                  <a:cubicBezTo>
                    <a:pt x="708" y="612"/>
                    <a:pt x="709" y="617"/>
                    <a:pt x="712" y="621"/>
                  </a:cubicBezTo>
                  <a:cubicBezTo>
                    <a:pt x="718" y="632"/>
                    <a:pt x="731" y="634"/>
                    <a:pt x="741" y="628"/>
                  </a:cubicBezTo>
                  <a:cubicBezTo>
                    <a:pt x="752" y="621"/>
                    <a:pt x="756" y="608"/>
                    <a:pt x="749" y="598"/>
                  </a:cubicBezTo>
                  <a:cubicBezTo>
                    <a:pt x="742" y="588"/>
                    <a:pt x="729" y="585"/>
                    <a:pt x="719" y="591"/>
                  </a:cubicBezTo>
                  <a:cubicBezTo>
                    <a:pt x="719" y="591"/>
                    <a:pt x="718" y="592"/>
                    <a:pt x="718" y="592"/>
                  </a:cubicBezTo>
                  <a:cubicBezTo>
                    <a:pt x="718" y="592"/>
                    <a:pt x="718" y="592"/>
                    <a:pt x="718" y="592"/>
                  </a:cubicBezTo>
                  <a:cubicBezTo>
                    <a:pt x="714" y="594"/>
                    <a:pt x="711" y="597"/>
                    <a:pt x="710" y="601"/>
                  </a:cubicBezTo>
                  <a:cubicBezTo>
                    <a:pt x="709" y="600"/>
                    <a:pt x="709" y="600"/>
                    <a:pt x="708" y="600"/>
                  </a:cubicBezTo>
                  <a:cubicBezTo>
                    <a:pt x="690" y="597"/>
                    <a:pt x="673" y="597"/>
                    <a:pt x="656" y="590"/>
                  </a:cubicBezTo>
                  <a:cubicBezTo>
                    <a:pt x="638" y="582"/>
                    <a:pt x="623" y="570"/>
                    <a:pt x="609" y="556"/>
                  </a:cubicBezTo>
                  <a:cubicBezTo>
                    <a:pt x="609" y="555"/>
                    <a:pt x="608" y="555"/>
                    <a:pt x="608" y="555"/>
                  </a:cubicBezTo>
                  <a:cubicBezTo>
                    <a:pt x="620" y="537"/>
                    <a:pt x="632" y="518"/>
                    <a:pt x="644" y="500"/>
                  </a:cubicBezTo>
                  <a:cubicBezTo>
                    <a:pt x="648" y="502"/>
                    <a:pt x="652" y="504"/>
                    <a:pt x="656" y="506"/>
                  </a:cubicBezTo>
                  <a:cubicBezTo>
                    <a:pt x="682" y="517"/>
                    <a:pt x="712" y="520"/>
                    <a:pt x="739" y="512"/>
                  </a:cubicBezTo>
                  <a:cubicBezTo>
                    <a:pt x="735" y="526"/>
                    <a:pt x="752" y="537"/>
                    <a:pt x="764" y="531"/>
                  </a:cubicBezTo>
                  <a:cubicBezTo>
                    <a:pt x="774" y="526"/>
                    <a:pt x="778" y="507"/>
                    <a:pt x="766" y="502"/>
                  </a:cubicBezTo>
                  <a:cubicBezTo>
                    <a:pt x="774" y="497"/>
                    <a:pt x="781" y="492"/>
                    <a:pt x="787" y="486"/>
                  </a:cubicBezTo>
                  <a:cubicBezTo>
                    <a:pt x="802" y="473"/>
                    <a:pt x="810" y="457"/>
                    <a:pt x="814" y="440"/>
                  </a:cubicBezTo>
                  <a:cubicBezTo>
                    <a:pt x="814" y="441"/>
                    <a:pt x="814" y="441"/>
                    <a:pt x="815" y="442"/>
                  </a:cubicBezTo>
                  <a:cubicBezTo>
                    <a:pt x="819" y="444"/>
                    <a:pt x="824" y="443"/>
                    <a:pt x="828" y="441"/>
                  </a:cubicBezTo>
                  <a:cubicBezTo>
                    <a:pt x="837" y="453"/>
                    <a:pt x="840" y="469"/>
                    <a:pt x="837" y="484"/>
                  </a:cubicBezTo>
                  <a:cubicBezTo>
                    <a:pt x="837" y="487"/>
                    <a:pt x="842" y="489"/>
                    <a:pt x="843" y="485"/>
                  </a:cubicBezTo>
                  <a:cubicBezTo>
                    <a:pt x="849" y="468"/>
                    <a:pt x="844" y="451"/>
                    <a:pt x="832" y="438"/>
                  </a:cubicBezTo>
                  <a:cubicBezTo>
                    <a:pt x="835" y="435"/>
                    <a:pt x="837" y="432"/>
                    <a:pt x="838" y="429"/>
                  </a:cubicBezTo>
                  <a:cubicBezTo>
                    <a:pt x="838" y="429"/>
                    <a:pt x="839" y="429"/>
                    <a:pt x="839" y="429"/>
                  </a:cubicBezTo>
                  <a:close/>
                  <a:moveTo>
                    <a:pt x="527" y="296"/>
                  </a:moveTo>
                  <a:cubicBezTo>
                    <a:pt x="516" y="289"/>
                    <a:pt x="519" y="268"/>
                    <a:pt x="535" y="270"/>
                  </a:cubicBezTo>
                  <a:cubicBezTo>
                    <a:pt x="541" y="271"/>
                    <a:pt x="547" y="275"/>
                    <a:pt x="546" y="282"/>
                  </a:cubicBezTo>
                  <a:cubicBezTo>
                    <a:pt x="546" y="286"/>
                    <a:pt x="544" y="290"/>
                    <a:pt x="540" y="292"/>
                  </a:cubicBezTo>
                  <a:cubicBezTo>
                    <a:pt x="538" y="294"/>
                    <a:pt x="535" y="294"/>
                    <a:pt x="532" y="295"/>
                  </a:cubicBezTo>
                  <a:cubicBezTo>
                    <a:pt x="531" y="294"/>
                    <a:pt x="529" y="294"/>
                    <a:pt x="527" y="296"/>
                  </a:cubicBezTo>
                  <a:close/>
                  <a:moveTo>
                    <a:pt x="330" y="51"/>
                  </a:moveTo>
                  <a:cubicBezTo>
                    <a:pt x="329" y="51"/>
                    <a:pt x="329" y="51"/>
                    <a:pt x="329" y="51"/>
                  </a:cubicBezTo>
                  <a:cubicBezTo>
                    <a:pt x="328" y="51"/>
                    <a:pt x="328" y="51"/>
                    <a:pt x="328" y="50"/>
                  </a:cubicBezTo>
                  <a:cubicBezTo>
                    <a:pt x="322" y="46"/>
                    <a:pt x="316" y="41"/>
                    <a:pt x="315" y="33"/>
                  </a:cubicBezTo>
                  <a:cubicBezTo>
                    <a:pt x="314" y="24"/>
                    <a:pt x="320" y="16"/>
                    <a:pt x="328" y="14"/>
                  </a:cubicBezTo>
                  <a:cubicBezTo>
                    <a:pt x="338" y="11"/>
                    <a:pt x="348" y="16"/>
                    <a:pt x="348" y="27"/>
                  </a:cubicBezTo>
                  <a:cubicBezTo>
                    <a:pt x="347" y="31"/>
                    <a:pt x="338" y="59"/>
                    <a:pt x="330" y="51"/>
                  </a:cubicBezTo>
                  <a:close/>
                  <a:moveTo>
                    <a:pt x="127" y="402"/>
                  </a:moveTo>
                  <a:cubicBezTo>
                    <a:pt x="120" y="403"/>
                    <a:pt x="112" y="397"/>
                    <a:pt x="112" y="389"/>
                  </a:cubicBezTo>
                  <a:cubicBezTo>
                    <a:pt x="112" y="383"/>
                    <a:pt x="118" y="376"/>
                    <a:pt x="125" y="376"/>
                  </a:cubicBezTo>
                  <a:cubicBezTo>
                    <a:pt x="132" y="376"/>
                    <a:pt x="137" y="381"/>
                    <a:pt x="138" y="388"/>
                  </a:cubicBezTo>
                  <a:cubicBezTo>
                    <a:pt x="138" y="388"/>
                    <a:pt x="138" y="389"/>
                    <a:pt x="138" y="389"/>
                  </a:cubicBezTo>
                  <a:cubicBezTo>
                    <a:pt x="136" y="395"/>
                    <a:pt x="134" y="400"/>
                    <a:pt x="127" y="402"/>
                  </a:cubicBezTo>
                  <a:close/>
                  <a:moveTo>
                    <a:pt x="288" y="94"/>
                  </a:moveTo>
                  <a:cubicBezTo>
                    <a:pt x="291" y="97"/>
                    <a:pt x="291" y="102"/>
                    <a:pt x="290" y="106"/>
                  </a:cubicBezTo>
                  <a:cubicBezTo>
                    <a:pt x="288" y="109"/>
                    <a:pt x="286" y="110"/>
                    <a:pt x="284" y="112"/>
                  </a:cubicBezTo>
                  <a:cubicBezTo>
                    <a:pt x="282" y="106"/>
                    <a:pt x="279" y="101"/>
                    <a:pt x="276" y="96"/>
                  </a:cubicBezTo>
                  <a:cubicBezTo>
                    <a:pt x="276" y="95"/>
                    <a:pt x="275" y="94"/>
                    <a:pt x="274" y="93"/>
                  </a:cubicBezTo>
                  <a:cubicBezTo>
                    <a:pt x="279" y="91"/>
                    <a:pt x="285" y="91"/>
                    <a:pt x="288" y="94"/>
                  </a:cubicBezTo>
                  <a:close/>
                  <a:moveTo>
                    <a:pt x="77" y="94"/>
                  </a:moveTo>
                  <a:cubicBezTo>
                    <a:pt x="84" y="87"/>
                    <a:pt x="91" y="92"/>
                    <a:pt x="97" y="97"/>
                  </a:cubicBezTo>
                  <a:cubicBezTo>
                    <a:pt x="91" y="101"/>
                    <a:pt x="87" y="106"/>
                    <a:pt x="82" y="111"/>
                  </a:cubicBezTo>
                  <a:cubicBezTo>
                    <a:pt x="75" y="110"/>
                    <a:pt x="71" y="100"/>
                    <a:pt x="77" y="94"/>
                  </a:cubicBezTo>
                  <a:close/>
                  <a:moveTo>
                    <a:pt x="71" y="300"/>
                  </a:moveTo>
                  <a:cubicBezTo>
                    <a:pt x="68" y="296"/>
                    <a:pt x="70" y="288"/>
                    <a:pt x="74" y="284"/>
                  </a:cubicBezTo>
                  <a:cubicBezTo>
                    <a:pt x="81" y="291"/>
                    <a:pt x="88" y="297"/>
                    <a:pt x="96" y="301"/>
                  </a:cubicBezTo>
                  <a:cubicBezTo>
                    <a:pt x="88" y="306"/>
                    <a:pt x="77" y="308"/>
                    <a:pt x="71" y="300"/>
                  </a:cubicBezTo>
                  <a:close/>
                  <a:moveTo>
                    <a:pt x="190" y="291"/>
                  </a:moveTo>
                  <a:cubicBezTo>
                    <a:pt x="134" y="319"/>
                    <a:pt x="71" y="290"/>
                    <a:pt x="57" y="229"/>
                  </a:cubicBezTo>
                  <a:cubicBezTo>
                    <a:pt x="55" y="218"/>
                    <a:pt x="54" y="206"/>
                    <a:pt x="55" y="196"/>
                  </a:cubicBezTo>
                  <a:cubicBezTo>
                    <a:pt x="60" y="200"/>
                    <a:pt x="65" y="204"/>
                    <a:pt x="71" y="207"/>
                  </a:cubicBezTo>
                  <a:cubicBezTo>
                    <a:pt x="74" y="209"/>
                    <a:pt x="77" y="205"/>
                    <a:pt x="74" y="203"/>
                  </a:cubicBezTo>
                  <a:cubicBezTo>
                    <a:pt x="69" y="198"/>
                    <a:pt x="62" y="193"/>
                    <a:pt x="56" y="188"/>
                  </a:cubicBezTo>
                  <a:cubicBezTo>
                    <a:pt x="58" y="177"/>
                    <a:pt x="62" y="166"/>
                    <a:pt x="67" y="155"/>
                  </a:cubicBezTo>
                  <a:cubicBezTo>
                    <a:pt x="73" y="162"/>
                    <a:pt x="81" y="168"/>
                    <a:pt x="90" y="172"/>
                  </a:cubicBezTo>
                  <a:cubicBezTo>
                    <a:pt x="93" y="173"/>
                    <a:pt x="95" y="169"/>
                    <a:pt x="93" y="167"/>
                  </a:cubicBezTo>
                  <a:cubicBezTo>
                    <a:pt x="84" y="162"/>
                    <a:pt x="77" y="156"/>
                    <a:pt x="70" y="149"/>
                  </a:cubicBezTo>
                  <a:cubicBezTo>
                    <a:pt x="74" y="140"/>
                    <a:pt x="80" y="132"/>
                    <a:pt x="87" y="124"/>
                  </a:cubicBezTo>
                  <a:cubicBezTo>
                    <a:pt x="93" y="130"/>
                    <a:pt x="99" y="137"/>
                    <a:pt x="105" y="142"/>
                  </a:cubicBezTo>
                  <a:cubicBezTo>
                    <a:pt x="108" y="145"/>
                    <a:pt x="111" y="141"/>
                    <a:pt x="109" y="139"/>
                  </a:cubicBezTo>
                  <a:cubicBezTo>
                    <a:pt x="103" y="132"/>
                    <a:pt x="97" y="126"/>
                    <a:pt x="91" y="120"/>
                  </a:cubicBezTo>
                  <a:cubicBezTo>
                    <a:pt x="96" y="114"/>
                    <a:pt x="102" y="108"/>
                    <a:pt x="108" y="103"/>
                  </a:cubicBezTo>
                  <a:cubicBezTo>
                    <a:pt x="117" y="111"/>
                    <a:pt x="125" y="120"/>
                    <a:pt x="135" y="127"/>
                  </a:cubicBezTo>
                  <a:cubicBezTo>
                    <a:pt x="137" y="129"/>
                    <a:pt x="140" y="125"/>
                    <a:pt x="138" y="123"/>
                  </a:cubicBezTo>
                  <a:cubicBezTo>
                    <a:pt x="130" y="115"/>
                    <a:pt x="121" y="108"/>
                    <a:pt x="112" y="100"/>
                  </a:cubicBezTo>
                  <a:cubicBezTo>
                    <a:pt x="118" y="96"/>
                    <a:pt x="124" y="91"/>
                    <a:pt x="130" y="87"/>
                  </a:cubicBezTo>
                  <a:cubicBezTo>
                    <a:pt x="139" y="95"/>
                    <a:pt x="149" y="103"/>
                    <a:pt x="159" y="108"/>
                  </a:cubicBezTo>
                  <a:cubicBezTo>
                    <a:pt x="161" y="110"/>
                    <a:pt x="164" y="106"/>
                    <a:pt x="162" y="104"/>
                  </a:cubicBezTo>
                  <a:cubicBezTo>
                    <a:pt x="155" y="97"/>
                    <a:pt x="147" y="92"/>
                    <a:pt x="139" y="86"/>
                  </a:cubicBezTo>
                  <a:cubicBezTo>
                    <a:pt x="147" y="80"/>
                    <a:pt x="157" y="76"/>
                    <a:pt x="167" y="74"/>
                  </a:cubicBezTo>
                  <a:cubicBezTo>
                    <a:pt x="175" y="82"/>
                    <a:pt x="184" y="89"/>
                    <a:pt x="195" y="92"/>
                  </a:cubicBezTo>
                  <a:cubicBezTo>
                    <a:pt x="197" y="93"/>
                    <a:pt x="199" y="90"/>
                    <a:pt x="197" y="88"/>
                  </a:cubicBezTo>
                  <a:cubicBezTo>
                    <a:pt x="191" y="84"/>
                    <a:pt x="186" y="81"/>
                    <a:pt x="180" y="77"/>
                  </a:cubicBezTo>
                  <a:cubicBezTo>
                    <a:pt x="178" y="75"/>
                    <a:pt x="176" y="74"/>
                    <a:pt x="174" y="72"/>
                  </a:cubicBezTo>
                  <a:cubicBezTo>
                    <a:pt x="183" y="71"/>
                    <a:pt x="192" y="70"/>
                    <a:pt x="201" y="70"/>
                  </a:cubicBezTo>
                  <a:cubicBezTo>
                    <a:pt x="207" y="76"/>
                    <a:pt x="214" y="82"/>
                    <a:pt x="221" y="87"/>
                  </a:cubicBezTo>
                  <a:cubicBezTo>
                    <a:pt x="223" y="88"/>
                    <a:pt x="226" y="85"/>
                    <a:pt x="224" y="83"/>
                  </a:cubicBezTo>
                  <a:cubicBezTo>
                    <a:pt x="220" y="78"/>
                    <a:pt x="215" y="74"/>
                    <a:pt x="211" y="71"/>
                  </a:cubicBezTo>
                  <a:cubicBezTo>
                    <a:pt x="213" y="71"/>
                    <a:pt x="216" y="71"/>
                    <a:pt x="219" y="71"/>
                  </a:cubicBezTo>
                  <a:cubicBezTo>
                    <a:pt x="239" y="73"/>
                    <a:pt x="255" y="83"/>
                    <a:pt x="265" y="96"/>
                  </a:cubicBezTo>
                  <a:cubicBezTo>
                    <a:pt x="265" y="97"/>
                    <a:pt x="265" y="97"/>
                    <a:pt x="265" y="97"/>
                  </a:cubicBezTo>
                  <a:cubicBezTo>
                    <a:pt x="265" y="98"/>
                    <a:pt x="266" y="99"/>
                    <a:pt x="267" y="99"/>
                  </a:cubicBezTo>
                  <a:cubicBezTo>
                    <a:pt x="274" y="109"/>
                    <a:pt x="278" y="122"/>
                    <a:pt x="279" y="136"/>
                  </a:cubicBezTo>
                  <a:cubicBezTo>
                    <a:pt x="283" y="192"/>
                    <a:pt x="239" y="265"/>
                    <a:pt x="190" y="291"/>
                  </a:cubicBezTo>
                  <a:close/>
                  <a:moveTo>
                    <a:pt x="243" y="527"/>
                  </a:moveTo>
                  <a:cubicBezTo>
                    <a:pt x="240" y="527"/>
                    <a:pt x="237" y="527"/>
                    <a:pt x="234" y="528"/>
                  </a:cubicBezTo>
                  <a:cubicBezTo>
                    <a:pt x="233" y="528"/>
                    <a:pt x="232" y="530"/>
                    <a:pt x="232" y="531"/>
                  </a:cubicBezTo>
                  <a:cubicBezTo>
                    <a:pt x="230" y="529"/>
                    <a:pt x="228" y="525"/>
                    <a:pt x="228" y="525"/>
                  </a:cubicBezTo>
                  <a:cubicBezTo>
                    <a:pt x="227" y="522"/>
                    <a:pt x="227" y="520"/>
                    <a:pt x="226" y="517"/>
                  </a:cubicBezTo>
                  <a:cubicBezTo>
                    <a:pt x="226" y="512"/>
                    <a:pt x="227" y="505"/>
                    <a:pt x="233" y="505"/>
                  </a:cubicBezTo>
                  <a:cubicBezTo>
                    <a:pt x="240" y="505"/>
                    <a:pt x="244" y="512"/>
                    <a:pt x="244" y="518"/>
                  </a:cubicBezTo>
                  <a:cubicBezTo>
                    <a:pt x="244" y="521"/>
                    <a:pt x="244" y="524"/>
                    <a:pt x="243" y="527"/>
                  </a:cubicBezTo>
                  <a:close/>
                  <a:moveTo>
                    <a:pt x="148" y="1064"/>
                  </a:moveTo>
                  <a:cubicBezTo>
                    <a:pt x="145" y="1069"/>
                    <a:pt x="139" y="1071"/>
                    <a:pt x="133" y="1068"/>
                  </a:cubicBezTo>
                  <a:cubicBezTo>
                    <a:pt x="127" y="1065"/>
                    <a:pt x="126" y="1059"/>
                    <a:pt x="130" y="1054"/>
                  </a:cubicBezTo>
                  <a:cubicBezTo>
                    <a:pt x="134" y="1048"/>
                    <a:pt x="142" y="1047"/>
                    <a:pt x="149" y="1047"/>
                  </a:cubicBezTo>
                  <a:cubicBezTo>
                    <a:pt x="148" y="1049"/>
                    <a:pt x="149" y="1051"/>
                    <a:pt x="151" y="1052"/>
                  </a:cubicBezTo>
                  <a:cubicBezTo>
                    <a:pt x="151" y="1056"/>
                    <a:pt x="151" y="1060"/>
                    <a:pt x="148" y="1064"/>
                  </a:cubicBezTo>
                  <a:close/>
                  <a:moveTo>
                    <a:pt x="589" y="1058"/>
                  </a:moveTo>
                  <a:cubicBezTo>
                    <a:pt x="588" y="1059"/>
                    <a:pt x="588" y="1060"/>
                    <a:pt x="588" y="1060"/>
                  </a:cubicBezTo>
                  <a:cubicBezTo>
                    <a:pt x="588" y="1067"/>
                    <a:pt x="587" y="1074"/>
                    <a:pt x="585" y="1081"/>
                  </a:cubicBezTo>
                  <a:cubicBezTo>
                    <a:pt x="584" y="1084"/>
                    <a:pt x="583" y="1087"/>
                    <a:pt x="581" y="1090"/>
                  </a:cubicBezTo>
                  <a:cubicBezTo>
                    <a:pt x="579" y="1093"/>
                    <a:pt x="577" y="1098"/>
                    <a:pt x="575" y="1095"/>
                  </a:cubicBezTo>
                  <a:cubicBezTo>
                    <a:pt x="571" y="1091"/>
                    <a:pt x="572" y="1081"/>
                    <a:pt x="573" y="1076"/>
                  </a:cubicBezTo>
                  <a:cubicBezTo>
                    <a:pt x="575" y="1070"/>
                    <a:pt x="579" y="1064"/>
                    <a:pt x="584" y="1060"/>
                  </a:cubicBezTo>
                  <a:cubicBezTo>
                    <a:pt x="584" y="1060"/>
                    <a:pt x="584" y="1059"/>
                    <a:pt x="584" y="1059"/>
                  </a:cubicBezTo>
                  <a:cubicBezTo>
                    <a:pt x="586" y="1059"/>
                    <a:pt x="587" y="1059"/>
                    <a:pt x="588" y="1059"/>
                  </a:cubicBezTo>
                  <a:cubicBezTo>
                    <a:pt x="588" y="1058"/>
                    <a:pt x="589" y="1058"/>
                    <a:pt x="589" y="1058"/>
                  </a:cubicBezTo>
                  <a:close/>
                  <a:moveTo>
                    <a:pt x="292" y="1059"/>
                  </a:moveTo>
                  <a:cubicBezTo>
                    <a:pt x="325" y="1077"/>
                    <a:pt x="368" y="1083"/>
                    <a:pt x="404" y="1085"/>
                  </a:cubicBezTo>
                  <a:cubicBezTo>
                    <a:pt x="441" y="1088"/>
                    <a:pt x="486" y="1087"/>
                    <a:pt x="520" y="1071"/>
                  </a:cubicBezTo>
                  <a:cubicBezTo>
                    <a:pt x="521" y="1070"/>
                    <a:pt x="522" y="1070"/>
                    <a:pt x="523" y="1070"/>
                  </a:cubicBezTo>
                  <a:cubicBezTo>
                    <a:pt x="535" y="1082"/>
                    <a:pt x="533" y="1101"/>
                    <a:pt x="521" y="1113"/>
                  </a:cubicBezTo>
                  <a:cubicBezTo>
                    <a:pt x="510" y="1123"/>
                    <a:pt x="495" y="1127"/>
                    <a:pt x="481" y="1129"/>
                  </a:cubicBezTo>
                  <a:cubicBezTo>
                    <a:pt x="456" y="1131"/>
                    <a:pt x="430" y="1131"/>
                    <a:pt x="406" y="1130"/>
                  </a:cubicBezTo>
                  <a:cubicBezTo>
                    <a:pt x="379" y="1129"/>
                    <a:pt x="353" y="1125"/>
                    <a:pt x="329" y="1115"/>
                  </a:cubicBezTo>
                  <a:cubicBezTo>
                    <a:pt x="306" y="1106"/>
                    <a:pt x="281" y="1084"/>
                    <a:pt x="292" y="1059"/>
                  </a:cubicBezTo>
                  <a:close/>
                  <a:moveTo>
                    <a:pt x="722" y="597"/>
                  </a:moveTo>
                  <a:cubicBezTo>
                    <a:pt x="722" y="597"/>
                    <a:pt x="722" y="597"/>
                    <a:pt x="722" y="597"/>
                  </a:cubicBezTo>
                  <a:cubicBezTo>
                    <a:pt x="729" y="594"/>
                    <a:pt x="737" y="597"/>
                    <a:pt x="741" y="602"/>
                  </a:cubicBezTo>
                  <a:cubicBezTo>
                    <a:pt x="745" y="609"/>
                    <a:pt x="742" y="616"/>
                    <a:pt x="735" y="620"/>
                  </a:cubicBezTo>
                  <a:cubicBezTo>
                    <a:pt x="729" y="623"/>
                    <a:pt x="722" y="621"/>
                    <a:pt x="719" y="614"/>
                  </a:cubicBezTo>
                  <a:cubicBezTo>
                    <a:pt x="717" y="608"/>
                    <a:pt x="719" y="602"/>
                    <a:pt x="722" y="597"/>
                  </a:cubicBezTo>
                  <a:close/>
                  <a:moveTo>
                    <a:pt x="651" y="253"/>
                  </a:moveTo>
                  <a:cubicBezTo>
                    <a:pt x="654" y="251"/>
                    <a:pt x="658" y="253"/>
                    <a:pt x="661" y="255"/>
                  </a:cubicBezTo>
                  <a:cubicBezTo>
                    <a:pt x="662" y="257"/>
                    <a:pt x="664" y="258"/>
                    <a:pt x="665" y="260"/>
                  </a:cubicBezTo>
                  <a:cubicBezTo>
                    <a:pt x="665" y="261"/>
                    <a:pt x="665" y="261"/>
                    <a:pt x="665" y="261"/>
                  </a:cubicBezTo>
                  <a:cubicBezTo>
                    <a:pt x="659" y="261"/>
                    <a:pt x="653" y="262"/>
                    <a:pt x="647" y="263"/>
                  </a:cubicBezTo>
                  <a:cubicBezTo>
                    <a:pt x="646" y="260"/>
                    <a:pt x="648" y="254"/>
                    <a:pt x="651" y="253"/>
                  </a:cubicBezTo>
                  <a:close/>
                  <a:moveTo>
                    <a:pt x="590" y="296"/>
                  </a:moveTo>
                  <a:cubicBezTo>
                    <a:pt x="596" y="293"/>
                    <a:pt x="601" y="295"/>
                    <a:pt x="606" y="297"/>
                  </a:cubicBezTo>
                  <a:cubicBezTo>
                    <a:pt x="602" y="302"/>
                    <a:pt x="598" y="307"/>
                    <a:pt x="595" y="311"/>
                  </a:cubicBezTo>
                  <a:cubicBezTo>
                    <a:pt x="595" y="311"/>
                    <a:pt x="595" y="311"/>
                    <a:pt x="594" y="311"/>
                  </a:cubicBezTo>
                  <a:cubicBezTo>
                    <a:pt x="585" y="313"/>
                    <a:pt x="584" y="301"/>
                    <a:pt x="590" y="296"/>
                  </a:cubicBezTo>
                  <a:close/>
                  <a:moveTo>
                    <a:pt x="515" y="636"/>
                  </a:moveTo>
                  <a:cubicBezTo>
                    <a:pt x="518" y="743"/>
                    <a:pt x="518" y="849"/>
                    <a:pt x="518" y="956"/>
                  </a:cubicBezTo>
                  <a:cubicBezTo>
                    <a:pt x="517" y="955"/>
                    <a:pt x="516" y="954"/>
                    <a:pt x="514" y="955"/>
                  </a:cubicBezTo>
                  <a:cubicBezTo>
                    <a:pt x="484" y="964"/>
                    <a:pt x="454" y="970"/>
                    <a:pt x="424" y="974"/>
                  </a:cubicBezTo>
                  <a:cubicBezTo>
                    <a:pt x="419" y="861"/>
                    <a:pt x="417" y="748"/>
                    <a:pt x="417" y="635"/>
                  </a:cubicBezTo>
                  <a:cubicBezTo>
                    <a:pt x="417" y="528"/>
                    <a:pt x="422" y="420"/>
                    <a:pt x="422" y="312"/>
                  </a:cubicBezTo>
                  <a:cubicBezTo>
                    <a:pt x="429" y="318"/>
                    <a:pt x="436" y="323"/>
                    <a:pt x="445" y="323"/>
                  </a:cubicBezTo>
                  <a:cubicBezTo>
                    <a:pt x="455" y="323"/>
                    <a:pt x="463" y="320"/>
                    <a:pt x="468" y="312"/>
                  </a:cubicBezTo>
                  <a:cubicBezTo>
                    <a:pt x="469" y="313"/>
                    <a:pt x="471" y="314"/>
                    <a:pt x="472" y="315"/>
                  </a:cubicBezTo>
                  <a:cubicBezTo>
                    <a:pt x="468" y="420"/>
                    <a:pt x="472" y="526"/>
                    <a:pt x="473" y="631"/>
                  </a:cubicBezTo>
                  <a:cubicBezTo>
                    <a:pt x="473" y="684"/>
                    <a:pt x="474" y="737"/>
                    <a:pt x="474" y="790"/>
                  </a:cubicBezTo>
                  <a:cubicBezTo>
                    <a:pt x="474" y="845"/>
                    <a:pt x="472" y="901"/>
                    <a:pt x="476" y="956"/>
                  </a:cubicBezTo>
                  <a:cubicBezTo>
                    <a:pt x="477" y="962"/>
                    <a:pt x="485" y="962"/>
                    <a:pt x="485" y="956"/>
                  </a:cubicBezTo>
                  <a:cubicBezTo>
                    <a:pt x="488" y="902"/>
                    <a:pt x="485" y="848"/>
                    <a:pt x="485" y="794"/>
                  </a:cubicBezTo>
                  <a:cubicBezTo>
                    <a:pt x="484" y="740"/>
                    <a:pt x="484" y="685"/>
                    <a:pt x="483" y="631"/>
                  </a:cubicBezTo>
                  <a:cubicBezTo>
                    <a:pt x="482" y="528"/>
                    <a:pt x="484" y="424"/>
                    <a:pt x="479" y="320"/>
                  </a:cubicBezTo>
                  <a:cubicBezTo>
                    <a:pt x="486" y="324"/>
                    <a:pt x="495" y="325"/>
                    <a:pt x="503" y="323"/>
                  </a:cubicBezTo>
                  <a:cubicBezTo>
                    <a:pt x="503" y="373"/>
                    <a:pt x="507" y="423"/>
                    <a:pt x="509" y="473"/>
                  </a:cubicBezTo>
                  <a:cubicBezTo>
                    <a:pt x="512" y="527"/>
                    <a:pt x="514" y="582"/>
                    <a:pt x="515" y="636"/>
                  </a:cubicBezTo>
                  <a:close/>
                  <a:moveTo>
                    <a:pt x="360" y="314"/>
                  </a:moveTo>
                  <a:cubicBezTo>
                    <a:pt x="360" y="313"/>
                    <a:pt x="360" y="312"/>
                    <a:pt x="359" y="312"/>
                  </a:cubicBezTo>
                  <a:cubicBezTo>
                    <a:pt x="359" y="311"/>
                    <a:pt x="359" y="311"/>
                    <a:pt x="359" y="310"/>
                  </a:cubicBezTo>
                  <a:cubicBezTo>
                    <a:pt x="375" y="328"/>
                    <a:pt x="404" y="323"/>
                    <a:pt x="413" y="302"/>
                  </a:cubicBezTo>
                  <a:cubicBezTo>
                    <a:pt x="414" y="303"/>
                    <a:pt x="416" y="305"/>
                    <a:pt x="417" y="307"/>
                  </a:cubicBezTo>
                  <a:cubicBezTo>
                    <a:pt x="409" y="416"/>
                    <a:pt x="409" y="526"/>
                    <a:pt x="409" y="635"/>
                  </a:cubicBezTo>
                  <a:cubicBezTo>
                    <a:pt x="409" y="748"/>
                    <a:pt x="413" y="861"/>
                    <a:pt x="418" y="974"/>
                  </a:cubicBezTo>
                  <a:cubicBezTo>
                    <a:pt x="412" y="975"/>
                    <a:pt x="406" y="975"/>
                    <a:pt x="400" y="976"/>
                  </a:cubicBezTo>
                  <a:cubicBezTo>
                    <a:pt x="387" y="976"/>
                    <a:pt x="372" y="977"/>
                    <a:pt x="357" y="976"/>
                  </a:cubicBezTo>
                  <a:cubicBezTo>
                    <a:pt x="358" y="976"/>
                    <a:pt x="360" y="975"/>
                    <a:pt x="360" y="972"/>
                  </a:cubicBezTo>
                  <a:cubicBezTo>
                    <a:pt x="354" y="753"/>
                    <a:pt x="357" y="533"/>
                    <a:pt x="360" y="314"/>
                  </a:cubicBezTo>
                  <a:close/>
                  <a:moveTo>
                    <a:pt x="334" y="248"/>
                  </a:moveTo>
                  <a:cubicBezTo>
                    <a:pt x="334" y="248"/>
                    <a:pt x="334" y="248"/>
                    <a:pt x="334" y="248"/>
                  </a:cubicBezTo>
                  <a:cubicBezTo>
                    <a:pt x="338" y="248"/>
                    <a:pt x="340" y="242"/>
                    <a:pt x="337" y="240"/>
                  </a:cubicBezTo>
                  <a:cubicBezTo>
                    <a:pt x="338" y="237"/>
                    <a:pt x="339" y="235"/>
                    <a:pt x="340" y="233"/>
                  </a:cubicBezTo>
                  <a:cubicBezTo>
                    <a:pt x="348" y="212"/>
                    <a:pt x="356" y="192"/>
                    <a:pt x="364" y="171"/>
                  </a:cubicBezTo>
                  <a:cubicBezTo>
                    <a:pt x="374" y="179"/>
                    <a:pt x="386" y="182"/>
                    <a:pt x="398" y="182"/>
                  </a:cubicBezTo>
                  <a:cubicBezTo>
                    <a:pt x="409" y="181"/>
                    <a:pt x="426" y="177"/>
                    <a:pt x="430" y="166"/>
                  </a:cubicBezTo>
                  <a:cubicBezTo>
                    <a:pt x="431" y="164"/>
                    <a:pt x="429" y="162"/>
                    <a:pt x="427" y="163"/>
                  </a:cubicBezTo>
                  <a:cubicBezTo>
                    <a:pt x="423" y="163"/>
                    <a:pt x="420" y="166"/>
                    <a:pt x="417" y="167"/>
                  </a:cubicBezTo>
                  <a:cubicBezTo>
                    <a:pt x="410" y="171"/>
                    <a:pt x="403" y="172"/>
                    <a:pt x="396" y="173"/>
                  </a:cubicBezTo>
                  <a:cubicBezTo>
                    <a:pt x="385" y="173"/>
                    <a:pt x="376" y="170"/>
                    <a:pt x="367" y="164"/>
                  </a:cubicBezTo>
                  <a:cubicBezTo>
                    <a:pt x="374" y="148"/>
                    <a:pt x="380" y="132"/>
                    <a:pt x="387" y="115"/>
                  </a:cubicBezTo>
                  <a:cubicBezTo>
                    <a:pt x="391" y="106"/>
                    <a:pt x="390" y="101"/>
                    <a:pt x="401" y="102"/>
                  </a:cubicBezTo>
                  <a:cubicBezTo>
                    <a:pt x="411" y="103"/>
                    <a:pt x="409" y="104"/>
                    <a:pt x="413" y="111"/>
                  </a:cubicBezTo>
                  <a:cubicBezTo>
                    <a:pt x="418" y="121"/>
                    <a:pt x="422" y="130"/>
                    <a:pt x="426" y="139"/>
                  </a:cubicBezTo>
                  <a:cubicBezTo>
                    <a:pt x="435" y="158"/>
                    <a:pt x="444" y="177"/>
                    <a:pt x="452" y="196"/>
                  </a:cubicBezTo>
                  <a:cubicBezTo>
                    <a:pt x="461" y="214"/>
                    <a:pt x="470" y="233"/>
                    <a:pt x="479" y="252"/>
                  </a:cubicBezTo>
                  <a:cubicBezTo>
                    <a:pt x="487" y="270"/>
                    <a:pt x="495" y="290"/>
                    <a:pt x="505" y="307"/>
                  </a:cubicBezTo>
                  <a:cubicBezTo>
                    <a:pt x="504" y="307"/>
                    <a:pt x="502" y="308"/>
                    <a:pt x="502" y="310"/>
                  </a:cubicBezTo>
                  <a:cubicBezTo>
                    <a:pt x="502" y="311"/>
                    <a:pt x="502" y="312"/>
                    <a:pt x="502" y="313"/>
                  </a:cubicBezTo>
                  <a:cubicBezTo>
                    <a:pt x="494" y="314"/>
                    <a:pt x="485" y="314"/>
                    <a:pt x="479" y="308"/>
                  </a:cubicBezTo>
                  <a:cubicBezTo>
                    <a:pt x="479" y="307"/>
                    <a:pt x="478" y="307"/>
                    <a:pt x="478" y="306"/>
                  </a:cubicBezTo>
                  <a:cubicBezTo>
                    <a:pt x="478" y="303"/>
                    <a:pt x="476" y="302"/>
                    <a:pt x="474" y="303"/>
                  </a:cubicBezTo>
                  <a:cubicBezTo>
                    <a:pt x="473" y="302"/>
                    <a:pt x="472" y="301"/>
                    <a:pt x="472" y="300"/>
                  </a:cubicBezTo>
                  <a:cubicBezTo>
                    <a:pt x="469" y="296"/>
                    <a:pt x="463" y="296"/>
                    <a:pt x="462" y="301"/>
                  </a:cubicBezTo>
                  <a:cubicBezTo>
                    <a:pt x="456" y="324"/>
                    <a:pt x="436" y="311"/>
                    <a:pt x="422" y="300"/>
                  </a:cubicBezTo>
                  <a:cubicBezTo>
                    <a:pt x="422" y="298"/>
                    <a:pt x="422" y="297"/>
                    <a:pt x="422" y="295"/>
                  </a:cubicBezTo>
                  <a:cubicBezTo>
                    <a:pt x="422" y="292"/>
                    <a:pt x="418" y="292"/>
                    <a:pt x="418" y="295"/>
                  </a:cubicBezTo>
                  <a:cubicBezTo>
                    <a:pt x="418" y="295"/>
                    <a:pt x="418" y="296"/>
                    <a:pt x="418" y="296"/>
                  </a:cubicBezTo>
                  <a:cubicBezTo>
                    <a:pt x="417" y="295"/>
                    <a:pt x="416" y="294"/>
                    <a:pt x="416" y="294"/>
                  </a:cubicBezTo>
                  <a:cubicBezTo>
                    <a:pt x="416" y="292"/>
                    <a:pt x="416" y="289"/>
                    <a:pt x="416" y="287"/>
                  </a:cubicBezTo>
                  <a:cubicBezTo>
                    <a:pt x="416" y="281"/>
                    <a:pt x="408" y="282"/>
                    <a:pt x="407" y="287"/>
                  </a:cubicBezTo>
                  <a:cubicBezTo>
                    <a:pt x="406" y="314"/>
                    <a:pt x="372" y="321"/>
                    <a:pt x="361" y="296"/>
                  </a:cubicBezTo>
                  <a:cubicBezTo>
                    <a:pt x="360" y="292"/>
                    <a:pt x="353" y="293"/>
                    <a:pt x="352" y="297"/>
                  </a:cubicBezTo>
                  <a:cubicBezTo>
                    <a:pt x="351" y="306"/>
                    <a:pt x="349" y="315"/>
                    <a:pt x="344" y="323"/>
                  </a:cubicBezTo>
                  <a:cubicBezTo>
                    <a:pt x="333" y="337"/>
                    <a:pt x="310" y="341"/>
                    <a:pt x="303" y="325"/>
                  </a:cubicBezTo>
                  <a:cubicBezTo>
                    <a:pt x="314" y="300"/>
                    <a:pt x="324" y="274"/>
                    <a:pt x="334" y="248"/>
                  </a:cubicBezTo>
                  <a:close/>
                  <a:moveTo>
                    <a:pt x="296" y="340"/>
                  </a:moveTo>
                  <a:cubicBezTo>
                    <a:pt x="297" y="338"/>
                    <a:pt x="298" y="336"/>
                    <a:pt x="299" y="334"/>
                  </a:cubicBezTo>
                  <a:cubicBezTo>
                    <a:pt x="304" y="341"/>
                    <a:pt x="313" y="346"/>
                    <a:pt x="322" y="345"/>
                  </a:cubicBezTo>
                  <a:cubicBezTo>
                    <a:pt x="339" y="345"/>
                    <a:pt x="350" y="333"/>
                    <a:pt x="356" y="319"/>
                  </a:cubicBezTo>
                  <a:cubicBezTo>
                    <a:pt x="346" y="537"/>
                    <a:pt x="348" y="755"/>
                    <a:pt x="351" y="972"/>
                  </a:cubicBezTo>
                  <a:cubicBezTo>
                    <a:pt x="351" y="974"/>
                    <a:pt x="352" y="976"/>
                    <a:pt x="354" y="976"/>
                  </a:cubicBezTo>
                  <a:cubicBezTo>
                    <a:pt x="333" y="975"/>
                    <a:pt x="312" y="970"/>
                    <a:pt x="297" y="956"/>
                  </a:cubicBezTo>
                  <a:cubicBezTo>
                    <a:pt x="296" y="955"/>
                    <a:pt x="296" y="955"/>
                    <a:pt x="295" y="955"/>
                  </a:cubicBezTo>
                  <a:cubicBezTo>
                    <a:pt x="296" y="853"/>
                    <a:pt x="295" y="751"/>
                    <a:pt x="296" y="650"/>
                  </a:cubicBezTo>
                  <a:cubicBezTo>
                    <a:pt x="296" y="600"/>
                    <a:pt x="296" y="549"/>
                    <a:pt x="296" y="499"/>
                  </a:cubicBezTo>
                  <a:cubicBezTo>
                    <a:pt x="296" y="447"/>
                    <a:pt x="298" y="394"/>
                    <a:pt x="295" y="341"/>
                  </a:cubicBezTo>
                  <a:cubicBezTo>
                    <a:pt x="295" y="341"/>
                    <a:pt x="296" y="341"/>
                    <a:pt x="296" y="340"/>
                  </a:cubicBezTo>
                  <a:close/>
                  <a:moveTo>
                    <a:pt x="260" y="708"/>
                  </a:moveTo>
                  <a:cubicBezTo>
                    <a:pt x="262" y="711"/>
                    <a:pt x="262" y="715"/>
                    <a:pt x="261" y="718"/>
                  </a:cubicBezTo>
                  <a:cubicBezTo>
                    <a:pt x="259" y="721"/>
                    <a:pt x="256" y="723"/>
                    <a:pt x="254" y="725"/>
                  </a:cubicBezTo>
                  <a:cubicBezTo>
                    <a:pt x="253" y="726"/>
                    <a:pt x="253" y="726"/>
                    <a:pt x="253" y="726"/>
                  </a:cubicBezTo>
                  <a:cubicBezTo>
                    <a:pt x="250" y="721"/>
                    <a:pt x="247" y="715"/>
                    <a:pt x="243" y="710"/>
                  </a:cubicBezTo>
                  <a:cubicBezTo>
                    <a:pt x="246" y="705"/>
                    <a:pt x="255" y="702"/>
                    <a:pt x="260" y="708"/>
                  </a:cubicBezTo>
                  <a:close/>
                  <a:moveTo>
                    <a:pt x="58" y="932"/>
                  </a:moveTo>
                  <a:cubicBezTo>
                    <a:pt x="50" y="926"/>
                    <a:pt x="58" y="915"/>
                    <a:pt x="63" y="908"/>
                  </a:cubicBezTo>
                  <a:cubicBezTo>
                    <a:pt x="68" y="913"/>
                    <a:pt x="73" y="918"/>
                    <a:pt x="79" y="922"/>
                  </a:cubicBezTo>
                  <a:cubicBezTo>
                    <a:pt x="73" y="929"/>
                    <a:pt x="67" y="939"/>
                    <a:pt x="58" y="932"/>
                  </a:cubicBezTo>
                  <a:close/>
                  <a:moveTo>
                    <a:pt x="112" y="927"/>
                  </a:moveTo>
                  <a:cubicBezTo>
                    <a:pt x="72" y="915"/>
                    <a:pt x="51" y="880"/>
                    <a:pt x="48" y="841"/>
                  </a:cubicBezTo>
                  <a:cubicBezTo>
                    <a:pt x="50" y="842"/>
                    <a:pt x="51" y="842"/>
                    <a:pt x="53" y="843"/>
                  </a:cubicBezTo>
                  <a:cubicBezTo>
                    <a:pt x="57" y="844"/>
                    <a:pt x="59" y="837"/>
                    <a:pt x="55" y="836"/>
                  </a:cubicBezTo>
                  <a:cubicBezTo>
                    <a:pt x="52" y="836"/>
                    <a:pt x="50" y="835"/>
                    <a:pt x="47" y="835"/>
                  </a:cubicBezTo>
                  <a:cubicBezTo>
                    <a:pt x="47" y="826"/>
                    <a:pt x="48" y="818"/>
                    <a:pt x="49" y="810"/>
                  </a:cubicBezTo>
                  <a:cubicBezTo>
                    <a:pt x="50" y="810"/>
                    <a:pt x="51" y="811"/>
                    <a:pt x="52" y="811"/>
                  </a:cubicBezTo>
                  <a:cubicBezTo>
                    <a:pt x="55" y="812"/>
                    <a:pt x="57" y="813"/>
                    <a:pt x="59" y="812"/>
                  </a:cubicBezTo>
                  <a:cubicBezTo>
                    <a:pt x="62" y="812"/>
                    <a:pt x="63" y="809"/>
                    <a:pt x="61" y="807"/>
                  </a:cubicBezTo>
                  <a:cubicBezTo>
                    <a:pt x="59" y="806"/>
                    <a:pt x="56" y="806"/>
                    <a:pt x="54" y="806"/>
                  </a:cubicBezTo>
                  <a:cubicBezTo>
                    <a:pt x="53" y="805"/>
                    <a:pt x="51" y="805"/>
                    <a:pt x="50" y="805"/>
                  </a:cubicBezTo>
                  <a:cubicBezTo>
                    <a:pt x="51" y="799"/>
                    <a:pt x="53" y="793"/>
                    <a:pt x="55" y="787"/>
                  </a:cubicBezTo>
                  <a:cubicBezTo>
                    <a:pt x="55" y="785"/>
                    <a:pt x="56" y="782"/>
                    <a:pt x="57" y="780"/>
                  </a:cubicBezTo>
                  <a:cubicBezTo>
                    <a:pt x="60" y="781"/>
                    <a:pt x="63" y="782"/>
                    <a:pt x="66" y="783"/>
                  </a:cubicBezTo>
                  <a:cubicBezTo>
                    <a:pt x="69" y="784"/>
                    <a:pt x="71" y="780"/>
                    <a:pt x="68" y="779"/>
                  </a:cubicBezTo>
                  <a:cubicBezTo>
                    <a:pt x="65" y="778"/>
                    <a:pt x="62" y="776"/>
                    <a:pt x="59" y="775"/>
                  </a:cubicBezTo>
                  <a:cubicBezTo>
                    <a:pt x="63" y="765"/>
                    <a:pt x="69" y="756"/>
                    <a:pt x="75" y="747"/>
                  </a:cubicBezTo>
                  <a:cubicBezTo>
                    <a:pt x="79" y="750"/>
                    <a:pt x="83" y="753"/>
                    <a:pt x="87" y="756"/>
                  </a:cubicBezTo>
                  <a:cubicBezTo>
                    <a:pt x="90" y="757"/>
                    <a:pt x="92" y="754"/>
                    <a:pt x="90" y="752"/>
                  </a:cubicBezTo>
                  <a:cubicBezTo>
                    <a:pt x="86" y="749"/>
                    <a:pt x="82" y="746"/>
                    <a:pt x="77" y="743"/>
                  </a:cubicBezTo>
                  <a:cubicBezTo>
                    <a:pt x="84" y="735"/>
                    <a:pt x="91" y="727"/>
                    <a:pt x="98" y="720"/>
                  </a:cubicBezTo>
                  <a:cubicBezTo>
                    <a:pt x="101" y="722"/>
                    <a:pt x="103" y="725"/>
                    <a:pt x="106" y="726"/>
                  </a:cubicBezTo>
                  <a:cubicBezTo>
                    <a:pt x="109" y="728"/>
                    <a:pt x="112" y="724"/>
                    <a:pt x="109" y="722"/>
                  </a:cubicBezTo>
                  <a:cubicBezTo>
                    <a:pt x="107" y="720"/>
                    <a:pt x="105" y="719"/>
                    <a:pt x="102" y="717"/>
                  </a:cubicBezTo>
                  <a:cubicBezTo>
                    <a:pt x="110" y="711"/>
                    <a:pt x="118" y="706"/>
                    <a:pt x="127" y="702"/>
                  </a:cubicBezTo>
                  <a:cubicBezTo>
                    <a:pt x="129" y="705"/>
                    <a:pt x="132" y="708"/>
                    <a:pt x="135" y="710"/>
                  </a:cubicBezTo>
                  <a:cubicBezTo>
                    <a:pt x="138" y="712"/>
                    <a:pt x="139" y="709"/>
                    <a:pt x="138" y="707"/>
                  </a:cubicBezTo>
                  <a:cubicBezTo>
                    <a:pt x="136" y="704"/>
                    <a:pt x="133" y="702"/>
                    <a:pt x="130" y="700"/>
                  </a:cubicBezTo>
                  <a:cubicBezTo>
                    <a:pt x="139" y="697"/>
                    <a:pt x="148" y="694"/>
                    <a:pt x="158" y="693"/>
                  </a:cubicBezTo>
                  <a:cubicBezTo>
                    <a:pt x="160" y="700"/>
                    <a:pt x="166" y="706"/>
                    <a:pt x="174" y="706"/>
                  </a:cubicBezTo>
                  <a:cubicBezTo>
                    <a:pt x="177" y="707"/>
                    <a:pt x="178" y="702"/>
                    <a:pt x="176" y="700"/>
                  </a:cubicBezTo>
                  <a:cubicBezTo>
                    <a:pt x="172" y="698"/>
                    <a:pt x="168" y="696"/>
                    <a:pt x="166" y="692"/>
                  </a:cubicBezTo>
                  <a:cubicBezTo>
                    <a:pt x="174" y="692"/>
                    <a:pt x="183" y="693"/>
                    <a:pt x="192" y="695"/>
                  </a:cubicBezTo>
                  <a:cubicBezTo>
                    <a:pt x="193" y="695"/>
                    <a:pt x="194" y="695"/>
                    <a:pt x="195" y="694"/>
                  </a:cubicBezTo>
                  <a:cubicBezTo>
                    <a:pt x="223" y="697"/>
                    <a:pt x="244" y="720"/>
                    <a:pt x="252" y="747"/>
                  </a:cubicBezTo>
                  <a:cubicBezTo>
                    <a:pt x="262" y="778"/>
                    <a:pt x="251" y="812"/>
                    <a:pt x="237" y="840"/>
                  </a:cubicBezTo>
                  <a:cubicBezTo>
                    <a:pt x="213" y="885"/>
                    <a:pt x="171" y="945"/>
                    <a:pt x="112" y="927"/>
                  </a:cubicBezTo>
                  <a:close/>
                  <a:moveTo>
                    <a:pt x="281" y="994"/>
                  </a:moveTo>
                  <a:cubicBezTo>
                    <a:pt x="280" y="996"/>
                    <a:pt x="278" y="998"/>
                    <a:pt x="277" y="1000"/>
                  </a:cubicBezTo>
                  <a:cubicBezTo>
                    <a:pt x="277" y="999"/>
                    <a:pt x="277" y="999"/>
                    <a:pt x="277" y="998"/>
                  </a:cubicBezTo>
                  <a:cubicBezTo>
                    <a:pt x="267" y="983"/>
                    <a:pt x="251" y="970"/>
                    <a:pt x="238" y="957"/>
                  </a:cubicBezTo>
                  <a:cubicBezTo>
                    <a:pt x="233" y="951"/>
                    <a:pt x="228" y="946"/>
                    <a:pt x="223" y="941"/>
                  </a:cubicBezTo>
                  <a:cubicBezTo>
                    <a:pt x="224" y="940"/>
                    <a:pt x="223" y="939"/>
                    <a:pt x="221" y="939"/>
                  </a:cubicBezTo>
                  <a:cubicBezTo>
                    <a:pt x="213" y="931"/>
                    <a:pt x="205" y="922"/>
                    <a:pt x="197" y="914"/>
                  </a:cubicBezTo>
                  <a:cubicBezTo>
                    <a:pt x="222" y="892"/>
                    <a:pt x="242" y="860"/>
                    <a:pt x="254" y="828"/>
                  </a:cubicBezTo>
                  <a:cubicBezTo>
                    <a:pt x="263" y="830"/>
                    <a:pt x="274" y="833"/>
                    <a:pt x="283" y="832"/>
                  </a:cubicBezTo>
                  <a:cubicBezTo>
                    <a:pt x="285" y="832"/>
                    <a:pt x="286" y="831"/>
                    <a:pt x="287" y="830"/>
                  </a:cubicBezTo>
                  <a:cubicBezTo>
                    <a:pt x="287" y="871"/>
                    <a:pt x="287" y="912"/>
                    <a:pt x="287" y="954"/>
                  </a:cubicBezTo>
                  <a:cubicBezTo>
                    <a:pt x="271" y="963"/>
                    <a:pt x="272" y="981"/>
                    <a:pt x="281" y="994"/>
                  </a:cubicBezTo>
                  <a:close/>
                  <a:moveTo>
                    <a:pt x="528" y="964"/>
                  </a:moveTo>
                  <a:cubicBezTo>
                    <a:pt x="529" y="965"/>
                    <a:pt x="529" y="965"/>
                    <a:pt x="530" y="966"/>
                  </a:cubicBezTo>
                  <a:cubicBezTo>
                    <a:pt x="552" y="976"/>
                    <a:pt x="530" y="997"/>
                    <a:pt x="517" y="1001"/>
                  </a:cubicBezTo>
                  <a:cubicBezTo>
                    <a:pt x="505" y="1004"/>
                    <a:pt x="493" y="1005"/>
                    <a:pt x="481" y="1007"/>
                  </a:cubicBezTo>
                  <a:cubicBezTo>
                    <a:pt x="457" y="1010"/>
                    <a:pt x="433" y="1011"/>
                    <a:pt x="408" y="1012"/>
                  </a:cubicBezTo>
                  <a:cubicBezTo>
                    <a:pt x="386" y="1012"/>
                    <a:pt x="363" y="1012"/>
                    <a:pt x="340" y="1010"/>
                  </a:cubicBezTo>
                  <a:cubicBezTo>
                    <a:pt x="327" y="1009"/>
                    <a:pt x="312" y="1007"/>
                    <a:pt x="300" y="1000"/>
                  </a:cubicBezTo>
                  <a:cubicBezTo>
                    <a:pt x="296" y="998"/>
                    <a:pt x="292" y="994"/>
                    <a:pt x="289" y="990"/>
                  </a:cubicBezTo>
                  <a:cubicBezTo>
                    <a:pt x="288" y="990"/>
                    <a:pt x="288" y="990"/>
                    <a:pt x="288" y="989"/>
                  </a:cubicBezTo>
                  <a:cubicBezTo>
                    <a:pt x="281" y="980"/>
                    <a:pt x="279" y="969"/>
                    <a:pt x="287" y="960"/>
                  </a:cubicBezTo>
                  <a:cubicBezTo>
                    <a:pt x="287" y="964"/>
                    <a:pt x="293" y="964"/>
                    <a:pt x="294" y="961"/>
                  </a:cubicBezTo>
                  <a:cubicBezTo>
                    <a:pt x="317" y="986"/>
                    <a:pt x="354" y="986"/>
                    <a:pt x="386" y="986"/>
                  </a:cubicBezTo>
                  <a:cubicBezTo>
                    <a:pt x="430" y="985"/>
                    <a:pt x="475" y="978"/>
                    <a:pt x="517" y="964"/>
                  </a:cubicBezTo>
                  <a:cubicBezTo>
                    <a:pt x="517" y="963"/>
                    <a:pt x="518" y="963"/>
                    <a:pt x="518" y="963"/>
                  </a:cubicBezTo>
                  <a:cubicBezTo>
                    <a:pt x="518" y="969"/>
                    <a:pt x="527" y="969"/>
                    <a:pt x="528" y="964"/>
                  </a:cubicBezTo>
                  <a:close/>
                  <a:moveTo>
                    <a:pt x="527" y="668"/>
                  </a:moveTo>
                  <a:cubicBezTo>
                    <a:pt x="526" y="656"/>
                    <a:pt x="526" y="644"/>
                    <a:pt x="526" y="632"/>
                  </a:cubicBezTo>
                  <a:cubicBezTo>
                    <a:pt x="524" y="578"/>
                    <a:pt x="523" y="523"/>
                    <a:pt x="520" y="469"/>
                  </a:cubicBezTo>
                  <a:cubicBezTo>
                    <a:pt x="520" y="467"/>
                    <a:pt x="520" y="465"/>
                    <a:pt x="520" y="463"/>
                  </a:cubicBezTo>
                  <a:cubicBezTo>
                    <a:pt x="531" y="463"/>
                    <a:pt x="543" y="456"/>
                    <a:pt x="552" y="451"/>
                  </a:cubicBezTo>
                  <a:cubicBezTo>
                    <a:pt x="563" y="444"/>
                    <a:pt x="573" y="435"/>
                    <a:pt x="581" y="424"/>
                  </a:cubicBezTo>
                  <a:cubicBezTo>
                    <a:pt x="591" y="454"/>
                    <a:pt x="612" y="480"/>
                    <a:pt x="639" y="496"/>
                  </a:cubicBezTo>
                  <a:cubicBezTo>
                    <a:pt x="595" y="549"/>
                    <a:pt x="559" y="608"/>
                    <a:pt x="527" y="668"/>
                  </a:cubicBezTo>
                  <a:close/>
                  <a:moveTo>
                    <a:pt x="765" y="515"/>
                  </a:moveTo>
                  <a:cubicBezTo>
                    <a:pt x="765" y="518"/>
                    <a:pt x="763" y="522"/>
                    <a:pt x="759" y="524"/>
                  </a:cubicBezTo>
                  <a:cubicBezTo>
                    <a:pt x="755" y="525"/>
                    <a:pt x="751" y="524"/>
                    <a:pt x="748" y="521"/>
                  </a:cubicBezTo>
                  <a:cubicBezTo>
                    <a:pt x="746" y="520"/>
                    <a:pt x="745" y="518"/>
                    <a:pt x="744" y="516"/>
                  </a:cubicBezTo>
                  <a:cubicBezTo>
                    <a:pt x="744" y="515"/>
                    <a:pt x="744" y="514"/>
                    <a:pt x="744" y="513"/>
                  </a:cubicBezTo>
                  <a:cubicBezTo>
                    <a:pt x="744" y="513"/>
                    <a:pt x="744" y="513"/>
                    <a:pt x="744" y="513"/>
                  </a:cubicBezTo>
                  <a:cubicBezTo>
                    <a:pt x="744" y="512"/>
                    <a:pt x="744" y="511"/>
                    <a:pt x="744" y="511"/>
                  </a:cubicBezTo>
                  <a:cubicBezTo>
                    <a:pt x="750" y="509"/>
                    <a:pt x="757" y="506"/>
                    <a:pt x="763" y="503"/>
                  </a:cubicBezTo>
                  <a:cubicBezTo>
                    <a:pt x="762" y="504"/>
                    <a:pt x="762" y="504"/>
                    <a:pt x="763" y="505"/>
                  </a:cubicBezTo>
                  <a:cubicBezTo>
                    <a:pt x="764" y="508"/>
                    <a:pt x="765" y="511"/>
                    <a:pt x="765" y="515"/>
                  </a:cubicBezTo>
                  <a:close/>
                  <a:moveTo>
                    <a:pt x="795" y="461"/>
                  </a:moveTo>
                  <a:cubicBezTo>
                    <a:pt x="780" y="485"/>
                    <a:pt x="753" y="499"/>
                    <a:pt x="726" y="504"/>
                  </a:cubicBezTo>
                  <a:cubicBezTo>
                    <a:pt x="699" y="509"/>
                    <a:pt x="673" y="503"/>
                    <a:pt x="650" y="490"/>
                  </a:cubicBezTo>
                  <a:cubicBezTo>
                    <a:pt x="649" y="489"/>
                    <a:pt x="648" y="487"/>
                    <a:pt x="646" y="488"/>
                  </a:cubicBezTo>
                  <a:cubicBezTo>
                    <a:pt x="621" y="473"/>
                    <a:pt x="601" y="449"/>
                    <a:pt x="591" y="421"/>
                  </a:cubicBezTo>
                  <a:cubicBezTo>
                    <a:pt x="573" y="366"/>
                    <a:pt x="599" y="305"/>
                    <a:pt x="645" y="273"/>
                  </a:cubicBezTo>
                  <a:cubicBezTo>
                    <a:pt x="646" y="273"/>
                    <a:pt x="646" y="272"/>
                    <a:pt x="646" y="272"/>
                  </a:cubicBezTo>
                  <a:cubicBezTo>
                    <a:pt x="659" y="269"/>
                    <a:pt x="672" y="269"/>
                    <a:pt x="684" y="271"/>
                  </a:cubicBezTo>
                  <a:cubicBezTo>
                    <a:pt x="673" y="278"/>
                    <a:pt x="667" y="294"/>
                    <a:pt x="669" y="306"/>
                  </a:cubicBezTo>
                  <a:cubicBezTo>
                    <a:pt x="669" y="309"/>
                    <a:pt x="674" y="309"/>
                    <a:pt x="674" y="306"/>
                  </a:cubicBezTo>
                  <a:cubicBezTo>
                    <a:pt x="674" y="299"/>
                    <a:pt x="676" y="293"/>
                    <a:pt x="680" y="287"/>
                  </a:cubicBezTo>
                  <a:cubicBezTo>
                    <a:pt x="684" y="281"/>
                    <a:pt x="689" y="278"/>
                    <a:pt x="694" y="274"/>
                  </a:cubicBezTo>
                  <a:cubicBezTo>
                    <a:pt x="694" y="274"/>
                    <a:pt x="694" y="274"/>
                    <a:pt x="694" y="274"/>
                  </a:cubicBezTo>
                  <a:cubicBezTo>
                    <a:pt x="698" y="275"/>
                    <a:pt x="703" y="277"/>
                    <a:pt x="707" y="278"/>
                  </a:cubicBezTo>
                  <a:cubicBezTo>
                    <a:pt x="702" y="282"/>
                    <a:pt x="698" y="287"/>
                    <a:pt x="696" y="291"/>
                  </a:cubicBezTo>
                  <a:cubicBezTo>
                    <a:pt x="690" y="301"/>
                    <a:pt x="689" y="313"/>
                    <a:pt x="694" y="323"/>
                  </a:cubicBezTo>
                  <a:cubicBezTo>
                    <a:pt x="695" y="326"/>
                    <a:pt x="699" y="324"/>
                    <a:pt x="698" y="321"/>
                  </a:cubicBezTo>
                  <a:cubicBezTo>
                    <a:pt x="696" y="312"/>
                    <a:pt x="697" y="303"/>
                    <a:pt x="702" y="295"/>
                  </a:cubicBezTo>
                  <a:cubicBezTo>
                    <a:pt x="706" y="288"/>
                    <a:pt x="711" y="286"/>
                    <a:pt x="716" y="283"/>
                  </a:cubicBezTo>
                  <a:cubicBezTo>
                    <a:pt x="723" y="286"/>
                    <a:pt x="729" y="290"/>
                    <a:pt x="735" y="294"/>
                  </a:cubicBezTo>
                  <a:cubicBezTo>
                    <a:pt x="731" y="297"/>
                    <a:pt x="727" y="301"/>
                    <a:pt x="725" y="304"/>
                  </a:cubicBezTo>
                  <a:cubicBezTo>
                    <a:pt x="718" y="313"/>
                    <a:pt x="715" y="325"/>
                    <a:pt x="718" y="336"/>
                  </a:cubicBezTo>
                  <a:cubicBezTo>
                    <a:pt x="718" y="338"/>
                    <a:pt x="723" y="338"/>
                    <a:pt x="722" y="335"/>
                  </a:cubicBezTo>
                  <a:cubicBezTo>
                    <a:pt x="721" y="326"/>
                    <a:pt x="723" y="316"/>
                    <a:pt x="729" y="309"/>
                  </a:cubicBezTo>
                  <a:cubicBezTo>
                    <a:pt x="732" y="305"/>
                    <a:pt x="736" y="302"/>
                    <a:pt x="740" y="300"/>
                  </a:cubicBezTo>
                  <a:cubicBezTo>
                    <a:pt x="740" y="299"/>
                    <a:pt x="741" y="299"/>
                    <a:pt x="741" y="299"/>
                  </a:cubicBezTo>
                  <a:cubicBezTo>
                    <a:pt x="749" y="305"/>
                    <a:pt x="756" y="311"/>
                    <a:pt x="762" y="318"/>
                  </a:cubicBezTo>
                  <a:cubicBezTo>
                    <a:pt x="747" y="325"/>
                    <a:pt x="736" y="342"/>
                    <a:pt x="737" y="359"/>
                  </a:cubicBezTo>
                  <a:cubicBezTo>
                    <a:pt x="737" y="362"/>
                    <a:pt x="741" y="362"/>
                    <a:pt x="742" y="359"/>
                  </a:cubicBezTo>
                  <a:cubicBezTo>
                    <a:pt x="744" y="343"/>
                    <a:pt x="752" y="330"/>
                    <a:pt x="767" y="324"/>
                  </a:cubicBezTo>
                  <a:cubicBezTo>
                    <a:pt x="772" y="329"/>
                    <a:pt x="776" y="335"/>
                    <a:pt x="781" y="341"/>
                  </a:cubicBezTo>
                  <a:cubicBezTo>
                    <a:pt x="774" y="342"/>
                    <a:pt x="768" y="348"/>
                    <a:pt x="764" y="353"/>
                  </a:cubicBezTo>
                  <a:cubicBezTo>
                    <a:pt x="759" y="360"/>
                    <a:pt x="756" y="369"/>
                    <a:pt x="757" y="378"/>
                  </a:cubicBezTo>
                  <a:cubicBezTo>
                    <a:pt x="757" y="380"/>
                    <a:pt x="760" y="380"/>
                    <a:pt x="760" y="378"/>
                  </a:cubicBezTo>
                  <a:cubicBezTo>
                    <a:pt x="762" y="371"/>
                    <a:pt x="765" y="363"/>
                    <a:pt x="770" y="357"/>
                  </a:cubicBezTo>
                  <a:cubicBezTo>
                    <a:pt x="772" y="354"/>
                    <a:pt x="775" y="352"/>
                    <a:pt x="778" y="350"/>
                  </a:cubicBezTo>
                  <a:cubicBezTo>
                    <a:pt x="780" y="349"/>
                    <a:pt x="783" y="348"/>
                    <a:pt x="784" y="347"/>
                  </a:cubicBezTo>
                  <a:cubicBezTo>
                    <a:pt x="789" y="353"/>
                    <a:pt x="792" y="360"/>
                    <a:pt x="796" y="367"/>
                  </a:cubicBezTo>
                  <a:cubicBezTo>
                    <a:pt x="801" y="378"/>
                    <a:pt x="805" y="391"/>
                    <a:pt x="807" y="404"/>
                  </a:cubicBezTo>
                  <a:cubicBezTo>
                    <a:pt x="795" y="399"/>
                    <a:pt x="781" y="412"/>
                    <a:pt x="778" y="422"/>
                  </a:cubicBezTo>
                  <a:cubicBezTo>
                    <a:pt x="777" y="426"/>
                    <a:pt x="782" y="427"/>
                    <a:pt x="784" y="424"/>
                  </a:cubicBezTo>
                  <a:cubicBezTo>
                    <a:pt x="786" y="419"/>
                    <a:pt x="789" y="415"/>
                    <a:pt x="794" y="413"/>
                  </a:cubicBezTo>
                  <a:cubicBezTo>
                    <a:pt x="798" y="411"/>
                    <a:pt x="802" y="412"/>
                    <a:pt x="807" y="411"/>
                  </a:cubicBezTo>
                  <a:cubicBezTo>
                    <a:pt x="807" y="411"/>
                    <a:pt x="807" y="411"/>
                    <a:pt x="807" y="411"/>
                  </a:cubicBezTo>
                  <a:cubicBezTo>
                    <a:pt x="808" y="428"/>
                    <a:pt x="805" y="446"/>
                    <a:pt x="795" y="461"/>
                  </a:cubicBezTo>
                  <a:close/>
                  <a:moveTo>
                    <a:pt x="832" y="424"/>
                  </a:moveTo>
                  <a:cubicBezTo>
                    <a:pt x="832" y="428"/>
                    <a:pt x="829" y="431"/>
                    <a:pt x="826" y="433"/>
                  </a:cubicBezTo>
                  <a:cubicBezTo>
                    <a:pt x="823" y="436"/>
                    <a:pt x="819" y="435"/>
                    <a:pt x="816" y="437"/>
                  </a:cubicBezTo>
                  <a:cubicBezTo>
                    <a:pt x="815" y="437"/>
                    <a:pt x="815" y="437"/>
                    <a:pt x="814" y="438"/>
                  </a:cubicBezTo>
                  <a:cubicBezTo>
                    <a:pt x="816" y="428"/>
                    <a:pt x="817" y="419"/>
                    <a:pt x="816" y="409"/>
                  </a:cubicBezTo>
                  <a:cubicBezTo>
                    <a:pt x="816" y="409"/>
                    <a:pt x="816" y="409"/>
                    <a:pt x="816" y="409"/>
                  </a:cubicBezTo>
                  <a:cubicBezTo>
                    <a:pt x="820" y="409"/>
                    <a:pt x="825" y="410"/>
                    <a:pt x="828" y="413"/>
                  </a:cubicBezTo>
                  <a:cubicBezTo>
                    <a:pt x="827" y="414"/>
                    <a:pt x="829" y="416"/>
                    <a:pt x="830" y="416"/>
                  </a:cubicBezTo>
                  <a:cubicBezTo>
                    <a:pt x="832" y="418"/>
                    <a:pt x="833" y="421"/>
                    <a:pt x="832"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6"/>
            <p:cNvSpPr/>
            <p:nvPr/>
          </p:nvSpPr>
          <p:spPr bwMode="auto">
            <a:xfrm>
              <a:off x="2646" y="746"/>
              <a:ext cx="171" cy="53"/>
            </a:xfrm>
            <a:custGeom>
              <a:avLst/>
              <a:gdLst>
                <a:gd name="T0" fmla="*/ 60 w 64"/>
                <a:gd name="T1" fmla="*/ 1 h 20"/>
                <a:gd name="T2" fmla="*/ 2 w 64"/>
                <a:gd name="T3" fmla="*/ 14 h 20"/>
                <a:gd name="T4" fmla="*/ 4 w 64"/>
                <a:gd name="T5" fmla="*/ 19 h 20"/>
                <a:gd name="T6" fmla="*/ 31 w 64"/>
                <a:gd name="T7" fmla="*/ 13 h 20"/>
                <a:gd name="T8" fmla="*/ 61 w 64"/>
                <a:gd name="T9" fmla="*/ 6 h 20"/>
                <a:gd name="T10" fmla="*/ 60 w 64"/>
                <a:gd name="T11" fmla="*/ 1 h 20"/>
              </a:gdLst>
              <a:ahLst/>
              <a:cxnLst>
                <a:cxn ang="0">
                  <a:pos x="T0" y="T1"/>
                </a:cxn>
                <a:cxn ang="0">
                  <a:pos x="T2" y="T3"/>
                </a:cxn>
                <a:cxn ang="0">
                  <a:pos x="T4" y="T5"/>
                </a:cxn>
                <a:cxn ang="0">
                  <a:pos x="T6" y="T7"/>
                </a:cxn>
                <a:cxn ang="0">
                  <a:pos x="T8" y="T9"/>
                </a:cxn>
                <a:cxn ang="0">
                  <a:pos x="T10" y="T11"/>
                </a:cxn>
              </a:cxnLst>
              <a:rect l="0" t="0" r="r" b="b"/>
              <a:pathLst>
                <a:path w="64" h="20">
                  <a:moveTo>
                    <a:pt x="60" y="1"/>
                  </a:moveTo>
                  <a:cubicBezTo>
                    <a:pt x="42" y="3"/>
                    <a:pt x="19" y="5"/>
                    <a:pt x="2" y="14"/>
                  </a:cubicBezTo>
                  <a:cubicBezTo>
                    <a:pt x="0" y="15"/>
                    <a:pt x="1" y="20"/>
                    <a:pt x="4" y="19"/>
                  </a:cubicBezTo>
                  <a:cubicBezTo>
                    <a:pt x="13" y="18"/>
                    <a:pt x="22" y="15"/>
                    <a:pt x="31" y="13"/>
                  </a:cubicBezTo>
                  <a:cubicBezTo>
                    <a:pt x="41" y="10"/>
                    <a:pt x="51" y="8"/>
                    <a:pt x="61" y="6"/>
                  </a:cubicBezTo>
                  <a:cubicBezTo>
                    <a:pt x="64" y="5"/>
                    <a:pt x="63" y="0"/>
                    <a:pt x="6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7"/>
            <p:cNvSpPr/>
            <p:nvPr/>
          </p:nvSpPr>
          <p:spPr bwMode="auto">
            <a:xfrm>
              <a:off x="2689" y="671"/>
              <a:ext cx="126" cy="32"/>
            </a:xfrm>
            <a:custGeom>
              <a:avLst/>
              <a:gdLst>
                <a:gd name="T0" fmla="*/ 44 w 47"/>
                <a:gd name="T1" fmla="*/ 7 h 12"/>
                <a:gd name="T2" fmla="*/ 22 w 47"/>
                <a:gd name="T3" fmla="*/ 4 h 12"/>
                <a:gd name="T4" fmla="*/ 4 w 47"/>
                <a:gd name="T5" fmla="*/ 1 h 12"/>
                <a:gd name="T6" fmla="*/ 2 w 47"/>
                <a:gd name="T7" fmla="*/ 6 h 12"/>
                <a:gd name="T8" fmla="*/ 44 w 47"/>
                <a:gd name="T9" fmla="*/ 12 h 12"/>
                <a:gd name="T10" fmla="*/ 44 w 47"/>
                <a:gd name="T11" fmla="*/ 7 h 12"/>
              </a:gdLst>
              <a:ahLst/>
              <a:cxnLst>
                <a:cxn ang="0">
                  <a:pos x="T0" y="T1"/>
                </a:cxn>
                <a:cxn ang="0">
                  <a:pos x="T2" y="T3"/>
                </a:cxn>
                <a:cxn ang="0">
                  <a:pos x="T4" y="T5"/>
                </a:cxn>
                <a:cxn ang="0">
                  <a:pos x="T6" y="T7"/>
                </a:cxn>
                <a:cxn ang="0">
                  <a:pos x="T8" y="T9"/>
                </a:cxn>
                <a:cxn ang="0">
                  <a:pos x="T10" y="T11"/>
                </a:cxn>
              </a:cxnLst>
              <a:rect l="0" t="0" r="r" b="b"/>
              <a:pathLst>
                <a:path w="47" h="12">
                  <a:moveTo>
                    <a:pt x="44" y="7"/>
                  </a:moveTo>
                  <a:cubicBezTo>
                    <a:pt x="37" y="7"/>
                    <a:pt x="29" y="6"/>
                    <a:pt x="22" y="4"/>
                  </a:cubicBezTo>
                  <a:cubicBezTo>
                    <a:pt x="16" y="3"/>
                    <a:pt x="10" y="1"/>
                    <a:pt x="4" y="1"/>
                  </a:cubicBezTo>
                  <a:cubicBezTo>
                    <a:pt x="1" y="0"/>
                    <a:pt x="0" y="5"/>
                    <a:pt x="2" y="6"/>
                  </a:cubicBezTo>
                  <a:cubicBezTo>
                    <a:pt x="14" y="12"/>
                    <a:pt x="31" y="12"/>
                    <a:pt x="44" y="12"/>
                  </a:cubicBezTo>
                  <a:cubicBezTo>
                    <a:pt x="47" y="12"/>
                    <a:pt x="47" y="7"/>
                    <a:pt x="4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8"/>
            <p:cNvSpPr/>
            <p:nvPr/>
          </p:nvSpPr>
          <p:spPr bwMode="auto">
            <a:xfrm>
              <a:off x="2791" y="572"/>
              <a:ext cx="69" cy="110"/>
            </a:xfrm>
            <a:custGeom>
              <a:avLst/>
              <a:gdLst>
                <a:gd name="T0" fmla="*/ 24 w 26"/>
                <a:gd name="T1" fmla="*/ 35 h 41"/>
                <a:gd name="T2" fmla="*/ 7 w 26"/>
                <a:gd name="T3" fmla="*/ 4 h 41"/>
                <a:gd name="T4" fmla="*/ 1 w 26"/>
                <a:gd name="T5" fmla="*/ 5 h 41"/>
                <a:gd name="T6" fmla="*/ 20 w 26"/>
                <a:gd name="T7" fmla="*/ 38 h 41"/>
                <a:gd name="T8" fmla="*/ 24 w 26"/>
                <a:gd name="T9" fmla="*/ 35 h 41"/>
              </a:gdLst>
              <a:ahLst/>
              <a:cxnLst>
                <a:cxn ang="0">
                  <a:pos x="T0" y="T1"/>
                </a:cxn>
                <a:cxn ang="0">
                  <a:pos x="T2" y="T3"/>
                </a:cxn>
                <a:cxn ang="0">
                  <a:pos x="T4" y="T5"/>
                </a:cxn>
                <a:cxn ang="0">
                  <a:pos x="T6" y="T7"/>
                </a:cxn>
                <a:cxn ang="0">
                  <a:pos x="T8" y="T9"/>
                </a:cxn>
              </a:cxnLst>
              <a:rect l="0" t="0" r="r" b="b"/>
              <a:pathLst>
                <a:path w="26" h="41">
                  <a:moveTo>
                    <a:pt x="24" y="35"/>
                  </a:moveTo>
                  <a:cubicBezTo>
                    <a:pt x="16" y="26"/>
                    <a:pt x="11" y="15"/>
                    <a:pt x="7" y="4"/>
                  </a:cubicBezTo>
                  <a:cubicBezTo>
                    <a:pt x="5" y="0"/>
                    <a:pt x="0" y="1"/>
                    <a:pt x="1" y="5"/>
                  </a:cubicBezTo>
                  <a:cubicBezTo>
                    <a:pt x="3" y="18"/>
                    <a:pt x="11" y="29"/>
                    <a:pt x="20" y="38"/>
                  </a:cubicBezTo>
                  <a:cubicBezTo>
                    <a:pt x="23" y="41"/>
                    <a:pt x="26" y="37"/>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 name="Freeform 9"/>
            <p:cNvSpPr/>
            <p:nvPr/>
          </p:nvSpPr>
          <p:spPr bwMode="auto">
            <a:xfrm>
              <a:off x="2887" y="567"/>
              <a:ext cx="37" cy="107"/>
            </a:xfrm>
            <a:custGeom>
              <a:avLst/>
              <a:gdLst>
                <a:gd name="T0" fmla="*/ 8 w 14"/>
                <a:gd name="T1" fmla="*/ 2 h 40"/>
                <a:gd name="T2" fmla="*/ 2 w 14"/>
                <a:gd name="T3" fmla="*/ 37 h 40"/>
                <a:gd name="T4" fmla="*/ 8 w 14"/>
                <a:gd name="T5" fmla="*/ 36 h 40"/>
                <a:gd name="T6" fmla="*/ 13 w 14"/>
                <a:gd name="T7" fmla="*/ 5 h 40"/>
                <a:gd name="T8" fmla="*/ 8 w 14"/>
                <a:gd name="T9" fmla="*/ 2 h 40"/>
              </a:gdLst>
              <a:ahLst/>
              <a:cxnLst>
                <a:cxn ang="0">
                  <a:pos x="T0" y="T1"/>
                </a:cxn>
                <a:cxn ang="0">
                  <a:pos x="T2" y="T3"/>
                </a:cxn>
                <a:cxn ang="0">
                  <a:pos x="T4" y="T5"/>
                </a:cxn>
                <a:cxn ang="0">
                  <a:pos x="T6" y="T7"/>
                </a:cxn>
                <a:cxn ang="0">
                  <a:pos x="T8" y="T9"/>
                </a:cxn>
              </a:cxnLst>
              <a:rect l="0" t="0" r="r" b="b"/>
              <a:pathLst>
                <a:path w="14" h="40">
                  <a:moveTo>
                    <a:pt x="8" y="2"/>
                  </a:moveTo>
                  <a:cubicBezTo>
                    <a:pt x="2" y="13"/>
                    <a:pt x="0" y="25"/>
                    <a:pt x="2" y="37"/>
                  </a:cubicBezTo>
                  <a:cubicBezTo>
                    <a:pt x="2" y="40"/>
                    <a:pt x="8" y="40"/>
                    <a:pt x="8" y="36"/>
                  </a:cubicBezTo>
                  <a:cubicBezTo>
                    <a:pt x="8" y="25"/>
                    <a:pt x="10" y="15"/>
                    <a:pt x="13" y="5"/>
                  </a:cubicBezTo>
                  <a:cubicBezTo>
                    <a:pt x="14" y="1"/>
                    <a:pt x="9"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10"/>
            <p:cNvSpPr/>
            <p:nvPr/>
          </p:nvSpPr>
          <p:spPr bwMode="auto">
            <a:xfrm>
              <a:off x="3103" y="944"/>
              <a:ext cx="204" cy="227"/>
            </a:xfrm>
            <a:custGeom>
              <a:avLst/>
              <a:gdLst>
                <a:gd name="T0" fmla="*/ 72 w 76"/>
                <a:gd name="T1" fmla="*/ 17 h 85"/>
                <a:gd name="T2" fmla="*/ 48 w 76"/>
                <a:gd name="T3" fmla="*/ 2 h 85"/>
                <a:gd name="T4" fmla="*/ 49 w 76"/>
                <a:gd name="T5" fmla="*/ 11 h 85"/>
                <a:gd name="T6" fmla="*/ 60 w 76"/>
                <a:gd name="T7" fmla="*/ 36 h 85"/>
                <a:gd name="T8" fmla="*/ 47 w 76"/>
                <a:gd name="T9" fmla="*/ 56 h 85"/>
                <a:gd name="T10" fmla="*/ 6 w 76"/>
                <a:gd name="T11" fmla="*/ 60 h 85"/>
                <a:gd name="T12" fmla="*/ 2 w 76"/>
                <a:gd name="T13" fmla="*/ 64 h 85"/>
                <a:gd name="T14" fmla="*/ 64 w 76"/>
                <a:gd name="T15" fmla="*/ 54 h 85"/>
                <a:gd name="T16" fmla="*/ 72 w 76"/>
                <a:gd name="T17" fmla="*/ 1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2" y="17"/>
                  </a:moveTo>
                  <a:cubicBezTo>
                    <a:pt x="69" y="6"/>
                    <a:pt x="59" y="0"/>
                    <a:pt x="48" y="2"/>
                  </a:cubicBezTo>
                  <a:cubicBezTo>
                    <a:pt x="42" y="3"/>
                    <a:pt x="44" y="11"/>
                    <a:pt x="49" y="11"/>
                  </a:cubicBezTo>
                  <a:cubicBezTo>
                    <a:pt x="62" y="12"/>
                    <a:pt x="63" y="26"/>
                    <a:pt x="60" y="36"/>
                  </a:cubicBezTo>
                  <a:cubicBezTo>
                    <a:pt x="57" y="44"/>
                    <a:pt x="53" y="51"/>
                    <a:pt x="47" y="56"/>
                  </a:cubicBezTo>
                  <a:cubicBezTo>
                    <a:pt x="36" y="67"/>
                    <a:pt x="19" y="69"/>
                    <a:pt x="6" y="60"/>
                  </a:cubicBezTo>
                  <a:cubicBezTo>
                    <a:pt x="3" y="57"/>
                    <a:pt x="0" y="62"/>
                    <a:pt x="2" y="64"/>
                  </a:cubicBezTo>
                  <a:cubicBezTo>
                    <a:pt x="20" y="85"/>
                    <a:pt x="50" y="74"/>
                    <a:pt x="64" y="54"/>
                  </a:cubicBezTo>
                  <a:cubicBezTo>
                    <a:pt x="71" y="44"/>
                    <a:pt x="76" y="30"/>
                    <a:pt x="7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8" name="Freeform 11"/>
            <p:cNvSpPr/>
            <p:nvPr/>
          </p:nvSpPr>
          <p:spPr bwMode="auto">
            <a:xfrm>
              <a:off x="3063" y="949"/>
              <a:ext cx="83" cy="83"/>
            </a:xfrm>
            <a:custGeom>
              <a:avLst/>
              <a:gdLst>
                <a:gd name="T0" fmla="*/ 24 w 31"/>
                <a:gd name="T1" fmla="*/ 14 h 31"/>
                <a:gd name="T2" fmla="*/ 13 w 31"/>
                <a:gd name="T3" fmla="*/ 18 h 31"/>
                <a:gd name="T4" fmla="*/ 15 w 31"/>
                <a:gd name="T5" fmla="*/ 7 h 31"/>
                <a:gd name="T6" fmla="*/ 13 w 31"/>
                <a:gd name="T7" fmla="*/ 1 h 31"/>
                <a:gd name="T8" fmla="*/ 8 w 31"/>
                <a:gd name="T9" fmla="*/ 24 h 31"/>
                <a:gd name="T10" fmla="*/ 30 w 31"/>
                <a:gd name="T11" fmla="*/ 15 h 31"/>
                <a:gd name="T12" fmla="*/ 24 w 31"/>
                <a:gd name="T13" fmla="*/ 1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14"/>
                  </a:moveTo>
                  <a:cubicBezTo>
                    <a:pt x="22" y="17"/>
                    <a:pt x="17" y="21"/>
                    <a:pt x="13" y="18"/>
                  </a:cubicBezTo>
                  <a:cubicBezTo>
                    <a:pt x="10" y="15"/>
                    <a:pt x="12" y="9"/>
                    <a:pt x="15" y="7"/>
                  </a:cubicBezTo>
                  <a:cubicBezTo>
                    <a:pt x="18" y="6"/>
                    <a:pt x="16" y="0"/>
                    <a:pt x="13" y="1"/>
                  </a:cubicBezTo>
                  <a:cubicBezTo>
                    <a:pt x="3" y="5"/>
                    <a:pt x="0" y="18"/>
                    <a:pt x="8" y="24"/>
                  </a:cubicBezTo>
                  <a:cubicBezTo>
                    <a:pt x="15" y="31"/>
                    <a:pt x="31" y="27"/>
                    <a:pt x="30" y="15"/>
                  </a:cubicBezTo>
                  <a:cubicBezTo>
                    <a:pt x="30" y="12"/>
                    <a:pt x="25" y="10"/>
                    <a:pt x="2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9" name="Freeform 12"/>
            <p:cNvSpPr/>
            <p:nvPr/>
          </p:nvSpPr>
          <p:spPr bwMode="auto">
            <a:xfrm>
              <a:off x="3138" y="773"/>
              <a:ext cx="99" cy="88"/>
            </a:xfrm>
            <a:custGeom>
              <a:avLst/>
              <a:gdLst>
                <a:gd name="T0" fmla="*/ 36 w 37"/>
                <a:gd name="T1" fmla="*/ 12 h 33"/>
                <a:gd name="T2" fmla="*/ 11 w 37"/>
                <a:gd name="T3" fmla="*/ 4 h 33"/>
                <a:gd name="T4" fmla="*/ 6 w 37"/>
                <a:gd name="T5" fmla="*/ 30 h 33"/>
                <a:gd name="T6" fmla="*/ 12 w 37"/>
                <a:gd name="T7" fmla="*/ 27 h 33"/>
                <a:gd name="T8" fmla="*/ 16 w 37"/>
                <a:gd name="T9" fmla="*/ 12 h 33"/>
                <a:gd name="T10" fmla="*/ 31 w 37"/>
                <a:gd name="T11" fmla="*/ 16 h 33"/>
                <a:gd name="T12" fmla="*/ 36 w 37"/>
                <a:gd name="T13" fmla="*/ 12 h 33"/>
              </a:gdLst>
              <a:ahLst/>
              <a:cxnLst>
                <a:cxn ang="0">
                  <a:pos x="T0" y="T1"/>
                </a:cxn>
                <a:cxn ang="0">
                  <a:pos x="T2" y="T3"/>
                </a:cxn>
                <a:cxn ang="0">
                  <a:pos x="T4" y="T5"/>
                </a:cxn>
                <a:cxn ang="0">
                  <a:pos x="T6" y="T7"/>
                </a:cxn>
                <a:cxn ang="0">
                  <a:pos x="T8" y="T9"/>
                </a:cxn>
                <a:cxn ang="0">
                  <a:pos x="T10" y="T11"/>
                </a:cxn>
                <a:cxn ang="0">
                  <a:pos x="T12" y="T13"/>
                </a:cxn>
              </a:cxnLst>
              <a:rect l="0" t="0" r="r" b="b"/>
              <a:pathLst>
                <a:path w="37" h="33">
                  <a:moveTo>
                    <a:pt x="36" y="12"/>
                  </a:moveTo>
                  <a:cubicBezTo>
                    <a:pt x="34" y="2"/>
                    <a:pt x="19" y="0"/>
                    <a:pt x="11" y="4"/>
                  </a:cubicBezTo>
                  <a:cubicBezTo>
                    <a:pt x="3" y="10"/>
                    <a:pt x="0" y="22"/>
                    <a:pt x="6" y="30"/>
                  </a:cubicBezTo>
                  <a:cubicBezTo>
                    <a:pt x="9" y="33"/>
                    <a:pt x="14" y="31"/>
                    <a:pt x="12" y="27"/>
                  </a:cubicBezTo>
                  <a:cubicBezTo>
                    <a:pt x="9" y="22"/>
                    <a:pt x="11" y="14"/>
                    <a:pt x="16" y="12"/>
                  </a:cubicBezTo>
                  <a:cubicBezTo>
                    <a:pt x="22" y="9"/>
                    <a:pt x="26" y="13"/>
                    <a:pt x="31" y="16"/>
                  </a:cubicBezTo>
                  <a:cubicBezTo>
                    <a:pt x="34" y="18"/>
                    <a:pt x="37" y="15"/>
                    <a:pt x="3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13"/>
            <p:cNvSpPr/>
            <p:nvPr/>
          </p:nvSpPr>
          <p:spPr bwMode="auto">
            <a:xfrm>
              <a:off x="2919" y="1005"/>
              <a:ext cx="85" cy="91"/>
            </a:xfrm>
            <a:custGeom>
              <a:avLst/>
              <a:gdLst>
                <a:gd name="T0" fmla="*/ 31 w 32"/>
                <a:gd name="T1" fmla="*/ 7 h 34"/>
                <a:gd name="T2" fmla="*/ 17 w 32"/>
                <a:gd name="T3" fmla="*/ 0 h 34"/>
                <a:gd name="T4" fmla="*/ 3 w 32"/>
                <a:gd name="T5" fmla="*/ 9 h 34"/>
                <a:gd name="T6" fmla="*/ 3 w 32"/>
                <a:gd name="T7" fmla="*/ 26 h 34"/>
                <a:gd name="T8" fmla="*/ 17 w 32"/>
                <a:gd name="T9" fmla="*/ 33 h 34"/>
                <a:gd name="T10" fmla="*/ 18 w 32"/>
                <a:gd name="T11" fmla="*/ 30 h 34"/>
                <a:gd name="T12" fmla="*/ 12 w 32"/>
                <a:gd name="T13" fmla="*/ 14 h 34"/>
                <a:gd name="T14" fmla="*/ 19 w 32"/>
                <a:gd name="T15" fmla="*/ 11 h 34"/>
                <a:gd name="T16" fmla="*/ 27 w 32"/>
                <a:gd name="T17" fmla="*/ 12 h 34"/>
                <a:gd name="T18" fmla="*/ 31 w 32"/>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4">
                  <a:moveTo>
                    <a:pt x="31" y="7"/>
                  </a:moveTo>
                  <a:cubicBezTo>
                    <a:pt x="30" y="1"/>
                    <a:pt x="22" y="0"/>
                    <a:pt x="17" y="0"/>
                  </a:cubicBezTo>
                  <a:cubicBezTo>
                    <a:pt x="11" y="1"/>
                    <a:pt x="6" y="4"/>
                    <a:pt x="3" y="9"/>
                  </a:cubicBezTo>
                  <a:cubicBezTo>
                    <a:pt x="0" y="14"/>
                    <a:pt x="0" y="21"/>
                    <a:pt x="3" y="26"/>
                  </a:cubicBezTo>
                  <a:cubicBezTo>
                    <a:pt x="6" y="32"/>
                    <a:pt x="11" y="34"/>
                    <a:pt x="17" y="33"/>
                  </a:cubicBezTo>
                  <a:cubicBezTo>
                    <a:pt x="18" y="33"/>
                    <a:pt x="19" y="31"/>
                    <a:pt x="18" y="30"/>
                  </a:cubicBezTo>
                  <a:cubicBezTo>
                    <a:pt x="13" y="28"/>
                    <a:pt x="9" y="19"/>
                    <a:pt x="12" y="14"/>
                  </a:cubicBezTo>
                  <a:cubicBezTo>
                    <a:pt x="13" y="12"/>
                    <a:pt x="16" y="11"/>
                    <a:pt x="19" y="11"/>
                  </a:cubicBezTo>
                  <a:cubicBezTo>
                    <a:pt x="22" y="10"/>
                    <a:pt x="24" y="12"/>
                    <a:pt x="27" y="12"/>
                  </a:cubicBezTo>
                  <a:cubicBezTo>
                    <a:pt x="30" y="12"/>
                    <a:pt x="32" y="9"/>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14"/>
            <p:cNvSpPr/>
            <p:nvPr/>
          </p:nvSpPr>
          <p:spPr bwMode="auto">
            <a:xfrm>
              <a:off x="3012" y="2491"/>
              <a:ext cx="308" cy="412"/>
            </a:xfrm>
            <a:custGeom>
              <a:avLst/>
              <a:gdLst>
                <a:gd name="T0" fmla="*/ 100 w 115"/>
                <a:gd name="T1" fmla="*/ 3 h 154"/>
                <a:gd name="T2" fmla="*/ 95 w 115"/>
                <a:gd name="T3" fmla="*/ 4 h 154"/>
                <a:gd name="T4" fmla="*/ 77 w 115"/>
                <a:gd name="T5" fmla="*/ 86 h 154"/>
                <a:gd name="T6" fmla="*/ 3 w 115"/>
                <a:gd name="T7" fmla="*/ 142 h 154"/>
                <a:gd name="T8" fmla="*/ 3 w 115"/>
                <a:gd name="T9" fmla="*/ 148 h 154"/>
                <a:gd name="T10" fmla="*/ 100 w 115"/>
                <a:gd name="T11" fmla="*/ 3 h 154"/>
              </a:gdLst>
              <a:ahLst/>
              <a:cxnLst>
                <a:cxn ang="0">
                  <a:pos x="T0" y="T1"/>
                </a:cxn>
                <a:cxn ang="0">
                  <a:pos x="T2" y="T3"/>
                </a:cxn>
                <a:cxn ang="0">
                  <a:pos x="T4" y="T5"/>
                </a:cxn>
                <a:cxn ang="0">
                  <a:pos x="T6" y="T7"/>
                </a:cxn>
                <a:cxn ang="0">
                  <a:pos x="T8" y="T9"/>
                </a:cxn>
                <a:cxn ang="0">
                  <a:pos x="T10" y="T11"/>
                </a:cxn>
              </a:cxnLst>
              <a:rect l="0" t="0" r="r" b="b"/>
              <a:pathLst>
                <a:path w="115" h="154">
                  <a:moveTo>
                    <a:pt x="100" y="3"/>
                  </a:moveTo>
                  <a:cubicBezTo>
                    <a:pt x="99" y="0"/>
                    <a:pt x="95" y="1"/>
                    <a:pt x="95" y="4"/>
                  </a:cubicBezTo>
                  <a:cubicBezTo>
                    <a:pt x="92" y="33"/>
                    <a:pt x="91" y="59"/>
                    <a:pt x="77" y="86"/>
                  </a:cubicBezTo>
                  <a:cubicBezTo>
                    <a:pt x="62" y="113"/>
                    <a:pt x="37" y="141"/>
                    <a:pt x="3" y="142"/>
                  </a:cubicBezTo>
                  <a:cubicBezTo>
                    <a:pt x="0" y="143"/>
                    <a:pt x="0" y="148"/>
                    <a:pt x="3" y="148"/>
                  </a:cubicBezTo>
                  <a:cubicBezTo>
                    <a:pt x="68" y="154"/>
                    <a:pt x="115" y="58"/>
                    <a:pt x="10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Freeform 15"/>
            <p:cNvSpPr/>
            <p:nvPr/>
          </p:nvSpPr>
          <p:spPr bwMode="auto">
            <a:xfrm>
              <a:off x="3058" y="2641"/>
              <a:ext cx="96" cy="83"/>
            </a:xfrm>
            <a:custGeom>
              <a:avLst/>
              <a:gdLst>
                <a:gd name="T0" fmla="*/ 34 w 36"/>
                <a:gd name="T1" fmla="*/ 3 h 31"/>
                <a:gd name="T2" fmla="*/ 29 w 36"/>
                <a:gd name="T3" fmla="*/ 2 h 31"/>
                <a:gd name="T4" fmla="*/ 17 w 36"/>
                <a:gd name="T5" fmla="*/ 18 h 31"/>
                <a:gd name="T6" fmla="*/ 8 w 36"/>
                <a:gd name="T7" fmla="*/ 15 h 31"/>
                <a:gd name="T8" fmla="*/ 13 w 36"/>
                <a:gd name="T9" fmla="*/ 8 h 31"/>
                <a:gd name="T10" fmla="*/ 14 w 36"/>
                <a:gd name="T11" fmla="*/ 4 h 31"/>
                <a:gd name="T12" fmla="*/ 2 w 36"/>
                <a:gd name="T13" fmla="*/ 11 h 31"/>
                <a:gd name="T14" fmla="*/ 8 w 36"/>
                <a:gd name="T15" fmla="*/ 25 h 31"/>
                <a:gd name="T16" fmla="*/ 34 w 36"/>
                <a:gd name="T1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1">
                  <a:moveTo>
                    <a:pt x="34" y="3"/>
                  </a:moveTo>
                  <a:cubicBezTo>
                    <a:pt x="34" y="0"/>
                    <a:pt x="30" y="0"/>
                    <a:pt x="29" y="2"/>
                  </a:cubicBezTo>
                  <a:cubicBezTo>
                    <a:pt x="25" y="8"/>
                    <a:pt x="24" y="16"/>
                    <a:pt x="17" y="18"/>
                  </a:cubicBezTo>
                  <a:cubicBezTo>
                    <a:pt x="14" y="19"/>
                    <a:pt x="9" y="19"/>
                    <a:pt x="8" y="15"/>
                  </a:cubicBezTo>
                  <a:cubicBezTo>
                    <a:pt x="7" y="12"/>
                    <a:pt x="10" y="8"/>
                    <a:pt x="13" y="8"/>
                  </a:cubicBezTo>
                  <a:cubicBezTo>
                    <a:pt x="16" y="8"/>
                    <a:pt x="16" y="5"/>
                    <a:pt x="14" y="4"/>
                  </a:cubicBezTo>
                  <a:cubicBezTo>
                    <a:pt x="9" y="2"/>
                    <a:pt x="3" y="6"/>
                    <a:pt x="2" y="11"/>
                  </a:cubicBezTo>
                  <a:cubicBezTo>
                    <a:pt x="0" y="17"/>
                    <a:pt x="2" y="23"/>
                    <a:pt x="8" y="25"/>
                  </a:cubicBezTo>
                  <a:cubicBezTo>
                    <a:pt x="22" y="31"/>
                    <a:pt x="36" y="16"/>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16"/>
            <p:cNvSpPr/>
            <p:nvPr/>
          </p:nvSpPr>
          <p:spPr bwMode="auto">
            <a:xfrm>
              <a:off x="2876" y="2694"/>
              <a:ext cx="91" cy="89"/>
            </a:xfrm>
            <a:custGeom>
              <a:avLst/>
              <a:gdLst>
                <a:gd name="T0" fmla="*/ 29 w 34"/>
                <a:gd name="T1" fmla="*/ 21 h 33"/>
                <a:gd name="T2" fmla="*/ 18 w 34"/>
                <a:gd name="T3" fmla="*/ 15 h 33"/>
                <a:gd name="T4" fmla="*/ 11 w 34"/>
                <a:gd name="T5" fmla="*/ 5 h 33"/>
                <a:gd name="T6" fmla="*/ 2 w 34"/>
                <a:gd name="T7" fmla="*/ 9 h 33"/>
                <a:gd name="T8" fmla="*/ 26 w 34"/>
                <a:gd name="T9" fmla="*/ 32 h 33"/>
                <a:gd name="T10" fmla="*/ 29 w 34"/>
                <a:gd name="T11" fmla="*/ 21 h 33"/>
              </a:gdLst>
              <a:ahLst/>
              <a:cxnLst>
                <a:cxn ang="0">
                  <a:pos x="T0" y="T1"/>
                </a:cxn>
                <a:cxn ang="0">
                  <a:pos x="T2" y="T3"/>
                </a:cxn>
                <a:cxn ang="0">
                  <a:pos x="T4" y="T5"/>
                </a:cxn>
                <a:cxn ang="0">
                  <a:pos x="T6" y="T7"/>
                </a:cxn>
                <a:cxn ang="0">
                  <a:pos x="T8" y="T9"/>
                </a:cxn>
                <a:cxn ang="0">
                  <a:pos x="T10" y="T11"/>
                </a:cxn>
              </a:cxnLst>
              <a:rect l="0" t="0" r="r" b="b"/>
              <a:pathLst>
                <a:path w="34" h="33">
                  <a:moveTo>
                    <a:pt x="29" y="21"/>
                  </a:moveTo>
                  <a:cubicBezTo>
                    <a:pt x="26" y="19"/>
                    <a:pt x="22" y="18"/>
                    <a:pt x="18" y="15"/>
                  </a:cubicBezTo>
                  <a:cubicBezTo>
                    <a:pt x="15" y="12"/>
                    <a:pt x="13" y="9"/>
                    <a:pt x="11" y="5"/>
                  </a:cubicBezTo>
                  <a:cubicBezTo>
                    <a:pt x="8" y="0"/>
                    <a:pt x="0" y="4"/>
                    <a:pt x="2" y="9"/>
                  </a:cubicBezTo>
                  <a:cubicBezTo>
                    <a:pt x="5" y="20"/>
                    <a:pt x="15" y="31"/>
                    <a:pt x="26" y="32"/>
                  </a:cubicBezTo>
                  <a:cubicBezTo>
                    <a:pt x="33" y="33"/>
                    <a:pt x="3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17"/>
            <p:cNvSpPr/>
            <p:nvPr/>
          </p:nvSpPr>
          <p:spPr bwMode="auto">
            <a:xfrm>
              <a:off x="3050" y="2465"/>
              <a:ext cx="85" cy="85"/>
            </a:xfrm>
            <a:custGeom>
              <a:avLst/>
              <a:gdLst>
                <a:gd name="T0" fmla="*/ 30 w 32"/>
                <a:gd name="T1" fmla="*/ 22 h 32"/>
                <a:gd name="T2" fmla="*/ 17 w 32"/>
                <a:gd name="T3" fmla="*/ 15 h 32"/>
                <a:gd name="T4" fmla="*/ 8 w 32"/>
                <a:gd name="T5" fmla="*/ 4 h 32"/>
                <a:gd name="T6" fmla="*/ 1 w 32"/>
                <a:gd name="T7" fmla="*/ 7 h 32"/>
                <a:gd name="T8" fmla="*/ 28 w 32"/>
                <a:gd name="T9" fmla="*/ 29 h 32"/>
                <a:gd name="T10" fmla="*/ 30 w 32"/>
                <a:gd name="T11" fmla="*/ 22 h 32"/>
              </a:gdLst>
              <a:ahLst/>
              <a:cxnLst>
                <a:cxn ang="0">
                  <a:pos x="T0" y="T1"/>
                </a:cxn>
                <a:cxn ang="0">
                  <a:pos x="T2" y="T3"/>
                </a:cxn>
                <a:cxn ang="0">
                  <a:pos x="T4" y="T5"/>
                </a:cxn>
                <a:cxn ang="0">
                  <a:pos x="T6" y="T7"/>
                </a:cxn>
                <a:cxn ang="0">
                  <a:pos x="T8" y="T9"/>
                </a:cxn>
                <a:cxn ang="0">
                  <a:pos x="T10" y="T11"/>
                </a:cxn>
              </a:cxnLst>
              <a:rect l="0" t="0" r="r" b="b"/>
              <a:pathLst>
                <a:path w="32" h="32">
                  <a:moveTo>
                    <a:pt x="30" y="22"/>
                  </a:moveTo>
                  <a:cubicBezTo>
                    <a:pt x="26" y="18"/>
                    <a:pt x="21" y="17"/>
                    <a:pt x="17" y="15"/>
                  </a:cubicBezTo>
                  <a:cubicBezTo>
                    <a:pt x="13" y="12"/>
                    <a:pt x="11" y="8"/>
                    <a:pt x="8" y="4"/>
                  </a:cubicBezTo>
                  <a:cubicBezTo>
                    <a:pt x="6" y="0"/>
                    <a:pt x="0" y="3"/>
                    <a:pt x="1" y="7"/>
                  </a:cubicBezTo>
                  <a:cubicBezTo>
                    <a:pt x="3" y="18"/>
                    <a:pt x="16" y="32"/>
                    <a:pt x="28" y="29"/>
                  </a:cubicBezTo>
                  <a:cubicBezTo>
                    <a:pt x="31" y="28"/>
                    <a:pt x="32" y="24"/>
                    <a:pt x="3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18"/>
            <p:cNvSpPr/>
            <p:nvPr/>
          </p:nvSpPr>
          <p:spPr bwMode="auto">
            <a:xfrm>
              <a:off x="4881" y="1623"/>
              <a:ext cx="153" cy="69"/>
            </a:xfrm>
            <a:custGeom>
              <a:avLst/>
              <a:gdLst>
                <a:gd name="T0" fmla="*/ 55 w 57"/>
                <a:gd name="T1" fmla="*/ 20 h 26"/>
                <a:gd name="T2" fmla="*/ 3 w 57"/>
                <a:gd name="T3" fmla="*/ 1 h 26"/>
                <a:gd name="T4" fmla="*/ 3 w 57"/>
                <a:gd name="T5" fmla="*/ 6 h 26"/>
                <a:gd name="T6" fmla="*/ 52 w 57"/>
                <a:gd name="T7" fmla="*/ 24 h 26"/>
                <a:gd name="T8" fmla="*/ 55 w 57"/>
                <a:gd name="T9" fmla="*/ 20 h 26"/>
              </a:gdLst>
              <a:ahLst/>
              <a:cxnLst>
                <a:cxn ang="0">
                  <a:pos x="T0" y="T1"/>
                </a:cxn>
                <a:cxn ang="0">
                  <a:pos x="T2" y="T3"/>
                </a:cxn>
                <a:cxn ang="0">
                  <a:pos x="T4" y="T5"/>
                </a:cxn>
                <a:cxn ang="0">
                  <a:pos x="T6" y="T7"/>
                </a:cxn>
                <a:cxn ang="0">
                  <a:pos x="T8" y="T9"/>
                </a:cxn>
              </a:cxnLst>
              <a:rect l="0" t="0" r="r" b="b"/>
              <a:pathLst>
                <a:path w="57" h="26">
                  <a:moveTo>
                    <a:pt x="55" y="20"/>
                  </a:moveTo>
                  <a:cubicBezTo>
                    <a:pt x="42" y="6"/>
                    <a:pt x="22" y="0"/>
                    <a:pt x="3" y="1"/>
                  </a:cubicBezTo>
                  <a:cubicBezTo>
                    <a:pt x="0" y="1"/>
                    <a:pt x="0" y="6"/>
                    <a:pt x="3" y="6"/>
                  </a:cubicBezTo>
                  <a:cubicBezTo>
                    <a:pt x="22" y="6"/>
                    <a:pt x="37" y="14"/>
                    <a:pt x="52" y="24"/>
                  </a:cubicBezTo>
                  <a:cubicBezTo>
                    <a:pt x="55" y="26"/>
                    <a:pt x="57" y="22"/>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19"/>
            <p:cNvSpPr/>
            <p:nvPr/>
          </p:nvSpPr>
          <p:spPr bwMode="auto">
            <a:xfrm>
              <a:off x="4699" y="1457"/>
              <a:ext cx="86" cy="77"/>
            </a:xfrm>
            <a:custGeom>
              <a:avLst/>
              <a:gdLst>
                <a:gd name="T0" fmla="*/ 29 w 32"/>
                <a:gd name="T1" fmla="*/ 4 h 29"/>
                <a:gd name="T2" fmla="*/ 1 w 32"/>
                <a:gd name="T3" fmla="*/ 25 h 29"/>
                <a:gd name="T4" fmla="*/ 6 w 32"/>
                <a:gd name="T5" fmla="*/ 26 h 29"/>
                <a:gd name="T6" fmla="*/ 16 w 32"/>
                <a:gd name="T7" fmla="*/ 14 h 29"/>
                <a:gd name="T8" fmla="*/ 29 w 32"/>
                <a:gd name="T9" fmla="*/ 10 h 29"/>
                <a:gd name="T10" fmla="*/ 29 w 32"/>
                <a:gd name="T11" fmla="*/ 4 h 29"/>
              </a:gdLst>
              <a:ahLst/>
              <a:cxnLst>
                <a:cxn ang="0">
                  <a:pos x="T0" y="T1"/>
                </a:cxn>
                <a:cxn ang="0">
                  <a:pos x="T2" y="T3"/>
                </a:cxn>
                <a:cxn ang="0">
                  <a:pos x="T4" y="T5"/>
                </a:cxn>
                <a:cxn ang="0">
                  <a:pos x="T6" y="T7"/>
                </a:cxn>
                <a:cxn ang="0">
                  <a:pos x="T8" y="T9"/>
                </a:cxn>
                <a:cxn ang="0">
                  <a:pos x="T10" y="T11"/>
                </a:cxn>
              </a:cxnLst>
              <a:rect l="0" t="0" r="r" b="b"/>
              <a:pathLst>
                <a:path w="32" h="29">
                  <a:moveTo>
                    <a:pt x="29" y="4"/>
                  </a:moveTo>
                  <a:cubicBezTo>
                    <a:pt x="16" y="0"/>
                    <a:pt x="3" y="13"/>
                    <a:pt x="1" y="25"/>
                  </a:cubicBezTo>
                  <a:cubicBezTo>
                    <a:pt x="0" y="28"/>
                    <a:pt x="5" y="29"/>
                    <a:pt x="6" y="26"/>
                  </a:cubicBezTo>
                  <a:cubicBezTo>
                    <a:pt x="8" y="21"/>
                    <a:pt x="11" y="17"/>
                    <a:pt x="16" y="14"/>
                  </a:cubicBezTo>
                  <a:cubicBezTo>
                    <a:pt x="20" y="12"/>
                    <a:pt x="24" y="11"/>
                    <a:pt x="29" y="10"/>
                  </a:cubicBezTo>
                  <a:cubicBezTo>
                    <a:pt x="32" y="10"/>
                    <a:pt x="32" y="5"/>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20"/>
            <p:cNvSpPr/>
            <p:nvPr/>
          </p:nvSpPr>
          <p:spPr bwMode="auto">
            <a:xfrm>
              <a:off x="4277" y="1457"/>
              <a:ext cx="307" cy="326"/>
            </a:xfrm>
            <a:custGeom>
              <a:avLst/>
              <a:gdLst>
                <a:gd name="T0" fmla="*/ 109 w 115"/>
                <a:gd name="T1" fmla="*/ 100 h 122"/>
                <a:gd name="T2" fmla="*/ 36 w 115"/>
                <a:gd name="T3" fmla="*/ 78 h 122"/>
                <a:gd name="T4" fmla="*/ 16 w 115"/>
                <a:gd name="T5" fmla="*/ 46 h 122"/>
                <a:gd name="T6" fmla="*/ 12 w 115"/>
                <a:gd name="T7" fmla="*/ 24 h 122"/>
                <a:gd name="T8" fmla="*/ 12 w 115"/>
                <a:gd name="T9" fmla="*/ 6 h 122"/>
                <a:gd name="T10" fmla="*/ 15 w 115"/>
                <a:gd name="T11" fmla="*/ 2 h 122"/>
                <a:gd name="T12" fmla="*/ 14 w 115"/>
                <a:gd name="T13" fmla="*/ 1 h 122"/>
                <a:gd name="T14" fmla="*/ 11 w 115"/>
                <a:gd name="T15" fmla="*/ 1 h 122"/>
                <a:gd name="T16" fmla="*/ 1 w 115"/>
                <a:gd name="T17" fmla="*/ 30 h 122"/>
                <a:gd name="T18" fmla="*/ 19 w 115"/>
                <a:gd name="T19" fmla="*/ 78 h 122"/>
                <a:gd name="T20" fmla="*/ 111 w 115"/>
                <a:gd name="T21" fmla="*/ 108 h 122"/>
                <a:gd name="T22" fmla="*/ 109 w 115"/>
                <a:gd name="T23"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22">
                  <a:moveTo>
                    <a:pt x="109" y="100"/>
                  </a:moveTo>
                  <a:cubicBezTo>
                    <a:pt x="81" y="99"/>
                    <a:pt x="58" y="99"/>
                    <a:pt x="36" y="78"/>
                  </a:cubicBezTo>
                  <a:cubicBezTo>
                    <a:pt x="27" y="70"/>
                    <a:pt x="20" y="58"/>
                    <a:pt x="16" y="46"/>
                  </a:cubicBezTo>
                  <a:cubicBezTo>
                    <a:pt x="14" y="39"/>
                    <a:pt x="13" y="32"/>
                    <a:pt x="12" y="24"/>
                  </a:cubicBezTo>
                  <a:cubicBezTo>
                    <a:pt x="12" y="21"/>
                    <a:pt x="13" y="7"/>
                    <a:pt x="12" y="6"/>
                  </a:cubicBezTo>
                  <a:cubicBezTo>
                    <a:pt x="14" y="8"/>
                    <a:pt x="16" y="5"/>
                    <a:pt x="15" y="2"/>
                  </a:cubicBezTo>
                  <a:cubicBezTo>
                    <a:pt x="14" y="2"/>
                    <a:pt x="14" y="2"/>
                    <a:pt x="14" y="1"/>
                  </a:cubicBezTo>
                  <a:cubicBezTo>
                    <a:pt x="13" y="1"/>
                    <a:pt x="12" y="0"/>
                    <a:pt x="11" y="1"/>
                  </a:cubicBezTo>
                  <a:cubicBezTo>
                    <a:pt x="0" y="4"/>
                    <a:pt x="1" y="21"/>
                    <a:pt x="1" y="30"/>
                  </a:cubicBezTo>
                  <a:cubicBezTo>
                    <a:pt x="2" y="47"/>
                    <a:pt x="8" y="64"/>
                    <a:pt x="19" y="78"/>
                  </a:cubicBezTo>
                  <a:cubicBezTo>
                    <a:pt x="38" y="104"/>
                    <a:pt x="79" y="122"/>
                    <a:pt x="111" y="108"/>
                  </a:cubicBezTo>
                  <a:cubicBezTo>
                    <a:pt x="115" y="106"/>
                    <a:pt x="113" y="100"/>
                    <a:pt x="109"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21"/>
            <p:cNvSpPr/>
            <p:nvPr/>
          </p:nvSpPr>
          <p:spPr bwMode="auto">
            <a:xfrm>
              <a:off x="4408" y="1508"/>
              <a:ext cx="99" cy="104"/>
            </a:xfrm>
            <a:custGeom>
              <a:avLst/>
              <a:gdLst>
                <a:gd name="T0" fmla="*/ 21 w 37"/>
                <a:gd name="T1" fmla="*/ 0 h 39"/>
                <a:gd name="T2" fmla="*/ 18 w 37"/>
                <a:gd name="T3" fmla="*/ 5 h 39"/>
                <a:gd name="T4" fmla="*/ 24 w 37"/>
                <a:gd name="T5" fmla="*/ 22 h 39"/>
                <a:gd name="T6" fmla="*/ 17 w 37"/>
                <a:gd name="T7" fmla="*/ 29 h 39"/>
                <a:gd name="T8" fmla="*/ 12 w 37"/>
                <a:gd name="T9" fmla="*/ 30 h 39"/>
                <a:gd name="T10" fmla="*/ 8 w 37"/>
                <a:gd name="T11" fmla="*/ 24 h 39"/>
                <a:gd name="T12" fmla="*/ 6 w 37"/>
                <a:gd name="T13" fmla="*/ 20 h 39"/>
                <a:gd name="T14" fmla="*/ 4 w 37"/>
                <a:gd name="T15" fmla="*/ 34 h 39"/>
                <a:gd name="T16" fmla="*/ 23 w 37"/>
                <a:gd name="T17" fmla="*/ 35 h 39"/>
                <a:gd name="T18" fmla="*/ 21 w 3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21" y="0"/>
                  </a:moveTo>
                  <a:cubicBezTo>
                    <a:pt x="18" y="0"/>
                    <a:pt x="16" y="3"/>
                    <a:pt x="18" y="5"/>
                  </a:cubicBezTo>
                  <a:cubicBezTo>
                    <a:pt x="23" y="10"/>
                    <a:pt x="26" y="16"/>
                    <a:pt x="24" y="22"/>
                  </a:cubicBezTo>
                  <a:cubicBezTo>
                    <a:pt x="22" y="25"/>
                    <a:pt x="20" y="28"/>
                    <a:pt x="17" y="29"/>
                  </a:cubicBezTo>
                  <a:cubicBezTo>
                    <a:pt x="15" y="29"/>
                    <a:pt x="14" y="30"/>
                    <a:pt x="12" y="30"/>
                  </a:cubicBezTo>
                  <a:cubicBezTo>
                    <a:pt x="9" y="29"/>
                    <a:pt x="4" y="27"/>
                    <a:pt x="8" y="24"/>
                  </a:cubicBezTo>
                  <a:cubicBezTo>
                    <a:pt x="11" y="22"/>
                    <a:pt x="8" y="19"/>
                    <a:pt x="6" y="20"/>
                  </a:cubicBezTo>
                  <a:cubicBezTo>
                    <a:pt x="0" y="23"/>
                    <a:pt x="0" y="30"/>
                    <a:pt x="4" y="34"/>
                  </a:cubicBezTo>
                  <a:cubicBezTo>
                    <a:pt x="9" y="39"/>
                    <a:pt x="18" y="38"/>
                    <a:pt x="23" y="35"/>
                  </a:cubicBezTo>
                  <a:cubicBezTo>
                    <a:pt x="37" y="27"/>
                    <a:pt x="37"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22"/>
            <p:cNvSpPr/>
            <p:nvPr/>
          </p:nvSpPr>
          <p:spPr bwMode="auto">
            <a:xfrm>
              <a:off x="4381" y="1363"/>
              <a:ext cx="97" cy="94"/>
            </a:xfrm>
            <a:custGeom>
              <a:avLst/>
              <a:gdLst>
                <a:gd name="T0" fmla="*/ 23 w 36"/>
                <a:gd name="T1" fmla="*/ 2 h 35"/>
                <a:gd name="T2" fmla="*/ 6 w 36"/>
                <a:gd name="T3" fmla="*/ 4 h 35"/>
                <a:gd name="T4" fmla="*/ 1 w 36"/>
                <a:gd name="T5" fmla="*/ 11 h 35"/>
                <a:gd name="T6" fmla="*/ 1 w 36"/>
                <a:gd name="T7" fmla="*/ 15 h 35"/>
                <a:gd name="T8" fmla="*/ 3 w 36"/>
                <a:gd name="T9" fmla="*/ 19 h 35"/>
                <a:gd name="T10" fmla="*/ 6 w 36"/>
                <a:gd name="T11" fmla="*/ 19 h 35"/>
                <a:gd name="T12" fmla="*/ 8 w 36"/>
                <a:gd name="T13" fmla="*/ 15 h 35"/>
                <a:gd name="T14" fmla="*/ 11 w 36"/>
                <a:gd name="T15" fmla="*/ 12 h 35"/>
                <a:gd name="T16" fmla="*/ 18 w 36"/>
                <a:gd name="T17" fmla="*/ 11 h 35"/>
                <a:gd name="T18" fmla="*/ 19 w 36"/>
                <a:gd name="T19" fmla="*/ 24 h 35"/>
                <a:gd name="T20" fmla="*/ 25 w 36"/>
                <a:gd name="T21" fmla="*/ 32 h 35"/>
                <a:gd name="T22" fmla="*/ 23 w 36"/>
                <a:gd name="T2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23" y="2"/>
                  </a:moveTo>
                  <a:cubicBezTo>
                    <a:pt x="18" y="0"/>
                    <a:pt x="11" y="0"/>
                    <a:pt x="6" y="4"/>
                  </a:cubicBezTo>
                  <a:cubicBezTo>
                    <a:pt x="4" y="5"/>
                    <a:pt x="2" y="8"/>
                    <a:pt x="1" y="11"/>
                  </a:cubicBezTo>
                  <a:cubicBezTo>
                    <a:pt x="1" y="12"/>
                    <a:pt x="0" y="14"/>
                    <a:pt x="1" y="15"/>
                  </a:cubicBezTo>
                  <a:cubicBezTo>
                    <a:pt x="1" y="17"/>
                    <a:pt x="3" y="18"/>
                    <a:pt x="3" y="19"/>
                  </a:cubicBezTo>
                  <a:cubicBezTo>
                    <a:pt x="4" y="21"/>
                    <a:pt x="6" y="21"/>
                    <a:pt x="6" y="19"/>
                  </a:cubicBezTo>
                  <a:cubicBezTo>
                    <a:pt x="6" y="18"/>
                    <a:pt x="8" y="16"/>
                    <a:pt x="8" y="15"/>
                  </a:cubicBezTo>
                  <a:cubicBezTo>
                    <a:pt x="9" y="14"/>
                    <a:pt x="10" y="13"/>
                    <a:pt x="11" y="12"/>
                  </a:cubicBezTo>
                  <a:cubicBezTo>
                    <a:pt x="13" y="10"/>
                    <a:pt x="16" y="10"/>
                    <a:pt x="18" y="11"/>
                  </a:cubicBezTo>
                  <a:cubicBezTo>
                    <a:pt x="24" y="14"/>
                    <a:pt x="23" y="20"/>
                    <a:pt x="19" y="24"/>
                  </a:cubicBezTo>
                  <a:cubicBezTo>
                    <a:pt x="15" y="28"/>
                    <a:pt x="20" y="35"/>
                    <a:pt x="25" y="32"/>
                  </a:cubicBezTo>
                  <a:cubicBezTo>
                    <a:pt x="36" y="25"/>
                    <a:pt x="34" y="7"/>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23"/>
            <p:cNvSpPr/>
            <p:nvPr/>
          </p:nvSpPr>
          <p:spPr bwMode="auto">
            <a:xfrm>
              <a:off x="4584" y="1564"/>
              <a:ext cx="110" cy="99"/>
            </a:xfrm>
            <a:custGeom>
              <a:avLst/>
              <a:gdLst>
                <a:gd name="T0" fmla="*/ 37 w 41"/>
                <a:gd name="T1" fmla="*/ 12 h 37"/>
                <a:gd name="T2" fmla="*/ 3 w 41"/>
                <a:gd name="T3" fmla="*/ 10 h 37"/>
                <a:gd name="T4" fmla="*/ 5 w 41"/>
                <a:gd name="T5" fmla="*/ 15 h 37"/>
                <a:gd name="T6" fmla="*/ 28 w 41"/>
                <a:gd name="T7" fmla="*/ 16 h 37"/>
                <a:gd name="T8" fmla="*/ 29 w 41"/>
                <a:gd name="T9" fmla="*/ 24 h 37"/>
                <a:gd name="T10" fmla="*/ 25 w 41"/>
                <a:gd name="T11" fmla="*/ 29 h 37"/>
                <a:gd name="T12" fmla="*/ 28 w 41"/>
                <a:gd name="T13" fmla="*/ 36 h 37"/>
                <a:gd name="T14" fmla="*/ 37 w 41"/>
                <a:gd name="T15" fmla="*/ 1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7" y="12"/>
                  </a:moveTo>
                  <a:cubicBezTo>
                    <a:pt x="30" y="0"/>
                    <a:pt x="13" y="3"/>
                    <a:pt x="3" y="10"/>
                  </a:cubicBezTo>
                  <a:cubicBezTo>
                    <a:pt x="0" y="12"/>
                    <a:pt x="2" y="17"/>
                    <a:pt x="5" y="15"/>
                  </a:cubicBezTo>
                  <a:cubicBezTo>
                    <a:pt x="12" y="13"/>
                    <a:pt x="23" y="10"/>
                    <a:pt x="28" y="16"/>
                  </a:cubicBezTo>
                  <a:cubicBezTo>
                    <a:pt x="29" y="18"/>
                    <a:pt x="30" y="21"/>
                    <a:pt x="29" y="24"/>
                  </a:cubicBezTo>
                  <a:cubicBezTo>
                    <a:pt x="29" y="26"/>
                    <a:pt x="27" y="27"/>
                    <a:pt x="25" y="29"/>
                  </a:cubicBezTo>
                  <a:cubicBezTo>
                    <a:pt x="22" y="31"/>
                    <a:pt x="24" y="36"/>
                    <a:pt x="28" y="36"/>
                  </a:cubicBezTo>
                  <a:cubicBezTo>
                    <a:pt x="40" y="37"/>
                    <a:pt x="41"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 name="Freeform 24"/>
            <p:cNvSpPr>
              <a:spLocks noEditPoints="1"/>
            </p:cNvSpPr>
            <p:nvPr/>
          </p:nvSpPr>
          <p:spPr bwMode="auto">
            <a:xfrm>
              <a:off x="4060" y="2743"/>
              <a:ext cx="201" cy="163"/>
            </a:xfrm>
            <a:custGeom>
              <a:avLst/>
              <a:gdLst>
                <a:gd name="T0" fmla="*/ 73 w 75"/>
                <a:gd name="T1" fmla="*/ 14 h 61"/>
                <a:gd name="T2" fmla="*/ 56 w 75"/>
                <a:gd name="T3" fmla="*/ 1 h 61"/>
                <a:gd name="T4" fmla="*/ 52 w 75"/>
                <a:gd name="T5" fmla="*/ 44 h 61"/>
                <a:gd name="T6" fmla="*/ 34 w 75"/>
                <a:gd name="T7" fmla="*/ 47 h 61"/>
                <a:gd name="T8" fmla="*/ 5 w 75"/>
                <a:gd name="T9" fmla="*/ 38 h 61"/>
                <a:gd name="T10" fmla="*/ 2 w 75"/>
                <a:gd name="T11" fmla="*/ 42 h 61"/>
                <a:gd name="T12" fmla="*/ 61 w 75"/>
                <a:gd name="T13" fmla="*/ 50 h 61"/>
                <a:gd name="T14" fmla="*/ 68 w 75"/>
                <a:gd name="T15" fmla="*/ 49 h 61"/>
                <a:gd name="T16" fmla="*/ 73 w 75"/>
                <a:gd name="T17" fmla="*/ 29 h 61"/>
                <a:gd name="T18" fmla="*/ 73 w 75"/>
                <a:gd name="T19" fmla="*/ 14 h 61"/>
                <a:gd name="T20" fmla="*/ 60 w 75"/>
                <a:gd name="T21" fmla="*/ 44 h 61"/>
                <a:gd name="T22" fmla="*/ 60 w 75"/>
                <a:gd name="T23" fmla="*/ 43 h 61"/>
                <a:gd name="T24" fmla="*/ 59 w 75"/>
                <a:gd name="T25" fmla="*/ 43 h 61"/>
                <a:gd name="T26" fmla="*/ 53 w 75"/>
                <a:gd name="T27" fmla="*/ 25 h 61"/>
                <a:gd name="T28" fmla="*/ 60 w 75"/>
                <a:gd name="T29" fmla="*/ 12 h 61"/>
                <a:gd name="T30" fmla="*/ 60 w 75"/>
                <a:gd name="T31"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61">
                  <a:moveTo>
                    <a:pt x="73" y="14"/>
                  </a:moveTo>
                  <a:cubicBezTo>
                    <a:pt x="70" y="7"/>
                    <a:pt x="64" y="0"/>
                    <a:pt x="56" y="1"/>
                  </a:cubicBezTo>
                  <a:cubicBezTo>
                    <a:pt x="36" y="4"/>
                    <a:pt x="44" y="31"/>
                    <a:pt x="52" y="44"/>
                  </a:cubicBezTo>
                  <a:cubicBezTo>
                    <a:pt x="46" y="46"/>
                    <a:pt x="41" y="47"/>
                    <a:pt x="34" y="47"/>
                  </a:cubicBezTo>
                  <a:cubicBezTo>
                    <a:pt x="24" y="47"/>
                    <a:pt x="14" y="43"/>
                    <a:pt x="5" y="38"/>
                  </a:cubicBezTo>
                  <a:cubicBezTo>
                    <a:pt x="2" y="36"/>
                    <a:pt x="0" y="40"/>
                    <a:pt x="2" y="42"/>
                  </a:cubicBezTo>
                  <a:cubicBezTo>
                    <a:pt x="17" y="53"/>
                    <a:pt x="44" y="61"/>
                    <a:pt x="61" y="50"/>
                  </a:cubicBezTo>
                  <a:cubicBezTo>
                    <a:pt x="62" y="53"/>
                    <a:pt x="66" y="53"/>
                    <a:pt x="68" y="49"/>
                  </a:cubicBezTo>
                  <a:cubicBezTo>
                    <a:pt x="70" y="43"/>
                    <a:pt x="72" y="35"/>
                    <a:pt x="73" y="29"/>
                  </a:cubicBezTo>
                  <a:cubicBezTo>
                    <a:pt x="74" y="24"/>
                    <a:pt x="75" y="19"/>
                    <a:pt x="73" y="14"/>
                  </a:cubicBezTo>
                  <a:close/>
                  <a:moveTo>
                    <a:pt x="60" y="44"/>
                  </a:moveTo>
                  <a:cubicBezTo>
                    <a:pt x="60" y="43"/>
                    <a:pt x="60" y="43"/>
                    <a:pt x="60" y="43"/>
                  </a:cubicBezTo>
                  <a:cubicBezTo>
                    <a:pt x="59" y="43"/>
                    <a:pt x="59" y="43"/>
                    <a:pt x="59" y="43"/>
                  </a:cubicBezTo>
                  <a:cubicBezTo>
                    <a:pt x="57" y="38"/>
                    <a:pt x="55" y="32"/>
                    <a:pt x="53" y="25"/>
                  </a:cubicBezTo>
                  <a:cubicBezTo>
                    <a:pt x="53" y="21"/>
                    <a:pt x="52" y="8"/>
                    <a:pt x="60" y="12"/>
                  </a:cubicBezTo>
                  <a:cubicBezTo>
                    <a:pt x="70" y="16"/>
                    <a:pt x="62" y="33"/>
                    <a:pt x="6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32" name="组合 42"/>
          <p:cNvGrpSpPr/>
          <p:nvPr/>
        </p:nvGrpSpPr>
        <p:grpSpPr>
          <a:xfrm>
            <a:off x="2002708" y="2097321"/>
            <a:ext cx="3090024" cy="1020864"/>
            <a:chOff x="1716665" y="762051"/>
            <a:chExt cx="3090024" cy="1020864"/>
          </a:xfrm>
          <a:noFill/>
        </p:grpSpPr>
        <p:sp>
          <p:nvSpPr>
            <p:cNvPr id="33" name="任意多边形 8"/>
            <p:cNvSpPr/>
            <p:nvPr/>
          </p:nvSpPr>
          <p:spPr>
            <a:xfrm flipH="1">
              <a:off x="1716665" y="762051"/>
              <a:ext cx="3033856" cy="1020864"/>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2"/>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8"/>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34" name="组合 33"/>
            <p:cNvGrpSpPr/>
            <p:nvPr/>
          </p:nvGrpSpPr>
          <p:grpSpPr>
            <a:xfrm>
              <a:off x="1872100" y="825504"/>
              <a:ext cx="2934589" cy="907589"/>
              <a:chOff x="6818250" y="865572"/>
              <a:chExt cx="2934589" cy="907589"/>
            </a:xfrm>
            <a:grpFill/>
          </p:grpSpPr>
          <p:sp>
            <p:nvSpPr>
              <p:cNvPr id="35" name="文本框 34"/>
              <p:cNvSpPr txBox="1"/>
              <p:nvPr/>
            </p:nvSpPr>
            <p:spPr>
              <a:xfrm>
                <a:off x="6818250" y="865572"/>
                <a:ext cx="2695205" cy="461665"/>
              </a:xfrm>
              <a:prstGeom prst="rect">
                <a:avLst/>
              </a:prstGeom>
              <a:grp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36" name="文本框 35"/>
              <p:cNvSpPr txBox="1"/>
              <p:nvPr/>
            </p:nvSpPr>
            <p:spPr>
              <a:xfrm>
                <a:off x="6818251" y="1249941"/>
                <a:ext cx="2934588" cy="523220"/>
              </a:xfrm>
              <a:prstGeom prst="rect">
                <a:avLst/>
              </a:prstGeom>
              <a:grp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grpSp>
        <p:nvGrpSpPr>
          <p:cNvPr id="37" name="组合 44"/>
          <p:cNvGrpSpPr/>
          <p:nvPr/>
        </p:nvGrpSpPr>
        <p:grpSpPr>
          <a:xfrm>
            <a:off x="2002708" y="4339899"/>
            <a:ext cx="3164490" cy="1020864"/>
            <a:chOff x="1716665" y="3004629"/>
            <a:chExt cx="3090024" cy="1020864"/>
          </a:xfrm>
          <a:noFill/>
        </p:grpSpPr>
        <p:sp>
          <p:nvSpPr>
            <p:cNvPr id="38" name="任意多边形 8"/>
            <p:cNvSpPr/>
            <p:nvPr/>
          </p:nvSpPr>
          <p:spPr>
            <a:xfrm flipH="1">
              <a:off x="1716665" y="3004629"/>
              <a:ext cx="3033856" cy="1020864"/>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2"/>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8"/>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39" name="组合 36"/>
            <p:cNvGrpSpPr/>
            <p:nvPr/>
          </p:nvGrpSpPr>
          <p:grpSpPr>
            <a:xfrm>
              <a:off x="1872100" y="3041573"/>
              <a:ext cx="2934589" cy="907589"/>
              <a:chOff x="6818250" y="865572"/>
              <a:chExt cx="2934589" cy="907589"/>
            </a:xfrm>
            <a:grpFill/>
          </p:grpSpPr>
          <p:sp>
            <p:nvSpPr>
              <p:cNvPr id="40" name="文本框 39"/>
              <p:cNvSpPr txBox="1"/>
              <p:nvPr/>
            </p:nvSpPr>
            <p:spPr>
              <a:xfrm>
                <a:off x="6818250" y="865572"/>
                <a:ext cx="2695205" cy="461665"/>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41" name="文本框 40"/>
              <p:cNvSpPr txBox="1"/>
              <p:nvPr/>
            </p:nvSpPr>
            <p:spPr>
              <a:xfrm>
                <a:off x="6818251" y="1249941"/>
                <a:ext cx="2934588" cy="523220"/>
              </a:xfrm>
              <a:prstGeom prst="rect">
                <a:avLst/>
              </a:prstGeom>
              <a:noFill/>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grpSp>
        <p:nvGrpSpPr>
          <p:cNvPr id="42" name="组合 43"/>
          <p:cNvGrpSpPr/>
          <p:nvPr/>
        </p:nvGrpSpPr>
        <p:grpSpPr>
          <a:xfrm>
            <a:off x="7730143" y="3315067"/>
            <a:ext cx="3033858" cy="1024832"/>
            <a:chOff x="7444100" y="1979797"/>
            <a:chExt cx="3033858" cy="1024832"/>
          </a:xfrm>
        </p:grpSpPr>
        <p:sp>
          <p:nvSpPr>
            <p:cNvPr id="43" name="任意多边形: 形状 32"/>
            <p:cNvSpPr/>
            <p:nvPr/>
          </p:nvSpPr>
          <p:spPr>
            <a:xfrm>
              <a:off x="7444100" y="1979797"/>
              <a:ext cx="3033858" cy="1024832"/>
            </a:xfrm>
            <a:custGeom>
              <a:avLst/>
              <a:gdLst>
                <a:gd name="connsiteX0" fmla="*/ 2970779 w 3821849"/>
                <a:gd name="connsiteY0" fmla="*/ 0 h 1291014"/>
                <a:gd name="connsiteX1" fmla="*/ 3320024 w 3821849"/>
                <a:gd name="connsiteY1" fmla="*/ 20509 h 1291014"/>
                <a:gd name="connsiteX2" fmla="*/ 3603196 w 3821849"/>
                <a:gd name="connsiteY2" fmla="*/ 70318 h 1291014"/>
                <a:gd name="connsiteX3" fmla="*/ 3659830 w 3821849"/>
                <a:gd name="connsiteY3" fmla="*/ 131848 h 1291014"/>
                <a:gd name="connsiteX4" fmla="*/ 3707025 w 3821849"/>
                <a:gd name="connsiteY4" fmla="*/ 219746 h 1291014"/>
                <a:gd name="connsiteX5" fmla="*/ 3773099 w 3821849"/>
                <a:gd name="connsiteY5" fmla="*/ 345734 h 1291014"/>
                <a:gd name="connsiteX6" fmla="*/ 3820294 w 3821849"/>
                <a:gd name="connsiteY6" fmla="*/ 536180 h 1291014"/>
                <a:gd name="connsiteX7" fmla="*/ 3810781 w 3821849"/>
                <a:gd name="connsiteY7" fmla="*/ 745282 h 1291014"/>
                <a:gd name="connsiteX8" fmla="*/ 3805805 w 3821849"/>
                <a:gd name="connsiteY8" fmla="*/ 760506 h 1291014"/>
                <a:gd name="connsiteX9" fmla="*/ 3820294 w 3821849"/>
                <a:gd name="connsiteY9" fmla="*/ 845662 h 1291014"/>
                <a:gd name="connsiteX10" fmla="*/ 3791977 w 3821849"/>
                <a:gd name="connsiteY10" fmla="*/ 1112288 h 1291014"/>
                <a:gd name="connsiteX11" fmla="*/ 3622074 w 3821849"/>
                <a:gd name="connsiteY11" fmla="*/ 1223625 h 1291014"/>
                <a:gd name="connsiteX12" fmla="*/ 3367220 w 3821849"/>
                <a:gd name="connsiteY12" fmla="*/ 1279294 h 1291014"/>
                <a:gd name="connsiteX13" fmla="*/ 2876389 w 3821849"/>
                <a:gd name="connsiteY13" fmla="*/ 1261714 h 1291014"/>
                <a:gd name="connsiteX14" fmla="*/ 2508265 w 3821849"/>
                <a:gd name="connsiteY14" fmla="*/ 1255854 h 1291014"/>
                <a:gd name="connsiteX15" fmla="*/ 1989118 w 3821849"/>
                <a:gd name="connsiteY15" fmla="*/ 1270505 h 1291014"/>
                <a:gd name="connsiteX16" fmla="*/ 1592678 w 3821849"/>
                <a:gd name="connsiteY16" fmla="*/ 1279294 h 1291014"/>
                <a:gd name="connsiteX17" fmla="*/ 1158482 w 3821849"/>
                <a:gd name="connsiteY17" fmla="*/ 1291014 h 1291014"/>
                <a:gd name="connsiteX18" fmla="*/ 705407 w 3821849"/>
                <a:gd name="connsiteY18" fmla="*/ 1288084 h 1291014"/>
                <a:gd name="connsiteX19" fmla="*/ 337284 w 3821849"/>
                <a:gd name="connsiteY19" fmla="*/ 1258785 h 1291014"/>
                <a:gd name="connsiteX20" fmla="*/ 139064 w 3821849"/>
                <a:gd name="connsiteY20" fmla="*/ 1206045 h 1291014"/>
                <a:gd name="connsiteX21" fmla="*/ 110747 w 3821849"/>
                <a:gd name="connsiteY21" fmla="*/ 1109357 h 1291014"/>
                <a:gd name="connsiteX22" fmla="*/ 99188 w 3821849"/>
                <a:gd name="connsiteY22" fmla="*/ 891251 h 1291014"/>
                <a:gd name="connsiteX23" fmla="*/ 99035 w 3821849"/>
                <a:gd name="connsiteY23" fmla="*/ 887495 h 1291014"/>
                <a:gd name="connsiteX24" fmla="*/ 79104 w 3821849"/>
                <a:gd name="connsiteY24" fmla="*/ 879534 h 1291014"/>
                <a:gd name="connsiteX25" fmla="*/ 46257 w 3821849"/>
                <a:gd name="connsiteY25" fmla="*/ 850232 h 1291014"/>
                <a:gd name="connsiteX26" fmla="*/ 1092 w 3821849"/>
                <a:gd name="connsiteY26" fmla="*/ 807905 h 1291014"/>
                <a:gd name="connsiteX27" fmla="*/ 17515 w 3821849"/>
                <a:gd name="connsiteY27" fmla="*/ 772091 h 1291014"/>
                <a:gd name="connsiteX28" fmla="*/ 56522 w 3821849"/>
                <a:gd name="connsiteY28" fmla="*/ 746044 h 1291014"/>
                <a:gd name="connsiteX29" fmla="*/ 87316 w 3821849"/>
                <a:gd name="connsiteY29" fmla="*/ 719997 h 1291014"/>
                <a:gd name="connsiteX30" fmla="*/ 93171 w 3821849"/>
                <a:gd name="connsiteY30" fmla="*/ 714905 h 1291014"/>
                <a:gd name="connsiteX31" fmla="*/ 92957 w 3821849"/>
                <a:gd name="connsiteY31" fmla="*/ 706933 h 1291014"/>
                <a:gd name="connsiteX32" fmla="*/ 93461 w 3821849"/>
                <a:gd name="connsiteY32" fmla="*/ 588787 h 1291014"/>
                <a:gd name="connsiteX33" fmla="*/ 94278 w 3821849"/>
                <a:gd name="connsiteY33" fmla="*/ 576113 h 1291014"/>
                <a:gd name="connsiteX34" fmla="*/ 79104 w 3821849"/>
                <a:gd name="connsiteY34" fmla="*/ 570052 h 1291014"/>
                <a:gd name="connsiteX35" fmla="*/ 46257 w 3821849"/>
                <a:gd name="connsiteY35" fmla="*/ 540750 h 1291014"/>
                <a:gd name="connsiteX36" fmla="*/ 1092 w 3821849"/>
                <a:gd name="connsiteY36" fmla="*/ 498423 h 1291014"/>
                <a:gd name="connsiteX37" fmla="*/ 17515 w 3821849"/>
                <a:gd name="connsiteY37" fmla="*/ 462609 h 1291014"/>
                <a:gd name="connsiteX38" fmla="*/ 56522 w 3821849"/>
                <a:gd name="connsiteY38" fmla="*/ 436562 h 1291014"/>
                <a:gd name="connsiteX39" fmla="*/ 87316 w 3821849"/>
                <a:gd name="connsiteY39" fmla="*/ 410515 h 1291014"/>
                <a:gd name="connsiteX40" fmla="*/ 93171 w 3821849"/>
                <a:gd name="connsiteY40" fmla="*/ 405423 h 1291014"/>
                <a:gd name="connsiteX41" fmla="*/ 92957 w 3821849"/>
                <a:gd name="connsiteY41" fmla="*/ 397451 h 1291014"/>
                <a:gd name="connsiteX42" fmla="*/ 101308 w 3821849"/>
                <a:gd name="connsiteY42" fmla="*/ 205097 h 1291014"/>
                <a:gd name="connsiteX43" fmla="*/ 176821 w 3821849"/>
                <a:gd name="connsiteY43" fmla="*/ 84969 h 1291014"/>
                <a:gd name="connsiteX44" fmla="*/ 667651 w 3821849"/>
                <a:gd name="connsiteY44" fmla="*/ 41020 h 1291014"/>
                <a:gd name="connsiteX45" fmla="*/ 979140 w 3821849"/>
                <a:gd name="connsiteY45" fmla="*/ 26369 h 1291014"/>
                <a:gd name="connsiteX46" fmla="*/ 1356701 w 3821849"/>
                <a:gd name="connsiteY46" fmla="*/ 20509 h 1291014"/>
                <a:gd name="connsiteX47" fmla="*/ 1611556 w 3821849"/>
                <a:gd name="connsiteY47" fmla="*/ 20509 h 1291014"/>
                <a:gd name="connsiteX48" fmla="*/ 2413875 w 3821849"/>
                <a:gd name="connsiteY48" fmla="*/ 14649 h 129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21849" h="1291014">
                  <a:moveTo>
                    <a:pt x="2970779" y="0"/>
                  </a:moveTo>
                  <a:cubicBezTo>
                    <a:pt x="3121804" y="976"/>
                    <a:pt x="3214622" y="8789"/>
                    <a:pt x="3320024" y="20509"/>
                  </a:cubicBezTo>
                  <a:cubicBezTo>
                    <a:pt x="3425427" y="32229"/>
                    <a:pt x="3546561" y="51762"/>
                    <a:pt x="3603196" y="70318"/>
                  </a:cubicBezTo>
                  <a:cubicBezTo>
                    <a:pt x="3659830" y="88875"/>
                    <a:pt x="3642526" y="106943"/>
                    <a:pt x="3659830" y="131848"/>
                  </a:cubicBezTo>
                  <a:cubicBezTo>
                    <a:pt x="3677135" y="156752"/>
                    <a:pt x="3688147" y="184098"/>
                    <a:pt x="3707025" y="219746"/>
                  </a:cubicBezTo>
                  <a:cubicBezTo>
                    <a:pt x="3725904" y="255394"/>
                    <a:pt x="3754221" y="292995"/>
                    <a:pt x="3773099" y="345734"/>
                  </a:cubicBezTo>
                  <a:cubicBezTo>
                    <a:pt x="3791977" y="398473"/>
                    <a:pt x="3817148" y="460002"/>
                    <a:pt x="3820294" y="536180"/>
                  </a:cubicBezTo>
                  <a:cubicBezTo>
                    <a:pt x="3822654" y="593314"/>
                    <a:pt x="3824129" y="679290"/>
                    <a:pt x="3810781" y="745282"/>
                  </a:cubicBezTo>
                  <a:lnTo>
                    <a:pt x="3805805" y="760506"/>
                  </a:lnTo>
                  <a:lnTo>
                    <a:pt x="3820294" y="845662"/>
                  </a:lnTo>
                  <a:cubicBezTo>
                    <a:pt x="3823441" y="921841"/>
                    <a:pt x="3825013" y="1049294"/>
                    <a:pt x="3791977" y="1112288"/>
                  </a:cubicBezTo>
                  <a:cubicBezTo>
                    <a:pt x="3758941" y="1175281"/>
                    <a:pt x="3692867" y="1195791"/>
                    <a:pt x="3622074" y="1223625"/>
                  </a:cubicBezTo>
                  <a:cubicBezTo>
                    <a:pt x="3551282" y="1251460"/>
                    <a:pt x="3491501" y="1272946"/>
                    <a:pt x="3367220" y="1279294"/>
                  </a:cubicBezTo>
                  <a:lnTo>
                    <a:pt x="2876389" y="1261714"/>
                  </a:lnTo>
                  <a:cubicBezTo>
                    <a:pt x="2733231" y="1257808"/>
                    <a:pt x="2656144" y="1254389"/>
                    <a:pt x="2508265" y="1255854"/>
                  </a:cubicBezTo>
                  <a:cubicBezTo>
                    <a:pt x="2360387" y="1257320"/>
                    <a:pt x="2141716" y="1266598"/>
                    <a:pt x="1989118" y="1270505"/>
                  </a:cubicBezTo>
                  <a:lnTo>
                    <a:pt x="1592678" y="1279294"/>
                  </a:lnTo>
                  <a:lnTo>
                    <a:pt x="1158482" y="1291014"/>
                  </a:lnTo>
                  <a:lnTo>
                    <a:pt x="705407" y="1288084"/>
                  </a:lnTo>
                  <a:cubicBezTo>
                    <a:pt x="568542" y="1282712"/>
                    <a:pt x="431675" y="1272458"/>
                    <a:pt x="337284" y="1258785"/>
                  </a:cubicBezTo>
                  <a:cubicBezTo>
                    <a:pt x="242894" y="1245112"/>
                    <a:pt x="176821" y="1230950"/>
                    <a:pt x="139064" y="1206045"/>
                  </a:cubicBezTo>
                  <a:cubicBezTo>
                    <a:pt x="101308" y="1181141"/>
                    <a:pt x="117040" y="1224602"/>
                    <a:pt x="110747" y="1109357"/>
                  </a:cubicBezTo>
                  <a:cubicBezTo>
                    <a:pt x="108387" y="1066141"/>
                    <a:pt x="103373" y="982751"/>
                    <a:pt x="99188" y="891251"/>
                  </a:cubicBezTo>
                  <a:cubicBezTo>
                    <a:pt x="99137" y="889999"/>
                    <a:pt x="99086" y="888747"/>
                    <a:pt x="99035" y="887495"/>
                  </a:cubicBezTo>
                  <a:lnTo>
                    <a:pt x="79104" y="879534"/>
                  </a:lnTo>
                  <a:cubicBezTo>
                    <a:pt x="69866" y="874107"/>
                    <a:pt x="59259" y="862169"/>
                    <a:pt x="46257" y="850232"/>
                  </a:cubicBezTo>
                  <a:cubicBezTo>
                    <a:pt x="33255" y="838294"/>
                    <a:pt x="5882" y="820928"/>
                    <a:pt x="1092" y="807905"/>
                  </a:cubicBezTo>
                  <a:cubicBezTo>
                    <a:pt x="-3699" y="794882"/>
                    <a:pt x="8277" y="782401"/>
                    <a:pt x="17515" y="772091"/>
                  </a:cubicBezTo>
                  <a:cubicBezTo>
                    <a:pt x="26754" y="761780"/>
                    <a:pt x="44889" y="754726"/>
                    <a:pt x="56522" y="746044"/>
                  </a:cubicBezTo>
                  <a:cubicBezTo>
                    <a:pt x="68155" y="737362"/>
                    <a:pt x="80131" y="724338"/>
                    <a:pt x="87316" y="719997"/>
                  </a:cubicBezTo>
                  <a:lnTo>
                    <a:pt x="93171" y="714905"/>
                  </a:lnTo>
                  <a:lnTo>
                    <a:pt x="92957" y="706933"/>
                  </a:lnTo>
                  <a:cubicBezTo>
                    <a:pt x="92192" y="662900"/>
                    <a:pt x="92215" y="622181"/>
                    <a:pt x="93461" y="588787"/>
                  </a:cubicBezTo>
                  <a:lnTo>
                    <a:pt x="94278" y="576113"/>
                  </a:lnTo>
                  <a:lnTo>
                    <a:pt x="79104" y="570052"/>
                  </a:lnTo>
                  <a:cubicBezTo>
                    <a:pt x="69866" y="564625"/>
                    <a:pt x="59259" y="552687"/>
                    <a:pt x="46257" y="540750"/>
                  </a:cubicBezTo>
                  <a:cubicBezTo>
                    <a:pt x="33255" y="528812"/>
                    <a:pt x="5882" y="511446"/>
                    <a:pt x="1092" y="498423"/>
                  </a:cubicBezTo>
                  <a:cubicBezTo>
                    <a:pt x="-3699" y="485400"/>
                    <a:pt x="8277" y="472919"/>
                    <a:pt x="17515" y="462609"/>
                  </a:cubicBezTo>
                  <a:cubicBezTo>
                    <a:pt x="26754" y="452298"/>
                    <a:pt x="44889" y="445244"/>
                    <a:pt x="56522" y="436562"/>
                  </a:cubicBezTo>
                  <a:cubicBezTo>
                    <a:pt x="68155" y="427880"/>
                    <a:pt x="80131" y="414856"/>
                    <a:pt x="87316" y="410515"/>
                  </a:cubicBezTo>
                  <a:lnTo>
                    <a:pt x="93171" y="405423"/>
                  </a:lnTo>
                  <a:lnTo>
                    <a:pt x="92957" y="397451"/>
                  </a:lnTo>
                  <a:cubicBezTo>
                    <a:pt x="91426" y="309384"/>
                    <a:pt x="93049" y="234579"/>
                    <a:pt x="101308" y="205097"/>
                  </a:cubicBezTo>
                  <a:cubicBezTo>
                    <a:pt x="123332" y="126476"/>
                    <a:pt x="124906" y="106455"/>
                    <a:pt x="176821" y="84969"/>
                  </a:cubicBezTo>
                  <a:cubicBezTo>
                    <a:pt x="254289" y="52906"/>
                    <a:pt x="533931" y="50786"/>
                    <a:pt x="667651" y="41020"/>
                  </a:cubicBezTo>
                  <a:cubicBezTo>
                    <a:pt x="801372" y="31253"/>
                    <a:pt x="864299" y="29788"/>
                    <a:pt x="979140" y="26369"/>
                  </a:cubicBezTo>
                  <a:lnTo>
                    <a:pt x="1356701" y="20509"/>
                  </a:lnTo>
                  <a:lnTo>
                    <a:pt x="1611556" y="20509"/>
                  </a:lnTo>
                  <a:lnTo>
                    <a:pt x="2413875" y="14649"/>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44" name="组合 39"/>
            <p:cNvGrpSpPr/>
            <p:nvPr/>
          </p:nvGrpSpPr>
          <p:grpSpPr>
            <a:xfrm>
              <a:off x="7543369" y="2038418"/>
              <a:ext cx="2934589" cy="907589"/>
              <a:chOff x="6818250" y="865572"/>
              <a:chExt cx="2934589" cy="907589"/>
            </a:xfrm>
          </p:grpSpPr>
          <p:sp>
            <p:nvSpPr>
              <p:cNvPr id="45" name="文本框 44"/>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46" name="文本框 45"/>
              <p:cNvSpPr txBox="1"/>
              <p:nvPr/>
            </p:nvSpPr>
            <p:spPr>
              <a:xfrm>
                <a:off x="6818251" y="1249941"/>
                <a:ext cx="2934588"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ppt_x</p:attrName>
                                        </p:attrNameLst>
                                      </p:cBhvr>
                                      <p:tavLst>
                                        <p:tav tm="0">
                                          <p:val>
                                            <p:strVal val="#ppt_x+#ppt_w*1.125000"/>
                                          </p:val>
                                        </p:tav>
                                        <p:tav tm="100000">
                                          <p:val>
                                            <p:strVal val="#ppt_x"/>
                                          </p:val>
                                        </p:tav>
                                      </p:tavLst>
                                    </p:anim>
                                    <p:animEffect transition="in" filter="wipe(left)">
                                      <p:cBhvr>
                                        <p:cTn id="14" dur="500"/>
                                        <p:tgtEl>
                                          <p:spTgt spid="37"/>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p:tgtEl>
                                          <p:spTgt spid="42"/>
                                        </p:tgtEl>
                                        <p:attrNameLst>
                                          <p:attrName>ppt_x</p:attrName>
                                        </p:attrNameLst>
                                      </p:cBhvr>
                                      <p:tavLst>
                                        <p:tav tm="0">
                                          <p:val>
                                            <p:strVal val="#ppt_x-#ppt_w*1.125000"/>
                                          </p:val>
                                        </p:tav>
                                        <p:tav tm="100000">
                                          <p:val>
                                            <p:strVal val="#ppt_x"/>
                                          </p:val>
                                        </p:tav>
                                      </p:tavLst>
                                    </p:anim>
                                    <p:animEffect transition="in" filter="wipe(right)">
                                      <p:cBhvr>
                                        <p:cTn id="19" dur="500"/>
                                        <p:tgtEl>
                                          <p:spTgt spid="4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ppt_x</p:attrName>
                                        </p:attrNameLst>
                                      </p:cBhvr>
                                      <p:tavLst>
                                        <p:tav tm="0">
                                          <p:val>
                                            <p:strVal val="#ppt_x+#ppt_w*1.125000"/>
                                          </p:val>
                                        </p:tav>
                                        <p:tav tm="100000">
                                          <p:val>
                                            <p:strVal val="#ppt_x"/>
                                          </p:val>
                                        </p:tav>
                                      </p:tavLst>
                                    </p:anim>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chenying0907 7"/>
          <p:cNvGrpSpPr/>
          <p:nvPr/>
        </p:nvGrpSpPr>
        <p:grpSpPr>
          <a:xfrm>
            <a:off x="1620898" y="2564389"/>
            <a:ext cx="4129226" cy="1058463"/>
            <a:chOff x="4429125" y="2685143"/>
            <a:chExt cx="4118758" cy="1182009"/>
          </a:xfrm>
          <a:solidFill>
            <a:schemeClr val="bg1"/>
          </a:solidFill>
        </p:grpSpPr>
        <p:sp>
          <p:nvSpPr>
            <p:cNvPr id="60"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1" name="chenying0907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2" name="chenying0907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3" name="chenying0907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4" name="chenying0907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5" name="chenying0907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6" name="chenying0907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7" name="chenying0907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8" name="chenying0907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9" name="chenying0907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0" name="chenying0907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1" name="chenying0907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2" name="chenying0907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3" name="chenying0907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4" name="chenying0907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5" name="chenying0907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6" name="chenying0907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7" name="chenying0907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8" name="chenying0907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9" name="chenying0907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0" name="chenying0907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1" name="chenying0907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2" name="chenying0907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3" name="chenying0907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4" name="chenying0907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5" name="chenying0907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6" name="chenying0907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7" name="chenying0907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8" name="chenying0907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9" name="chenying0907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0" name="chenying0907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1" name="chenying0907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2" name="chenying0907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3" name="chenying0907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4" name="chenying0907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5" name="chenying0907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6" name="chenying0907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7" name="chenying0907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8" name="chenying0907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9" name="chenying0907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0" name="chenying0907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1" name="chenying0907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2" name="chenying0907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3" name="chenying0907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4" name="chenying0907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5" name="chenying0907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6" name="chenying0907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107" name="PA_矩形 60"/>
          <p:cNvSpPr/>
          <p:nvPr>
            <p:custDataLst>
              <p:tags r:id="rId1"/>
            </p:custDataLst>
          </p:nvPr>
        </p:nvSpPr>
        <p:spPr>
          <a:xfrm>
            <a:off x="2407753" y="3910680"/>
            <a:ext cx="2503841" cy="1569659"/>
          </a:xfrm>
          <a:prstGeom prst="rect">
            <a:avLst/>
          </a:prstGeom>
          <a:noFill/>
          <a:ln>
            <a:noFill/>
          </a:ln>
        </p:spPr>
        <p:txBody>
          <a:bodyPr wrap="square">
            <a:spAutoFit/>
          </a:bodyPr>
          <a:lstStyle/>
          <a:p>
            <a:pPr>
              <a:lnSpc>
                <a:spcPct val="150000"/>
              </a:lnSpc>
            </a:pPr>
            <a:r>
              <a:rPr lang="zh-CN" altLang="en-US" sz="1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字信息请在这里输入文字信息。息请在这里输入文字信息请在这里输入文字信息请在。</a:t>
            </a:r>
          </a:p>
        </p:txBody>
      </p:sp>
      <p:sp>
        <p:nvSpPr>
          <p:cNvPr id="108" name="矩形 107"/>
          <p:cNvSpPr/>
          <p:nvPr/>
        </p:nvSpPr>
        <p:spPr>
          <a:xfrm>
            <a:off x="2754213" y="2886652"/>
            <a:ext cx="1678793" cy="537590"/>
          </a:xfrm>
          <a:prstGeom prst="rect">
            <a:avLst/>
          </a:prstGeom>
          <a:noFill/>
          <a:ln>
            <a:noFill/>
          </a:ln>
        </p:spPr>
        <p:txBody>
          <a:bodyPr wrap="none">
            <a:spAutoFit/>
          </a:bodyPr>
          <a:lstStyle/>
          <a:p>
            <a:pPr algn="ct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添加标题</a:t>
            </a:r>
          </a:p>
        </p:txBody>
      </p:sp>
      <p:sp>
        <p:nvSpPr>
          <p:cNvPr id="262"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3" name="文本框 262"/>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grpSp>
        <p:nvGrpSpPr>
          <p:cNvPr id="265" name="chenying0907 7"/>
          <p:cNvGrpSpPr/>
          <p:nvPr/>
        </p:nvGrpSpPr>
        <p:grpSpPr>
          <a:xfrm>
            <a:off x="6478257" y="2490111"/>
            <a:ext cx="4129226" cy="1058463"/>
            <a:chOff x="4429125" y="2685143"/>
            <a:chExt cx="4118758" cy="1182009"/>
          </a:xfrm>
          <a:solidFill>
            <a:schemeClr val="bg1"/>
          </a:solidFill>
        </p:grpSpPr>
        <p:sp>
          <p:nvSpPr>
            <p:cNvPr id="268"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9" name="chenying0907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0" name="chenying0907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1" name="chenying0907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2" name="chenying0907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3" name="chenying0907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4" name="chenying0907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5" name="chenying0907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6" name="chenying0907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7" name="chenying0907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8" name="chenying0907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9" name="chenying0907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0" name="chenying0907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1" name="chenying0907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2" name="chenying0907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3" name="chenying0907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4" name="chenying0907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5" name="chenying0907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6" name="chenying0907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7" name="chenying0907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8" name="chenying0907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9" name="chenying0907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0" name="chenying0907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1" name="chenying0907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2" name="chenying0907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3" name="chenying0907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4" name="chenying0907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5" name="chenying0907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6" name="chenying0907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7" name="chenying0907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8" name="chenying0907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9" name="chenying0907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0" name="chenying0907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1" name="chenying0907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2" name="chenying0907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3" name="chenying0907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4" name="chenying0907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5" name="chenying0907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6" name="chenying0907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7" name="chenying0907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8" name="chenying0907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9" name="chenying0907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0" name="chenying0907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1" name="chenying0907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2" name="chenying0907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3" name="chenying0907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14" name="chenying0907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w="9525">
              <a:noFill/>
              <a:round/>
            </a:ln>
          </p:spPr>
          <p:txBody>
            <a:bodyPr vert="horz" wrap="square" lIns="121882" tIns="60941" rIns="121882" bIns="60941" numCol="1" anchor="t" anchorCtr="0" compatLnSpc="1"/>
            <a:lstStyle/>
            <a:p>
              <a:endParaRPr lang="zh-CN" altLang="en-US" sz="2400"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sp>
        <p:nvSpPr>
          <p:cNvPr id="266" name="PA_矩形 60"/>
          <p:cNvSpPr/>
          <p:nvPr>
            <p:custDataLst>
              <p:tags r:id="rId2"/>
            </p:custDataLst>
          </p:nvPr>
        </p:nvSpPr>
        <p:spPr>
          <a:xfrm>
            <a:off x="7265112" y="3836402"/>
            <a:ext cx="2503841" cy="1569659"/>
          </a:xfrm>
          <a:prstGeom prst="rect">
            <a:avLst/>
          </a:prstGeom>
          <a:noFill/>
          <a:ln>
            <a:noFill/>
          </a:ln>
        </p:spPr>
        <p:txBody>
          <a:bodyPr wrap="square">
            <a:spAutoFit/>
          </a:bodyPr>
          <a:lstStyle/>
          <a:p>
            <a:pPr>
              <a:lnSpc>
                <a:spcPct val="150000"/>
              </a:lnSpc>
            </a:pPr>
            <a:r>
              <a:rPr lang="zh-CN" altLang="en-US" sz="16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字信息请在这里输入文字信息。息请在这里输入文字信息请在这里输入文字信息请在。</a:t>
            </a:r>
          </a:p>
        </p:txBody>
      </p:sp>
      <p:sp>
        <p:nvSpPr>
          <p:cNvPr id="267" name="矩形 266"/>
          <p:cNvSpPr/>
          <p:nvPr/>
        </p:nvSpPr>
        <p:spPr>
          <a:xfrm>
            <a:off x="7611572" y="2812374"/>
            <a:ext cx="1678793" cy="537590"/>
          </a:xfrm>
          <a:prstGeom prst="rect">
            <a:avLst/>
          </a:prstGeom>
          <a:noFill/>
          <a:ln>
            <a:noFill/>
          </a:ln>
        </p:spPr>
        <p:txBody>
          <a:bodyPr wrap="none">
            <a:spAutoFit/>
          </a:bodyPr>
          <a:lstStyle/>
          <a:p>
            <a:pPr algn="ct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Left)">
                                      <p:cBhvr>
                                        <p:cTn id="7" dur="500"/>
                                        <p:tgtEl>
                                          <p:spTgt spid="5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strips(downLeft)">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65"/>
                                        </p:tgtEl>
                                        <p:attrNameLst>
                                          <p:attrName>style.visibility</p:attrName>
                                        </p:attrNameLst>
                                      </p:cBhvr>
                                      <p:to>
                                        <p:strVal val="visible"/>
                                      </p:to>
                                    </p:set>
                                    <p:animEffect transition="in" filter="strips(downLeft)">
                                      <p:cBhvr>
                                        <p:cTn id="21" dur="500"/>
                                        <p:tgtEl>
                                          <p:spTgt spid="265"/>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67"/>
                                        </p:tgtEl>
                                        <p:attrNameLst>
                                          <p:attrName>style.visibility</p:attrName>
                                        </p:attrNameLst>
                                      </p:cBhvr>
                                      <p:to>
                                        <p:strVal val="visible"/>
                                      </p:to>
                                    </p:set>
                                    <p:animEffect transition="in" filter="strips(downLeft)">
                                      <p:cBhvr>
                                        <p:cTn id="24" dur="500"/>
                                        <p:tgtEl>
                                          <p:spTgt spid="26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
                                        </p:tgtEl>
                                        <p:attrNameLst>
                                          <p:attrName>style.visibility</p:attrName>
                                        </p:attrNameLst>
                                      </p:cBhvr>
                                      <p:to>
                                        <p:strVal val="visible"/>
                                      </p:to>
                                    </p:set>
                                    <p:anim calcmode="lin" valueType="num">
                                      <p:cBhvr additive="base">
                                        <p:cTn id="29" dur="500" fill="hold"/>
                                        <p:tgtEl>
                                          <p:spTgt spid="266"/>
                                        </p:tgtEl>
                                        <p:attrNameLst>
                                          <p:attrName>ppt_x</p:attrName>
                                        </p:attrNameLst>
                                      </p:cBhvr>
                                      <p:tavLst>
                                        <p:tav tm="0">
                                          <p:val>
                                            <p:strVal val="#ppt_x"/>
                                          </p:val>
                                        </p:tav>
                                        <p:tav tm="100000">
                                          <p:val>
                                            <p:strVal val="#ppt_x"/>
                                          </p:val>
                                        </p:tav>
                                      </p:tavLst>
                                    </p:anim>
                                    <p:anim calcmode="lin" valueType="num">
                                      <p:cBhvr additive="base">
                                        <p:cTn id="30" dur="500" fill="hold"/>
                                        <p:tgtEl>
                                          <p:spTgt spid="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266" grpId="0"/>
      <p:bldP spid="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06993" y="3104948"/>
            <a:ext cx="6566744" cy="1107996"/>
          </a:xfrm>
          <a:prstGeom prst="rect">
            <a:avLst/>
          </a:prstGeom>
        </p:spPr>
        <p:txBody>
          <a:bodyPr wrap="square" lIns="0" tIns="0" rIns="0" bIns="0">
            <a:spAutoFit/>
          </a:bodyPr>
          <a:lstStyle/>
          <a:p>
            <a:pPr algn="ctr">
              <a:spcBef>
                <a:spcPct val="50000"/>
              </a:spcBef>
            </a:pPr>
            <a:r>
              <a:rPr lang="zh-CN" altLang="en-US" sz="7200" dirty="0">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请输入您的标题</a:t>
            </a:r>
          </a:p>
        </p:txBody>
      </p:sp>
      <p:sp>
        <p:nvSpPr>
          <p:cNvPr id="5" name="TextBox 11"/>
          <p:cNvSpPr txBox="1"/>
          <p:nvPr/>
        </p:nvSpPr>
        <p:spPr>
          <a:xfrm>
            <a:off x="2575195" y="4304120"/>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TextBox 11"/>
          <p:cNvSpPr txBox="1"/>
          <p:nvPr/>
        </p:nvSpPr>
        <p:spPr>
          <a:xfrm>
            <a:off x="2575195" y="4619732"/>
            <a:ext cx="7230340" cy="461665"/>
          </a:xfrm>
          <a:prstGeom prst="rect">
            <a:avLst/>
          </a:prstGeom>
          <a:noFill/>
        </p:spPr>
        <p:txBody>
          <a:bodyPr wrap="square">
            <a:spAutoFit/>
          </a:bodyPr>
          <a:lstStyle/>
          <a:p>
            <a:pPr marL="171450" lvl="1" indent="-171450" algn="ctr">
              <a:buFont typeface="Arial" panose="020B0604020202020204" pitchFamily="34" charset="0"/>
              <a:buChar char="•"/>
              <a:defRPr/>
            </a:pPr>
            <a:r>
              <a:rPr lang="zh-CN" altLang="en-US" sz="2400" noProof="1">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添加相关标题文字添加相关标题文字相关标题文字</a:t>
            </a:r>
            <a:endParaRPr lang="en-US" altLang="zh-CN" sz="2400" noProof="1">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nvGrpSpPr>
          <p:cNvPr id="7" name="组合 191"/>
          <p:cNvGrpSpPr/>
          <p:nvPr/>
        </p:nvGrpSpPr>
        <p:grpSpPr>
          <a:xfrm>
            <a:off x="4617064" y="1548970"/>
            <a:ext cx="3146603" cy="946890"/>
            <a:chOff x="4990306" y="1715170"/>
            <a:chExt cx="3180926" cy="664441"/>
          </a:xfrm>
        </p:grpSpPr>
        <p:sp>
          <p:nvSpPr>
            <p:cNvPr id="8" name="Shape 18"/>
            <p:cNvSpPr/>
            <p:nvPr/>
          </p:nvSpPr>
          <p:spPr>
            <a:xfrm>
              <a:off x="4990306" y="1772516"/>
              <a:ext cx="3180926" cy="607095"/>
            </a:xfrm>
            <a:prstGeom prst="roundRect">
              <a:avLst>
                <a:gd name="adj" fmla="val 50000"/>
              </a:avLst>
            </a:prstGeom>
            <a:noFill/>
            <a:ln w="38100" cap="flat">
              <a:solidFill>
                <a:schemeClr val="bg2"/>
              </a:solidFill>
              <a:prstDash val="solid"/>
              <a:miter lim="400000"/>
            </a:ln>
            <a:effectLst/>
          </p:spPr>
          <p:txBody>
            <a:bodyPr wrap="square" lIns="19046" tIns="19046" rIns="19046" bIns="19046" numCol="1" anchor="ctr">
              <a:noAutofit/>
            </a:bodyPr>
            <a:lstStyle/>
            <a:p>
              <a:pPr algn="ctr" defTabSz="914400">
                <a:defRPr/>
              </a:pPr>
              <a:endParaRPr sz="5400" kern="0" dirty="0">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文本框 3"/>
            <p:cNvSpPr txBox="1"/>
            <p:nvPr/>
          </p:nvSpPr>
          <p:spPr>
            <a:xfrm>
              <a:off x="5191080" y="1715170"/>
              <a:ext cx="2757590" cy="647909"/>
            </a:xfrm>
            <a:prstGeom prst="rect">
              <a:avLst/>
            </a:prstGeom>
            <a:noFill/>
            <a:ln w="38100">
              <a:noFill/>
            </a:ln>
          </p:spPr>
          <p:txBody>
            <a:bodyPr wrap="square" rtlCol="0">
              <a:spAutoFit/>
            </a:bodyPr>
            <a:lstStyle/>
            <a:p>
              <a:pPr algn="ctr"/>
              <a:r>
                <a:rPr kumimoji="1" lang="zh-CN" altLang="en-US" sz="5400" dirty="0">
                  <a:solidFill>
                    <a:schemeClr val="bg2"/>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第二章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785089" y="2347302"/>
            <a:ext cx="3960812" cy="3136952"/>
            <a:chOff x="2457" y="1051"/>
            <a:chExt cx="2774" cy="2197"/>
          </a:xfrm>
        </p:grpSpPr>
        <p:sp>
          <p:nvSpPr>
            <p:cNvPr id="5" name="Freeform 5"/>
            <p:cNvSpPr/>
            <p:nvPr/>
          </p:nvSpPr>
          <p:spPr bwMode="auto">
            <a:xfrm>
              <a:off x="2484" y="3138"/>
              <a:ext cx="2715" cy="110"/>
            </a:xfrm>
            <a:custGeom>
              <a:avLst/>
              <a:gdLst>
                <a:gd name="T0" fmla="*/ 1011 w 1016"/>
                <a:gd name="T1" fmla="*/ 33 h 41"/>
                <a:gd name="T2" fmla="*/ 508 w 1016"/>
                <a:gd name="T3" fmla="*/ 10 h 41"/>
                <a:gd name="T4" fmla="*/ 258 w 1016"/>
                <a:gd name="T5" fmla="*/ 5 h 41"/>
                <a:gd name="T6" fmla="*/ 4 w 1016"/>
                <a:gd name="T7" fmla="*/ 9 h 41"/>
                <a:gd name="T8" fmla="*/ 4 w 1016"/>
                <a:gd name="T9" fmla="*/ 16 h 41"/>
                <a:gd name="T10" fmla="*/ 258 w 1016"/>
                <a:gd name="T11" fmla="*/ 16 h 41"/>
                <a:gd name="T12" fmla="*/ 508 w 1016"/>
                <a:gd name="T13" fmla="*/ 21 h 41"/>
                <a:gd name="T14" fmla="*/ 1011 w 1016"/>
                <a:gd name="T15" fmla="*/ 41 h 41"/>
                <a:gd name="T16" fmla="*/ 1011 w 1016"/>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41">
                  <a:moveTo>
                    <a:pt x="1011" y="33"/>
                  </a:moveTo>
                  <a:cubicBezTo>
                    <a:pt x="844" y="19"/>
                    <a:pt x="675" y="15"/>
                    <a:pt x="508" y="10"/>
                  </a:cubicBezTo>
                  <a:cubicBezTo>
                    <a:pt x="425" y="8"/>
                    <a:pt x="341" y="6"/>
                    <a:pt x="258" y="5"/>
                  </a:cubicBezTo>
                  <a:cubicBezTo>
                    <a:pt x="174" y="5"/>
                    <a:pt x="88" y="0"/>
                    <a:pt x="4" y="9"/>
                  </a:cubicBezTo>
                  <a:cubicBezTo>
                    <a:pt x="0" y="9"/>
                    <a:pt x="0" y="16"/>
                    <a:pt x="4" y="16"/>
                  </a:cubicBezTo>
                  <a:cubicBezTo>
                    <a:pt x="88" y="21"/>
                    <a:pt x="174" y="15"/>
                    <a:pt x="258" y="16"/>
                  </a:cubicBezTo>
                  <a:cubicBezTo>
                    <a:pt x="341" y="17"/>
                    <a:pt x="425" y="18"/>
                    <a:pt x="508" y="21"/>
                  </a:cubicBezTo>
                  <a:cubicBezTo>
                    <a:pt x="675" y="26"/>
                    <a:pt x="843" y="39"/>
                    <a:pt x="1011" y="41"/>
                  </a:cubicBezTo>
                  <a:cubicBezTo>
                    <a:pt x="1016" y="41"/>
                    <a:pt x="1016" y="33"/>
                    <a:pt x="1011" y="33"/>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 name="Freeform 6"/>
            <p:cNvSpPr/>
            <p:nvPr/>
          </p:nvSpPr>
          <p:spPr bwMode="auto">
            <a:xfrm>
              <a:off x="2919" y="2327"/>
              <a:ext cx="1120" cy="610"/>
            </a:xfrm>
            <a:custGeom>
              <a:avLst/>
              <a:gdLst>
                <a:gd name="T0" fmla="*/ 414 w 419"/>
                <a:gd name="T1" fmla="*/ 209 h 228"/>
                <a:gd name="T2" fmla="*/ 200 w 419"/>
                <a:gd name="T3" fmla="*/ 111 h 228"/>
                <a:gd name="T4" fmla="*/ 97 w 419"/>
                <a:gd name="T5" fmla="*/ 55 h 228"/>
                <a:gd name="T6" fmla="*/ 46 w 419"/>
                <a:gd name="T7" fmla="*/ 25 h 228"/>
                <a:gd name="T8" fmla="*/ 6 w 419"/>
                <a:gd name="T9" fmla="*/ 2 h 228"/>
                <a:gd name="T10" fmla="*/ 3 w 419"/>
                <a:gd name="T11" fmla="*/ 1 h 228"/>
                <a:gd name="T12" fmla="*/ 1 w 419"/>
                <a:gd name="T13" fmla="*/ 1 h 228"/>
                <a:gd name="T14" fmla="*/ 0 w 419"/>
                <a:gd name="T15" fmla="*/ 2 h 228"/>
                <a:gd name="T16" fmla="*/ 2 w 419"/>
                <a:gd name="T17" fmla="*/ 3 h 228"/>
                <a:gd name="T18" fmla="*/ 1 w 419"/>
                <a:gd name="T19" fmla="*/ 108 h 228"/>
                <a:gd name="T20" fmla="*/ 4 w 419"/>
                <a:gd name="T21" fmla="*/ 203 h 228"/>
                <a:gd name="T22" fmla="*/ 4 w 419"/>
                <a:gd name="T23" fmla="*/ 207 h 228"/>
                <a:gd name="T24" fmla="*/ 13 w 419"/>
                <a:gd name="T25" fmla="*/ 207 h 228"/>
                <a:gd name="T26" fmla="*/ 207 w 419"/>
                <a:gd name="T27" fmla="*/ 210 h 228"/>
                <a:gd name="T28" fmla="*/ 407 w 419"/>
                <a:gd name="T29" fmla="*/ 227 h 228"/>
                <a:gd name="T30" fmla="*/ 409 w 419"/>
                <a:gd name="T31" fmla="*/ 217 h 228"/>
                <a:gd name="T32" fmla="*/ 210 w 419"/>
                <a:gd name="T33" fmla="*/ 200 h 228"/>
                <a:gd name="T34" fmla="*/ 14 w 419"/>
                <a:gd name="T35" fmla="*/ 202 h 228"/>
                <a:gd name="T36" fmla="*/ 11 w 419"/>
                <a:gd name="T37" fmla="*/ 104 h 228"/>
                <a:gd name="T38" fmla="*/ 6 w 419"/>
                <a:gd name="T39" fmla="*/ 8 h 228"/>
                <a:gd name="T40" fmla="*/ 92 w 419"/>
                <a:gd name="T41" fmla="*/ 64 h 228"/>
                <a:gd name="T42" fmla="*/ 198 w 419"/>
                <a:gd name="T43" fmla="*/ 122 h 228"/>
                <a:gd name="T44" fmla="*/ 411 w 419"/>
                <a:gd name="T45" fmla="*/ 217 h 228"/>
                <a:gd name="T46" fmla="*/ 414 w 419"/>
                <a:gd name="T47" fmla="*/ 20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228">
                  <a:moveTo>
                    <a:pt x="414" y="209"/>
                  </a:moveTo>
                  <a:cubicBezTo>
                    <a:pt x="342" y="178"/>
                    <a:pt x="270" y="147"/>
                    <a:pt x="200" y="111"/>
                  </a:cubicBezTo>
                  <a:cubicBezTo>
                    <a:pt x="165" y="93"/>
                    <a:pt x="131" y="74"/>
                    <a:pt x="97" y="55"/>
                  </a:cubicBezTo>
                  <a:cubicBezTo>
                    <a:pt x="80" y="45"/>
                    <a:pt x="63" y="35"/>
                    <a:pt x="46" y="25"/>
                  </a:cubicBezTo>
                  <a:cubicBezTo>
                    <a:pt x="33" y="17"/>
                    <a:pt x="20" y="8"/>
                    <a:pt x="6" y="2"/>
                  </a:cubicBezTo>
                  <a:cubicBezTo>
                    <a:pt x="5" y="1"/>
                    <a:pt x="4" y="1"/>
                    <a:pt x="3" y="1"/>
                  </a:cubicBezTo>
                  <a:cubicBezTo>
                    <a:pt x="2" y="1"/>
                    <a:pt x="1" y="1"/>
                    <a:pt x="1" y="1"/>
                  </a:cubicBezTo>
                  <a:cubicBezTo>
                    <a:pt x="0" y="0"/>
                    <a:pt x="0" y="1"/>
                    <a:pt x="0" y="2"/>
                  </a:cubicBezTo>
                  <a:cubicBezTo>
                    <a:pt x="1" y="2"/>
                    <a:pt x="1" y="3"/>
                    <a:pt x="2" y="3"/>
                  </a:cubicBezTo>
                  <a:cubicBezTo>
                    <a:pt x="1" y="38"/>
                    <a:pt x="0" y="73"/>
                    <a:pt x="1" y="108"/>
                  </a:cubicBezTo>
                  <a:cubicBezTo>
                    <a:pt x="2" y="139"/>
                    <a:pt x="0" y="172"/>
                    <a:pt x="4" y="203"/>
                  </a:cubicBezTo>
                  <a:cubicBezTo>
                    <a:pt x="2" y="204"/>
                    <a:pt x="2" y="207"/>
                    <a:pt x="4" y="207"/>
                  </a:cubicBezTo>
                  <a:cubicBezTo>
                    <a:pt x="5" y="212"/>
                    <a:pt x="11" y="211"/>
                    <a:pt x="13" y="207"/>
                  </a:cubicBezTo>
                  <a:cubicBezTo>
                    <a:pt x="77" y="209"/>
                    <a:pt x="142" y="208"/>
                    <a:pt x="207" y="210"/>
                  </a:cubicBezTo>
                  <a:cubicBezTo>
                    <a:pt x="274" y="213"/>
                    <a:pt x="341" y="220"/>
                    <a:pt x="407" y="227"/>
                  </a:cubicBezTo>
                  <a:cubicBezTo>
                    <a:pt x="413" y="228"/>
                    <a:pt x="414" y="218"/>
                    <a:pt x="409" y="217"/>
                  </a:cubicBezTo>
                  <a:cubicBezTo>
                    <a:pt x="343" y="208"/>
                    <a:pt x="277" y="203"/>
                    <a:pt x="210" y="200"/>
                  </a:cubicBezTo>
                  <a:cubicBezTo>
                    <a:pt x="145" y="197"/>
                    <a:pt x="79" y="195"/>
                    <a:pt x="14" y="202"/>
                  </a:cubicBezTo>
                  <a:cubicBezTo>
                    <a:pt x="16" y="170"/>
                    <a:pt x="13" y="136"/>
                    <a:pt x="11" y="104"/>
                  </a:cubicBezTo>
                  <a:cubicBezTo>
                    <a:pt x="10" y="72"/>
                    <a:pt x="9" y="40"/>
                    <a:pt x="6" y="8"/>
                  </a:cubicBezTo>
                  <a:cubicBezTo>
                    <a:pt x="30" y="31"/>
                    <a:pt x="64" y="47"/>
                    <a:pt x="92" y="64"/>
                  </a:cubicBezTo>
                  <a:cubicBezTo>
                    <a:pt x="127" y="84"/>
                    <a:pt x="162" y="104"/>
                    <a:pt x="198" y="122"/>
                  </a:cubicBezTo>
                  <a:cubicBezTo>
                    <a:pt x="267" y="157"/>
                    <a:pt x="338" y="191"/>
                    <a:pt x="411" y="217"/>
                  </a:cubicBezTo>
                  <a:cubicBezTo>
                    <a:pt x="415" y="218"/>
                    <a:pt x="419" y="211"/>
                    <a:pt x="414" y="209"/>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7" name="Freeform 7"/>
            <p:cNvSpPr>
              <a:spLocks noEditPoints="1"/>
            </p:cNvSpPr>
            <p:nvPr/>
          </p:nvSpPr>
          <p:spPr bwMode="auto">
            <a:xfrm>
              <a:off x="2457" y="1101"/>
              <a:ext cx="2774" cy="2136"/>
            </a:xfrm>
            <a:custGeom>
              <a:avLst/>
              <a:gdLst>
                <a:gd name="T0" fmla="*/ 439 w 1038"/>
                <a:gd name="T1" fmla="*/ 412 h 798"/>
                <a:gd name="T2" fmla="*/ 550 w 1038"/>
                <a:gd name="T3" fmla="*/ 402 h 798"/>
                <a:gd name="T4" fmla="*/ 481 w 1038"/>
                <a:gd name="T5" fmla="*/ 344 h 798"/>
                <a:gd name="T6" fmla="*/ 559 w 1038"/>
                <a:gd name="T7" fmla="*/ 311 h 798"/>
                <a:gd name="T8" fmla="*/ 541 w 1038"/>
                <a:gd name="T9" fmla="*/ 309 h 798"/>
                <a:gd name="T10" fmla="*/ 455 w 1038"/>
                <a:gd name="T11" fmla="*/ 263 h 798"/>
                <a:gd name="T12" fmla="*/ 429 w 1038"/>
                <a:gd name="T13" fmla="*/ 142 h 798"/>
                <a:gd name="T14" fmla="*/ 400 w 1038"/>
                <a:gd name="T15" fmla="*/ 162 h 798"/>
                <a:gd name="T16" fmla="*/ 318 w 1038"/>
                <a:gd name="T17" fmla="*/ 228 h 798"/>
                <a:gd name="T18" fmla="*/ 262 w 1038"/>
                <a:gd name="T19" fmla="*/ 27 h 798"/>
                <a:gd name="T20" fmla="*/ 216 w 1038"/>
                <a:gd name="T21" fmla="*/ 213 h 798"/>
                <a:gd name="T22" fmla="*/ 85 w 1038"/>
                <a:gd name="T23" fmla="*/ 237 h 798"/>
                <a:gd name="T24" fmla="*/ 111 w 1038"/>
                <a:gd name="T25" fmla="*/ 224 h 798"/>
                <a:gd name="T26" fmla="*/ 272 w 1038"/>
                <a:gd name="T27" fmla="*/ 363 h 798"/>
                <a:gd name="T28" fmla="*/ 10 w 1038"/>
                <a:gd name="T29" fmla="*/ 502 h 798"/>
                <a:gd name="T30" fmla="*/ 19 w 1038"/>
                <a:gd name="T31" fmla="*/ 506 h 798"/>
                <a:gd name="T32" fmla="*/ 92 w 1038"/>
                <a:gd name="T33" fmla="*/ 277 h 798"/>
                <a:gd name="T34" fmla="*/ 126 w 1038"/>
                <a:gd name="T35" fmla="*/ 295 h 798"/>
                <a:gd name="T36" fmla="*/ 211 w 1038"/>
                <a:gd name="T37" fmla="*/ 342 h 798"/>
                <a:gd name="T38" fmla="*/ 263 w 1038"/>
                <a:gd name="T39" fmla="*/ 371 h 798"/>
                <a:gd name="T40" fmla="*/ 320 w 1038"/>
                <a:gd name="T41" fmla="*/ 402 h 798"/>
                <a:gd name="T42" fmla="*/ 392 w 1038"/>
                <a:gd name="T43" fmla="*/ 441 h 798"/>
                <a:gd name="T44" fmla="*/ 409 w 1038"/>
                <a:gd name="T45" fmla="*/ 450 h 798"/>
                <a:gd name="T46" fmla="*/ 429 w 1038"/>
                <a:gd name="T47" fmla="*/ 462 h 798"/>
                <a:gd name="T48" fmla="*/ 491 w 1038"/>
                <a:gd name="T49" fmla="*/ 496 h 798"/>
                <a:gd name="T50" fmla="*/ 495 w 1038"/>
                <a:gd name="T51" fmla="*/ 498 h 798"/>
                <a:gd name="T52" fmla="*/ 526 w 1038"/>
                <a:gd name="T53" fmla="*/ 515 h 798"/>
                <a:gd name="T54" fmla="*/ 582 w 1038"/>
                <a:gd name="T55" fmla="*/ 546 h 798"/>
                <a:gd name="T56" fmla="*/ 595 w 1038"/>
                <a:gd name="T57" fmla="*/ 580 h 798"/>
                <a:gd name="T58" fmla="*/ 639 w 1038"/>
                <a:gd name="T59" fmla="*/ 593 h 798"/>
                <a:gd name="T60" fmla="*/ 668 w 1038"/>
                <a:gd name="T61" fmla="*/ 604 h 798"/>
                <a:gd name="T62" fmla="*/ 697 w 1038"/>
                <a:gd name="T63" fmla="*/ 622 h 798"/>
                <a:gd name="T64" fmla="*/ 719 w 1038"/>
                <a:gd name="T65" fmla="*/ 649 h 798"/>
                <a:gd name="T66" fmla="*/ 761 w 1038"/>
                <a:gd name="T67" fmla="*/ 646 h 798"/>
                <a:gd name="T68" fmla="*/ 806 w 1038"/>
                <a:gd name="T69" fmla="*/ 671 h 798"/>
                <a:gd name="T70" fmla="*/ 831 w 1038"/>
                <a:gd name="T71" fmla="*/ 694 h 798"/>
                <a:gd name="T72" fmla="*/ 858 w 1038"/>
                <a:gd name="T73" fmla="*/ 720 h 798"/>
                <a:gd name="T74" fmla="*/ 900 w 1038"/>
                <a:gd name="T75" fmla="*/ 745 h 798"/>
                <a:gd name="T76" fmla="*/ 935 w 1038"/>
                <a:gd name="T77" fmla="*/ 764 h 798"/>
                <a:gd name="T78" fmla="*/ 1034 w 1038"/>
                <a:gd name="T79" fmla="*/ 789 h 798"/>
                <a:gd name="T80" fmla="*/ 523 w 1038"/>
                <a:gd name="T81" fmla="*/ 444 h 798"/>
                <a:gd name="T82" fmla="*/ 437 w 1038"/>
                <a:gd name="T83" fmla="*/ 159 h 798"/>
                <a:gd name="T84" fmla="*/ 136 w 1038"/>
                <a:gd name="T85" fmla="*/ 89 h 798"/>
                <a:gd name="T86" fmla="*/ 156 w 1038"/>
                <a:gd name="T87" fmla="*/ 76 h 798"/>
                <a:gd name="T88" fmla="*/ 162 w 1038"/>
                <a:gd name="T89" fmla="*/ 39 h 798"/>
                <a:gd name="T90" fmla="*/ 198 w 1038"/>
                <a:gd name="T91" fmla="*/ 63 h 798"/>
                <a:gd name="T92" fmla="*/ 225 w 1038"/>
                <a:gd name="T93" fmla="*/ 58 h 798"/>
                <a:gd name="T94" fmla="*/ 231 w 1038"/>
                <a:gd name="T95" fmla="*/ 25 h 798"/>
                <a:gd name="T96" fmla="*/ 288 w 1038"/>
                <a:gd name="T97" fmla="*/ 56 h 798"/>
                <a:gd name="T98" fmla="*/ 219 w 1038"/>
                <a:gd name="T99" fmla="*/ 213 h 798"/>
                <a:gd name="T100" fmla="*/ 344 w 1038"/>
                <a:gd name="T101" fmla="*/ 252 h 798"/>
                <a:gd name="T102" fmla="*/ 394 w 1038"/>
                <a:gd name="T103" fmla="*/ 42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8" h="798">
                  <a:moveTo>
                    <a:pt x="1034" y="789"/>
                  </a:moveTo>
                  <a:cubicBezTo>
                    <a:pt x="984" y="760"/>
                    <a:pt x="933" y="731"/>
                    <a:pt x="882" y="702"/>
                  </a:cubicBezTo>
                  <a:cubicBezTo>
                    <a:pt x="883" y="700"/>
                    <a:pt x="880" y="699"/>
                    <a:pt x="879" y="700"/>
                  </a:cubicBezTo>
                  <a:cubicBezTo>
                    <a:pt x="721" y="611"/>
                    <a:pt x="563" y="523"/>
                    <a:pt x="405" y="435"/>
                  </a:cubicBezTo>
                  <a:cubicBezTo>
                    <a:pt x="417" y="430"/>
                    <a:pt x="429" y="422"/>
                    <a:pt x="439" y="412"/>
                  </a:cubicBezTo>
                  <a:cubicBezTo>
                    <a:pt x="465" y="424"/>
                    <a:pt x="491" y="439"/>
                    <a:pt x="518" y="448"/>
                  </a:cubicBezTo>
                  <a:cubicBezTo>
                    <a:pt x="521" y="449"/>
                    <a:pt x="523" y="447"/>
                    <a:pt x="523" y="444"/>
                  </a:cubicBezTo>
                  <a:cubicBezTo>
                    <a:pt x="523" y="447"/>
                    <a:pt x="525" y="449"/>
                    <a:pt x="527" y="449"/>
                  </a:cubicBezTo>
                  <a:cubicBezTo>
                    <a:pt x="537" y="448"/>
                    <a:pt x="546" y="439"/>
                    <a:pt x="550" y="430"/>
                  </a:cubicBezTo>
                  <a:cubicBezTo>
                    <a:pt x="553" y="423"/>
                    <a:pt x="557" y="408"/>
                    <a:pt x="550" y="402"/>
                  </a:cubicBezTo>
                  <a:cubicBezTo>
                    <a:pt x="542" y="396"/>
                    <a:pt x="529" y="404"/>
                    <a:pt x="524" y="410"/>
                  </a:cubicBezTo>
                  <a:cubicBezTo>
                    <a:pt x="517" y="417"/>
                    <a:pt x="512" y="425"/>
                    <a:pt x="511" y="435"/>
                  </a:cubicBezTo>
                  <a:cubicBezTo>
                    <a:pt x="491" y="422"/>
                    <a:pt x="466" y="414"/>
                    <a:pt x="443" y="408"/>
                  </a:cubicBezTo>
                  <a:cubicBezTo>
                    <a:pt x="454" y="397"/>
                    <a:pt x="463" y="384"/>
                    <a:pt x="470" y="370"/>
                  </a:cubicBezTo>
                  <a:cubicBezTo>
                    <a:pt x="474" y="362"/>
                    <a:pt x="478" y="353"/>
                    <a:pt x="481" y="344"/>
                  </a:cubicBezTo>
                  <a:cubicBezTo>
                    <a:pt x="503" y="345"/>
                    <a:pt x="527" y="347"/>
                    <a:pt x="549" y="345"/>
                  </a:cubicBezTo>
                  <a:cubicBezTo>
                    <a:pt x="554" y="344"/>
                    <a:pt x="554" y="338"/>
                    <a:pt x="549" y="337"/>
                  </a:cubicBezTo>
                  <a:cubicBezTo>
                    <a:pt x="548" y="337"/>
                    <a:pt x="547" y="337"/>
                    <a:pt x="546" y="337"/>
                  </a:cubicBezTo>
                  <a:cubicBezTo>
                    <a:pt x="545" y="331"/>
                    <a:pt x="544" y="325"/>
                    <a:pt x="546" y="320"/>
                  </a:cubicBezTo>
                  <a:cubicBezTo>
                    <a:pt x="548" y="314"/>
                    <a:pt x="553" y="309"/>
                    <a:pt x="559" y="311"/>
                  </a:cubicBezTo>
                  <a:cubicBezTo>
                    <a:pt x="565" y="313"/>
                    <a:pt x="565" y="321"/>
                    <a:pt x="564" y="326"/>
                  </a:cubicBezTo>
                  <a:cubicBezTo>
                    <a:pt x="563" y="333"/>
                    <a:pt x="559" y="337"/>
                    <a:pt x="555" y="342"/>
                  </a:cubicBezTo>
                  <a:cubicBezTo>
                    <a:pt x="552" y="345"/>
                    <a:pt x="556" y="351"/>
                    <a:pt x="560" y="348"/>
                  </a:cubicBezTo>
                  <a:cubicBezTo>
                    <a:pt x="573" y="340"/>
                    <a:pt x="583" y="309"/>
                    <a:pt x="563" y="302"/>
                  </a:cubicBezTo>
                  <a:cubicBezTo>
                    <a:pt x="555" y="299"/>
                    <a:pt x="546" y="303"/>
                    <a:pt x="541" y="309"/>
                  </a:cubicBezTo>
                  <a:cubicBezTo>
                    <a:pt x="535" y="317"/>
                    <a:pt x="536" y="327"/>
                    <a:pt x="538" y="336"/>
                  </a:cubicBezTo>
                  <a:cubicBezTo>
                    <a:pt x="520" y="335"/>
                    <a:pt x="501" y="337"/>
                    <a:pt x="483" y="338"/>
                  </a:cubicBezTo>
                  <a:cubicBezTo>
                    <a:pt x="486" y="328"/>
                    <a:pt x="489" y="318"/>
                    <a:pt x="491" y="308"/>
                  </a:cubicBezTo>
                  <a:cubicBezTo>
                    <a:pt x="493" y="298"/>
                    <a:pt x="500" y="278"/>
                    <a:pt x="491" y="268"/>
                  </a:cubicBezTo>
                  <a:cubicBezTo>
                    <a:pt x="483" y="260"/>
                    <a:pt x="465" y="264"/>
                    <a:pt x="455" y="263"/>
                  </a:cubicBezTo>
                  <a:cubicBezTo>
                    <a:pt x="432" y="263"/>
                    <a:pt x="410" y="260"/>
                    <a:pt x="388" y="255"/>
                  </a:cubicBezTo>
                  <a:cubicBezTo>
                    <a:pt x="366" y="249"/>
                    <a:pt x="346" y="241"/>
                    <a:pt x="327" y="232"/>
                  </a:cubicBezTo>
                  <a:cubicBezTo>
                    <a:pt x="359" y="228"/>
                    <a:pt x="398" y="205"/>
                    <a:pt x="407" y="172"/>
                  </a:cubicBezTo>
                  <a:cubicBezTo>
                    <a:pt x="418" y="183"/>
                    <a:pt x="440" y="185"/>
                    <a:pt x="445" y="168"/>
                  </a:cubicBezTo>
                  <a:cubicBezTo>
                    <a:pt x="449" y="156"/>
                    <a:pt x="440" y="145"/>
                    <a:pt x="429" y="142"/>
                  </a:cubicBezTo>
                  <a:cubicBezTo>
                    <a:pt x="421" y="140"/>
                    <a:pt x="411" y="142"/>
                    <a:pt x="404" y="148"/>
                  </a:cubicBezTo>
                  <a:cubicBezTo>
                    <a:pt x="404" y="148"/>
                    <a:pt x="404" y="148"/>
                    <a:pt x="404" y="148"/>
                  </a:cubicBezTo>
                  <a:cubicBezTo>
                    <a:pt x="400" y="151"/>
                    <a:pt x="398" y="155"/>
                    <a:pt x="396" y="159"/>
                  </a:cubicBezTo>
                  <a:cubicBezTo>
                    <a:pt x="395" y="161"/>
                    <a:pt x="398" y="163"/>
                    <a:pt x="400" y="162"/>
                  </a:cubicBezTo>
                  <a:cubicBezTo>
                    <a:pt x="400" y="162"/>
                    <a:pt x="400" y="162"/>
                    <a:pt x="400" y="162"/>
                  </a:cubicBezTo>
                  <a:cubicBezTo>
                    <a:pt x="401" y="163"/>
                    <a:pt x="401" y="164"/>
                    <a:pt x="402" y="166"/>
                  </a:cubicBezTo>
                  <a:cubicBezTo>
                    <a:pt x="402" y="166"/>
                    <a:pt x="402" y="166"/>
                    <a:pt x="402" y="166"/>
                  </a:cubicBezTo>
                  <a:cubicBezTo>
                    <a:pt x="390" y="181"/>
                    <a:pt x="383" y="197"/>
                    <a:pt x="367" y="209"/>
                  </a:cubicBezTo>
                  <a:cubicBezTo>
                    <a:pt x="352" y="219"/>
                    <a:pt x="336" y="225"/>
                    <a:pt x="319" y="228"/>
                  </a:cubicBezTo>
                  <a:cubicBezTo>
                    <a:pt x="318" y="228"/>
                    <a:pt x="318" y="228"/>
                    <a:pt x="318" y="228"/>
                  </a:cubicBezTo>
                  <a:cubicBezTo>
                    <a:pt x="302" y="219"/>
                    <a:pt x="285" y="210"/>
                    <a:pt x="268" y="201"/>
                  </a:cubicBezTo>
                  <a:cubicBezTo>
                    <a:pt x="291" y="190"/>
                    <a:pt x="311" y="173"/>
                    <a:pt x="321" y="148"/>
                  </a:cubicBezTo>
                  <a:cubicBezTo>
                    <a:pt x="337" y="107"/>
                    <a:pt x="318" y="67"/>
                    <a:pt x="285" y="42"/>
                  </a:cubicBezTo>
                  <a:cubicBezTo>
                    <a:pt x="280" y="37"/>
                    <a:pt x="272" y="33"/>
                    <a:pt x="264" y="28"/>
                  </a:cubicBezTo>
                  <a:cubicBezTo>
                    <a:pt x="264" y="27"/>
                    <a:pt x="263" y="27"/>
                    <a:pt x="262" y="27"/>
                  </a:cubicBezTo>
                  <a:cubicBezTo>
                    <a:pt x="230" y="11"/>
                    <a:pt x="187" y="0"/>
                    <a:pt x="165" y="29"/>
                  </a:cubicBezTo>
                  <a:cubicBezTo>
                    <a:pt x="128" y="51"/>
                    <a:pt x="107" y="93"/>
                    <a:pt x="112" y="137"/>
                  </a:cubicBezTo>
                  <a:cubicBezTo>
                    <a:pt x="115" y="158"/>
                    <a:pt x="123" y="183"/>
                    <a:pt x="141" y="197"/>
                  </a:cubicBezTo>
                  <a:cubicBezTo>
                    <a:pt x="158" y="210"/>
                    <a:pt x="185" y="213"/>
                    <a:pt x="206" y="213"/>
                  </a:cubicBezTo>
                  <a:cubicBezTo>
                    <a:pt x="210" y="213"/>
                    <a:pt x="213" y="213"/>
                    <a:pt x="216" y="213"/>
                  </a:cubicBezTo>
                  <a:cubicBezTo>
                    <a:pt x="216" y="230"/>
                    <a:pt x="218" y="246"/>
                    <a:pt x="221" y="262"/>
                  </a:cubicBezTo>
                  <a:cubicBezTo>
                    <a:pt x="185" y="274"/>
                    <a:pt x="149" y="266"/>
                    <a:pt x="120" y="239"/>
                  </a:cubicBezTo>
                  <a:cubicBezTo>
                    <a:pt x="123" y="232"/>
                    <a:pt x="123" y="225"/>
                    <a:pt x="118" y="219"/>
                  </a:cubicBezTo>
                  <a:cubicBezTo>
                    <a:pt x="112" y="212"/>
                    <a:pt x="102" y="210"/>
                    <a:pt x="94" y="214"/>
                  </a:cubicBezTo>
                  <a:cubicBezTo>
                    <a:pt x="85" y="218"/>
                    <a:pt x="81" y="228"/>
                    <a:pt x="85" y="237"/>
                  </a:cubicBezTo>
                  <a:cubicBezTo>
                    <a:pt x="88" y="245"/>
                    <a:pt x="98" y="255"/>
                    <a:pt x="107" y="249"/>
                  </a:cubicBezTo>
                  <a:cubicBezTo>
                    <a:pt x="110" y="248"/>
                    <a:pt x="109" y="244"/>
                    <a:pt x="107" y="243"/>
                  </a:cubicBezTo>
                  <a:cubicBezTo>
                    <a:pt x="101" y="242"/>
                    <a:pt x="96" y="241"/>
                    <a:pt x="93" y="235"/>
                  </a:cubicBezTo>
                  <a:cubicBezTo>
                    <a:pt x="90" y="230"/>
                    <a:pt x="92" y="224"/>
                    <a:pt x="98" y="221"/>
                  </a:cubicBezTo>
                  <a:cubicBezTo>
                    <a:pt x="102" y="220"/>
                    <a:pt x="108" y="221"/>
                    <a:pt x="111" y="224"/>
                  </a:cubicBezTo>
                  <a:cubicBezTo>
                    <a:pt x="117" y="229"/>
                    <a:pt x="115" y="238"/>
                    <a:pt x="110" y="243"/>
                  </a:cubicBezTo>
                  <a:cubicBezTo>
                    <a:pt x="108" y="246"/>
                    <a:pt x="112" y="250"/>
                    <a:pt x="115" y="247"/>
                  </a:cubicBezTo>
                  <a:cubicBezTo>
                    <a:pt x="115" y="246"/>
                    <a:pt x="116" y="246"/>
                    <a:pt x="117" y="245"/>
                  </a:cubicBezTo>
                  <a:cubicBezTo>
                    <a:pt x="141" y="276"/>
                    <a:pt x="188" y="284"/>
                    <a:pt x="223" y="267"/>
                  </a:cubicBezTo>
                  <a:cubicBezTo>
                    <a:pt x="232" y="302"/>
                    <a:pt x="249" y="334"/>
                    <a:pt x="272" y="363"/>
                  </a:cubicBezTo>
                  <a:cubicBezTo>
                    <a:pt x="263" y="358"/>
                    <a:pt x="254" y="353"/>
                    <a:pt x="245" y="348"/>
                  </a:cubicBezTo>
                  <a:cubicBezTo>
                    <a:pt x="170" y="307"/>
                    <a:pt x="95" y="263"/>
                    <a:pt x="18" y="227"/>
                  </a:cubicBezTo>
                  <a:cubicBezTo>
                    <a:pt x="17" y="227"/>
                    <a:pt x="16" y="227"/>
                    <a:pt x="15" y="227"/>
                  </a:cubicBezTo>
                  <a:cubicBezTo>
                    <a:pt x="14" y="226"/>
                    <a:pt x="12" y="227"/>
                    <a:pt x="12" y="229"/>
                  </a:cubicBezTo>
                  <a:cubicBezTo>
                    <a:pt x="7" y="320"/>
                    <a:pt x="12" y="411"/>
                    <a:pt x="10" y="502"/>
                  </a:cubicBezTo>
                  <a:cubicBezTo>
                    <a:pt x="10" y="547"/>
                    <a:pt x="9" y="592"/>
                    <a:pt x="7" y="637"/>
                  </a:cubicBezTo>
                  <a:cubicBezTo>
                    <a:pt x="5" y="683"/>
                    <a:pt x="0" y="730"/>
                    <a:pt x="2" y="776"/>
                  </a:cubicBezTo>
                  <a:cubicBezTo>
                    <a:pt x="2" y="779"/>
                    <a:pt x="8" y="781"/>
                    <a:pt x="9" y="777"/>
                  </a:cubicBezTo>
                  <a:cubicBezTo>
                    <a:pt x="15" y="733"/>
                    <a:pt x="14" y="688"/>
                    <a:pt x="16" y="645"/>
                  </a:cubicBezTo>
                  <a:cubicBezTo>
                    <a:pt x="17" y="599"/>
                    <a:pt x="19" y="553"/>
                    <a:pt x="19" y="506"/>
                  </a:cubicBezTo>
                  <a:cubicBezTo>
                    <a:pt x="21" y="416"/>
                    <a:pt x="25" y="323"/>
                    <a:pt x="17" y="232"/>
                  </a:cubicBezTo>
                  <a:cubicBezTo>
                    <a:pt x="40" y="247"/>
                    <a:pt x="63" y="261"/>
                    <a:pt x="87" y="274"/>
                  </a:cubicBezTo>
                  <a:cubicBezTo>
                    <a:pt x="79" y="282"/>
                    <a:pt x="73" y="293"/>
                    <a:pt x="66" y="302"/>
                  </a:cubicBezTo>
                  <a:cubicBezTo>
                    <a:pt x="64" y="305"/>
                    <a:pt x="69" y="308"/>
                    <a:pt x="71" y="306"/>
                  </a:cubicBezTo>
                  <a:cubicBezTo>
                    <a:pt x="78" y="296"/>
                    <a:pt x="86" y="287"/>
                    <a:pt x="92" y="277"/>
                  </a:cubicBezTo>
                  <a:cubicBezTo>
                    <a:pt x="102" y="282"/>
                    <a:pt x="112" y="288"/>
                    <a:pt x="121" y="293"/>
                  </a:cubicBezTo>
                  <a:cubicBezTo>
                    <a:pt x="113" y="301"/>
                    <a:pt x="109" y="312"/>
                    <a:pt x="104" y="322"/>
                  </a:cubicBezTo>
                  <a:cubicBezTo>
                    <a:pt x="103" y="325"/>
                    <a:pt x="108" y="327"/>
                    <a:pt x="109" y="324"/>
                  </a:cubicBezTo>
                  <a:cubicBezTo>
                    <a:pt x="115" y="315"/>
                    <a:pt x="121" y="306"/>
                    <a:pt x="125" y="296"/>
                  </a:cubicBezTo>
                  <a:cubicBezTo>
                    <a:pt x="126" y="296"/>
                    <a:pt x="126" y="296"/>
                    <a:pt x="126" y="295"/>
                  </a:cubicBezTo>
                  <a:cubicBezTo>
                    <a:pt x="141" y="304"/>
                    <a:pt x="156" y="312"/>
                    <a:pt x="171" y="320"/>
                  </a:cubicBezTo>
                  <a:cubicBezTo>
                    <a:pt x="167" y="326"/>
                    <a:pt x="162" y="331"/>
                    <a:pt x="156" y="334"/>
                  </a:cubicBezTo>
                  <a:cubicBezTo>
                    <a:pt x="153" y="336"/>
                    <a:pt x="155" y="340"/>
                    <a:pt x="158" y="339"/>
                  </a:cubicBezTo>
                  <a:cubicBezTo>
                    <a:pt x="166" y="336"/>
                    <a:pt x="173" y="330"/>
                    <a:pt x="177" y="323"/>
                  </a:cubicBezTo>
                  <a:cubicBezTo>
                    <a:pt x="188" y="330"/>
                    <a:pt x="200" y="336"/>
                    <a:pt x="211" y="342"/>
                  </a:cubicBezTo>
                  <a:cubicBezTo>
                    <a:pt x="227" y="351"/>
                    <a:pt x="243" y="360"/>
                    <a:pt x="259" y="368"/>
                  </a:cubicBezTo>
                  <a:cubicBezTo>
                    <a:pt x="259" y="368"/>
                    <a:pt x="259" y="368"/>
                    <a:pt x="259" y="369"/>
                  </a:cubicBezTo>
                  <a:cubicBezTo>
                    <a:pt x="254" y="374"/>
                    <a:pt x="251" y="381"/>
                    <a:pt x="248" y="388"/>
                  </a:cubicBezTo>
                  <a:cubicBezTo>
                    <a:pt x="246" y="391"/>
                    <a:pt x="250" y="393"/>
                    <a:pt x="252" y="390"/>
                  </a:cubicBezTo>
                  <a:cubicBezTo>
                    <a:pt x="256" y="384"/>
                    <a:pt x="260" y="378"/>
                    <a:pt x="263" y="371"/>
                  </a:cubicBezTo>
                  <a:cubicBezTo>
                    <a:pt x="263" y="371"/>
                    <a:pt x="263" y="371"/>
                    <a:pt x="263" y="370"/>
                  </a:cubicBezTo>
                  <a:cubicBezTo>
                    <a:pt x="279" y="380"/>
                    <a:pt x="296" y="389"/>
                    <a:pt x="312" y="398"/>
                  </a:cubicBezTo>
                  <a:cubicBezTo>
                    <a:pt x="310" y="402"/>
                    <a:pt x="307" y="407"/>
                    <a:pt x="305" y="411"/>
                  </a:cubicBezTo>
                  <a:cubicBezTo>
                    <a:pt x="303" y="415"/>
                    <a:pt x="309" y="419"/>
                    <a:pt x="312" y="415"/>
                  </a:cubicBezTo>
                  <a:cubicBezTo>
                    <a:pt x="314" y="411"/>
                    <a:pt x="317" y="406"/>
                    <a:pt x="320" y="402"/>
                  </a:cubicBezTo>
                  <a:cubicBezTo>
                    <a:pt x="335" y="410"/>
                    <a:pt x="350" y="418"/>
                    <a:pt x="365" y="426"/>
                  </a:cubicBezTo>
                  <a:cubicBezTo>
                    <a:pt x="361" y="432"/>
                    <a:pt x="357" y="438"/>
                    <a:pt x="354" y="443"/>
                  </a:cubicBezTo>
                  <a:cubicBezTo>
                    <a:pt x="352" y="446"/>
                    <a:pt x="356" y="450"/>
                    <a:pt x="359" y="447"/>
                  </a:cubicBezTo>
                  <a:cubicBezTo>
                    <a:pt x="363" y="442"/>
                    <a:pt x="367" y="436"/>
                    <a:pt x="371" y="430"/>
                  </a:cubicBezTo>
                  <a:cubicBezTo>
                    <a:pt x="378" y="434"/>
                    <a:pt x="385" y="438"/>
                    <a:pt x="392" y="441"/>
                  </a:cubicBezTo>
                  <a:cubicBezTo>
                    <a:pt x="391" y="443"/>
                    <a:pt x="389" y="445"/>
                    <a:pt x="388" y="447"/>
                  </a:cubicBezTo>
                  <a:cubicBezTo>
                    <a:pt x="386" y="449"/>
                    <a:pt x="389" y="452"/>
                    <a:pt x="391" y="450"/>
                  </a:cubicBezTo>
                  <a:cubicBezTo>
                    <a:pt x="393" y="448"/>
                    <a:pt x="395" y="446"/>
                    <a:pt x="397" y="444"/>
                  </a:cubicBezTo>
                  <a:cubicBezTo>
                    <a:pt x="397" y="444"/>
                    <a:pt x="397" y="444"/>
                    <a:pt x="397" y="444"/>
                  </a:cubicBezTo>
                  <a:cubicBezTo>
                    <a:pt x="401" y="446"/>
                    <a:pt x="405" y="448"/>
                    <a:pt x="409" y="450"/>
                  </a:cubicBezTo>
                  <a:cubicBezTo>
                    <a:pt x="414" y="453"/>
                    <a:pt x="419" y="456"/>
                    <a:pt x="425" y="459"/>
                  </a:cubicBezTo>
                  <a:cubicBezTo>
                    <a:pt x="424" y="459"/>
                    <a:pt x="424" y="460"/>
                    <a:pt x="424" y="460"/>
                  </a:cubicBezTo>
                  <a:cubicBezTo>
                    <a:pt x="421" y="467"/>
                    <a:pt x="417" y="474"/>
                    <a:pt x="409" y="477"/>
                  </a:cubicBezTo>
                  <a:cubicBezTo>
                    <a:pt x="406" y="478"/>
                    <a:pt x="407" y="483"/>
                    <a:pt x="411" y="482"/>
                  </a:cubicBezTo>
                  <a:cubicBezTo>
                    <a:pt x="419" y="479"/>
                    <a:pt x="428" y="471"/>
                    <a:pt x="429" y="462"/>
                  </a:cubicBezTo>
                  <a:cubicBezTo>
                    <a:pt x="439" y="467"/>
                    <a:pt x="449" y="473"/>
                    <a:pt x="458" y="478"/>
                  </a:cubicBezTo>
                  <a:cubicBezTo>
                    <a:pt x="456" y="482"/>
                    <a:pt x="454" y="486"/>
                    <a:pt x="451" y="489"/>
                  </a:cubicBezTo>
                  <a:cubicBezTo>
                    <a:pt x="450" y="491"/>
                    <a:pt x="453" y="493"/>
                    <a:pt x="454" y="491"/>
                  </a:cubicBezTo>
                  <a:cubicBezTo>
                    <a:pt x="457" y="487"/>
                    <a:pt x="459" y="484"/>
                    <a:pt x="462" y="480"/>
                  </a:cubicBezTo>
                  <a:cubicBezTo>
                    <a:pt x="472" y="485"/>
                    <a:pt x="482" y="491"/>
                    <a:pt x="491" y="496"/>
                  </a:cubicBezTo>
                  <a:cubicBezTo>
                    <a:pt x="491" y="496"/>
                    <a:pt x="491" y="496"/>
                    <a:pt x="491" y="496"/>
                  </a:cubicBezTo>
                  <a:cubicBezTo>
                    <a:pt x="484" y="503"/>
                    <a:pt x="478" y="511"/>
                    <a:pt x="473" y="519"/>
                  </a:cubicBezTo>
                  <a:cubicBezTo>
                    <a:pt x="471" y="522"/>
                    <a:pt x="475" y="524"/>
                    <a:pt x="477" y="522"/>
                  </a:cubicBezTo>
                  <a:cubicBezTo>
                    <a:pt x="483" y="515"/>
                    <a:pt x="490" y="508"/>
                    <a:pt x="494" y="499"/>
                  </a:cubicBezTo>
                  <a:cubicBezTo>
                    <a:pt x="495" y="499"/>
                    <a:pt x="495" y="498"/>
                    <a:pt x="495" y="498"/>
                  </a:cubicBezTo>
                  <a:cubicBezTo>
                    <a:pt x="504" y="503"/>
                    <a:pt x="513" y="508"/>
                    <a:pt x="522" y="513"/>
                  </a:cubicBezTo>
                  <a:cubicBezTo>
                    <a:pt x="516" y="516"/>
                    <a:pt x="513" y="521"/>
                    <a:pt x="512" y="527"/>
                  </a:cubicBezTo>
                  <a:cubicBezTo>
                    <a:pt x="511" y="530"/>
                    <a:pt x="515" y="531"/>
                    <a:pt x="516" y="528"/>
                  </a:cubicBezTo>
                  <a:cubicBezTo>
                    <a:pt x="518" y="523"/>
                    <a:pt x="522" y="519"/>
                    <a:pt x="526" y="515"/>
                  </a:cubicBezTo>
                  <a:cubicBezTo>
                    <a:pt x="526" y="515"/>
                    <a:pt x="526" y="515"/>
                    <a:pt x="526" y="515"/>
                  </a:cubicBezTo>
                  <a:cubicBezTo>
                    <a:pt x="535" y="520"/>
                    <a:pt x="544" y="525"/>
                    <a:pt x="554" y="530"/>
                  </a:cubicBezTo>
                  <a:cubicBezTo>
                    <a:pt x="550" y="535"/>
                    <a:pt x="547" y="540"/>
                    <a:pt x="544" y="545"/>
                  </a:cubicBezTo>
                  <a:cubicBezTo>
                    <a:pt x="543" y="547"/>
                    <a:pt x="546" y="548"/>
                    <a:pt x="547" y="547"/>
                  </a:cubicBezTo>
                  <a:cubicBezTo>
                    <a:pt x="550" y="542"/>
                    <a:pt x="554" y="537"/>
                    <a:pt x="557" y="532"/>
                  </a:cubicBezTo>
                  <a:cubicBezTo>
                    <a:pt x="565" y="537"/>
                    <a:pt x="574" y="542"/>
                    <a:pt x="582" y="546"/>
                  </a:cubicBezTo>
                  <a:cubicBezTo>
                    <a:pt x="580" y="550"/>
                    <a:pt x="578" y="554"/>
                    <a:pt x="576" y="559"/>
                  </a:cubicBezTo>
                  <a:cubicBezTo>
                    <a:pt x="575" y="561"/>
                    <a:pt x="579" y="564"/>
                    <a:pt x="581" y="561"/>
                  </a:cubicBezTo>
                  <a:cubicBezTo>
                    <a:pt x="583" y="557"/>
                    <a:pt x="585" y="553"/>
                    <a:pt x="587" y="549"/>
                  </a:cubicBezTo>
                  <a:cubicBezTo>
                    <a:pt x="593" y="552"/>
                    <a:pt x="600" y="556"/>
                    <a:pt x="607" y="560"/>
                  </a:cubicBezTo>
                  <a:cubicBezTo>
                    <a:pt x="605" y="568"/>
                    <a:pt x="602" y="574"/>
                    <a:pt x="595" y="580"/>
                  </a:cubicBezTo>
                  <a:cubicBezTo>
                    <a:pt x="593" y="582"/>
                    <a:pt x="596" y="585"/>
                    <a:pt x="598" y="584"/>
                  </a:cubicBezTo>
                  <a:cubicBezTo>
                    <a:pt x="605" y="579"/>
                    <a:pt x="611" y="571"/>
                    <a:pt x="612" y="563"/>
                  </a:cubicBezTo>
                  <a:cubicBezTo>
                    <a:pt x="622" y="568"/>
                    <a:pt x="632" y="574"/>
                    <a:pt x="641" y="579"/>
                  </a:cubicBezTo>
                  <a:cubicBezTo>
                    <a:pt x="634" y="590"/>
                    <a:pt x="634" y="590"/>
                    <a:pt x="634" y="590"/>
                  </a:cubicBezTo>
                  <a:cubicBezTo>
                    <a:pt x="632" y="594"/>
                    <a:pt x="637" y="596"/>
                    <a:pt x="639" y="593"/>
                  </a:cubicBezTo>
                  <a:cubicBezTo>
                    <a:pt x="642" y="590"/>
                    <a:pt x="645" y="586"/>
                    <a:pt x="647" y="582"/>
                  </a:cubicBezTo>
                  <a:cubicBezTo>
                    <a:pt x="654" y="586"/>
                    <a:pt x="661" y="590"/>
                    <a:pt x="667" y="594"/>
                  </a:cubicBezTo>
                  <a:cubicBezTo>
                    <a:pt x="663" y="598"/>
                    <a:pt x="659" y="606"/>
                    <a:pt x="658" y="612"/>
                  </a:cubicBezTo>
                  <a:cubicBezTo>
                    <a:pt x="658" y="616"/>
                    <a:pt x="662" y="617"/>
                    <a:pt x="663" y="614"/>
                  </a:cubicBezTo>
                  <a:cubicBezTo>
                    <a:pt x="665" y="610"/>
                    <a:pt x="666" y="607"/>
                    <a:pt x="668" y="604"/>
                  </a:cubicBezTo>
                  <a:cubicBezTo>
                    <a:pt x="669" y="601"/>
                    <a:pt x="671" y="599"/>
                    <a:pt x="673" y="597"/>
                  </a:cubicBezTo>
                  <a:cubicBezTo>
                    <a:pt x="682" y="601"/>
                    <a:pt x="690" y="606"/>
                    <a:pt x="699" y="611"/>
                  </a:cubicBezTo>
                  <a:cubicBezTo>
                    <a:pt x="699" y="611"/>
                    <a:pt x="699" y="611"/>
                    <a:pt x="699" y="611"/>
                  </a:cubicBezTo>
                  <a:cubicBezTo>
                    <a:pt x="697" y="614"/>
                    <a:pt x="695" y="617"/>
                    <a:pt x="693" y="620"/>
                  </a:cubicBezTo>
                  <a:cubicBezTo>
                    <a:pt x="691" y="622"/>
                    <a:pt x="696" y="625"/>
                    <a:pt x="697" y="622"/>
                  </a:cubicBezTo>
                  <a:cubicBezTo>
                    <a:pt x="699" y="620"/>
                    <a:pt x="701" y="617"/>
                    <a:pt x="703" y="614"/>
                  </a:cubicBezTo>
                  <a:cubicBezTo>
                    <a:pt x="703" y="614"/>
                    <a:pt x="703" y="614"/>
                    <a:pt x="703" y="613"/>
                  </a:cubicBezTo>
                  <a:cubicBezTo>
                    <a:pt x="710" y="617"/>
                    <a:pt x="718" y="621"/>
                    <a:pt x="725" y="625"/>
                  </a:cubicBezTo>
                  <a:cubicBezTo>
                    <a:pt x="721" y="632"/>
                    <a:pt x="717" y="639"/>
                    <a:pt x="714" y="646"/>
                  </a:cubicBezTo>
                  <a:cubicBezTo>
                    <a:pt x="712" y="649"/>
                    <a:pt x="717" y="652"/>
                    <a:pt x="719" y="649"/>
                  </a:cubicBezTo>
                  <a:cubicBezTo>
                    <a:pt x="722" y="642"/>
                    <a:pt x="726" y="635"/>
                    <a:pt x="729" y="628"/>
                  </a:cubicBezTo>
                  <a:cubicBezTo>
                    <a:pt x="738" y="633"/>
                    <a:pt x="748" y="638"/>
                    <a:pt x="757" y="644"/>
                  </a:cubicBezTo>
                  <a:cubicBezTo>
                    <a:pt x="754" y="647"/>
                    <a:pt x="752" y="653"/>
                    <a:pt x="749" y="657"/>
                  </a:cubicBezTo>
                  <a:cubicBezTo>
                    <a:pt x="748" y="660"/>
                    <a:pt x="752" y="662"/>
                    <a:pt x="753" y="660"/>
                  </a:cubicBezTo>
                  <a:cubicBezTo>
                    <a:pt x="756" y="655"/>
                    <a:pt x="760" y="651"/>
                    <a:pt x="761" y="646"/>
                  </a:cubicBezTo>
                  <a:cubicBezTo>
                    <a:pt x="772" y="652"/>
                    <a:pt x="784" y="659"/>
                    <a:pt x="795" y="665"/>
                  </a:cubicBezTo>
                  <a:cubicBezTo>
                    <a:pt x="789" y="672"/>
                    <a:pt x="784" y="679"/>
                    <a:pt x="778" y="686"/>
                  </a:cubicBezTo>
                  <a:cubicBezTo>
                    <a:pt x="776" y="689"/>
                    <a:pt x="781" y="692"/>
                    <a:pt x="783" y="690"/>
                  </a:cubicBezTo>
                  <a:cubicBezTo>
                    <a:pt x="789" y="683"/>
                    <a:pt x="795" y="676"/>
                    <a:pt x="800" y="668"/>
                  </a:cubicBezTo>
                  <a:cubicBezTo>
                    <a:pt x="802" y="669"/>
                    <a:pt x="804" y="670"/>
                    <a:pt x="806" y="671"/>
                  </a:cubicBezTo>
                  <a:cubicBezTo>
                    <a:pt x="813" y="675"/>
                    <a:pt x="820" y="679"/>
                    <a:pt x="828" y="683"/>
                  </a:cubicBezTo>
                  <a:cubicBezTo>
                    <a:pt x="827" y="684"/>
                    <a:pt x="827" y="686"/>
                    <a:pt x="827" y="687"/>
                  </a:cubicBezTo>
                  <a:cubicBezTo>
                    <a:pt x="827" y="688"/>
                    <a:pt x="826" y="689"/>
                    <a:pt x="826" y="690"/>
                  </a:cubicBezTo>
                  <a:cubicBezTo>
                    <a:pt x="826" y="691"/>
                    <a:pt x="826" y="692"/>
                    <a:pt x="826" y="693"/>
                  </a:cubicBezTo>
                  <a:cubicBezTo>
                    <a:pt x="826" y="696"/>
                    <a:pt x="830" y="696"/>
                    <a:pt x="831" y="694"/>
                  </a:cubicBezTo>
                  <a:cubicBezTo>
                    <a:pt x="831" y="692"/>
                    <a:pt x="832" y="692"/>
                    <a:pt x="832" y="690"/>
                  </a:cubicBezTo>
                  <a:cubicBezTo>
                    <a:pt x="832" y="690"/>
                    <a:pt x="833" y="689"/>
                    <a:pt x="833" y="688"/>
                  </a:cubicBezTo>
                  <a:cubicBezTo>
                    <a:pt x="833" y="687"/>
                    <a:pt x="833" y="687"/>
                    <a:pt x="833" y="686"/>
                  </a:cubicBezTo>
                  <a:cubicBezTo>
                    <a:pt x="846" y="693"/>
                    <a:pt x="858" y="700"/>
                    <a:pt x="871" y="707"/>
                  </a:cubicBezTo>
                  <a:cubicBezTo>
                    <a:pt x="866" y="711"/>
                    <a:pt x="862" y="716"/>
                    <a:pt x="858" y="720"/>
                  </a:cubicBezTo>
                  <a:cubicBezTo>
                    <a:pt x="856" y="723"/>
                    <a:pt x="860" y="727"/>
                    <a:pt x="863" y="724"/>
                  </a:cubicBezTo>
                  <a:cubicBezTo>
                    <a:pt x="867" y="720"/>
                    <a:pt x="872" y="715"/>
                    <a:pt x="876" y="710"/>
                  </a:cubicBezTo>
                  <a:cubicBezTo>
                    <a:pt x="886" y="716"/>
                    <a:pt x="897" y="722"/>
                    <a:pt x="907" y="728"/>
                  </a:cubicBezTo>
                  <a:cubicBezTo>
                    <a:pt x="907" y="728"/>
                    <a:pt x="906" y="728"/>
                    <a:pt x="906" y="729"/>
                  </a:cubicBezTo>
                  <a:cubicBezTo>
                    <a:pt x="903" y="734"/>
                    <a:pt x="902" y="740"/>
                    <a:pt x="900" y="745"/>
                  </a:cubicBezTo>
                  <a:cubicBezTo>
                    <a:pt x="899" y="749"/>
                    <a:pt x="904" y="750"/>
                    <a:pt x="905" y="747"/>
                  </a:cubicBezTo>
                  <a:cubicBezTo>
                    <a:pt x="908" y="742"/>
                    <a:pt x="910" y="736"/>
                    <a:pt x="911" y="731"/>
                  </a:cubicBezTo>
                  <a:cubicBezTo>
                    <a:pt x="911" y="730"/>
                    <a:pt x="911" y="730"/>
                    <a:pt x="910" y="729"/>
                  </a:cubicBezTo>
                  <a:cubicBezTo>
                    <a:pt x="922" y="736"/>
                    <a:pt x="934" y="742"/>
                    <a:pt x="946" y="749"/>
                  </a:cubicBezTo>
                  <a:cubicBezTo>
                    <a:pt x="942" y="754"/>
                    <a:pt x="939" y="759"/>
                    <a:pt x="935" y="764"/>
                  </a:cubicBezTo>
                  <a:cubicBezTo>
                    <a:pt x="934" y="764"/>
                    <a:pt x="931" y="767"/>
                    <a:pt x="934" y="769"/>
                  </a:cubicBezTo>
                  <a:cubicBezTo>
                    <a:pt x="938" y="772"/>
                    <a:pt x="942" y="766"/>
                    <a:pt x="944" y="764"/>
                  </a:cubicBezTo>
                  <a:cubicBezTo>
                    <a:pt x="947" y="760"/>
                    <a:pt x="950" y="756"/>
                    <a:pt x="952" y="752"/>
                  </a:cubicBezTo>
                  <a:cubicBezTo>
                    <a:pt x="978" y="767"/>
                    <a:pt x="1004" y="781"/>
                    <a:pt x="1030" y="795"/>
                  </a:cubicBezTo>
                  <a:cubicBezTo>
                    <a:pt x="1035" y="798"/>
                    <a:pt x="1038" y="791"/>
                    <a:pt x="1034" y="789"/>
                  </a:cubicBezTo>
                  <a:close/>
                  <a:moveTo>
                    <a:pt x="525" y="422"/>
                  </a:moveTo>
                  <a:cubicBezTo>
                    <a:pt x="527" y="418"/>
                    <a:pt x="538" y="407"/>
                    <a:pt x="543" y="410"/>
                  </a:cubicBezTo>
                  <a:cubicBezTo>
                    <a:pt x="548" y="413"/>
                    <a:pt x="542" y="426"/>
                    <a:pt x="539" y="429"/>
                  </a:cubicBezTo>
                  <a:cubicBezTo>
                    <a:pt x="535" y="435"/>
                    <a:pt x="529" y="437"/>
                    <a:pt x="524" y="442"/>
                  </a:cubicBezTo>
                  <a:cubicBezTo>
                    <a:pt x="523" y="442"/>
                    <a:pt x="523" y="443"/>
                    <a:pt x="523" y="444"/>
                  </a:cubicBezTo>
                  <a:cubicBezTo>
                    <a:pt x="523" y="443"/>
                    <a:pt x="523" y="443"/>
                    <a:pt x="522" y="442"/>
                  </a:cubicBezTo>
                  <a:cubicBezTo>
                    <a:pt x="521" y="441"/>
                    <a:pt x="519" y="440"/>
                    <a:pt x="518" y="439"/>
                  </a:cubicBezTo>
                  <a:cubicBezTo>
                    <a:pt x="519" y="433"/>
                    <a:pt x="521" y="427"/>
                    <a:pt x="525" y="422"/>
                  </a:cubicBezTo>
                  <a:close/>
                  <a:moveTo>
                    <a:pt x="417" y="150"/>
                  </a:moveTo>
                  <a:cubicBezTo>
                    <a:pt x="425" y="148"/>
                    <a:pt x="435" y="151"/>
                    <a:pt x="437" y="159"/>
                  </a:cubicBezTo>
                  <a:cubicBezTo>
                    <a:pt x="441" y="179"/>
                    <a:pt x="406" y="173"/>
                    <a:pt x="406" y="157"/>
                  </a:cubicBezTo>
                  <a:cubicBezTo>
                    <a:pt x="410" y="154"/>
                    <a:pt x="413" y="151"/>
                    <a:pt x="417" y="150"/>
                  </a:cubicBezTo>
                  <a:close/>
                  <a:moveTo>
                    <a:pt x="133" y="169"/>
                  </a:moveTo>
                  <a:cubicBezTo>
                    <a:pt x="119" y="140"/>
                    <a:pt x="120" y="109"/>
                    <a:pt x="131" y="81"/>
                  </a:cubicBezTo>
                  <a:cubicBezTo>
                    <a:pt x="132" y="84"/>
                    <a:pt x="134" y="87"/>
                    <a:pt x="136" y="89"/>
                  </a:cubicBezTo>
                  <a:cubicBezTo>
                    <a:pt x="137" y="92"/>
                    <a:pt x="142" y="89"/>
                    <a:pt x="140" y="86"/>
                  </a:cubicBezTo>
                  <a:cubicBezTo>
                    <a:pt x="138" y="82"/>
                    <a:pt x="136" y="78"/>
                    <a:pt x="135" y="73"/>
                  </a:cubicBezTo>
                  <a:cubicBezTo>
                    <a:pt x="138" y="68"/>
                    <a:pt x="141" y="64"/>
                    <a:pt x="144" y="59"/>
                  </a:cubicBezTo>
                  <a:cubicBezTo>
                    <a:pt x="147" y="65"/>
                    <a:pt x="149" y="71"/>
                    <a:pt x="152" y="78"/>
                  </a:cubicBezTo>
                  <a:cubicBezTo>
                    <a:pt x="152" y="80"/>
                    <a:pt x="156" y="79"/>
                    <a:pt x="156" y="76"/>
                  </a:cubicBezTo>
                  <a:cubicBezTo>
                    <a:pt x="155" y="69"/>
                    <a:pt x="151" y="62"/>
                    <a:pt x="146" y="56"/>
                  </a:cubicBezTo>
                  <a:cubicBezTo>
                    <a:pt x="150" y="51"/>
                    <a:pt x="154" y="46"/>
                    <a:pt x="159" y="41"/>
                  </a:cubicBezTo>
                  <a:cubicBezTo>
                    <a:pt x="164" y="50"/>
                    <a:pt x="169" y="60"/>
                    <a:pt x="173" y="70"/>
                  </a:cubicBezTo>
                  <a:cubicBezTo>
                    <a:pt x="174" y="72"/>
                    <a:pt x="178" y="71"/>
                    <a:pt x="177" y="68"/>
                  </a:cubicBezTo>
                  <a:cubicBezTo>
                    <a:pt x="174" y="58"/>
                    <a:pt x="169" y="47"/>
                    <a:pt x="162" y="39"/>
                  </a:cubicBezTo>
                  <a:cubicBezTo>
                    <a:pt x="163" y="37"/>
                    <a:pt x="165" y="36"/>
                    <a:pt x="166" y="35"/>
                  </a:cubicBezTo>
                  <a:cubicBezTo>
                    <a:pt x="167" y="36"/>
                    <a:pt x="168" y="36"/>
                    <a:pt x="170" y="35"/>
                  </a:cubicBezTo>
                  <a:cubicBezTo>
                    <a:pt x="172" y="34"/>
                    <a:pt x="174" y="32"/>
                    <a:pt x="176" y="31"/>
                  </a:cubicBezTo>
                  <a:cubicBezTo>
                    <a:pt x="183" y="42"/>
                    <a:pt x="188" y="54"/>
                    <a:pt x="194" y="65"/>
                  </a:cubicBezTo>
                  <a:cubicBezTo>
                    <a:pt x="195" y="67"/>
                    <a:pt x="199" y="66"/>
                    <a:pt x="198" y="63"/>
                  </a:cubicBezTo>
                  <a:cubicBezTo>
                    <a:pt x="194" y="51"/>
                    <a:pt x="187" y="40"/>
                    <a:pt x="180" y="29"/>
                  </a:cubicBezTo>
                  <a:cubicBezTo>
                    <a:pt x="187" y="25"/>
                    <a:pt x="194" y="23"/>
                    <a:pt x="202" y="23"/>
                  </a:cubicBezTo>
                  <a:cubicBezTo>
                    <a:pt x="202" y="23"/>
                    <a:pt x="202" y="23"/>
                    <a:pt x="202" y="24"/>
                  </a:cubicBezTo>
                  <a:cubicBezTo>
                    <a:pt x="208" y="36"/>
                    <a:pt x="213" y="49"/>
                    <a:pt x="220" y="60"/>
                  </a:cubicBezTo>
                  <a:cubicBezTo>
                    <a:pt x="221" y="62"/>
                    <a:pt x="226" y="61"/>
                    <a:pt x="225" y="58"/>
                  </a:cubicBezTo>
                  <a:cubicBezTo>
                    <a:pt x="220" y="46"/>
                    <a:pt x="212" y="34"/>
                    <a:pt x="206" y="22"/>
                  </a:cubicBezTo>
                  <a:cubicBezTo>
                    <a:pt x="213" y="22"/>
                    <a:pt x="219" y="22"/>
                    <a:pt x="226" y="24"/>
                  </a:cubicBezTo>
                  <a:cubicBezTo>
                    <a:pt x="231" y="33"/>
                    <a:pt x="236" y="43"/>
                    <a:pt x="242" y="52"/>
                  </a:cubicBezTo>
                  <a:cubicBezTo>
                    <a:pt x="244" y="54"/>
                    <a:pt x="248" y="52"/>
                    <a:pt x="247" y="49"/>
                  </a:cubicBezTo>
                  <a:cubicBezTo>
                    <a:pt x="242" y="41"/>
                    <a:pt x="237" y="33"/>
                    <a:pt x="231" y="25"/>
                  </a:cubicBezTo>
                  <a:cubicBezTo>
                    <a:pt x="242" y="27"/>
                    <a:pt x="251" y="31"/>
                    <a:pt x="261" y="36"/>
                  </a:cubicBezTo>
                  <a:cubicBezTo>
                    <a:pt x="262" y="47"/>
                    <a:pt x="267" y="57"/>
                    <a:pt x="276" y="63"/>
                  </a:cubicBezTo>
                  <a:cubicBezTo>
                    <a:pt x="278" y="64"/>
                    <a:pt x="281" y="62"/>
                    <a:pt x="279" y="59"/>
                  </a:cubicBezTo>
                  <a:cubicBezTo>
                    <a:pt x="275" y="53"/>
                    <a:pt x="270" y="47"/>
                    <a:pt x="268" y="41"/>
                  </a:cubicBezTo>
                  <a:cubicBezTo>
                    <a:pt x="275" y="45"/>
                    <a:pt x="282" y="51"/>
                    <a:pt x="288" y="56"/>
                  </a:cubicBezTo>
                  <a:cubicBezTo>
                    <a:pt x="329" y="94"/>
                    <a:pt x="323" y="153"/>
                    <a:pt x="277" y="184"/>
                  </a:cubicBezTo>
                  <a:cubicBezTo>
                    <a:pt x="240" y="208"/>
                    <a:pt x="156" y="216"/>
                    <a:pt x="133" y="169"/>
                  </a:cubicBezTo>
                  <a:close/>
                  <a:moveTo>
                    <a:pt x="294" y="375"/>
                  </a:moveTo>
                  <a:cubicBezTo>
                    <a:pt x="294" y="374"/>
                    <a:pt x="294" y="373"/>
                    <a:pt x="293" y="372"/>
                  </a:cubicBezTo>
                  <a:cubicBezTo>
                    <a:pt x="252" y="327"/>
                    <a:pt x="231" y="272"/>
                    <a:pt x="219" y="213"/>
                  </a:cubicBezTo>
                  <a:cubicBezTo>
                    <a:pt x="234" y="212"/>
                    <a:pt x="248" y="209"/>
                    <a:pt x="262" y="203"/>
                  </a:cubicBezTo>
                  <a:cubicBezTo>
                    <a:pt x="262" y="205"/>
                    <a:pt x="262" y="206"/>
                    <a:pt x="262" y="208"/>
                  </a:cubicBezTo>
                  <a:cubicBezTo>
                    <a:pt x="262" y="208"/>
                    <a:pt x="263" y="209"/>
                    <a:pt x="263" y="208"/>
                  </a:cubicBezTo>
                  <a:cubicBezTo>
                    <a:pt x="264" y="206"/>
                    <a:pt x="297" y="229"/>
                    <a:pt x="301" y="231"/>
                  </a:cubicBezTo>
                  <a:cubicBezTo>
                    <a:pt x="314" y="239"/>
                    <a:pt x="329" y="246"/>
                    <a:pt x="344" y="252"/>
                  </a:cubicBezTo>
                  <a:cubicBezTo>
                    <a:pt x="374" y="264"/>
                    <a:pt x="406" y="271"/>
                    <a:pt x="438" y="273"/>
                  </a:cubicBezTo>
                  <a:cubicBezTo>
                    <a:pt x="446" y="274"/>
                    <a:pt x="454" y="274"/>
                    <a:pt x="462" y="274"/>
                  </a:cubicBezTo>
                  <a:cubicBezTo>
                    <a:pt x="476" y="274"/>
                    <a:pt x="487" y="273"/>
                    <a:pt x="484" y="291"/>
                  </a:cubicBezTo>
                  <a:cubicBezTo>
                    <a:pt x="481" y="310"/>
                    <a:pt x="476" y="329"/>
                    <a:pt x="469" y="347"/>
                  </a:cubicBezTo>
                  <a:cubicBezTo>
                    <a:pt x="455" y="384"/>
                    <a:pt x="430" y="413"/>
                    <a:pt x="394" y="429"/>
                  </a:cubicBezTo>
                  <a:cubicBezTo>
                    <a:pt x="360" y="411"/>
                    <a:pt x="327" y="393"/>
                    <a:pt x="294" y="375"/>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8" name="Freeform 8"/>
            <p:cNvSpPr/>
            <p:nvPr/>
          </p:nvSpPr>
          <p:spPr bwMode="auto">
            <a:xfrm>
              <a:off x="2911" y="1431"/>
              <a:ext cx="332" cy="171"/>
            </a:xfrm>
            <a:custGeom>
              <a:avLst/>
              <a:gdLst>
                <a:gd name="T0" fmla="*/ 117 w 124"/>
                <a:gd name="T1" fmla="*/ 3 h 64"/>
                <a:gd name="T2" fmla="*/ 78 w 124"/>
                <a:gd name="T3" fmla="*/ 41 h 64"/>
                <a:gd name="T4" fmla="*/ 6 w 124"/>
                <a:gd name="T5" fmla="*/ 42 h 64"/>
                <a:gd name="T6" fmla="*/ 3 w 124"/>
                <a:gd name="T7" fmla="*/ 48 h 64"/>
                <a:gd name="T8" fmla="*/ 78 w 124"/>
                <a:gd name="T9" fmla="*/ 54 h 64"/>
                <a:gd name="T10" fmla="*/ 123 w 124"/>
                <a:gd name="T11" fmla="*/ 7 h 64"/>
                <a:gd name="T12" fmla="*/ 117 w 124"/>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24" h="64">
                  <a:moveTo>
                    <a:pt x="117" y="3"/>
                  </a:moveTo>
                  <a:cubicBezTo>
                    <a:pt x="104" y="17"/>
                    <a:pt x="96" y="32"/>
                    <a:pt x="78" y="41"/>
                  </a:cubicBezTo>
                  <a:cubicBezTo>
                    <a:pt x="55" y="53"/>
                    <a:pt x="29" y="51"/>
                    <a:pt x="6" y="42"/>
                  </a:cubicBezTo>
                  <a:cubicBezTo>
                    <a:pt x="2" y="41"/>
                    <a:pt x="0" y="47"/>
                    <a:pt x="3" y="48"/>
                  </a:cubicBezTo>
                  <a:cubicBezTo>
                    <a:pt x="26" y="62"/>
                    <a:pt x="53" y="64"/>
                    <a:pt x="78" y="54"/>
                  </a:cubicBezTo>
                  <a:cubicBezTo>
                    <a:pt x="97" y="46"/>
                    <a:pt x="120" y="28"/>
                    <a:pt x="123" y="7"/>
                  </a:cubicBezTo>
                  <a:cubicBezTo>
                    <a:pt x="124" y="3"/>
                    <a:pt x="120" y="0"/>
                    <a:pt x="117"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9" name="Freeform 9"/>
            <p:cNvSpPr/>
            <p:nvPr/>
          </p:nvSpPr>
          <p:spPr bwMode="auto">
            <a:xfrm>
              <a:off x="3013" y="1374"/>
              <a:ext cx="83" cy="97"/>
            </a:xfrm>
            <a:custGeom>
              <a:avLst/>
              <a:gdLst>
                <a:gd name="T0" fmla="*/ 26 w 31"/>
                <a:gd name="T1" fmla="*/ 8 h 36"/>
                <a:gd name="T2" fmla="*/ 1 w 31"/>
                <a:gd name="T3" fmla="*/ 14 h 36"/>
                <a:gd name="T4" fmla="*/ 5 w 31"/>
                <a:gd name="T5" fmla="*/ 16 h 36"/>
                <a:gd name="T6" fmla="*/ 21 w 31"/>
                <a:gd name="T7" fmla="*/ 14 h 36"/>
                <a:gd name="T8" fmla="*/ 22 w 31"/>
                <a:gd name="T9" fmla="*/ 22 h 36"/>
                <a:gd name="T10" fmla="*/ 17 w 31"/>
                <a:gd name="T11" fmla="*/ 29 h 36"/>
                <a:gd name="T12" fmla="*/ 19 w 31"/>
                <a:gd name="T13" fmla="*/ 34 h 36"/>
                <a:gd name="T14" fmla="*/ 30 w 31"/>
                <a:gd name="T15" fmla="*/ 23 h 36"/>
                <a:gd name="T16" fmla="*/ 26 w 31"/>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6">
                  <a:moveTo>
                    <a:pt x="26" y="8"/>
                  </a:moveTo>
                  <a:cubicBezTo>
                    <a:pt x="19" y="0"/>
                    <a:pt x="4" y="3"/>
                    <a:pt x="1" y="14"/>
                  </a:cubicBezTo>
                  <a:cubicBezTo>
                    <a:pt x="0" y="16"/>
                    <a:pt x="4" y="18"/>
                    <a:pt x="5" y="16"/>
                  </a:cubicBezTo>
                  <a:cubicBezTo>
                    <a:pt x="8" y="11"/>
                    <a:pt x="17" y="9"/>
                    <a:pt x="21" y="14"/>
                  </a:cubicBezTo>
                  <a:cubicBezTo>
                    <a:pt x="23" y="16"/>
                    <a:pt x="23" y="20"/>
                    <a:pt x="22" y="22"/>
                  </a:cubicBezTo>
                  <a:cubicBezTo>
                    <a:pt x="21" y="25"/>
                    <a:pt x="17" y="27"/>
                    <a:pt x="17" y="29"/>
                  </a:cubicBezTo>
                  <a:cubicBezTo>
                    <a:pt x="17" y="31"/>
                    <a:pt x="17" y="33"/>
                    <a:pt x="19" y="34"/>
                  </a:cubicBezTo>
                  <a:cubicBezTo>
                    <a:pt x="25" y="36"/>
                    <a:pt x="29" y="28"/>
                    <a:pt x="30" y="23"/>
                  </a:cubicBezTo>
                  <a:cubicBezTo>
                    <a:pt x="31" y="18"/>
                    <a:pt x="30" y="12"/>
                    <a:pt x="26"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0" name="Freeform 10"/>
            <p:cNvSpPr/>
            <p:nvPr/>
          </p:nvSpPr>
          <p:spPr bwMode="auto">
            <a:xfrm>
              <a:off x="3104" y="1305"/>
              <a:ext cx="69" cy="75"/>
            </a:xfrm>
            <a:custGeom>
              <a:avLst/>
              <a:gdLst>
                <a:gd name="T0" fmla="*/ 9 w 26"/>
                <a:gd name="T1" fmla="*/ 1 h 28"/>
                <a:gd name="T2" fmla="*/ 4 w 26"/>
                <a:gd name="T3" fmla="*/ 10 h 28"/>
                <a:gd name="T4" fmla="*/ 10 w 26"/>
                <a:gd name="T5" fmla="*/ 15 h 28"/>
                <a:gd name="T6" fmla="*/ 12 w 26"/>
                <a:gd name="T7" fmla="*/ 23 h 28"/>
                <a:gd name="T8" fmla="*/ 19 w 26"/>
                <a:gd name="T9" fmla="*/ 28 h 28"/>
                <a:gd name="T10" fmla="*/ 25 w 26"/>
                <a:gd name="T11" fmla="*/ 21 h 28"/>
                <a:gd name="T12" fmla="*/ 9 w 26"/>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9" y="1"/>
                  </a:moveTo>
                  <a:cubicBezTo>
                    <a:pt x="5" y="0"/>
                    <a:pt x="0" y="6"/>
                    <a:pt x="4" y="10"/>
                  </a:cubicBezTo>
                  <a:cubicBezTo>
                    <a:pt x="6" y="11"/>
                    <a:pt x="9" y="13"/>
                    <a:pt x="10" y="15"/>
                  </a:cubicBezTo>
                  <a:cubicBezTo>
                    <a:pt x="11" y="18"/>
                    <a:pt x="12" y="20"/>
                    <a:pt x="12" y="23"/>
                  </a:cubicBezTo>
                  <a:cubicBezTo>
                    <a:pt x="13" y="26"/>
                    <a:pt x="16" y="28"/>
                    <a:pt x="19" y="28"/>
                  </a:cubicBezTo>
                  <a:cubicBezTo>
                    <a:pt x="23" y="27"/>
                    <a:pt x="25" y="25"/>
                    <a:pt x="25" y="21"/>
                  </a:cubicBezTo>
                  <a:cubicBezTo>
                    <a:pt x="26" y="13"/>
                    <a:pt x="17" y="3"/>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1" name="Freeform 11"/>
            <p:cNvSpPr/>
            <p:nvPr/>
          </p:nvSpPr>
          <p:spPr bwMode="auto">
            <a:xfrm>
              <a:off x="2866" y="1372"/>
              <a:ext cx="67" cy="101"/>
            </a:xfrm>
            <a:custGeom>
              <a:avLst/>
              <a:gdLst>
                <a:gd name="T0" fmla="*/ 8 w 25"/>
                <a:gd name="T1" fmla="*/ 2 h 38"/>
                <a:gd name="T2" fmla="*/ 3 w 25"/>
                <a:gd name="T3" fmla="*/ 8 h 38"/>
                <a:gd name="T4" fmla="*/ 11 w 25"/>
                <a:gd name="T5" fmla="*/ 29 h 38"/>
                <a:gd name="T6" fmla="*/ 23 w 25"/>
                <a:gd name="T7" fmla="*/ 31 h 38"/>
                <a:gd name="T8" fmla="*/ 8 w 25"/>
                <a:gd name="T9" fmla="*/ 2 h 38"/>
              </a:gdLst>
              <a:ahLst/>
              <a:cxnLst>
                <a:cxn ang="0">
                  <a:pos x="T0" y="T1"/>
                </a:cxn>
                <a:cxn ang="0">
                  <a:pos x="T2" y="T3"/>
                </a:cxn>
                <a:cxn ang="0">
                  <a:pos x="T4" y="T5"/>
                </a:cxn>
                <a:cxn ang="0">
                  <a:pos x="T6" y="T7"/>
                </a:cxn>
                <a:cxn ang="0">
                  <a:pos x="T8" y="T9"/>
                </a:cxn>
              </a:cxnLst>
              <a:rect l="0" t="0" r="r" b="b"/>
              <a:pathLst>
                <a:path w="25" h="38">
                  <a:moveTo>
                    <a:pt x="8" y="2"/>
                  </a:moveTo>
                  <a:cubicBezTo>
                    <a:pt x="4" y="0"/>
                    <a:pt x="0" y="5"/>
                    <a:pt x="3" y="8"/>
                  </a:cubicBezTo>
                  <a:cubicBezTo>
                    <a:pt x="10" y="14"/>
                    <a:pt x="11" y="21"/>
                    <a:pt x="11" y="29"/>
                  </a:cubicBezTo>
                  <a:cubicBezTo>
                    <a:pt x="11" y="36"/>
                    <a:pt x="22" y="38"/>
                    <a:pt x="23" y="31"/>
                  </a:cubicBezTo>
                  <a:cubicBezTo>
                    <a:pt x="25" y="19"/>
                    <a:pt x="18" y="8"/>
                    <a:pt x="8"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2" name="Freeform 12"/>
            <p:cNvSpPr/>
            <p:nvPr/>
          </p:nvSpPr>
          <p:spPr bwMode="auto">
            <a:xfrm>
              <a:off x="2494" y="1051"/>
              <a:ext cx="428" cy="227"/>
            </a:xfrm>
            <a:custGeom>
              <a:avLst/>
              <a:gdLst>
                <a:gd name="T0" fmla="*/ 158 w 160"/>
                <a:gd name="T1" fmla="*/ 24 h 85"/>
                <a:gd name="T2" fmla="*/ 132 w 160"/>
                <a:gd name="T3" fmla="*/ 12 h 85"/>
                <a:gd name="T4" fmla="*/ 86 w 160"/>
                <a:gd name="T5" fmla="*/ 43 h 85"/>
                <a:gd name="T6" fmla="*/ 23 w 160"/>
                <a:gd name="T7" fmla="*/ 47 h 85"/>
                <a:gd name="T8" fmla="*/ 2 w 160"/>
                <a:gd name="T9" fmla="*/ 80 h 85"/>
                <a:gd name="T10" fmla="*/ 9 w 160"/>
                <a:gd name="T11" fmla="*/ 81 h 85"/>
                <a:gd name="T12" fmla="*/ 55 w 160"/>
                <a:gd name="T13" fmla="*/ 55 h 85"/>
                <a:gd name="T14" fmla="*/ 84 w 160"/>
                <a:gd name="T15" fmla="*/ 55 h 85"/>
                <a:gd name="T16" fmla="*/ 155 w 160"/>
                <a:gd name="T17" fmla="*/ 27 h 85"/>
                <a:gd name="T18" fmla="*/ 158 w 160"/>
                <a:gd name="T19"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85">
                  <a:moveTo>
                    <a:pt x="158" y="24"/>
                  </a:moveTo>
                  <a:cubicBezTo>
                    <a:pt x="153" y="14"/>
                    <a:pt x="143" y="10"/>
                    <a:pt x="132" y="12"/>
                  </a:cubicBezTo>
                  <a:cubicBezTo>
                    <a:pt x="112" y="15"/>
                    <a:pt x="103" y="35"/>
                    <a:pt x="86" y="43"/>
                  </a:cubicBezTo>
                  <a:cubicBezTo>
                    <a:pt x="65" y="52"/>
                    <a:pt x="43" y="37"/>
                    <a:pt x="23" y="47"/>
                  </a:cubicBezTo>
                  <a:cubicBezTo>
                    <a:pt x="10" y="53"/>
                    <a:pt x="0" y="66"/>
                    <a:pt x="2" y="80"/>
                  </a:cubicBezTo>
                  <a:cubicBezTo>
                    <a:pt x="2" y="84"/>
                    <a:pt x="8" y="85"/>
                    <a:pt x="9" y="81"/>
                  </a:cubicBezTo>
                  <a:cubicBezTo>
                    <a:pt x="17" y="58"/>
                    <a:pt x="30" y="51"/>
                    <a:pt x="55" y="55"/>
                  </a:cubicBezTo>
                  <a:cubicBezTo>
                    <a:pt x="65" y="57"/>
                    <a:pt x="74" y="58"/>
                    <a:pt x="84" y="55"/>
                  </a:cubicBezTo>
                  <a:cubicBezTo>
                    <a:pt x="105" y="47"/>
                    <a:pt x="132" y="0"/>
                    <a:pt x="155" y="27"/>
                  </a:cubicBezTo>
                  <a:cubicBezTo>
                    <a:pt x="156" y="29"/>
                    <a:pt x="160" y="26"/>
                    <a:pt x="158"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3" name="Freeform 13"/>
            <p:cNvSpPr/>
            <p:nvPr/>
          </p:nvSpPr>
          <p:spPr bwMode="auto">
            <a:xfrm>
              <a:off x="2476" y="1222"/>
              <a:ext cx="331" cy="300"/>
            </a:xfrm>
            <a:custGeom>
              <a:avLst/>
              <a:gdLst>
                <a:gd name="T0" fmla="*/ 120 w 124"/>
                <a:gd name="T1" fmla="*/ 0 h 112"/>
                <a:gd name="T2" fmla="*/ 81 w 124"/>
                <a:gd name="T3" fmla="*/ 17 h 112"/>
                <a:gd name="T4" fmla="*/ 75 w 124"/>
                <a:gd name="T5" fmla="*/ 34 h 112"/>
                <a:gd name="T6" fmla="*/ 49 w 124"/>
                <a:gd name="T7" fmla="*/ 68 h 112"/>
                <a:gd name="T8" fmla="*/ 8 w 124"/>
                <a:gd name="T9" fmla="*/ 77 h 112"/>
                <a:gd name="T10" fmla="*/ 2 w 124"/>
                <a:gd name="T11" fmla="*/ 108 h 112"/>
                <a:gd name="T12" fmla="*/ 10 w 124"/>
                <a:gd name="T13" fmla="*/ 108 h 112"/>
                <a:gd name="T14" fmla="*/ 12 w 124"/>
                <a:gd name="T15" fmla="*/ 90 h 112"/>
                <a:gd name="T16" fmla="*/ 42 w 124"/>
                <a:gd name="T17" fmla="*/ 80 h 112"/>
                <a:gd name="T18" fmla="*/ 71 w 124"/>
                <a:gd name="T19" fmla="*/ 68 h 112"/>
                <a:gd name="T20" fmla="*/ 84 w 124"/>
                <a:gd name="T21" fmla="*/ 47 h 112"/>
                <a:gd name="T22" fmla="*/ 92 w 124"/>
                <a:gd name="T23" fmla="*/ 18 h 112"/>
                <a:gd name="T24" fmla="*/ 121 w 124"/>
                <a:gd name="T25" fmla="*/ 5 h 112"/>
                <a:gd name="T26" fmla="*/ 120 w 124"/>
                <a:gd name="T2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2">
                  <a:moveTo>
                    <a:pt x="120" y="0"/>
                  </a:moveTo>
                  <a:cubicBezTo>
                    <a:pt x="106" y="3"/>
                    <a:pt x="91" y="6"/>
                    <a:pt x="81" y="17"/>
                  </a:cubicBezTo>
                  <a:cubicBezTo>
                    <a:pt x="77" y="23"/>
                    <a:pt x="76" y="28"/>
                    <a:pt x="75" y="34"/>
                  </a:cubicBezTo>
                  <a:cubicBezTo>
                    <a:pt x="71" y="52"/>
                    <a:pt x="69" y="62"/>
                    <a:pt x="49" y="68"/>
                  </a:cubicBezTo>
                  <a:cubicBezTo>
                    <a:pt x="36" y="72"/>
                    <a:pt x="18" y="66"/>
                    <a:pt x="8" y="77"/>
                  </a:cubicBezTo>
                  <a:cubicBezTo>
                    <a:pt x="1" y="85"/>
                    <a:pt x="0" y="98"/>
                    <a:pt x="2" y="108"/>
                  </a:cubicBezTo>
                  <a:cubicBezTo>
                    <a:pt x="2" y="112"/>
                    <a:pt x="9" y="112"/>
                    <a:pt x="10" y="108"/>
                  </a:cubicBezTo>
                  <a:cubicBezTo>
                    <a:pt x="11" y="103"/>
                    <a:pt x="10" y="94"/>
                    <a:pt x="12" y="90"/>
                  </a:cubicBezTo>
                  <a:cubicBezTo>
                    <a:pt x="19" y="77"/>
                    <a:pt x="31" y="82"/>
                    <a:pt x="42" y="80"/>
                  </a:cubicBezTo>
                  <a:cubicBezTo>
                    <a:pt x="52" y="79"/>
                    <a:pt x="63" y="75"/>
                    <a:pt x="71" y="68"/>
                  </a:cubicBezTo>
                  <a:cubicBezTo>
                    <a:pt x="78" y="62"/>
                    <a:pt x="83" y="56"/>
                    <a:pt x="84" y="47"/>
                  </a:cubicBezTo>
                  <a:cubicBezTo>
                    <a:pt x="86" y="34"/>
                    <a:pt x="77" y="32"/>
                    <a:pt x="92" y="18"/>
                  </a:cubicBezTo>
                  <a:cubicBezTo>
                    <a:pt x="99" y="10"/>
                    <a:pt x="111" y="8"/>
                    <a:pt x="121" y="5"/>
                  </a:cubicBezTo>
                  <a:cubicBezTo>
                    <a:pt x="124" y="4"/>
                    <a:pt x="122" y="0"/>
                    <a:pt x="12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4" name="Freeform 14"/>
            <p:cNvSpPr/>
            <p:nvPr/>
          </p:nvSpPr>
          <p:spPr bwMode="auto">
            <a:xfrm>
              <a:off x="2518" y="1479"/>
              <a:ext cx="206" cy="192"/>
            </a:xfrm>
            <a:custGeom>
              <a:avLst/>
              <a:gdLst>
                <a:gd name="T0" fmla="*/ 75 w 77"/>
                <a:gd name="T1" fmla="*/ 2 h 72"/>
                <a:gd name="T2" fmla="*/ 44 w 77"/>
                <a:gd name="T3" fmla="*/ 30 h 72"/>
                <a:gd name="T4" fmla="*/ 15 w 77"/>
                <a:gd name="T5" fmla="*/ 57 h 72"/>
                <a:gd name="T6" fmla="*/ 1 w 77"/>
                <a:gd name="T7" fmla="*/ 61 h 72"/>
                <a:gd name="T8" fmla="*/ 1 w 77"/>
                <a:gd name="T9" fmla="*/ 66 h 72"/>
                <a:gd name="T10" fmla="*/ 12 w 77"/>
                <a:gd name="T11" fmla="*/ 67 h 72"/>
                <a:gd name="T12" fmla="*/ 13 w 77"/>
                <a:gd name="T13" fmla="*/ 66 h 72"/>
                <a:gd name="T14" fmla="*/ 20 w 77"/>
                <a:gd name="T15" fmla="*/ 68 h 72"/>
                <a:gd name="T16" fmla="*/ 27 w 77"/>
                <a:gd name="T17" fmla="*/ 68 h 72"/>
                <a:gd name="T18" fmla="*/ 41 w 77"/>
                <a:gd name="T19" fmla="*/ 58 h 72"/>
                <a:gd name="T20" fmla="*/ 75 w 77"/>
                <a:gd name="T21" fmla="*/ 6 h 72"/>
                <a:gd name="T22" fmla="*/ 75 w 77"/>
                <a:gd name="T2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2">
                  <a:moveTo>
                    <a:pt x="75" y="2"/>
                  </a:moveTo>
                  <a:cubicBezTo>
                    <a:pt x="57" y="0"/>
                    <a:pt x="49" y="15"/>
                    <a:pt x="44" y="30"/>
                  </a:cubicBezTo>
                  <a:cubicBezTo>
                    <a:pt x="39" y="46"/>
                    <a:pt x="36" y="59"/>
                    <a:pt x="15" y="57"/>
                  </a:cubicBezTo>
                  <a:cubicBezTo>
                    <a:pt x="8" y="56"/>
                    <a:pt x="5" y="55"/>
                    <a:pt x="1" y="61"/>
                  </a:cubicBezTo>
                  <a:cubicBezTo>
                    <a:pt x="0" y="62"/>
                    <a:pt x="0" y="64"/>
                    <a:pt x="1" y="66"/>
                  </a:cubicBezTo>
                  <a:cubicBezTo>
                    <a:pt x="4" y="70"/>
                    <a:pt x="8" y="72"/>
                    <a:pt x="12" y="67"/>
                  </a:cubicBezTo>
                  <a:cubicBezTo>
                    <a:pt x="13" y="67"/>
                    <a:pt x="13" y="67"/>
                    <a:pt x="13" y="66"/>
                  </a:cubicBezTo>
                  <a:cubicBezTo>
                    <a:pt x="16" y="67"/>
                    <a:pt x="20" y="68"/>
                    <a:pt x="20" y="68"/>
                  </a:cubicBezTo>
                  <a:cubicBezTo>
                    <a:pt x="23" y="68"/>
                    <a:pt x="25" y="68"/>
                    <a:pt x="27" y="68"/>
                  </a:cubicBezTo>
                  <a:cubicBezTo>
                    <a:pt x="33" y="66"/>
                    <a:pt x="38" y="62"/>
                    <a:pt x="41" y="58"/>
                  </a:cubicBezTo>
                  <a:cubicBezTo>
                    <a:pt x="53" y="44"/>
                    <a:pt x="50" y="6"/>
                    <a:pt x="75" y="6"/>
                  </a:cubicBezTo>
                  <a:cubicBezTo>
                    <a:pt x="77" y="6"/>
                    <a:pt x="77"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5" name="Freeform 15"/>
            <p:cNvSpPr/>
            <p:nvPr/>
          </p:nvSpPr>
          <p:spPr bwMode="auto">
            <a:xfrm>
              <a:off x="3074" y="1053"/>
              <a:ext cx="529" cy="364"/>
            </a:xfrm>
            <a:custGeom>
              <a:avLst/>
              <a:gdLst>
                <a:gd name="T0" fmla="*/ 192 w 198"/>
                <a:gd name="T1" fmla="*/ 122 h 136"/>
                <a:gd name="T2" fmla="*/ 172 w 198"/>
                <a:gd name="T3" fmla="*/ 87 h 136"/>
                <a:gd name="T4" fmla="*/ 152 w 198"/>
                <a:gd name="T5" fmla="*/ 75 h 136"/>
                <a:gd name="T6" fmla="*/ 118 w 198"/>
                <a:gd name="T7" fmla="*/ 59 h 136"/>
                <a:gd name="T8" fmla="*/ 111 w 198"/>
                <a:gd name="T9" fmla="*/ 31 h 136"/>
                <a:gd name="T10" fmla="*/ 95 w 198"/>
                <a:gd name="T11" fmla="*/ 25 h 136"/>
                <a:gd name="T12" fmla="*/ 69 w 198"/>
                <a:gd name="T13" fmla="*/ 27 h 136"/>
                <a:gd name="T14" fmla="*/ 49 w 198"/>
                <a:gd name="T15" fmla="*/ 16 h 136"/>
                <a:gd name="T16" fmla="*/ 3 w 198"/>
                <a:gd name="T17" fmla="*/ 14 h 136"/>
                <a:gd name="T18" fmla="*/ 6 w 198"/>
                <a:gd name="T19" fmla="*/ 18 h 136"/>
                <a:gd name="T20" fmla="*/ 60 w 198"/>
                <a:gd name="T21" fmla="*/ 33 h 136"/>
                <a:gd name="T22" fmla="*/ 80 w 198"/>
                <a:gd name="T23" fmla="*/ 38 h 136"/>
                <a:gd name="T24" fmla="*/ 107 w 198"/>
                <a:gd name="T25" fmla="*/ 51 h 136"/>
                <a:gd name="T26" fmla="*/ 110 w 198"/>
                <a:gd name="T27" fmla="*/ 64 h 136"/>
                <a:gd name="T28" fmla="*/ 122 w 198"/>
                <a:gd name="T29" fmla="*/ 77 h 136"/>
                <a:gd name="T30" fmla="*/ 145 w 198"/>
                <a:gd name="T31" fmla="*/ 83 h 136"/>
                <a:gd name="T32" fmla="*/ 166 w 198"/>
                <a:gd name="T33" fmla="*/ 99 h 136"/>
                <a:gd name="T34" fmla="*/ 170 w 198"/>
                <a:gd name="T35" fmla="*/ 117 h 136"/>
                <a:gd name="T36" fmla="*/ 196 w 198"/>
                <a:gd name="T37" fmla="*/ 128 h 136"/>
                <a:gd name="T38" fmla="*/ 192 w 198"/>
                <a:gd name="T3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36">
                  <a:moveTo>
                    <a:pt x="192" y="122"/>
                  </a:moveTo>
                  <a:cubicBezTo>
                    <a:pt x="175" y="127"/>
                    <a:pt x="178" y="95"/>
                    <a:pt x="172" y="87"/>
                  </a:cubicBezTo>
                  <a:cubicBezTo>
                    <a:pt x="167" y="80"/>
                    <a:pt x="160" y="77"/>
                    <a:pt x="152" y="75"/>
                  </a:cubicBezTo>
                  <a:cubicBezTo>
                    <a:pt x="141" y="72"/>
                    <a:pt x="125" y="72"/>
                    <a:pt x="118" y="59"/>
                  </a:cubicBezTo>
                  <a:cubicBezTo>
                    <a:pt x="114" y="50"/>
                    <a:pt x="118" y="39"/>
                    <a:pt x="111" y="31"/>
                  </a:cubicBezTo>
                  <a:cubicBezTo>
                    <a:pt x="107" y="26"/>
                    <a:pt x="101" y="25"/>
                    <a:pt x="95" y="25"/>
                  </a:cubicBezTo>
                  <a:cubicBezTo>
                    <a:pt x="85" y="25"/>
                    <a:pt x="79" y="30"/>
                    <a:pt x="69" y="27"/>
                  </a:cubicBezTo>
                  <a:cubicBezTo>
                    <a:pt x="62" y="25"/>
                    <a:pt x="55" y="20"/>
                    <a:pt x="49" y="16"/>
                  </a:cubicBezTo>
                  <a:cubicBezTo>
                    <a:pt x="35" y="7"/>
                    <a:pt x="16" y="0"/>
                    <a:pt x="3" y="14"/>
                  </a:cubicBezTo>
                  <a:cubicBezTo>
                    <a:pt x="0" y="17"/>
                    <a:pt x="4" y="20"/>
                    <a:pt x="6" y="18"/>
                  </a:cubicBezTo>
                  <a:cubicBezTo>
                    <a:pt x="25" y="2"/>
                    <a:pt x="45" y="26"/>
                    <a:pt x="60" y="33"/>
                  </a:cubicBezTo>
                  <a:cubicBezTo>
                    <a:pt x="67" y="37"/>
                    <a:pt x="73" y="37"/>
                    <a:pt x="80" y="38"/>
                  </a:cubicBezTo>
                  <a:cubicBezTo>
                    <a:pt x="93" y="38"/>
                    <a:pt x="105" y="37"/>
                    <a:pt x="107" y="51"/>
                  </a:cubicBezTo>
                  <a:cubicBezTo>
                    <a:pt x="108" y="55"/>
                    <a:pt x="108" y="60"/>
                    <a:pt x="110" y="64"/>
                  </a:cubicBezTo>
                  <a:cubicBezTo>
                    <a:pt x="112" y="70"/>
                    <a:pt x="116" y="74"/>
                    <a:pt x="122" y="77"/>
                  </a:cubicBezTo>
                  <a:cubicBezTo>
                    <a:pt x="129" y="81"/>
                    <a:pt x="137" y="81"/>
                    <a:pt x="145" y="83"/>
                  </a:cubicBezTo>
                  <a:cubicBezTo>
                    <a:pt x="157" y="85"/>
                    <a:pt x="162" y="87"/>
                    <a:pt x="166" y="99"/>
                  </a:cubicBezTo>
                  <a:cubicBezTo>
                    <a:pt x="167" y="104"/>
                    <a:pt x="169" y="113"/>
                    <a:pt x="170" y="117"/>
                  </a:cubicBezTo>
                  <a:cubicBezTo>
                    <a:pt x="174" y="128"/>
                    <a:pt x="186" y="136"/>
                    <a:pt x="196" y="128"/>
                  </a:cubicBezTo>
                  <a:cubicBezTo>
                    <a:pt x="198" y="126"/>
                    <a:pt x="196" y="121"/>
                    <a:pt x="192"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6" name="Freeform 16"/>
            <p:cNvSpPr/>
            <p:nvPr/>
          </p:nvSpPr>
          <p:spPr bwMode="auto">
            <a:xfrm>
              <a:off x="3336" y="1324"/>
              <a:ext cx="171" cy="184"/>
            </a:xfrm>
            <a:custGeom>
              <a:avLst/>
              <a:gdLst>
                <a:gd name="T0" fmla="*/ 59 w 64"/>
                <a:gd name="T1" fmla="*/ 60 h 69"/>
                <a:gd name="T2" fmla="*/ 47 w 64"/>
                <a:gd name="T3" fmla="*/ 55 h 69"/>
                <a:gd name="T4" fmla="*/ 34 w 64"/>
                <a:gd name="T5" fmla="*/ 43 h 69"/>
                <a:gd name="T6" fmla="*/ 34 w 64"/>
                <a:gd name="T7" fmla="*/ 22 h 69"/>
                <a:gd name="T8" fmla="*/ 4 w 64"/>
                <a:gd name="T9" fmla="*/ 1 h 69"/>
                <a:gd name="T10" fmla="*/ 4 w 64"/>
                <a:gd name="T11" fmla="*/ 7 h 69"/>
                <a:gd name="T12" fmla="*/ 26 w 64"/>
                <a:gd name="T13" fmla="*/ 25 h 69"/>
                <a:gd name="T14" fmla="*/ 23 w 64"/>
                <a:gd name="T15" fmla="*/ 48 h 69"/>
                <a:gd name="T16" fmla="*/ 55 w 64"/>
                <a:gd name="T17" fmla="*/ 68 h 69"/>
                <a:gd name="T18" fmla="*/ 59 w 64"/>
                <a:gd name="T19"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9">
                  <a:moveTo>
                    <a:pt x="59" y="60"/>
                  </a:moveTo>
                  <a:cubicBezTo>
                    <a:pt x="55" y="58"/>
                    <a:pt x="51" y="57"/>
                    <a:pt x="47" y="55"/>
                  </a:cubicBezTo>
                  <a:cubicBezTo>
                    <a:pt x="39" y="53"/>
                    <a:pt x="33" y="52"/>
                    <a:pt x="34" y="43"/>
                  </a:cubicBezTo>
                  <a:cubicBezTo>
                    <a:pt x="34" y="35"/>
                    <a:pt x="37" y="30"/>
                    <a:pt x="34" y="22"/>
                  </a:cubicBezTo>
                  <a:cubicBezTo>
                    <a:pt x="30" y="9"/>
                    <a:pt x="17" y="0"/>
                    <a:pt x="4" y="1"/>
                  </a:cubicBezTo>
                  <a:cubicBezTo>
                    <a:pt x="0" y="1"/>
                    <a:pt x="0" y="7"/>
                    <a:pt x="4" y="7"/>
                  </a:cubicBezTo>
                  <a:cubicBezTo>
                    <a:pt x="14" y="8"/>
                    <a:pt x="23" y="15"/>
                    <a:pt x="26" y="25"/>
                  </a:cubicBezTo>
                  <a:cubicBezTo>
                    <a:pt x="29" y="34"/>
                    <a:pt x="23" y="40"/>
                    <a:pt x="23" y="48"/>
                  </a:cubicBezTo>
                  <a:cubicBezTo>
                    <a:pt x="22" y="62"/>
                    <a:pt x="46" y="66"/>
                    <a:pt x="55" y="68"/>
                  </a:cubicBezTo>
                  <a:cubicBezTo>
                    <a:pt x="60" y="69"/>
                    <a:pt x="64" y="62"/>
                    <a:pt x="59"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17" name="Freeform 17"/>
            <p:cNvSpPr/>
            <p:nvPr/>
          </p:nvSpPr>
          <p:spPr bwMode="auto">
            <a:xfrm>
              <a:off x="2994" y="2025"/>
              <a:ext cx="53" cy="64"/>
            </a:xfrm>
            <a:custGeom>
              <a:avLst/>
              <a:gdLst>
                <a:gd name="T0" fmla="*/ 14 w 20"/>
                <a:gd name="T1" fmla="*/ 3 h 24"/>
                <a:gd name="T2" fmla="*/ 2 w 20"/>
                <a:gd name="T3" fmla="*/ 18 h 24"/>
                <a:gd name="T4" fmla="*/ 4 w 20"/>
                <a:gd name="T5" fmla="*/ 23 h 24"/>
                <a:gd name="T6" fmla="*/ 20 w 20"/>
                <a:gd name="T7" fmla="*/ 5 h 24"/>
                <a:gd name="T8" fmla="*/ 14 w 20"/>
                <a:gd name="T9" fmla="*/ 3 h 24"/>
              </a:gdLst>
              <a:ahLst/>
              <a:cxnLst>
                <a:cxn ang="0">
                  <a:pos x="T0" y="T1"/>
                </a:cxn>
                <a:cxn ang="0">
                  <a:pos x="T2" y="T3"/>
                </a:cxn>
                <a:cxn ang="0">
                  <a:pos x="T4" y="T5"/>
                </a:cxn>
                <a:cxn ang="0">
                  <a:pos x="T6" y="T7"/>
                </a:cxn>
                <a:cxn ang="0">
                  <a:pos x="T8" y="T9"/>
                </a:cxn>
              </a:cxnLst>
              <a:rect l="0" t="0" r="r" b="b"/>
              <a:pathLst>
                <a:path w="20" h="24">
                  <a:moveTo>
                    <a:pt x="14" y="3"/>
                  </a:moveTo>
                  <a:cubicBezTo>
                    <a:pt x="12" y="10"/>
                    <a:pt x="8" y="14"/>
                    <a:pt x="2" y="18"/>
                  </a:cubicBezTo>
                  <a:cubicBezTo>
                    <a:pt x="0" y="19"/>
                    <a:pt x="1" y="24"/>
                    <a:pt x="4" y="23"/>
                  </a:cubicBezTo>
                  <a:cubicBezTo>
                    <a:pt x="12" y="20"/>
                    <a:pt x="18" y="13"/>
                    <a:pt x="20" y="5"/>
                  </a:cubicBezTo>
                  <a:cubicBezTo>
                    <a:pt x="20" y="1"/>
                    <a:pt x="15" y="0"/>
                    <a:pt x="14"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18" name="Group 20"/>
          <p:cNvGrpSpPr>
            <a:grpSpLocks noChangeAspect="1"/>
          </p:cNvGrpSpPr>
          <p:nvPr/>
        </p:nvGrpSpPr>
        <p:grpSpPr bwMode="auto">
          <a:xfrm>
            <a:off x="5788188" y="2623179"/>
            <a:ext cx="973137" cy="533399"/>
            <a:chOff x="3089" y="1013"/>
            <a:chExt cx="613" cy="336"/>
          </a:xfrm>
          <a:solidFill>
            <a:schemeClr val="bg1"/>
          </a:solidFill>
        </p:grpSpPr>
        <p:sp>
          <p:nvSpPr>
            <p:cNvPr id="19" name="Freeform 21"/>
            <p:cNvSpPr/>
            <p:nvPr/>
          </p:nvSpPr>
          <p:spPr bwMode="auto">
            <a:xfrm>
              <a:off x="3092" y="1114"/>
              <a:ext cx="51" cy="168"/>
            </a:xfrm>
            <a:custGeom>
              <a:avLst/>
              <a:gdLst>
                <a:gd name="T0" fmla="*/ 14 w 20"/>
                <a:gd name="T1" fmla="*/ 60 h 65"/>
                <a:gd name="T2" fmla="*/ 18 w 20"/>
                <a:gd name="T3" fmla="*/ 60 h 65"/>
                <a:gd name="T4" fmla="*/ 18 w 20"/>
                <a:gd name="T5" fmla="*/ 59 h 65"/>
                <a:gd name="T6" fmla="*/ 19 w 20"/>
                <a:gd name="T7" fmla="*/ 59 h 65"/>
                <a:gd name="T8" fmla="*/ 19 w 20"/>
                <a:gd name="T9" fmla="*/ 53 h 65"/>
                <a:gd name="T10" fmla="*/ 17 w 20"/>
                <a:gd name="T11" fmla="*/ 54 h 65"/>
                <a:gd name="T12" fmla="*/ 17 w 20"/>
                <a:gd name="T13" fmla="*/ 53 h 65"/>
                <a:gd name="T14" fmla="*/ 20 w 20"/>
                <a:gd name="T15" fmla="*/ 50 h 65"/>
                <a:gd name="T16" fmla="*/ 20 w 20"/>
                <a:gd name="T17" fmla="*/ 45 h 65"/>
                <a:gd name="T18" fmla="*/ 17 w 20"/>
                <a:gd name="T19" fmla="*/ 46 h 65"/>
                <a:gd name="T20" fmla="*/ 17 w 20"/>
                <a:gd name="T21" fmla="*/ 44 h 65"/>
                <a:gd name="T22" fmla="*/ 20 w 20"/>
                <a:gd name="T23" fmla="*/ 42 h 65"/>
                <a:gd name="T24" fmla="*/ 20 w 20"/>
                <a:gd name="T25" fmla="*/ 37 h 65"/>
                <a:gd name="T26" fmla="*/ 17 w 20"/>
                <a:gd name="T27" fmla="*/ 38 h 65"/>
                <a:gd name="T28" fmla="*/ 17 w 20"/>
                <a:gd name="T29" fmla="*/ 36 h 65"/>
                <a:gd name="T30" fmla="*/ 20 w 20"/>
                <a:gd name="T31" fmla="*/ 34 h 65"/>
                <a:gd name="T32" fmla="*/ 19 w 20"/>
                <a:gd name="T33" fmla="*/ 30 h 65"/>
                <a:gd name="T34" fmla="*/ 18 w 20"/>
                <a:gd name="T35" fmla="*/ 30 h 65"/>
                <a:gd name="T36" fmla="*/ 18 w 20"/>
                <a:gd name="T37" fmla="*/ 29 h 65"/>
                <a:gd name="T38" fmla="*/ 19 w 20"/>
                <a:gd name="T39" fmla="*/ 28 h 65"/>
                <a:gd name="T40" fmla="*/ 19 w 20"/>
                <a:gd name="T41" fmla="*/ 26 h 65"/>
                <a:gd name="T42" fmla="*/ 17 w 20"/>
                <a:gd name="T43" fmla="*/ 26 h 65"/>
                <a:gd name="T44" fmla="*/ 17 w 20"/>
                <a:gd name="T45" fmla="*/ 25 h 65"/>
                <a:gd name="T46" fmla="*/ 18 w 20"/>
                <a:gd name="T47" fmla="*/ 24 h 65"/>
                <a:gd name="T48" fmla="*/ 17 w 20"/>
                <a:gd name="T49" fmla="*/ 20 h 65"/>
                <a:gd name="T50" fmla="*/ 16 w 20"/>
                <a:gd name="T51" fmla="*/ 20 h 65"/>
                <a:gd name="T52" fmla="*/ 16 w 20"/>
                <a:gd name="T53" fmla="*/ 19 h 65"/>
                <a:gd name="T54" fmla="*/ 17 w 20"/>
                <a:gd name="T55" fmla="*/ 17 h 65"/>
                <a:gd name="T56" fmla="*/ 14 w 20"/>
                <a:gd name="T57" fmla="*/ 11 h 65"/>
                <a:gd name="T58" fmla="*/ 12 w 20"/>
                <a:gd name="T59" fmla="*/ 12 h 65"/>
                <a:gd name="T60" fmla="*/ 11 w 20"/>
                <a:gd name="T61" fmla="*/ 10 h 65"/>
                <a:gd name="T62" fmla="*/ 13 w 20"/>
                <a:gd name="T63" fmla="*/ 9 h 65"/>
                <a:gd name="T64" fmla="*/ 9 w 20"/>
                <a:gd name="T65" fmla="*/ 1 h 65"/>
                <a:gd name="T66" fmla="*/ 1 w 20"/>
                <a:gd name="T67" fmla="*/ 0 h 65"/>
                <a:gd name="T68" fmla="*/ 0 w 20"/>
                <a:gd name="T69" fmla="*/ 0 h 65"/>
                <a:gd name="T70" fmla="*/ 11 w 20"/>
                <a:gd name="T71" fmla="*/ 63 h 65"/>
                <a:gd name="T72" fmla="*/ 12 w 20"/>
                <a:gd name="T73" fmla="*/ 65 h 65"/>
                <a:gd name="T74" fmla="*/ 14 w 20"/>
                <a:gd name="T7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65">
                  <a:moveTo>
                    <a:pt x="14" y="60"/>
                  </a:moveTo>
                  <a:cubicBezTo>
                    <a:pt x="15" y="60"/>
                    <a:pt x="17" y="60"/>
                    <a:pt x="18" y="60"/>
                  </a:cubicBezTo>
                  <a:cubicBezTo>
                    <a:pt x="17" y="60"/>
                    <a:pt x="17" y="59"/>
                    <a:pt x="18" y="59"/>
                  </a:cubicBezTo>
                  <a:cubicBezTo>
                    <a:pt x="18" y="59"/>
                    <a:pt x="18" y="59"/>
                    <a:pt x="19" y="59"/>
                  </a:cubicBezTo>
                  <a:cubicBezTo>
                    <a:pt x="19" y="57"/>
                    <a:pt x="19" y="55"/>
                    <a:pt x="19" y="53"/>
                  </a:cubicBezTo>
                  <a:cubicBezTo>
                    <a:pt x="19" y="54"/>
                    <a:pt x="18" y="54"/>
                    <a:pt x="17" y="54"/>
                  </a:cubicBezTo>
                  <a:cubicBezTo>
                    <a:pt x="17" y="54"/>
                    <a:pt x="16" y="53"/>
                    <a:pt x="17" y="53"/>
                  </a:cubicBezTo>
                  <a:cubicBezTo>
                    <a:pt x="18" y="52"/>
                    <a:pt x="19" y="51"/>
                    <a:pt x="20" y="50"/>
                  </a:cubicBezTo>
                  <a:cubicBezTo>
                    <a:pt x="20" y="48"/>
                    <a:pt x="20" y="47"/>
                    <a:pt x="20" y="45"/>
                  </a:cubicBezTo>
                  <a:cubicBezTo>
                    <a:pt x="19" y="45"/>
                    <a:pt x="18" y="46"/>
                    <a:pt x="17" y="46"/>
                  </a:cubicBezTo>
                  <a:cubicBezTo>
                    <a:pt x="16" y="46"/>
                    <a:pt x="16" y="45"/>
                    <a:pt x="17" y="44"/>
                  </a:cubicBezTo>
                  <a:cubicBezTo>
                    <a:pt x="18" y="44"/>
                    <a:pt x="19" y="43"/>
                    <a:pt x="20" y="42"/>
                  </a:cubicBezTo>
                  <a:cubicBezTo>
                    <a:pt x="20" y="40"/>
                    <a:pt x="20" y="38"/>
                    <a:pt x="20" y="37"/>
                  </a:cubicBezTo>
                  <a:cubicBezTo>
                    <a:pt x="19" y="37"/>
                    <a:pt x="18" y="37"/>
                    <a:pt x="17" y="38"/>
                  </a:cubicBezTo>
                  <a:cubicBezTo>
                    <a:pt x="17" y="38"/>
                    <a:pt x="16" y="37"/>
                    <a:pt x="17" y="36"/>
                  </a:cubicBezTo>
                  <a:cubicBezTo>
                    <a:pt x="18" y="36"/>
                    <a:pt x="19" y="35"/>
                    <a:pt x="20" y="34"/>
                  </a:cubicBezTo>
                  <a:cubicBezTo>
                    <a:pt x="20" y="33"/>
                    <a:pt x="20" y="32"/>
                    <a:pt x="19" y="30"/>
                  </a:cubicBezTo>
                  <a:cubicBezTo>
                    <a:pt x="19" y="30"/>
                    <a:pt x="19" y="30"/>
                    <a:pt x="18" y="30"/>
                  </a:cubicBezTo>
                  <a:cubicBezTo>
                    <a:pt x="17" y="30"/>
                    <a:pt x="17" y="29"/>
                    <a:pt x="18" y="29"/>
                  </a:cubicBezTo>
                  <a:cubicBezTo>
                    <a:pt x="18" y="29"/>
                    <a:pt x="19" y="28"/>
                    <a:pt x="19" y="28"/>
                  </a:cubicBezTo>
                  <a:cubicBezTo>
                    <a:pt x="19" y="27"/>
                    <a:pt x="19" y="26"/>
                    <a:pt x="19" y="26"/>
                  </a:cubicBezTo>
                  <a:cubicBezTo>
                    <a:pt x="18" y="26"/>
                    <a:pt x="18" y="26"/>
                    <a:pt x="17" y="26"/>
                  </a:cubicBezTo>
                  <a:cubicBezTo>
                    <a:pt x="17" y="26"/>
                    <a:pt x="16" y="25"/>
                    <a:pt x="17" y="25"/>
                  </a:cubicBezTo>
                  <a:cubicBezTo>
                    <a:pt x="17" y="24"/>
                    <a:pt x="18" y="24"/>
                    <a:pt x="18" y="24"/>
                  </a:cubicBezTo>
                  <a:cubicBezTo>
                    <a:pt x="18" y="22"/>
                    <a:pt x="18" y="21"/>
                    <a:pt x="17" y="20"/>
                  </a:cubicBezTo>
                  <a:cubicBezTo>
                    <a:pt x="17" y="20"/>
                    <a:pt x="17" y="20"/>
                    <a:pt x="16" y="20"/>
                  </a:cubicBezTo>
                  <a:cubicBezTo>
                    <a:pt x="16" y="20"/>
                    <a:pt x="15" y="19"/>
                    <a:pt x="16" y="19"/>
                  </a:cubicBezTo>
                  <a:cubicBezTo>
                    <a:pt x="16" y="18"/>
                    <a:pt x="16" y="18"/>
                    <a:pt x="17" y="17"/>
                  </a:cubicBezTo>
                  <a:cubicBezTo>
                    <a:pt x="16" y="15"/>
                    <a:pt x="15" y="13"/>
                    <a:pt x="14" y="11"/>
                  </a:cubicBezTo>
                  <a:cubicBezTo>
                    <a:pt x="14" y="11"/>
                    <a:pt x="13" y="11"/>
                    <a:pt x="12" y="12"/>
                  </a:cubicBezTo>
                  <a:cubicBezTo>
                    <a:pt x="11" y="12"/>
                    <a:pt x="11" y="11"/>
                    <a:pt x="11" y="10"/>
                  </a:cubicBezTo>
                  <a:cubicBezTo>
                    <a:pt x="12" y="10"/>
                    <a:pt x="13" y="9"/>
                    <a:pt x="13" y="9"/>
                  </a:cubicBezTo>
                  <a:cubicBezTo>
                    <a:pt x="12" y="6"/>
                    <a:pt x="11" y="4"/>
                    <a:pt x="9" y="1"/>
                  </a:cubicBezTo>
                  <a:cubicBezTo>
                    <a:pt x="6" y="1"/>
                    <a:pt x="4" y="0"/>
                    <a:pt x="1" y="0"/>
                  </a:cubicBezTo>
                  <a:cubicBezTo>
                    <a:pt x="1" y="0"/>
                    <a:pt x="0" y="0"/>
                    <a:pt x="0" y="0"/>
                  </a:cubicBezTo>
                  <a:cubicBezTo>
                    <a:pt x="15" y="16"/>
                    <a:pt x="17" y="42"/>
                    <a:pt x="11" y="63"/>
                  </a:cubicBezTo>
                  <a:cubicBezTo>
                    <a:pt x="11" y="64"/>
                    <a:pt x="11" y="65"/>
                    <a:pt x="12" y="65"/>
                  </a:cubicBezTo>
                  <a:cubicBezTo>
                    <a:pt x="11" y="64"/>
                    <a:pt x="11" y="60"/>
                    <a:pt x="14" y="6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0" name="Freeform 22"/>
            <p:cNvSpPr/>
            <p:nvPr/>
          </p:nvSpPr>
          <p:spPr bwMode="auto">
            <a:xfrm>
              <a:off x="3500" y="11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1" name="Freeform 23"/>
            <p:cNvSpPr/>
            <p:nvPr/>
          </p:nvSpPr>
          <p:spPr bwMode="auto">
            <a:xfrm>
              <a:off x="3265" y="1122"/>
              <a:ext cx="8" cy="2"/>
            </a:xfrm>
            <a:custGeom>
              <a:avLst/>
              <a:gdLst>
                <a:gd name="T0" fmla="*/ 2 w 3"/>
                <a:gd name="T1" fmla="*/ 1 h 1"/>
                <a:gd name="T2" fmla="*/ 0 w 3"/>
                <a:gd name="T3" fmla="*/ 1 h 1"/>
                <a:gd name="T4" fmla="*/ 2 w 3"/>
                <a:gd name="T5" fmla="*/ 1 h 1"/>
              </a:gdLst>
              <a:ahLst/>
              <a:cxnLst>
                <a:cxn ang="0">
                  <a:pos x="T0" y="T1"/>
                </a:cxn>
                <a:cxn ang="0">
                  <a:pos x="T2" y="T3"/>
                </a:cxn>
                <a:cxn ang="0">
                  <a:pos x="T4" y="T5"/>
                </a:cxn>
              </a:cxnLst>
              <a:rect l="0" t="0" r="r" b="b"/>
              <a:pathLst>
                <a:path w="3" h="1">
                  <a:moveTo>
                    <a:pt x="2" y="1"/>
                  </a:moveTo>
                  <a:cubicBezTo>
                    <a:pt x="3" y="0"/>
                    <a:pt x="2" y="0"/>
                    <a:pt x="0" y="1"/>
                  </a:cubicBezTo>
                  <a:cubicBezTo>
                    <a:pt x="0" y="1"/>
                    <a:pt x="1" y="1"/>
                    <a:pt x="2"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2" name="Freeform 24"/>
            <p:cNvSpPr/>
            <p:nvPr/>
          </p:nvSpPr>
          <p:spPr bwMode="auto">
            <a:xfrm>
              <a:off x="3242" y="1122"/>
              <a:ext cx="5" cy="2"/>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0" y="1"/>
                    <a:pt x="0" y="1"/>
                  </a:cubicBezTo>
                  <a:cubicBezTo>
                    <a:pt x="1" y="1"/>
                    <a:pt x="1"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3" name="Freeform 25"/>
            <p:cNvSpPr/>
            <p:nvPr/>
          </p:nvSpPr>
          <p:spPr bwMode="auto">
            <a:xfrm>
              <a:off x="3485" y="1116"/>
              <a:ext cx="15" cy="3"/>
            </a:xfrm>
            <a:custGeom>
              <a:avLst/>
              <a:gdLst>
                <a:gd name="T0" fmla="*/ 4 w 6"/>
                <a:gd name="T1" fmla="*/ 1 h 1"/>
                <a:gd name="T2" fmla="*/ 6 w 6"/>
                <a:gd name="T3" fmla="*/ 0 h 1"/>
                <a:gd name="T4" fmla="*/ 1 w 6"/>
                <a:gd name="T5" fmla="*/ 0 h 1"/>
                <a:gd name="T6" fmla="*/ 0 w 6"/>
                <a:gd name="T7" fmla="*/ 1 h 1"/>
                <a:gd name="T8" fmla="*/ 4 w 6"/>
                <a:gd name="T9" fmla="*/ 1 h 1"/>
              </a:gdLst>
              <a:ahLst/>
              <a:cxnLst>
                <a:cxn ang="0">
                  <a:pos x="T0" y="T1"/>
                </a:cxn>
                <a:cxn ang="0">
                  <a:pos x="T2" y="T3"/>
                </a:cxn>
                <a:cxn ang="0">
                  <a:pos x="T4" y="T5"/>
                </a:cxn>
                <a:cxn ang="0">
                  <a:pos x="T6" y="T7"/>
                </a:cxn>
                <a:cxn ang="0">
                  <a:pos x="T8" y="T9"/>
                </a:cxn>
              </a:cxnLst>
              <a:rect l="0" t="0" r="r" b="b"/>
              <a:pathLst>
                <a:path w="6" h="1">
                  <a:moveTo>
                    <a:pt x="4" y="1"/>
                  </a:moveTo>
                  <a:cubicBezTo>
                    <a:pt x="4" y="1"/>
                    <a:pt x="5" y="1"/>
                    <a:pt x="6" y="0"/>
                  </a:cubicBezTo>
                  <a:cubicBezTo>
                    <a:pt x="4" y="1"/>
                    <a:pt x="3" y="1"/>
                    <a:pt x="1" y="0"/>
                  </a:cubicBezTo>
                  <a:cubicBezTo>
                    <a:pt x="1" y="1"/>
                    <a:pt x="0" y="1"/>
                    <a:pt x="0" y="1"/>
                  </a:cubicBezTo>
                  <a:cubicBezTo>
                    <a:pt x="1" y="1"/>
                    <a:pt x="2" y="1"/>
                    <a:pt x="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4" name="Freeform 26"/>
            <p:cNvSpPr/>
            <p:nvPr/>
          </p:nvSpPr>
          <p:spPr bwMode="auto">
            <a:xfrm>
              <a:off x="3089" y="1098"/>
              <a:ext cx="398" cy="26"/>
            </a:xfrm>
            <a:custGeom>
              <a:avLst/>
              <a:gdLst>
                <a:gd name="T0" fmla="*/ 10 w 156"/>
                <a:gd name="T1" fmla="*/ 7 h 10"/>
                <a:gd name="T2" fmla="*/ 18 w 156"/>
                <a:gd name="T3" fmla="*/ 8 h 10"/>
                <a:gd name="T4" fmla="*/ 22 w 156"/>
                <a:gd name="T5" fmla="*/ 7 h 10"/>
                <a:gd name="T6" fmla="*/ 23 w 156"/>
                <a:gd name="T7" fmla="*/ 8 h 10"/>
                <a:gd name="T8" fmla="*/ 23 w 156"/>
                <a:gd name="T9" fmla="*/ 9 h 10"/>
                <a:gd name="T10" fmla="*/ 44 w 156"/>
                <a:gd name="T11" fmla="*/ 10 h 10"/>
                <a:gd name="T12" fmla="*/ 47 w 156"/>
                <a:gd name="T13" fmla="*/ 9 h 10"/>
                <a:gd name="T14" fmla="*/ 48 w 156"/>
                <a:gd name="T15" fmla="*/ 10 h 10"/>
                <a:gd name="T16" fmla="*/ 56 w 156"/>
                <a:gd name="T17" fmla="*/ 10 h 10"/>
                <a:gd name="T18" fmla="*/ 64 w 156"/>
                <a:gd name="T19" fmla="*/ 7 h 10"/>
                <a:gd name="T20" fmla="*/ 64 w 156"/>
                <a:gd name="T21" fmla="*/ 8 h 10"/>
                <a:gd name="T22" fmla="*/ 62 w 156"/>
                <a:gd name="T23" fmla="*/ 10 h 10"/>
                <a:gd name="T24" fmla="*/ 66 w 156"/>
                <a:gd name="T25" fmla="*/ 10 h 10"/>
                <a:gd name="T26" fmla="*/ 74 w 156"/>
                <a:gd name="T27" fmla="*/ 8 h 10"/>
                <a:gd name="T28" fmla="*/ 75 w 156"/>
                <a:gd name="T29" fmla="*/ 9 h 10"/>
                <a:gd name="T30" fmla="*/ 73 w 156"/>
                <a:gd name="T31" fmla="*/ 10 h 10"/>
                <a:gd name="T32" fmla="*/ 83 w 156"/>
                <a:gd name="T33" fmla="*/ 10 h 10"/>
                <a:gd name="T34" fmla="*/ 87 w 156"/>
                <a:gd name="T35" fmla="*/ 9 h 10"/>
                <a:gd name="T36" fmla="*/ 87 w 156"/>
                <a:gd name="T37" fmla="*/ 10 h 10"/>
                <a:gd name="T38" fmla="*/ 94 w 156"/>
                <a:gd name="T39" fmla="*/ 10 h 10"/>
                <a:gd name="T40" fmla="*/ 99 w 156"/>
                <a:gd name="T41" fmla="*/ 8 h 10"/>
                <a:gd name="T42" fmla="*/ 100 w 156"/>
                <a:gd name="T43" fmla="*/ 9 h 10"/>
                <a:gd name="T44" fmla="*/ 99 w 156"/>
                <a:gd name="T45" fmla="*/ 10 h 10"/>
                <a:gd name="T46" fmla="*/ 109 w 156"/>
                <a:gd name="T47" fmla="*/ 9 h 10"/>
                <a:gd name="T48" fmla="*/ 117 w 156"/>
                <a:gd name="T49" fmla="*/ 7 h 10"/>
                <a:gd name="T50" fmla="*/ 117 w 156"/>
                <a:gd name="T51" fmla="*/ 8 h 10"/>
                <a:gd name="T52" fmla="*/ 115 w 156"/>
                <a:gd name="T53" fmla="*/ 9 h 10"/>
                <a:gd name="T54" fmla="*/ 127 w 156"/>
                <a:gd name="T55" fmla="*/ 9 h 10"/>
                <a:gd name="T56" fmla="*/ 134 w 156"/>
                <a:gd name="T57" fmla="*/ 6 h 10"/>
                <a:gd name="T58" fmla="*/ 135 w 156"/>
                <a:gd name="T59" fmla="*/ 7 h 10"/>
                <a:gd name="T60" fmla="*/ 132 w 156"/>
                <a:gd name="T61" fmla="*/ 9 h 10"/>
                <a:gd name="T62" fmla="*/ 149 w 156"/>
                <a:gd name="T63" fmla="*/ 8 h 10"/>
                <a:gd name="T64" fmla="*/ 156 w 156"/>
                <a:gd name="T65" fmla="*/ 6 h 10"/>
                <a:gd name="T66" fmla="*/ 155 w 156"/>
                <a:gd name="T67" fmla="*/ 5 h 10"/>
                <a:gd name="T68" fmla="*/ 156 w 156"/>
                <a:gd name="T69" fmla="*/ 2 h 10"/>
                <a:gd name="T70" fmla="*/ 4 w 156"/>
                <a:gd name="T71" fmla="*/ 0 h 10"/>
                <a:gd name="T72" fmla="*/ 4 w 156"/>
                <a:gd name="T73" fmla="*/ 0 h 10"/>
                <a:gd name="T74" fmla="*/ 0 w 156"/>
                <a:gd name="T75" fmla="*/ 3 h 10"/>
                <a:gd name="T76" fmla="*/ 0 w 156"/>
                <a:gd name="T77" fmla="*/ 3 h 10"/>
                <a:gd name="T78" fmla="*/ 0 w 156"/>
                <a:gd name="T79" fmla="*/ 3 h 10"/>
                <a:gd name="T80" fmla="*/ 1 w 156"/>
                <a:gd name="T81" fmla="*/ 6 h 10"/>
                <a:gd name="T82" fmla="*/ 2 w 156"/>
                <a:gd name="T83" fmla="*/ 6 h 10"/>
                <a:gd name="T84" fmla="*/ 10 w 156"/>
                <a:gd name="T8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0">
                  <a:moveTo>
                    <a:pt x="10" y="7"/>
                  </a:moveTo>
                  <a:cubicBezTo>
                    <a:pt x="13" y="8"/>
                    <a:pt x="15" y="8"/>
                    <a:pt x="18" y="8"/>
                  </a:cubicBezTo>
                  <a:cubicBezTo>
                    <a:pt x="19" y="8"/>
                    <a:pt x="21" y="7"/>
                    <a:pt x="22" y="7"/>
                  </a:cubicBezTo>
                  <a:cubicBezTo>
                    <a:pt x="23" y="7"/>
                    <a:pt x="23" y="7"/>
                    <a:pt x="23" y="8"/>
                  </a:cubicBezTo>
                  <a:cubicBezTo>
                    <a:pt x="23" y="8"/>
                    <a:pt x="23" y="8"/>
                    <a:pt x="23" y="9"/>
                  </a:cubicBezTo>
                  <a:cubicBezTo>
                    <a:pt x="30" y="9"/>
                    <a:pt x="37" y="10"/>
                    <a:pt x="44" y="10"/>
                  </a:cubicBezTo>
                  <a:cubicBezTo>
                    <a:pt x="45" y="10"/>
                    <a:pt x="46" y="9"/>
                    <a:pt x="47" y="9"/>
                  </a:cubicBezTo>
                  <a:cubicBezTo>
                    <a:pt x="48" y="9"/>
                    <a:pt x="48" y="10"/>
                    <a:pt x="48" y="10"/>
                  </a:cubicBezTo>
                  <a:cubicBezTo>
                    <a:pt x="51" y="10"/>
                    <a:pt x="54" y="10"/>
                    <a:pt x="56" y="10"/>
                  </a:cubicBezTo>
                  <a:cubicBezTo>
                    <a:pt x="59" y="9"/>
                    <a:pt x="61" y="8"/>
                    <a:pt x="64" y="7"/>
                  </a:cubicBezTo>
                  <a:cubicBezTo>
                    <a:pt x="64" y="7"/>
                    <a:pt x="65" y="7"/>
                    <a:pt x="64" y="8"/>
                  </a:cubicBezTo>
                  <a:cubicBezTo>
                    <a:pt x="64" y="9"/>
                    <a:pt x="63" y="10"/>
                    <a:pt x="62" y="10"/>
                  </a:cubicBezTo>
                  <a:cubicBezTo>
                    <a:pt x="63" y="10"/>
                    <a:pt x="65" y="10"/>
                    <a:pt x="66" y="10"/>
                  </a:cubicBezTo>
                  <a:cubicBezTo>
                    <a:pt x="69" y="9"/>
                    <a:pt x="71" y="8"/>
                    <a:pt x="74" y="8"/>
                  </a:cubicBezTo>
                  <a:cubicBezTo>
                    <a:pt x="75" y="8"/>
                    <a:pt x="75" y="9"/>
                    <a:pt x="75" y="9"/>
                  </a:cubicBezTo>
                  <a:cubicBezTo>
                    <a:pt x="74" y="10"/>
                    <a:pt x="74" y="10"/>
                    <a:pt x="73" y="10"/>
                  </a:cubicBezTo>
                  <a:cubicBezTo>
                    <a:pt x="76" y="10"/>
                    <a:pt x="79" y="10"/>
                    <a:pt x="83" y="10"/>
                  </a:cubicBezTo>
                  <a:cubicBezTo>
                    <a:pt x="84" y="10"/>
                    <a:pt x="85" y="9"/>
                    <a:pt x="87" y="9"/>
                  </a:cubicBezTo>
                  <a:cubicBezTo>
                    <a:pt x="87" y="9"/>
                    <a:pt x="88" y="10"/>
                    <a:pt x="87" y="10"/>
                  </a:cubicBezTo>
                  <a:cubicBezTo>
                    <a:pt x="90" y="10"/>
                    <a:pt x="92" y="10"/>
                    <a:pt x="94" y="10"/>
                  </a:cubicBezTo>
                  <a:cubicBezTo>
                    <a:pt x="96" y="9"/>
                    <a:pt x="97" y="8"/>
                    <a:pt x="99" y="8"/>
                  </a:cubicBezTo>
                  <a:cubicBezTo>
                    <a:pt x="100" y="7"/>
                    <a:pt x="100" y="9"/>
                    <a:pt x="100" y="9"/>
                  </a:cubicBezTo>
                  <a:cubicBezTo>
                    <a:pt x="99" y="9"/>
                    <a:pt x="99" y="10"/>
                    <a:pt x="99" y="10"/>
                  </a:cubicBezTo>
                  <a:cubicBezTo>
                    <a:pt x="102" y="10"/>
                    <a:pt x="106" y="10"/>
                    <a:pt x="109" y="9"/>
                  </a:cubicBezTo>
                  <a:cubicBezTo>
                    <a:pt x="112" y="8"/>
                    <a:pt x="114" y="8"/>
                    <a:pt x="117" y="7"/>
                  </a:cubicBezTo>
                  <a:cubicBezTo>
                    <a:pt x="118" y="7"/>
                    <a:pt x="118" y="8"/>
                    <a:pt x="117" y="8"/>
                  </a:cubicBezTo>
                  <a:cubicBezTo>
                    <a:pt x="117" y="9"/>
                    <a:pt x="116" y="9"/>
                    <a:pt x="115" y="9"/>
                  </a:cubicBezTo>
                  <a:cubicBezTo>
                    <a:pt x="119" y="9"/>
                    <a:pt x="123" y="9"/>
                    <a:pt x="127" y="9"/>
                  </a:cubicBezTo>
                  <a:cubicBezTo>
                    <a:pt x="130" y="8"/>
                    <a:pt x="132" y="7"/>
                    <a:pt x="134" y="6"/>
                  </a:cubicBezTo>
                  <a:cubicBezTo>
                    <a:pt x="135" y="5"/>
                    <a:pt x="136" y="7"/>
                    <a:pt x="135" y="7"/>
                  </a:cubicBezTo>
                  <a:cubicBezTo>
                    <a:pt x="134" y="8"/>
                    <a:pt x="133" y="8"/>
                    <a:pt x="132" y="9"/>
                  </a:cubicBezTo>
                  <a:cubicBezTo>
                    <a:pt x="138" y="9"/>
                    <a:pt x="143" y="8"/>
                    <a:pt x="149" y="8"/>
                  </a:cubicBezTo>
                  <a:cubicBezTo>
                    <a:pt x="151" y="7"/>
                    <a:pt x="153" y="7"/>
                    <a:pt x="156" y="6"/>
                  </a:cubicBezTo>
                  <a:cubicBezTo>
                    <a:pt x="156" y="6"/>
                    <a:pt x="155" y="5"/>
                    <a:pt x="155" y="5"/>
                  </a:cubicBezTo>
                  <a:cubicBezTo>
                    <a:pt x="155" y="4"/>
                    <a:pt x="156" y="3"/>
                    <a:pt x="156" y="2"/>
                  </a:cubicBezTo>
                  <a:cubicBezTo>
                    <a:pt x="105" y="2"/>
                    <a:pt x="54" y="8"/>
                    <a:pt x="4" y="0"/>
                  </a:cubicBezTo>
                  <a:cubicBezTo>
                    <a:pt x="4" y="0"/>
                    <a:pt x="4" y="0"/>
                    <a:pt x="4" y="0"/>
                  </a:cubicBezTo>
                  <a:cubicBezTo>
                    <a:pt x="2" y="0"/>
                    <a:pt x="0" y="1"/>
                    <a:pt x="0" y="3"/>
                  </a:cubicBezTo>
                  <a:cubicBezTo>
                    <a:pt x="0" y="3"/>
                    <a:pt x="0" y="3"/>
                    <a:pt x="0" y="3"/>
                  </a:cubicBezTo>
                  <a:cubicBezTo>
                    <a:pt x="0" y="3"/>
                    <a:pt x="0" y="3"/>
                    <a:pt x="0" y="3"/>
                  </a:cubicBezTo>
                  <a:cubicBezTo>
                    <a:pt x="0" y="4"/>
                    <a:pt x="0" y="5"/>
                    <a:pt x="1" y="6"/>
                  </a:cubicBezTo>
                  <a:cubicBezTo>
                    <a:pt x="1" y="6"/>
                    <a:pt x="2" y="6"/>
                    <a:pt x="2" y="6"/>
                  </a:cubicBezTo>
                  <a:cubicBezTo>
                    <a:pt x="5" y="6"/>
                    <a:pt x="7" y="7"/>
                    <a:pt x="10"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5" name="Freeform 27"/>
            <p:cNvSpPr/>
            <p:nvPr/>
          </p:nvSpPr>
          <p:spPr bwMode="auto">
            <a:xfrm>
              <a:off x="3120" y="1253"/>
              <a:ext cx="393" cy="34"/>
            </a:xfrm>
            <a:custGeom>
              <a:avLst/>
              <a:gdLst>
                <a:gd name="T0" fmla="*/ 154 w 154"/>
                <a:gd name="T1" fmla="*/ 1 h 13"/>
                <a:gd name="T2" fmla="*/ 154 w 154"/>
                <a:gd name="T3" fmla="*/ 1 h 13"/>
                <a:gd name="T4" fmla="*/ 153 w 154"/>
                <a:gd name="T5" fmla="*/ 0 h 13"/>
                <a:gd name="T6" fmla="*/ 149 w 154"/>
                <a:gd name="T7" fmla="*/ 0 h 13"/>
                <a:gd name="T8" fmla="*/ 144 w 154"/>
                <a:gd name="T9" fmla="*/ 2 h 13"/>
                <a:gd name="T10" fmla="*/ 143 w 154"/>
                <a:gd name="T11" fmla="*/ 1 h 13"/>
                <a:gd name="T12" fmla="*/ 144 w 154"/>
                <a:gd name="T13" fmla="*/ 0 h 13"/>
                <a:gd name="T14" fmla="*/ 136 w 154"/>
                <a:gd name="T15" fmla="*/ 0 h 13"/>
                <a:gd name="T16" fmla="*/ 132 w 154"/>
                <a:gd name="T17" fmla="*/ 1 h 13"/>
                <a:gd name="T18" fmla="*/ 131 w 154"/>
                <a:gd name="T19" fmla="*/ 1 h 13"/>
                <a:gd name="T20" fmla="*/ 124 w 154"/>
                <a:gd name="T21" fmla="*/ 1 h 13"/>
                <a:gd name="T22" fmla="*/ 121 w 154"/>
                <a:gd name="T23" fmla="*/ 2 h 13"/>
                <a:gd name="T24" fmla="*/ 120 w 154"/>
                <a:gd name="T25" fmla="*/ 1 h 13"/>
                <a:gd name="T26" fmla="*/ 113 w 154"/>
                <a:gd name="T27" fmla="*/ 1 h 13"/>
                <a:gd name="T28" fmla="*/ 108 w 154"/>
                <a:gd name="T29" fmla="*/ 3 h 13"/>
                <a:gd name="T30" fmla="*/ 108 w 154"/>
                <a:gd name="T31" fmla="*/ 2 h 13"/>
                <a:gd name="T32" fmla="*/ 108 w 154"/>
                <a:gd name="T33" fmla="*/ 2 h 13"/>
                <a:gd name="T34" fmla="*/ 93 w 154"/>
                <a:gd name="T35" fmla="*/ 2 h 13"/>
                <a:gd name="T36" fmla="*/ 91 w 154"/>
                <a:gd name="T37" fmla="*/ 3 h 13"/>
                <a:gd name="T38" fmla="*/ 90 w 154"/>
                <a:gd name="T39" fmla="*/ 3 h 13"/>
                <a:gd name="T40" fmla="*/ 80 w 154"/>
                <a:gd name="T41" fmla="*/ 3 h 13"/>
                <a:gd name="T42" fmla="*/ 78 w 154"/>
                <a:gd name="T43" fmla="*/ 4 h 13"/>
                <a:gd name="T44" fmla="*/ 77 w 154"/>
                <a:gd name="T45" fmla="*/ 3 h 13"/>
                <a:gd name="T46" fmla="*/ 64 w 154"/>
                <a:gd name="T47" fmla="*/ 4 h 13"/>
                <a:gd name="T48" fmla="*/ 63 w 154"/>
                <a:gd name="T49" fmla="*/ 4 h 13"/>
                <a:gd name="T50" fmla="*/ 62 w 154"/>
                <a:gd name="T51" fmla="*/ 4 h 13"/>
                <a:gd name="T52" fmla="*/ 49 w 154"/>
                <a:gd name="T53" fmla="*/ 5 h 13"/>
                <a:gd name="T54" fmla="*/ 48 w 154"/>
                <a:gd name="T55" fmla="*/ 5 h 13"/>
                <a:gd name="T56" fmla="*/ 47 w 154"/>
                <a:gd name="T57" fmla="*/ 5 h 13"/>
                <a:gd name="T58" fmla="*/ 27 w 154"/>
                <a:gd name="T59" fmla="*/ 6 h 13"/>
                <a:gd name="T60" fmla="*/ 25 w 154"/>
                <a:gd name="T61" fmla="*/ 6 h 13"/>
                <a:gd name="T62" fmla="*/ 24 w 154"/>
                <a:gd name="T63" fmla="*/ 6 h 13"/>
                <a:gd name="T64" fmla="*/ 8 w 154"/>
                <a:gd name="T65" fmla="*/ 6 h 13"/>
                <a:gd name="T66" fmla="*/ 7 w 154"/>
                <a:gd name="T67" fmla="*/ 6 h 13"/>
                <a:gd name="T68" fmla="*/ 7 w 154"/>
                <a:gd name="T69" fmla="*/ 6 h 13"/>
                <a:gd name="T70" fmla="*/ 3 w 154"/>
                <a:gd name="T71" fmla="*/ 6 h 13"/>
                <a:gd name="T72" fmla="*/ 1 w 154"/>
                <a:gd name="T73" fmla="*/ 11 h 13"/>
                <a:gd name="T74" fmla="*/ 3 w 154"/>
                <a:gd name="T75" fmla="*/ 13 h 13"/>
                <a:gd name="T76" fmla="*/ 150 w 154"/>
                <a:gd name="T77" fmla="*/ 6 h 13"/>
                <a:gd name="T78" fmla="*/ 150 w 154"/>
                <a:gd name="T79" fmla="*/ 3 h 13"/>
                <a:gd name="T80" fmla="*/ 154 w 154"/>
                <a:gd name="T8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3">
                  <a:moveTo>
                    <a:pt x="154" y="1"/>
                  </a:moveTo>
                  <a:cubicBezTo>
                    <a:pt x="154" y="1"/>
                    <a:pt x="154" y="1"/>
                    <a:pt x="154" y="1"/>
                  </a:cubicBezTo>
                  <a:cubicBezTo>
                    <a:pt x="154" y="0"/>
                    <a:pt x="153" y="0"/>
                    <a:pt x="153" y="0"/>
                  </a:cubicBezTo>
                  <a:cubicBezTo>
                    <a:pt x="151" y="0"/>
                    <a:pt x="150" y="0"/>
                    <a:pt x="149" y="0"/>
                  </a:cubicBezTo>
                  <a:cubicBezTo>
                    <a:pt x="147" y="1"/>
                    <a:pt x="145" y="2"/>
                    <a:pt x="144" y="2"/>
                  </a:cubicBezTo>
                  <a:cubicBezTo>
                    <a:pt x="143" y="3"/>
                    <a:pt x="142" y="1"/>
                    <a:pt x="143" y="1"/>
                  </a:cubicBezTo>
                  <a:cubicBezTo>
                    <a:pt x="143" y="1"/>
                    <a:pt x="143" y="1"/>
                    <a:pt x="144" y="0"/>
                  </a:cubicBezTo>
                  <a:cubicBezTo>
                    <a:pt x="141" y="0"/>
                    <a:pt x="139" y="0"/>
                    <a:pt x="136" y="0"/>
                  </a:cubicBezTo>
                  <a:cubicBezTo>
                    <a:pt x="135" y="1"/>
                    <a:pt x="133" y="1"/>
                    <a:pt x="132" y="1"/>
                  </a:cubicBezTo>
                  <a:cubicBezTo>
                    <a:pt x="132" y="1"/>
                    <a:pt x="131" y="1"/>
                    <a:pt x="131" y="1"/>
                  </a:cubicBezTo>
                  <a:cubicBezTo>
                    <a:pt x="129" y="1"/>
                    <a:pt x="126" y="1"/>
                    <a:pt x="124" y="1"/>
                  </a:cubicBezTo>
                  <a:cubicBezTo>
                    <a:pt x="123" y="1"/>
                    <a:pt x="122" y="2"/>
                    <a:pt x="121" y="2"/>
                  </a:cubicBezTo>
                  <a:cubicBezTo>
                    <a:pt x="120" y="3"/>
                    <a:pt x="120" y="2"/>
                    <a:pt x="120" y="1"/>
                  </a:cubicBezTo>
                  <a:cubicBezTo>
                    <a:pt x="118" y="1"/>
                    <a:pt x="115" y="1"/>
                    <a:pt x="113" y="1"/>
                  </a:cubicBezTo>
                  <a:cubicBezTo>
                    <a:pt x="111" y="2"/>
                    <a:pt x="110" y="3"/>
                    <a:pt x="108" y="3"/>
                  </a:cubicBezTo>
                  <a:cubicBezTo>
                    <a:pt x="107" y="4"/>
                    <a:pt x="107" y="2"/>
                    <a:pt x="108" y="2"/>
                  </a:cubicBezTo>
                  <a:cubicBezTo>
                    <a:pt x="108" y="2"/>
                    <a:pt x="108" y="2"/>
                    <a:pt x="108" y="2"/>
                  </a:cubicBezTo>
                  <a:cubicBezTo>
                    <a:pt x="103" y="2"/>
                    <a:pt x="98" y="2"/>
                    <a:pt x="93" y="2"/>
                  </a:cubicBezTo>
                  <a:cubicBezTo>
                    <a:pt x="92" y="3"/>
                    <a:pt x="91" y="3"/>
                    <a:pt x="91" y="3"/>
                  </a:cubicBezTo>
                  <a:cubicBezTo>
                    <a:pt x="90" y="4"/>
                    <a:pt x="90" y="3"/>
                    <a:pt x="90" y="3"/>
                  </a:cubicBezTo>
                  <a:cubicBezTo>
                    <a:pt x="87" y="3"/>
                    <a:pt x="83" y="3"/>
                    <a:pt x="80" y="3"/>
                  </a:cubicBezTo>
                  <a:cubicBezTo>
                    <a:pt x="80" y="4"/>
                    <a:pt x="79" y="4"/>
                    <a:pt x="78" y="4"/>
                  </a:cubicBezTo>
                  <a:cubicBezTo>
                    <a:pt x="78" y="5"/>
                    <a:pt x="77" y="4"/>
                    <a:pt x="77" y="3"/>
                  </a:cubicBezTo>
                  <a:cubicBezTo>
                    <a:pt x="73" y="4"/>
                    <a:pt x="68" y="4"/>
                    <a:pt x="64" y="4"/>
                  </a:cubicBezTo>
                  <a:cubicBezTo>
                    <a:pt x="63" y="4"/>
                    <a:pt x="63" y="4"/>
                    <a:pt x="63" y="4"/>
                  </a:cubicBezTo>
                  <a:cubicBezTo>
                    <a:pt x="62" y="4"/>
                    <a:pt x="62" y="4"/>
                    <a:pt x="62" y="4"/>
                  </a:cubicBezTo>
                  <a:cubicBezTo>
                    <a:pt x="58" y="4"/>
                    <a:pt x="53" y="5"/>
                    <a:pt x="49" y="5"/>
                  </a:cubicBezTo>
                  <a:cubicBezTo>
                    <a:pt x="49" y="5"/>
                    <a:pt x="48" y="5"/>
                    <a:pt x="48" y="5"/>
                  </a:cubicBezTo>
                  <a:cubicBezTo>
                    <a:pt x="48" y="6"/>
                    <a:pt x="47" y="5"/>
                    <a:pt x="47" y="5"/>
                  </a:cubicBezTo>
                  <a:cubicBezTo>
                    <a:pt x="40" y="5"/>
                    <a:pt x="33" y="6"/>
                    <a:pt x="27" y="6"/>
                  </a:cubicBezTo>
                  <a:cubicBezTo>
                    <a:pt x="26" y="6"/>
                    <a:pt x="26" y="6"/>
                    <a:pt x="25" y="6"/>
                  </a:cubicBezTo>
                  <a:cubicBezTo>
                    <a:pt x="25" y="7"/>
                    <a:pt x="24" y="6"/>
                    <a:pt x="24" y="6"/>
                  </a:cubicBezTo>
                  <a:cubicBezTo>
                    <a:pt x="19" y="6"/>
                    <a:pt x="13" y="6"/>
                    <a:pt x="8" y="6"/>
                  </a:cubicBezTo>
                  <a:cubicBezTo>
                    <a:pt x="8" y="6"/>
                    <a:pt x="8" y="6"/>
                    <a:pt x="7" y="6"/>
                  </a:cubicBezTo>
                  <a:cubicBezTo>
                    <a:pt x="7" y="6"/>
                    <a:pt x="7" y="6"/>
                    <a:pt x="7" y="6"/>
                  </a:cubicBezTo>
                  <a:cubicBezTo>
                    <a:pt x="6" y="6"/>
                    <a:pt x="4" y="6"/>
                    <a:pt x="3" y="6"/>
                  </a:cubicBezTo>
                  <a:cubicBezTo>
                    <a:pt x="0" y="6"/>
                    <a:pt x="0" y="10"/>
                    <a:pt x="1" y="11"/>
                  </a:cubicBezTo>
                  <a:cubicBezTo>
                    <a:pt x="1" y="12"/>
                    <a:pt x="2" y="13"/>
                    <a:pt x="3" y="13"/>
                  </a:cubicBezTo>
                  <a:cubicBezTo>
                    <a:pt x="52" y="12"/>
                    <a:pt x="101" y="7"/>
                    <a:pt x="150" y="6"/>
                  </a:cubicBezTo>
                  <a:cubicBezTo>
                    <a:pt x="150" y="5"/>
                    <a:pt x="150" y="4"/>
                    <a:pt x="150" y="3"/>
                  </a:cubicBezTo>
                  <a:cubicBezTo>
                    <a:pt x="150" y="1"/>
                    <a:pt x="152" y="0"/>
                    <a:pt x="15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6" name="Freeform 28"/>
            <p:cNvSpPr/>
            <p:nvPr/>
          </p:nvSpPr>
          <p:spPr bwMode="auto">
            <a:xfrm>
              <a:off x="3503" y="1253"/>
              <a:ext cx="15" cy="96"/>
            </a:xfrm>
            <a:custGeom>
              <a:avLst/>
              <a:gdLst>
                <a:gd name="T0" fmla="*/ 3 w 6"/>
                <a:gd name="T1" fmla="*/ 31 h 37"/>
                <a:gd name="T2" fmla="*/ 6 w 6"/>
                <a:gd name="T3" fmla="*/ 28 h 37"/>
                <a:gd name="T4" fmla="*/ 6 w 6"/>
                <a:gd name="T5" fmla="*/ 26 h 37"/>
                <a:gd name="T6" fmla="*/ 5 w 6"/>
                <a:gd name="T7" fmla="*/ 27 h 37"/>
                <a:gd name="T8" fmla="*/ 4 w 6"/>
                <a:gd name="T9" fmla="*/ 26 h 37"/>
                <a:gd name="T10" fmla="*/ 6 w 6"/>
                <a:gd name="T11" fmla="*/ 24 h 37"/>
                <a:gd name="T12" fmla="*/ 6 w 6"/>
                <a:gd name="T13" fmla="*/ 17 h 37"/>
                <a:gd name="T14" fmla="*/ 3 w 6"/>
                <a:gd name="T15" fmla="*/ 19 h 37"/>
                <a:gd name="T16" fmla="*/ 2 w 6"/>
                <a:gd name="T17" fmla="*/ 18 h 37"/>
                <a:gd name="T18" fmla="*/ 6 w 6"/>
                <a:gd name="T19" fmla="*/ 14 h 37"/>
                <a:gd name="T20" fmla="*/ 6 w 6"/>
                <a:gd name="T21" fmla="*/ 8 h 37"/>
                <a:gd name="T22" fmla="*/ 5 w 6"/>
                <a:gd name="T23" fmla="*/ 9 h 37"/>
                <a:gd name="T24" fmla="*/ 4 w 6"/>
                <a:gd name="T25" fmla="*/ 7 h 37"/>
                <a:gd name="T26" fmla="*/ 6 w 6"/>
                <a:gd name="T27" fmla="*/ 6 h 37"/>
                <a:gd name="T28" fmla="*/ 6 w 6"/>
                <a:gd name="T29" fmla="*/ 3 h 37"/>
                <a:gd name="T30" fmla="*/ 6 w 6"/>
                <a:gd name="T31" fmla="*/ 3 h 37"/>
                <a:gd name="T32" fmla="*/ 2 w 6"/>
                <a:gd name="T33" fmla="*/ 4 h 37"/>
                <a:gd name="T34" fmla="*/ 1 w 6"/>
                <a:gd name="T35" fmla="*/ 3 h 37"/>
                <a:gd name="T36" fmla="*/ 4 w 6"/>
                <a:gd name="T37" fmla="*/ 1 h 37"/>
                <a:gd name="T38" fmla="*/ 0 w 6"/>
                <a:gd name="T39" fmla="*/ 3 h 37"/>
                <a:gd name="T40" fmla="*/ 0 w 6"/>
                <a:gd name="T41" fmla="*/ 6 h 37"/>
                <a:gd name="T42" fmla="*/ 0 w 6"/>
                <a:gd name="T43" fmla="*/ 33 h 37"/>
                <a:gd name="T44" fmla="*/ 4 w 6"/>
                <a:gd name="T45" fmla="*/ 36 h 37"/>
                <a:gd name="T46" fmla="*/ 3 w 6"/>
                <a:gd name="T4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7">
                  <a:moveTo>
                    <a:pt x="3" y="31"/>
                  </a:moveTo>
                  <a:cubicBezTo>
                    <a:pt x="4" y="30"/>
                    <a:pt x="5" y="29"/>
                    <a:pt x="6" y="28"/>
                  </a:cubicBezTo>
                  <a:cubicBezTo>
                    <a:pt x="6" y="28"/>
                    <a:pt x="6" y="27"/>
                    <a:pt x="6" y="26"/>
                  </a:cubicBezTo>
                  <a:cubicBezTo>
                    <a:pt x="6" y="27"/>
                    <a:pt x="6" y="27"/>
                    <a:pt x="5" y="27"/>
                  </a:cubicBezTo>
                  <a:cubicBezTo>
                    <a:pt x="5" y="28"/>
                    <a:pt x="3" y="27"/>
                    <a:pt x="4" y="26"/>
                  </a:cubicBezTo>
                  <a:cubicBezTo>
                    <a:pt x="5" y="25"/>
                    <a:pt x="5" y="25"/>
                    <a:pt x="6" y="24"/>
                  </a:cubicBezTo>
                  <a:cubicBezTo>
                    <a:pt x="6" y="22"/>
                    <a:pt x="6" y="19"/>
                    <a:pt x="6" y="17"/>
                  </a:cubicBezTo>
                  <a:cubicBezTo>
                    <a:pt x="5" y="18"/>
                    <a:pt x="4" y="18"/>
                    <a:pt x="3" y="19"/>
                  </a:cubicBezTo>
                  <a:cubicBezTo>
                    <a:pt x="2" y="19"/>
                    <a:pt x="2" y="18"/>
                    <a:pt x="2" y="18"/>
                  </a:cubicBezTo>
                  <a:cubicBezTo>
                    <a:pt x="3" y="16"/>
                    <a:pt x="5" y="15"/>
                    <a:pt x="6" y="14"/>
                  </a:cubicBezTo>
                  <a:cubicBezTo>
                    <a:pt x="6" y="12"/>
                    <a:pt x="6" y="10"/>
                    <a:pt x="6" y="8"/>
                  </a:cubicBezTo>
                  <a:cubicBezTo>
                    <a:pt x="6" y="8"/>
                    <a:pt x="5" y="8"/>
                    <a:pt x="5" y="9"/>
                  </a:cubicBezTo>
                  <a:cubicBezTo>
                    <a:pt x="4" y="9"/>
                    <a:pt x="4" y="8"/>
                    <a:pt x="4" y="7"/>
                  </a:cubicBezTo>
                  <a:cubicBezTo>
                    <a:pt x="5" y="7"/>
                    <a:pt x="5" y="6"/>
                    <a:pt x="6" y="6"/>
                  </a:cubicBezTo>
                  <a:cubicBezTo>
                    <a:pt x="6" y="5"/>
                    <a:pt x="6" y="4"/>
                    <a:pt x="6" y="3"/>
                  </a:cubicBezTo>
                  <a:cubicBezTo>
                    <a:pt x="6" y="3"/>
                    <a:pt x="6" y="3"/>
                    <a:pt x="6" y="3"/>
                  </a:cubicBezTo>
                  <a:cubicBezTo>
                    <a:pt x="5" y="3"/>
                    <a:pt x="3" y="4"/>
                    <a:pt x="2" y="4"/>
                  </a:cubicBezTo>
                  <a:cubicBezTo>
                    <a:pt x="1" y="5"/>
                    <a:pt x="0" y="4"/>
                    <a:pt x="1" y="3"/>
                  </a:cubicBezTo>
                  <a:cubicBezTo>
                    <a:pt x="2" y="2"/>
                    <a:pt x="3" y="1"/>
                    <a:pt x="4" y="1"/>
                  </a:cubicBezTo>
                  <a:cubicBezTo>
                    <a:pt x="2" y="0"/>
                    <a:pt x="0" y="1"/>
                    <a:pt x="0" y="3"/>
                  </a:cubicBezTo>
                  <a:cubicBezTo>
                    <a:pt x="0" y="4"/>
                    <a:pt x="0" y="5"/>
                    <a:pt x="0" y="6"/>
                  </a:cubicBezTo>
                  <a:cubicBezTo>
                    <a:pt x="0" y="15"/>
                    <a:pt x="0" y="24"/>
                    <a:pt x="0" y="33"/>
                  </a:cubicBezTo>
                  <a:cubicBezTo>
                    <a:pt x="0" y="36"/>
                    <a:pt x="2" y="37"/>
                    <a:pt x="4" y="36"/>
                  </a:cubicBezTo>
                  <a:cubicBezTo>
                    <a:pt x="2" y="35"/>
                    <a:pt x="1" y="33"/>
                    <a:pt x="3"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7" name="Freeform 29"/>
            <p:cNvSpPr/>
            <p:nvPr/>
          </p:nvSpPr>
          <p:spPr bwMode="auto">
            <a:xfrm>
              <a:off x="3516" y="12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8" name="Freeform 30"/>
            <p:cNvSpPr/>
            <p:nvPr/>
          </p:nvSpPr>
          <p:spPr bwMode="auto">
            <a:xfrm>
              <a:off x="3485" y="1016"/>
              <a:ext cx="20" cy="103"/>
            </a:xfrm>
            <a:custGeom>
              <a:avLst/>
              <a:gdLst>
                <a:gd name="T0" fmla="*/ 1 w 8"/>
                <a:gd name="T1" fmla="*/ 38 h 40"/>
                <a:gd name="T2" fmla="*/ 1 w 8"/>
                <a:gd name="T3" fmla="*/ 38 h 40"/>
                <a:gd name="T4" fmla="*/ 2 w 8"/>
                <a:gd name="T5" fmla="*/ 39 h 40"/>
                <a:gd name="T6" fmla="*/ 1 w 8"/>
                <a:gd name="T7" fmla="*/ 39 h 40"/>
                <a:gd name="T8" fmla="*/ 6 w 8"/>
                <a:gd name="T9" fmla="*/ 39 h 40"/>
                <a:gd name="T10" fmla="*/ 6 w 8"/>
                <a:gd name="T11" fmla="*/ 39 h 40"/>
                <a:gd name="T12" fmla="*/ 6 w 8"/>
                <a:gd name="T13" fmla="*/ 39 h 40"/>
                <a:gd name="T14" fmla="*/ 7 w 8"/>
                <a:gd name="T15" fmla="*/ 37 h 40"/>
                <a:gd name="T16" fmla="*/ 6 w 8"/>
                <a:gd name="T17" fmla="*/ 36 h 40"/>
                <a:gd name="T18" fmla="*/ 7 w 8"/>
                <a:gd name="T19" fmla="*/ 35 h 40"/>
                <a:gd name="T20" fmla="*/ 7 w 8"/>
                <a:gd name="T21" fmla="*/ 32 h 40"/>
                <a:gd name="T22" fmla="*/ 7 w 8"/>
                <a:gd name="T23" fmla="*/ 32 h 40"/>
                <a:gd name="T24" fmla="*/ 6 w 8"/>
                <a:gd name="T25" fmla="*/ 31 h 40"/>
                <a:gd name="T26" fmla="*/ 7 w 8"/>
                <a:gd name="T27" fmla="*/ 29 h 40"/>
                <a:gd name="T28" fmla="*/ 7 w 8"/>
                <a:gd name="T29" fmla="*/ 26 h 40"/>
                <a:gd name="T30" fmla="*/ 7 w 8"/>
                <a:gd name="T31" fmla="*/ 26 h 40"/>
                <a:gd name="T32" fmla="*/ 6 w 8"/>
                <a:gd name="T33" fmla="*/ 25 h 40"/>
                <a:gd name="T34" fmla="*/ 8 w 8"/>
                <a:gd name="T35" fmla="*/ 22 h 40"/>
                <a:gd name="T36" fmla="*/ 8 w 8"/>
                <a:gd name="T37" fmla="*/ 16 h 40"/>
                <a:gd name="T38" fmla="*/ 8 w 8"/>
                <a:gd name="T39" fmla="*/ 16 h 40"/>
                <a:gd name="T40" fmla="*/ 8 w 8"/>
                <a:gd name="T41" fmla="*/ 11 h 40"/>
                <a:gd name="T42" fmla="*/ 8 w 8"/>
                <a:gd name="T43" fmla="*/ 9 h 40"/>
                <a:gd name="T44" fmla="*/ 4 w 8"/>
                <a:gd name="T45" fmla="*/ 5 h 40"/>
                <a:gd name="T46" fmla="*/ 5 w 8"/>
                <a:gd name="T47" fmla="*/ 0 h 40"/>
                <a:gd name="T48" fmla="*/ 2 w 8"/>
                <a:gd name="T49" fmla="*/ 4 h 40"/>
                <a:gd name="T50" fmla="*/ 1 w 8"/>
                <a:gd name="T51" fmla="*/ 34 h 40"/>
                <a:gd name="T52" fmla="*/ 0 w 8"/>
                <a:gd name="T53" fmla="*/ 37 h 40"/>
                <a:gd name="T54" fmla="*/ 1 w 8"/>
                <a:gd name="T5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40">
                  <a:moveTo>
                    <a:pt x="1" y="38"/>
                  </a:moveTo>
                  <a:cubicBezTo>
                    <a:pt x="1" y="38"/>
                    <a:pt x="1" y="38"/>
                    <a:pt x="1" y="38"/>
                  </a:cubicBezTo>
                  <a:cubicBezTo>
                    <a:pt x="2" y="37"/>
                    <a:pt x="3" y="39"/>
                    <a:pt x="2" y="39"/>
                  </a:cubicBezTo>
                  <a:cubicBezTo>
                    <a:pt x="2" y="39"/>
                    <a:pt x="2" y="39"/>
                    <a:pt x="1" y="39"/>
                  </a:cubicBezTo>
                  <a:cubicBezTo>
                    <a:pt x="3" y="40"/>
                    <a:pt x="4" y="40"/>
                    <a:pt x="6" y="39"/>
                  </a:cubicBezTo>
                  <a:cubicBezTo>
                    <a:pt x="6" y="39"/>
                    <a:pt x="6" y="39"/>
                    <a:pt x="6" y="39"/>
                  </a:cubicBezTo>
                  <a:cubicBezTo>
                    <a:pt x="6" y="39"/>
                    <a:pt x="6" y="39"/>
                    <a:pt x="6" y="39"/>
                  </a:cubicBezTo>
                  <a:cubicBezTo>
                    <a:pt x="6" y="38"/>
                    <a:pt x="7" y="38"/>
                    <a:pt x="7" y="37"/>
                  </a:cubicBezTo>
                  <a:cubicBezTo>
                    <a:pt x="6" y="37"/>
                    <a:pt x="6" y="37"/>
                    <a:pt x="6" y="36"/>
                  </a:cubicBezTo>
                  <a:cubicBezTo>
                    <a:pt x="6" y="36"/>
                    <a:pt x="7" y="35"/>
                    <a:pt x="7" y="35"/>
                  </a:cubicBezTo>
                  <a:cubicBezTo>
                    <a:pt x="7" y="34"/>
                    <a:pt x="7" y="33"/>
                    <a:pt x="7" y="32"/>
                  </a:cubicBezTo>
                  <a:cubicBezTo>
                    <a:pt x="7" y="32"/>
                    <a:pt x="7" y="32"/>
                    <a:pt x="7" y="32"/>
                  </a:cubicBezTo>
                  <a:cubicBezTo>
                    <a:pt x="6" y="32"/>
                    <a:pt x="6" y="31"/>
                    <a:pt x="6" y="31"/>
                  </a:cubicBezTo>
                  <a:cubicBezTo>
                    <a:pt x="6" y="30"/>
                    <a:pt x="7" y="30"/>
                    <a:pt x="7" y="29"/>
                  </a:cubicBezTo>
                  <a:cubicBezTo>
                    <a:pt x="7" y="28"/>
                    <a:pt x="7" y="27"/>
                    <a:pt x="7" y="26"/>
                  </a:cubicBezTo>
                  <a:cubicBezTo>
                    <a:pt x="7" y="26"/>
                    <a:pt x="7" y="26"/>
                    <a:pt x="7" y="26"/>
                  </a:cubicBezTo>
                  <a:cubicBezTo>
                    <a:pt x="6" y="26"/>
                    <a:pt x="6" y="25"/>
                    <a:pt x="6" y="25"/>
                  </a:cubicBezTo>
                  <a:cubicBezTo>
                    <a:pt x="7" y="24"/>
                    <a:pt x="7" y="23"/>
                    <a:pt x="8" y="22"/>
                  </a:cubicBezTo>
                  <a:cubicBezTo>
                    <a:pt x="8" y="20"/>
                    <a:pt x="8" y="18"/>
                    <a:pt x="8" y="16"/>
                  </a:cubicBezTo>
                  <a:cubicBezTo>
                    <a:pt x="8" y="16"/>
                    <a:pt x="8" y="16"/>
                    <a:pt x="8" y="16"/>
                  </a:cubicBezTo>
                  <a:cubicBezTo>
                    <a:pt x="8" y="14"/>
                    <a:pt x="8" y="13"/>
                    <a:pt x="8" y="11"/>
                  </a:cubicBezTo>
                  <a:cubicBezTo>
                    <a:pt x="8" y="10"/>
                    <a:pt x="8" y="10"/>
                    <a:pt x="8" y="9"/>
                  </a:cubicBezTo>
                  <a:cubicBezTo>
                    <a:pt x="7" y="8"/>
                    <a:pt x="6" y="7"/>
                    <a:pt x="4" y="5"/>
                  </a:cubicBezTo>
                  <a:cubicBezTo>
                    <a:pt x="2" y="4"/>
                    <a:pt x="3" y="1"/>
                    <a:pt x="5" y="0"/>
                  </a:cubicBezTo>
                  <a:cubicBezTo>
                    <a:pt x="3" y="0"/>
                    <a:pt x="1" y="1"/>
                    <a:pt x="2" y="4"/>
                  </a:cubicBezTo>
                  <a:cubicBezTo>
                    <a:pt x="3" y="13"/>
                    <a:pt x="1" y="24"/>
                    <a:pt x="1" y="34"/>
                  </a:cubicBezTo>
                  <a:cubicBezTo>
                    <a:pt x="1" y="35"/>
                    <a:pt x="0" y="36"/>
                    <a:pt x="0" y="37"/>
                  </a:cubicBezTo>
                  <a:cubicBezTo>
                    <a:pt x="0" y="37"/>
                    <a:pt x="1" y="38"/>
                    <a:pt x="1" y="3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29" name="Freeform 31"/>
            <p:cNvSpPr/>
            <p:nvPr/>
          </p:nvSpPr>
          <p:spPr bwMode="auto">
            <a:xfrm>
              <a:off x="3490" y="1013"/>
              <a:ext cx="209" cy="165"/>
            </a:xfrm>
            <a:custGeom>
              <a:avLst/>
              <a:gdLst>
                <a:gd name="T0" fmla="*/ 2 w 82"/>
                <a:gd name="T1" fmla="*/ 6 h 64"/>
                <a:gd name="T2" fmla="*/ 6 w 82"/>
                <a:gd name="T3" fmla="*/ 10 h 64"/>
                <a:gd name="T4" fmla="*/ 7 w 82"/>
                <a:gd name="T5" fmla="*/ 10 h 64"/>
                <a:gd name="T6" fmla="*/ 8 w 82"/>
                <a:gd name="T7" fmla="*/ 11 h 64"/>
                <a:gd name="T8" fmla="*/ 8 w 82"/>
                <a:gd name="T9" fmla="*/ 11 h 64"/>
                <a:gd name="T10" fmla="*/ 39 w 82"/>
                <a:gd name="T11" fmla="*/ 34 h 64"/>
                <a:gd name="T12" fmla="*/ 41 w 82"/>
                <a:gd name="T13" fmla="*/ 35 h 64"/>
                <a:gd name="T14" fmla="*/ 41 w 82"/>
                <a:gd name="T15" fmla="*/ 36 h 64"/>
                <a:gd name="T16" fmla="*/ 41 w 82"/>
                <a:gd name="T17" fmla="*/ 36 h 64"/>
                <a:gd name="T18" fmla="*/ 50 w 82"/>
                <a:gd name="T19" fmla="*/ 42 h 64"/>
                <a:gd name="T20" fmla="*/ 51 w 82"/>
                <a:gd name="T21" fmla="*/ 42 h 64"/>
                <a:gd name="T22" fmla="*/ 52 w 82"/>
                <a:gd name="T23" fmla="*/ 43 h 64"/>
                <a:gd name="T24" fmla="*/ 51 w 82"/>
                <a:gd name="T25" fmla="*/ 44 h 64"/>
                <a:gd name="T26" fmla="*/ 59 w 82"/>
                <a:gd name="T27" fmla="*/ 50 h 64"/>
                <a:gd name="T28" fmla="*/ 63 w 82"/>
                <a:gd name="T29" fmla="*/ 48 h 64"/>
                <a:gd name="T30" fmla="*/ 63 w 82"/>
                <a:gd name="T31" fmla="*/ 50 h 64"/>
                <a:gd name="T32" fmla="*/ 61 w 82"/>
                <a:gd name="T33" fmla="*/ 51 h 64"/>
                <a:gd name="T34" fmla="*/ 63 w 82"/>
                <a:gd name="T35" fmla="*/ 53 h 64"/>
                <a:gd name="T36" fmla="*/ 64 w 82"/>
                <a:gd name="T37" fmla="*/ 53 h 64"/>
                <a:gd name="T38" fmla="*/ 64 w 82"/>
                <a:gd name="T39" fmla="*/ 54 h 64"/>
                <a:gd name="T40" fmla="*/ 75 w 82"/>
                <a:gd name="T41" fmla="*/ 64 h 64"/>
                <a:gd name="T42" fmla="*/ 77 w 82"/>
                <a:gd name="T43" fmla="*/ 62 h 64"/>
                <a:gd name="T44" fmla="*/ 82 w 82"/>
                <a:gd name="T45" fmla="*/ 63 h 64"/>
                <a:gd name="T46" fmla="*/ 82 w 82"/>
                <a:gd name="T47" fmla="*/ 62 h 64"/>
                <a:gd name="T48" fmla="*/ 42 w 82"/>
                <a:gd name="T49" fmla="*/ 29 h 64"/>
                <a:gd name="T50" fmla="*/ 5 w 82"/>
                <a:gd name="T51" fmla="*/ 1 h 64"/>
                <a:gd name="T52" fmla="*/ 3 w 82"/>
                <a:gd name="T53" fmla="*/ 1 h 64"/>
                <a:gd name="T54" fmla="*/ 2 w 82"/>
                <a:gd name="T55"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64">
                  <a:moveTo>
                    <a:pt x="2" y="6"/>
                  </a:moveTo>
                  <a:cubicBezTo>
                    <a:pt x="4" y="8"/>
                    <a:pt x="5" y="9"/>
                    <a:pt x="6" y="10"/>
                  </a:cubicBezTo>
                  <a:cubicBezTo>
                    <a:pt x="7" y="10"/>
                    <a:pt x="7" y="10"/>
                    <a:pt x="7" y="10"/>
                  </a:cubicBezTo>
                  <a:cubicBezTo>
                    <a:pt x="7" y="9"/>
                    <a:pt x="9" y="10"/>
                    <a:pt x="8" y="11"/>
                  </a:cubicBezTo>
                  <a:cubicBezTo>
                    <a:pt x="8" y="11"/>
                    <a:pt x="8" y="11"/>
                    <a:pt x="8" y="11"/>
                  </a:cubicBezTo>
                  <a:cubicBezTo>
                    <a:pt x="19" y="19"/>
                    <a:pt x="29" y="27"/>
                    <a:pt x="39" y="34"/>
                  </a:cubicBezTo>
                  <a:cubicBezTo>
                    <a:pt x="40" y="34"/>
                    <a:pt x="40" y="34"/>
                    <a:pt x="41" y="35"/>
                  </a:cubicBezTo>
                  <a:cubicBezTo>
                    <a:pt x="42" y="35"/>
                    <a:pt x="42" y="36"/>
                    <a:pt x="41" y="36"/>
                  </a:cubicBezTo>
                  <a:cubicBezTo>
                    <a:pt x="41" y="36"/>
                    <a:pt x="41" y="36"/>
                    <a:pt x="41" y="36"/>
                  </a:cubicBezTo>
                  <a:cubicBezTo>
                    <a:pt x="44" y="38"/>
                    <a:pt x="47" y="40"/>
                    <a:pt x="50" y="42"/>
                  </a:cubicBezTo>
                  <a:cubicBezTo>
                    <a:pt x="50" y="42"/>
                    <a:pt x="51" y="42"/>
                    <a:pt x="51" y="42"/>
                  </a:cubicBezTo>
                  <a:cubicBezTo>
                    <a:pt x="52" y="42"/>
                    <a:pt x="53" y="43"/>
                    <a:pt x="52" y="43"/>
                  </a:cubicBezTo>
                  <a:cubicBezTo>
                    <a:pt x="52" y="43"/>
                    <a:pt x="51" y="44"/>
                    <a:pt x="51" y="44"/>
                  </a:cubicBezTo>
                  <a:cubicBezTo>
                    <a:pt x="54" y="46"/>
                    <a:pt x="56" y="48"/>
                    <a:pt x="59" y="50"/>
                  </a:cubicBezTo>
                  <a:cubicBezTo>
                    <a:pt x="60" y="49"/>
                    <a:pt x="61" y="49"/>
                    <a:pt x="63" y="48"/>
                  </a:cubicBezTo>
                  <a:cubicBezTo>
                    <a:pt x="63" y="48"/>
                    <a:pt x="64" y="49"/>
                    <a:pt x="63" y="50"/>
                  </a:cubicBezTo>
                  <a:cubicBezTo>
                    <a:pt x="62" y="50"/>
                    <a:pt x="61" y="51"/>
                    <a:pt x="61" y="51"/>
                  </a:cubicBezTo>
                  <a:cubicBezTo>
                    <a:pt x="62" y="52"/>
                    <a:pt x="62" y="53"/>
                    <a:pt x="63" y="53"/>
                  </a:cubicBezTo>
                  <a:cubicBezTo>
                    <a:pt x="63" y="53"/>
                    <a:pt x="63" y="53"/>
                    <a:pt x="64" y="53"/>
                  </a:cubicBezTo>
                  <a:cubicBezTo>
                    <a:pt x="64" y="53"/>
                    <a:pt x="65" y="54"/>
                    <a:pt x="64" y="54"/>
                  </a:cubicBezTo>
                  <a:cubicBezTo>
                    <a:pt x="68" y="57"/>
                    <a:pt x="72" y="61"/>
                    <a:pt x="75" y="64"/>
                  </a:cubicBezTo>
                  <a:cubicBezTo>
                    <a:pt x="76" y="63"/>
                    <a:pt x="77" y="63"/>
                    <a:pt x="77" y="62"/>
                  </a:cubicBezTo>
                  <a:cubicBezTo>
                    <a:pt x="79" y="60"/>
                    <a:pt x="82" y="61"/>
                    <a:pt x="82" y="63"/>
                  </a:cubicBezTo>
                  <a:cubicBezTo>
                    <a:pt x="82" y="63"/>
                    <a:pt x="82" y="62"/>
                    <a:pt x="82" y="62"/>
                  </a:cubicBezTo>
                  <a:cubicBezTo>
                    <a:pt x="70" y="49"/>
                    <a:pt x="55" y="39"/>
                    <a:pt x="42" y="29"/>
                  </a:cubicBezTo>
                  <a:cubicBezTo>
                    <a:pt x="30" y="19"/>
                    <a:pt x="18" y="10"/>
                    <a:pt x="5" y="1"/>
                  </a:cubicBezTo>
                  <a:cubicBezTo>
                    <a:pt x="4" y="0"/>
                    <a:pt x="3" y="0"/>
                    <a:pt x="3" y="1"/>
                  </a:cubicBezTo>
                  <a:cubicBezTo>
                    <a:pt x="1" y="2"/>
                    <a:pt x="0" y="5"/>
                    <a:pt x="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0" name="Freeform 32"/>
            <p:cNvSpPr/>
            <p:nvPr/>
          </p:nvSpPr>
          <p:spPr bwMode="auto">
            <a:xfrm>
              <a:off x="3505" y="1168"/>
              <a:ext cx="197" cy="181"/>
            </a:xfrm>
            <a:custGeom>
              <a:avLst/>
              <a:gdLst>
                <a:gd name="T0" fmla="*/ 76 w 77"/>
                <a:gd name="T1" fmla="*/ 3 h 70"/>
                <a:gd name="T2" fmla="*/ 71 w 77"/>
                <a:gd name="T3" fmla="*/ 2 h 70"/>
                <a:gd name="T4" fmla="*/ 69 w 77"/>
                <a:gd name="T5" fmla="*/ 4 h 70"/>
                <a:gd name="T6" fmla="*/ 64 w 77"/>
                <a:gd name="T7" fmla="*/ 9 h 70"/>
                <a:gd name="T8" fmla="*/ 64 w 77"/>
                <a:gd name="T9" fmla="*/ 10 h 70"/>
                <a:gd name="T10" fmla="*/ 49 w 77"/>
                <a:gd name="T11" fmla="*/ 22 h 70"/>
                <a:gd name="T12" fmla="*/ 5 w 77"/>
                <a:gd name="T13" fmla="*/ 61 h 70"/>
                <a:gd name="T14" fmla="*/ 2 w 77"/>
                <a:gd name="T15" fmla="*/ 64 h 70"/>
                <a:gd name="T16" fmla="*/ 3 w 77"/>
                <a:gd name="T17" fmla="*/ 69 h 70"/>
                <a:gd name="T18" fmla="*/ 6 w 77"/>
                <a:gd name="T19" fmla="*/ 69 h 70"/>
                <a:gd name="T20" fmla="*/ 76 w 77"/>
                <a:gd name="T21" fmla="*/ 6 h 70"/>
                <a:gd name="T22" fmla="*/ 76 w 77"/>
                <a:gd name="T2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0">
                  <a:moveTo>
                    <a:pt x="76" y="3"/>
                  </a:moveTo>
                  <a:cubicBezTo>
                    <a:pt x="76" y="1"/>
                    <a:pt x="73" y="0"/>
                    <a:pt x="71" y="2"/>
                  </a:cubicBezTo>
                  <a:cubicBezTo>
                    <a:pt x="71" y="3"/>
                    <a:pt x="70" y="3"/>
                    <a:pt x="69" y="4"/>
                  </a:cubicBezTo>
                  <a:cubicBezTo>
                    <a:pt x="67" y="6"/>
                    <a:pt x="65" y="7"/>
                    <a:pt x="64" y="9"/>
                  </a:cubicBezTo>
                  <a:cubicBezTo>
                    <a:pt x="64" y="9"/>
                    <a:pt x="64" y="10"/>
                    <a:pt x="64" y="10"/>
                  </a:cubicBezTo>
                  <a:cubicBezTo>
                    <a:pt x="59" y="14"/>
                    <a:pt x="54" y="18"/>
                    <a:pt x="49" y="22"/>
                  </a:cubicBezTo>
                  <a:cubicBezTo>
                    <a:pt x="34" y="35"/>
                    <a:pt x="19" y="48"/>
                    <a:pt x="5" y="61"/>
                  </a:cubicBezTo>
                  <a:cubicBezTo>
                    <a:pt x="4" y="62"/>
                    <a:pt x="3" y="63"/>
                    <a:pt x="2" y="64"/>
                  </a:cubicBezTo>
                  <a:cubicBezTo>
                    <a:pt x="0" y="66"/>
                    <a:pt x="1" y="68"/>
                    <a:pt x="3" y="69"/>
                  </a:cubicBezTo>
                  <a:cubicBezTo>
                    <a:pt x="4" y="70"/>
                    <a:pt x="5" y="70"/>
                    <a:pt x="6" y="69"/>
                  </a:cubicBezTo>
                  <a:cubicBezTo>
                    <a:pt x="28" y="47"/>
                    <a:pt x="53" y="28"/>
                    <a:pt x="76" y="6"/>
                  </a:cubicBezTo>
                  <a:cubicBezTo>
                    <a:pt x="77" y="5"/>
                    <a:pt x="77" y="4"/>
                    <a:pt x="76"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31" name="Group 20"/>
          <p:cNvGrpSpPr>
            <a:grpSpLocks noChangeAspect="1"/>
          </p:cNvGrpSpPr>
          <p:nvPr/>
        </p:nvGrpSpPr>
        <p:grpSpPr bwMode="auto">
          <a:xfrm>
            <a:off x="5788188" y="3724275"/>
            <a:ext cx="973137" cy="533399"/>
            <a:chOff x="3089" y="1013"/>
            <a:chExt cx="613" cy="336"/>
          </a:xfrm>
          <a:solidFill>
            <a:schemeClr val="bg1"/>
          </a:solidFill>
        </p:grpSpPr>
        <p:sp>
          <p:nvSpPr>
            <p:cNvPr id="32" name="Freeform 21"/>
            <p:cNvSpPr/>
            <p:nvPr/>
          </p:nvSpPr>
          <p:spPr bwMode="auto">
            <a:xfrm>
              <a:off x="3092" y="1114"/>
              <a:ext cx="51" cy="168"/>
            </a:xfrm>
            <a:custGeom>
              <a:avLst/>
              <a:gdLst>
                <a:gd name="T0" fmla="*/ 14 w 20"/>
                <a:gd name="T1" fmla="*/ 60 h 65"/>
                <a:gd name="T2" fmla="*/ 18 w 20"/>
                <a:gd name="T3" fmla="*/ 60 h 65"/>
                <a:gd name="T4" fmla="*/ 18 w 20"/>
                <a:gd name="T5" fmla="*/ 59 h 65"/>
                <a:gd name="T6" fmla="*/ 19 w 20"/>
                <a:gd name="T7" fmla="*/ 59 h 65"/>
                <a:gd name="T8" fmla="*/ 19 w 20"/>
                <a:gd name="T9" fmla="*/ 53 h 65"/>
                <a:gd name="T10" fmla="*/ 17 w 20"/>
                <a:gd name="T11" fmla="*/ 54 h 65"/>
                <a:gd name="T12" fmla="*/ 17 w 20"/>
                <a:gd name="T13" fmla="*/ 53 h 65"/>
                <a:gd name="T14" fmla="*/ 20 w 20"/>
                <a:gd name="T15" fmla="*/ 50 h 65"/>
                <a:gd name="T16" fmla="*/ 20 w 20"/>
                <a:gd name="T17" fmla="*/ 45 h 65"/>
                <a:gd name="T18" fmla="*/ 17 w 20"/>
                <a:gd name="T19" fmla="*/ 46 h 65"/>
                <a:gd name="T20" fmla="*/ 17 w 20"/>
                <a:gd name="T21" fmla="*/ 44 h 65"/>
                <a:gd name="T22" fmla="*/ 20 w 20"/>
                <a:gd name="T23" fmla="*/ 42 h 65"/>
                <a:gd name="T24" fmla="*/ 20 w 20"/>
                <a:gd name="T25" fmla="*/ 37 h 65"/>
                <a:gd name="T26" fmla="*/ 17 w 20"/>
                <a:gd name="T27" fmla="*/ 38 h 65"/>
                <a:gd name="T28" fmla="*/ 17 w 20"/>
                <a:gd name="T29" fmla="*/ 36 h 65"/>
                <a:gd name="T30" fmla="*/ 20 w 20"/>
                <a:gd name="T31" fmla="*/ 34 h 65"/>
                <a:gd name="T32" fmla="*/ 19 w 20"/>
                <a:gd name="T33" fmla="*/ 30 h 65"/>
                <a:gd name="T34" fmla="*/ 18 w 20"/>
                <a:gd name="T35" fmla="*/ 30 h 65"/>
                <a:gd name="T36" fmla="*/ 18 w 20"/>
                <a:gd name="T37" fmla="*/ 29 h 65"/>
                <a:gd name="T38" fmla="*/ 19 w 20"/>
                <a:gd name="T39" fmla="*/ 28 h 65"/>
                <a:gd name="T40" fmla="*/ 19 w 20"/>
                <a:gd name="T41" fmla="*/ 26 h 65"/>
                <a:gd name="T42" fmla="*/ 17 w 20"/>
                <a:gd name="T43" fmla="*/ 26 h 65"/>
                <a:gd name="T44" fmla="*/ 17 w 20"/>
                <a:gd name="T45" fmla="*/ 25 h 65"/>
                <a:gd name="T46" fmla="*/ 18 w 20"/>
                <a:gd name="T47" fmla="*/ 24 h 65"/>
                <a:gd name="T48" fmla="*/ 17 w 20"/>
                <a:gd name="T49" fmla="*/ 20 h 65"/>
                <a:gd name="T50" fmla="*/ 16 w 20"/>
                <a:gd name="T51" fmla="*/ 20 h 65"/>
                <a:gd name="T52" fmla="*/ 16 w 20"/>
                <a:gd name="T53" fmla="*/ 19 h 65"/>
                <a:gd name="T54" fmla="*/ 17 w 20"/>
                <a:gd name="T55" fmla="*/ 17 h 65"/>
                <a:gd name="T56" fmla="*/ 14 w 20"/>
                <a:gd name="T57" fmla="*/ 11 h 65"/>
                <a:gd name="T58" fmla="*/ 12 w 20"/>
                <a:gd name="T59" fmla="*/ 12 h 65"/>
                <a:gd name="T60" fmla="*/ 11 w 20"/>
                <a:gd name="T61" fmla="*/ 10 h 65"/>
                <a:gd name="T62" fmla="*/ 13 w 20"/>
                <a:gd name="T63" fmla="*/ 9 h 65"/>
                <a:gd name="T64" fmla="*/ 9 w 20"/>
                <a:gd name="T65" fmla="*/ 1 h 65"/>
                <a:gd name="T66" fmla="*/ 1 w 20"/>
                <a:gd name="T67" fmla="*/ 0 h 65"/>
                <a:gd name="T68" fmla="*/ 0 w 20"/>
                <a:gd name="T69" fmla="*/ 0 h 65"/>
                <a:gd name="T70" fmla="*/ 11 w 20"/>
                <a:gd name="T71" fmla="*/ 63 h 65"/>
                <a:gd name="T72" fmla="*/ 12 w 20"/>
                <a:gd name="T73" fmla="*/ 65 h 65"/>
                <a:gd name="T74" fmla="*/ 14 w 20"/>
                <a:gd name="T7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65">
                  <a:moveTo>
                    <a:pt x="14" y="60"/>
                  </a:moveTo>
                  <a:cubicBezTo>
                    <a:pt x="15" y="60"/>
                    <a:pt x="17" y="60"/>
                    <a:pt x="18" y="60"/>
                  </a:cubicBezTo>
                  <a:cubicBezTo>
                    <a:pt x="17" y="60"/>
                    <a:pt x="17" y="59"/>
                    <a:pt x="18" y="59"/>
                  </a:cubicBezTo>
                  <a:cubicBezTo>
                    <a:pt x="18" y="59"/>
                    <a:pt x="18" y="59"/>
                    <a:pt x="19" y="59"/>
                  </a:cubicBezTo>
                  <a:cubicBezTo>
                    <a:pt x="19" y="57"/>
                    <a:pt x="19" y="55"/>
                    <a:pt x="19" y="53"/>
                  </a:cubicBezTo>
                  <a:cubicBezTo>
                    <a:pt x="19" y="54"/>
                    <a:pt x="18" y="54"/>
                    <a:pt x="17" y="54"/>
                  </a:cubicBezTo>
                  <a:cubicBezTo>
                    <a:pt x="17" y="54"/>
                    <a:pt x="16" y="53"/>
                    <a:pt x="17" y="53"/>
                  </a:cubicBezTo>
                  <a:cubicBezTo>
                    <a:pt x="18" y="52"/>
                    <a:pt x="19" y="51"/>
                    <a:pt x="20" y="50"/>
                  </a:cubicBezTo>
                  <a:cubicBezTo>
                    <a:pt x="20" y="48"/>
                    <a:pt x="20" y="47"/>
                    <a:pt x="20" y="45"/>
                  </a:cubicBezTo>
                  <a:cubicBezTo>
                    <a:pt x="19" y="45"/>
                    <a:pt x="18" y="46"/>
                    <a:pt x="17" y="46"/>
                  </a:cubicBezTo>
                  <a:cubicBezTo>
                    <a:pt x="16" y="46"/>
                    <a:pt x="16" y="45"/>
                    <a:pt x="17" y="44"/>
                  </a:cubicBezTo>
                  <a:cubicBezTo>
                    <a:pt x="18" y="44"/>
                    <a:pt x="19" y="43"/>
                    <a:pt x="20" y="42"/>
                  </a:cubicBezTo>
                  <a:cubicBezTo>
                    <a:pt x="20" y="40"/>
                    <a:pt x="20" y="38"/>
                    <a:pt x="20" y="37"/>
                  </a:cubicBezTo>
                  <a:cubicBezTo>
                    <a:pt x="19" y="37"/>
                    <a:pt x="18" y="37"/>
                    <a:pt x="17" y="38"/>
                  </a:cubicBezTo>
                  <a:cubicBezTo>
                    <a:pt x="17" y="38"/>
                    <a:pt x="16" y="37"/>
                    <a:pt x="17" y="36"/>
                  </a:cubicBezTo>
                  <a:cubicBezTo>
                    <a:pt x="18" y="36"/>
                    <a:pt x="19" y="35"/>
                    <a:pt x="20" y="34"/>
                  </a:cubicBezTo>
                  <a:cubicBezTo>
                    <a:pt x="20" y="33"/>
                    <a:pt x="20" y="32"/>
                    <a:pt x="19" y="30"/>
                  </a:cubicBezTo>
                  <a:cubicBezTo>
                    <a:pt x="19" y="30"/>
                    <a:pt x="19" y="30"/>
                    <a:pt x="18" y="30"/>
                  </a:cubicBezTo>
                  <a:cubicBezTo>
                    <a:pt x="17" y="30"/>
                    <a:pt x="17" y="29"/>
                    <a:pt x="18" y="29"/>
                  </a:cubicBezTo>
                  <a:cubicBezTo>
                    <a:pt x="18" y="29"/>
                    <a:pt x="19" y="28"/>
                    <a:pt x="19" y="28"/>
                  </a:cubicBezTo>
                  <a:cubicBezTo>
                    <a:pt x="19" y="27"/>
                    <a:pt x="19" y="26"/>
                    <a:pt x="19" y="26"/>
                  </a:cubicBezTo>
                  <a:cubicBezTo>
                    <a:pt x="18" y="26"/>
                    <a:pt x="18" y="26"/>
                    <a:pt x="17" y="26"/>
                  </a:cubicBezTo>
                  <a:cubicBezTo>
                    <a:pt x="17" y="26"/>
                    <a:pt x="16" y="25"/>
                    <a:pt x="17" y="25"/>
                  </a:cubicBezTo>
                  <a:cubicBezTo>
                    <a:pt x="17" y="24"/>
                    <a:pt x="18" y="24"/>
                    <a:pt x="18" y="24"/>
                  </a:cubicBezTo>
                  <a:cubicBezTo>
                    <a:pt x="18" y="22"/>
                    <a:pt x="18" y="21"/>
                    <a:pt x="17" y="20"/>
                  </a:cubicBezTo>
                  <a:cubicBezTo>
                    <a:pt x="17" y="20"/>
                    <a:pt x="17" y="20"/>
                    <a:pt x="16" y="20"/>
                  </a:cubicBezTo>
                  <a:cubicBezTo>
                    <a:pt x="16" y="20"/>
                    <a:pt x="15" y="19"/>
                    <a:pt x="16" y="19"/>
                  </a:cubicBezTo>
                  <a:cubicBezTo>
                    <a:pt x="16" y="18"/>
                    <a:pt x="16" y="18"/>
                    <a:pt x="17" y="17"/>
                  </a:cubicBezTo>
                  <a:cubicBezTo>
                    <a:pt x="16" y="15"/>
                    <a:pt x="15" y="13"/>
                    <a:pt x="14" y="11"/>
                  </a:cubicBezTo>
                  <a:cubicBezTo>
                    <a:pt x="14" y="11"/>
                    <a:pt x="13" y="11"/>
                    <a:pt x="12" y="12"/>
                  </a:cubicBezTo>
                  <a:cubicBezTo>
                    <a:pt x="11" y="12"/>
                    <a:pt x="11" y="11"/>
                    <a:pt x="11" y="10"/>
                  </a:cubicBezTo>
                  <a:cubicBezTo>
                    <a:pt x="12" y="10"/>
                    <a:pt x="13" y="9"/>
                    <a:pt x="13" y="9"/>
                  </a:cubicBezTo>
                  <a:cubicBezTo>
                    <a:pt x="12" y="6"/>
                    <a:pt x="11" y="4"/>
                    <a:pt x="9" y="1"/>
                  </a:cubicBezTo>
                  <a:cubicBezTo>
                    <a:pt x="6" y="1"/>
                    <a:pt x="4" y="0"/>
                    <a:pt x="1" y="0"/>
                  </a:cubicBezTo>
                  <a:cubicBezTo>
                    <a:pt x="1" y="0"/>
                    <a:pt x="0" y="0"/>
                    <a:pt x="0" y="0"/>
                  </a:cubicBezTo>
                  <a:cubicBezTo>
                    <a:pt x="15" y="16"/>
                    <a:pt x="17" y="42"/>
                    <a:pt x="11" y="63"/>
                  </a:cubicBezTo>
                  <a:cubicBezTo>
                    <a:pt x="11" y="64"/>
                    <a:pt x="11" y="65"/>
                    <a:pt x="12" y="65"/>
                  </a:cubicBezTo>
                  <a:cubicBezTo>
                    <a:pt x="11" y="64"/>
                    <a:pt x="11" y="60"/>
                    <a:pt x="14" y="6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3" name="Freeform 22"/>
            <p:cNvSpPr/>
            <p:nvPr/>
          </p:nvSpPr>
          <p:spPr bwMode="auto">
            <a:xfrm>
              <a:off x="3500" y="11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4" name="Freeform 23"/>
            <p:cNvSpPr/>
            <p:nvPr/>
          </p:nvSpPr>
          <p:spPr bwMode="auto">
            <a:xfrm>
              <a:off x="3265" y="1122"/>
              <a:ext cx="8" cy="2"/>
            </a:xfrm>
            <a:custGeom>
              <a:avLst/>
              <a:gdLst>
                <a:gd name="T0" fmla="*/ 2 w 3"/>
                <a:gd name="T1" fmla="*/ 1 h 1"/>
                <a:gd name="T2" fmla="*/ 0 w 3"/>
                <a:gd name="T3" fmla="*/ 1 h 1"/>
                <a:gd name="T4" fmla="*/ 2 w 3"/>
                <a:gd name="T5" fmla="*/ 1 h 1"/>
              </a:gdLst>
              <a:ahLst/>
              <a:cxnLst>
                <a:cxn ang="0">
                  <a:pos x="T0" y="T1"/>
                </a:cxn>
                <a:cxn ang="0">
                  <a:pos x="T2" y="T3"/>
                </a:cxn>
                <a:cxn ang="0">
                  <a:pos x="T4" y="T5"/>
                </a:cxn>
              </a:cxnLst>
              <a:rect l="0" t="0" r="r" b="b"/>
              <a:pathLst>
                <a:path w="3" h="1">
                  <a:moveTo>
                    <a:pt x="2" y="1"/>
                  </a:moveTo>
                  <a:cubicBezTo>
                    <a:pt x="3" y="0"/>
                    <a:pt x="2" y="0"/>
                    <a:pt x="0" y="1"/>
                  </a:cubicBezTo>
                  <a:cubicBezTo>
                    <a:pt x="0" y="1"/>
                    <a:pt x="1" y="1"/>
                    <a:pt x="2"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5" name="Freeform 24"/>
            <p:cNvSpPr/>
            <p:nvPr/>
          </p:nvSpPr>
          <p:spPr bwMode="auto">
            <a:xfrm>
              <a:off x="3242" y="1122"/>
              <a:ext cx="5" cy="2"/>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0" y="1"/>
                    <a:pt x="0" y="1"/>
                  </a:cubicBezTo>
                  <a:cubicBezTo>
                    <a:pt x="1" y="1"/>
                    <a:pt x="1"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6" name="Freeform 25"/>
            <p:cNvSpPr/>
            <p:nvPr/>
          </p:nvSpPr>
          <p:spPr bwMode="auto">
            <a:xfrm>
              <a:off x="3485" y="1116"/>
              <a:ext cx="15" cy="3"/>
            </a:xfrm>
            <a:custGeom>
              <a:avLst/>
              <a:gdLst>
                <a:gd name="T0" fmla="*/ 4 w 6"/>
                <a:gd name="T1" fmla="*/ 1 h 1"/>
                <a:gd name="T2" fmla="*/ 6 w 6"/>
                <a:gd name="T3" fmla="*/ 0 h 1"/>
                <a:gd name="T4" fmla="*/ 1 w 6"/>
                <a:gd name="T5" fmla="*/ 0 h 1"/>
                <a:gd name="T6" fmla="*/ 0 w 6"/>
                <a:gd name="T7" fmla="*/ 1 h 1"/>
                <a:gd name="T8" fmla="*/ 4 w 6"/>
                <a:gd name="T9" fmla="*/ 1 h 1"/>
              </a:gdLst>
              <a:ahLst/>
              <a:cxnLst>
                <a:cxn ang="0">
                  <a:pos x="T0" y="T1"/>
                </a:cxn>
                <a:cxn ang="0">
                  <a:pos x="T2" y="T3"/>
                </a:cxn>
                <a:cxn ang="0">
                  <a:pos x="T4" y="T5"/>
                </a:cxn>
                <a:cxn ang="0">
                  <a:pos x="T6" y="T7"/>
                </a:cxn>
                <a:cxn ang="0">
                  <a:pos x="T8" y="T9"/>
                </a:cxn>
              </a:cxnLst>
              <a:rect l="0" t="0" r="r" b="b"/>
              <a:pathLst>
                <a:path w="6" h="1">
                  <a:moveTo>
                    <a:pt x="4" y="1"/>
                  </a:moveTo>
                  <a:cubicBezTo>
                    <a:pt x="4" y="1"/>
                    <a:pt x="5" y="1"/>
                    <a:pt x="6" y="0"/>
                  </a:cubicBezTo>
                  <a:cubicBezTo>
                    <a:pt x="4" y="1"/>
                    <a:pt x="3" y="1"/>
                    <a:pt x="1" y="0"/>
                  </a:cubicBezTo>
                  <a:cubicBezTo>
                    <a:pt x="1" y="1"/>
                    <a:pt x="0" y="1"/>
                    <a:pt x="0" y="1"/>
                  </a:cubicBezTo>
                  <a:cubicBezTo>
                    <a:pt x="1" y="1"/>
                    <a:pt x="2" y="1"/>
                    <a:pt x="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7" name="Freeform 26"/>
            <p:cNvSpPr/>
            <p:nvPr/>
          </p:nvSpPr>
          <p:spPr bwMode="auto">
            <a:xfrm>
              <a:off x="3089" y="1098"/>
              <a:ext cx="398" cy="26"/>
            </a:xfrm>
            <a:custGeom>
              <a:avLst/>
              <a:gdLst>
                <a:gd name="T0" fmla="*/ 10 w 156"/>
                <a:gd name="T1" fmla="*/ 7 h 10"/>
                <a:gd name="T2" fmla="*/ 18 w 156"/>
                <a:gd name="T3" fmla="*/ 8 h 10"/>
                <a:gd name="T4" fmla="*/ 22 w 156"/>
                <a:gd name="T5" fmla="*/ 7 h 10"/>
                <a:gd name="T6" fmla="*/ 23 w 156"/>
                <a:gd name="T7" fmla="*/ 8 h 10"/>
                <a:gd name="T8" fmla="*/ 23 w 156"/>
                <a:gd name="T9" fmla="*/ 9 h 10"/>
                <a:gd name="T10" fmla="*/ 44 w 156"/>
                <a:gd name="T11" fmla="*/ 10 h 10"/>
                <a:gd name="T12" fmla="*/ 47 w 156"/>
                <a:gd name="T13" fmla="*/ 9 h 10"/>
                <a:gd name="T14" fmla="*/ 48 w 156"/>
                <a:gd name="T15" fmla="*/ 10 h 10"/>
                <a:gd name="T16" fmla="*/ 56 w 156"/>
                <a:gd name="T17" fmla="*/ 10 h 10"/>
                <a:gd name="T18" fmla="*/ 64 w 156"/>
                <a:gd name="T19" fmla="*/ 7 h 10"/>
                <a:gd name="T20" fmla="*/ 64 w 156"/>
                <a:gd name="T21" fmla="*/ 8 h 10"/>
                <a:gd name="T22" fmla="*/ 62 w 156"/>
                <a:gd name="T23" fmla="*/ 10 h 10"/>
                <a:gd name="T24" fmla="*/ 66 w 156"/>
                <a:gd name="T25" fmla="*/ 10 h 10"/>
                <a:gd name="T26" fmla="*/ 74 w 156"/>
                <a:gd name="T27" fmla="*/ 8 h 10"/>
                <a:gd name="T28" fmla="*/ 75 w 156"/>
                <a:gd name="T29" fmla="*/ 9 h 10"/>
                <a:gd name="T30" fmla="*/ 73 w 156"/>
                <a:gd name="T31" fmla="*/ 10 h 10"/>
                <a:gd name="T32" fmla="*/ 83 w 156"/>
                <a:gd name="T33" fmla="*/ 10 h 10"/>
                <a:gd name="T34" fmla="*/ 87 w 156"/>
                <a:gd name="T35" fmla="*/ 9 h 10"/>
                <a:gd name="T36" fmla="*/ 87 w 156"/>
                <a:gd name="T37" fmla="*/ 10 h 10"/>
                <a:gd name="T38" fmla="*/ 94 w 156"/>
                <a:gd name="T39" fmla="*/ 10 h 10"/>
                <a:gd name="T40" fmla="*/ 99 w 156"/>
                <a:gd name="T41" fmla="*/ 8 h 10"/>
                <a:gd name="T42" fmla="*/ 100 w 156"/>
                <a:gd name="T43" fmla="*/ 9 h 10"/>
                <a:gd name="T44" fmla="*/ 99 w 156"/>
                <a:gd name="T45" fmla="*/ 10 h 10"/>
                <a:gd name="T46" fmla="*/ 109 w 156"/>
                <a:gd name="T47" fmla="*/ 9 h 10"/>
                <a:gd name="T48" fmla="*/ 117 w 156"/>
                <a:gd name="T49" fmla="*/ 7 h 10"/>
                <a:gd name="T50" fmla="*/ 117 w 156"/>
                <a:gd name="T51" fmla="*/ 8 h 10"/>
                <a:gd name="T52" fmla="*/ 115 w 156"/>
                <a:gd name="T53" fmla="*/ 9 h 10"/>
                <a:gd name="T54" fmla="*/ 127 w 156"/>
                <a:gd name="T55" fmla="*/ 9 h 10"/>
                <a:gd name="T56" fmla="*/ 134 w 156"/>
                <a:gd name="T57" fmla="*/ 6 h 10"/>
                <a:gd name="T58" fmla="*/ 135 w 156"/>
                <a:gd name="T59" fmla="*/ 7 h 10"/>
                <a:gd name="T60" fmla="*/ 132 w 156"/>
                <a:gd name="T61" fmla="*/ 9 h 10"/>
                <a:gd name="T62" fmla="*/ 149 w 156"/>
                <a:gd name="T63" fmla="*/ 8 h 10"/>
                <a:gd name="T64" fmla="*/ 156 w 156"/>
                <a:gd name="T65" fmla="*/ 6 h 10"/>
                <a:gd name="T66" fmla="*/ 155 w 156"/>
                <a:gd name="T67" fmla="*/ 5 h 10"/>
                <a:gd name="T68" fmla="*/ 156 w 156"/>
                <a:gd name="T69" fmla="*/ 2 h 10"/>
                <a:gd name="T70" fmla="*/ 4 w 156"/>
                <a:gd name="T71" fmla="*/ 0 h 10"/>
                <a:gd name="T72" fmla="*/ 4 w 156"/>
                <a:gd name="T73" fmla="*/ 0 h 10"/>
                <a:gd name="T74" fmla="*/ 0 w 156"/>
                <a:gd name="T75" fmla="*/ 3 h 10"/>
                <a:gd name="T76" fmla="*/ 0 w 156"/>
                <a:gd name="T77" fmla="*/ 3 h 10"/>
                <a:gd name="T78" fmla="*/ 0 w 156"/>
                <a:gd name="T79" fmla="*/ 3 h 10"/>
                <a:gd name="T80" fmla="*/ 1 w 156"/>
                <a:gd name="T81" fmla="*/ 6 h 10"/>
                <a:gd name="T82" fmla="*/ 2 w 156"/>
                <a:gd name="T83" fmla="*/ 6 h 10"/>
                <a:gd name="T84" fmla="*/ 10 w 156"/>
                <a:gd name="T8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0">
                  <a:moveTo>
                    <a:pt x="10" y="7"/>
                  </a:moveTo>
                  <a:cubicBezTo>
                    <a:pt x="13" y="8"/>
                    <a:pt x="15" y="8"/>
                    <a:pt x="18" y="8"/>
                  </a:cubicBezTo>
                  <a:cubicBezTo>
                    <a:pt x="19" y="8"/>
                    <a:pt x="21" y="7"/>
                    <a:pt x="22" y="7"/>
                  </a:cubicBezTo>
                  <a:cubicBezTo>
                    <a:pt x="23" y="7"/>
                    <a:pt x="23" y="7"/>
                    <a:pt x="23" y="8"/>
                  </a:cubicBezTo>
                  <a:cubicBezTo>
                    <a:pt x="23" y="8"/>
                    <a:pt x="23" y="8"/>
                    <a:pt x="23" y="9"/>
                  </a:cubicBezTo>
                  <a:cubicBezTo>
                    <a:pt x="30" y="9"/>
                    <a:pt x="37" y="10"/>
                    <a:pt x="44" y="10"/>
                  </a:cubicBezTo>
                  <a:cubicBezTo>
                    <a:pt x="45" y="10"/>
                    <a:pt x="46" y="9"/>
                    <a:pt x="47" y="9"/>
                  </a:cubicBezTo>
                  <a:cubicBezTo>
                    <a:pt x="48" y="9"/>
                    <a:pt x="48" y="10"/>
                    <a:pt x="48" y="10"/>
                  </a:cubicBezTo>
                  <a:cubicBezTo>
                    <a:pt x="51" y="10"/>
                    <a:pt x="54" y="10"/>
                    <a:pt x="56" y="10"/>
                  </a:cubicBezTo>
                  <a:cubicBezTo>
                    <a:pt x="59" y="9"/>
                    <a:pt x="61" y="8"/>
                    <a:pt x="64" y="7"/>
                  </a:cubicBezTo>
                  <a:cubicBezTo>
                    <a:pt x="64" y="7"/>
                    <a:pt x="65" y="7"/>
                    <a:pt x="64" y="8"/>
                  </a:cubicBezTo>
                  <a:cubicBezTo>
                    <a:pt x="64" y="9"/>
                    <a:pt x="63" y="10"/>
                    <a:pt x="62" y="10"/>
                  </a:cubicBezTo>
                  <a:cubicBezTo>
                    <a:pt x="63" y="10"/>
                    <a:pt x="65" y="10"/>
                    <a:pt x="66" y="10"/>
                  </a:cubicBezTo>
                  <a:cubicBezTo>
                    <a:pt x="69" y="9"/>
                    <a:pt x="71" y="8"/>
                    <a:pt x="74" y="8"/>
                  </a:cubicBezTo>
                  <a:cubicBezTo>
                    <a:pt x="75" y="8"/>
                    <a:pt x="75" y="9"/>
                    <a:pt x="75" y="9"/>
                  </a:cubicBezTo>
                  <a:cubicBezTo>
                    <a:pt x="74" y="10"/>
                    <a:pt x="74" y="10"/>
                    <a:pt x="73" y="10"/>
                  </a:cubicBezTo>
                  <a:cubicBezTo>
                    <a:pt x="76" y="10"/>
                    <a:pt x="79" y="10"/>
                    <a:pt x="83" y="10"/>
                  </a:cubicBezTo>
                  <a:cubicBezTo>
                    <a:pt x="84" y="10"/>
                    <a:pt x="85" y="9"/>
                    <a:pt x="87" y="9"/>
                  </a:cubicBezTo>
                  <a:cubicBezTo>
                    <a:pt x="87" y="9"/>
                    <a:pt x="88" y="10"/>
                    <a:pt x="87" y="10"/>
                  </a:cubicBezTo>
                  <a:cubicBezTo>
                    <a:pt x="90" y="10"/>
                    <a:pt x="92" y="10"/>
                    <a:pt x="94" y="10"/>
                  </a:cubicBezTo>
                  <a:cubicBezTo>
                    <a:pt x="96" y="9"/>
                    <a:pt x="97" y="8"/>
                    <a:pt x="99" y="8"/>
                  </a:cubicBezTo>
                  <a:cubicBezTo>
                    <a:pt x="100" y="7"/>
                    <a:pt x="100" y="9"/>
                    <a:pt x="100" y="9"/>
                  </a:cubicBezTo>
                  <a:cubicBezTo>
                    <a:pt x="99" y="9"/>
                    <a:pt x="99" y="10"/>
                    <a:pt x="99" y="10"/>
                  </a:cubicBezTo>
                  <a:cubicBezTo>
                    <a:pt x="102" y="10"/>
                    <a:pt x="106" y="10"/>
                    <a:pt x="109" y="9"/>
                  </a:cubicBezTo>
                  <a:cubicBezTo>
                    <a:pt x="112" y="8"/>
                    <a:pt x="114" y="8"/>
                    <a:pt x="117" y="7"/>
                  </a:cubicBezTo>
                  <a:cubicBezTo>
                    <a:pt x="118" y="7"/>
                    <a:pt x="118" y="8"/>
                    <a:pt x="117" y="8"/>
                  </a:cubicBezTo>
                  <a:cubicBezTo>
                    <a:pt x="117" y="9"/>
                    <a:pt x="116" y="9"/>
                    <a:pt x="115" y="9"/>
                  </a:cubicBezTo>
                  <a:cubicBezTo>
                    <a:pt x="119" y="9"/>
                    <a:pt x="123" y="9"/>
                    <a:pt x="127" y="9"/>
                  </a:cubicBezTo>
                  <a:cubicBezTo>
                    <a:pt x="130" y="8"/>
                    <a:pt x="132" y="7"/>
                    <a:pt x="134" y="6"/>
                  </a:cubicBezTo>
                  <a:cubicBezTo>
                    <a:pt x="135" y="5"/>
                    <a:pt x="136" y="7"/>
                    <a:pt x="135" y="7"/>
                  </a:cubicBezTo>
                  <a:cubicBezTo>
                    <a:pt x="134" y="8"/>
                    <a:pt x="133" y="8"/>
                    <a:pt x="132" y="9"/>
                  </a:cubicBezTo>
                  <a:cubicBezTo>
                    <a:pt x="138" y="9"/>
                    <a:pt x="143" y="8"/>
                    <a:pt x="149" y="8"/>
                  </a:cubicBezTo>
                  <a:cubicBezTo>
                    <a:pt x="151" y="7"/>
                    <a:pt x="153" y="7"/>
                    <a:pt x="156" y="6"/>
                  </a:cubicBezTo>
                  <a:cubicBezTo>
                    <a:pt x="156" y="6"/>
                    <a:pt x="155" y="5"/>
                    <a:pt x="155" y="5"/>
                  </a:cubicBezTo>
                  <a:cubicBezTo>
                    <a:pt x="155" y="4"/>
                    <a:pt x="156" y="3"/>
                    <a:pt x="156" y="2"/>
                  </a:cubicBezTo>
                  <a:cubicBezTo>
                    <a:pt x="105" y="2"/>
                    <a:pt x="54" y="8"/>
                    <a:pt x="4" y="0"/>
                  </a:cubicBezTo>
                  <a:cubicBezTo>
                    <a:pt x="4" y="0"/>
                    <a:pt x="4" y="0"/>
                    <a:pt x="4" y="0"/>
                  </a:cubicBezTo>
                  <a:cubicBezTo>
                    <a:pt x="2" y="0"/>
                    <a:pt x="0" y="1"/>
                    <a:pt x="0" y="3"/>
                  </a:cubicBezTo>
                  <a:cubicBezTo>
                    <a:pt x="0" y="3"/>
                    <a:pt x="0" y="3"/>
                    <a:pt x="0" y="3"/>
                  </a:cubicBezTo>
                  <a:cubicBezTo>
                    <a:pt x="0" y="3"/>
                    <a:pt x="0" y="3"/>
                    <a:pt x="0" y="3"/>
                  </a:cubicBezTo>
                  <a:cubicBezTo>
                    <a:pt x="0" y="4"/>
                    <a:pt x="0" y="5"/>
                    <a:pt x="1" y="6"/>
                  </a:cubicBezTo>
                  <a:cubicBezTo>
                    <a:pt x="1" y="6"/>
                    <a:pt x="2" y="6"/>
                    <a:pt x="2" y="6"/>
                  </a:cubicBezTo>
                  <a:cubicBezTo>
                    <a:pt x="5" y="6"/>
                    <a:pt x="7" y="7"/>
                    <a:pt x="10"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8" name="Freeform 27"/>
            <p:cNvSpPr/>
            <p:nvPr/>
          </p:nvSpPr>
          <p:spPr bwMode="auto">
            <a:xfrm>
              <a:off x="3120" y="1253"/>
              <a:ext cx="393" cy="34"/>
            </a:xfrm>
            <a:custGeom>
              <a:avLst/>
              <a:gdLst>
                <a:gd name="T0" fmla="*/ 154 w 154"/>
                <a:gd name="T1" fmla="*/ 1 h 13"/>
                <a:gd name="T2" fmla="*/ 154 w 154"/>
                <a:gd name="T3" fmla="*/ 1 h 13"/>
                <a:gd name="T4" fmla="*/ 153 w 154"/>
                <a:gd name="T5" fmla="*/ 0 h 13"/>
                <a:gd name="T6" fmla="*/ 149 w 154"/>
                <a:gd name="T7" fmla="*/ 0 h 13"/>
                <a:gd name="T8" fmla="*/ 144 w 154"/>
                <a:gd name="T9" fmla="*/ 2 h 13"/>
                <a:gd name="T10" fmla="*/ 143 w 154"/>
                <a:gd name="T11" fmla="*/ 1 h 13"/>
                <a:gd name="T12" fmla="*/ 144 w 154"/>
                <a:gd name="T13" fmla="*/ 0 h 13"/>
                <a:gd name="T14" fmla="*/ 136 w 154"/>
                <a:gd name="T15" fmla="*/ 0 h 13"/>
                <a:gd name="T16" fmla="*/ 132 w 154"/>
                <a:gd name="T17" fmla="*/ 1 h 13"/>
                <a:gd name="T18" fmla="*/ 131 w 154"/>
                <a:gd name="T19" fmla="*/ 1 h 13"/>
                <a:gd name="T20" fmla="*/ 124 w 154"/>
                <a:gd name="T21" fmla="*/ 1 h 13"/>
                <a:gd name="T22" fmla="*/ 121 w 154"/>
                <a:gd name="T23" fmla="*/ 2 h 13"/>
                <a:gd name="T24" fmla="*/ 120 w 154"/>
                <a:gd name="T25" fmla="*/ 1 h 13"/>
                <a:gd name="T26" fmla="*/ 113 w 154"/>
                <a:gd name="T27" fmla="*/ 1 h 13"/>
                <a:gd name="T28" fmla="*/ 108 w 154"/>
                <a:gd name="T29" fmla="*/ 3 h 13"/>
                <a:gd name="T30" fmla="*/ 108 w 154"/>
                <a:gd name="T31" fmla="*/ 2 h 13"/>
                <a:gd name="T32" fmla="*/ 108 w 154"/>
                <a:gd name="T33" fmla="*/ 2 h 13"/>
                <a:gd name="T34" fmla="*/ 93 w 154"/>
                <a:gd name="T35" fmla="*/ 2 h 13"/>
                <a:gd name="T36" fmla="*/ 91 w 154"/>
                <a:gd name="T37" fmla="*/ 3 h 13"/>
                <a:gd name="T38" fmla="*/ 90 w 154"/>
                <a:gd name="T39" fmla="*/ 3 h 13"/>
                <a:gd name="T40" fmla="*/ 80 w 154"/>
                <a:gd name="T41" fmla="*/ 3 h 13"/>
                <a:gd name="T42" fmla="*/ 78 w 154"/>
                <a:gd name="T43" fmla="*/ 4 h 13"/>
                <a:gd name="T44" fmla="*/ 77 w 154"/>
                <a:gd name="T45" fmla="*/ 3 h 13"/>
                <a:gd name="T46" fmla="*/ 64 w 154"/>
                <a:gd name="T47" fmla="*/ 4 h 13"/>
                <a:gd name="T48" fmla="*/ 63 w 154"/>
                <a:gd name="T49" fmla="*/ 4 h 13"/>
                <a:gd name="T50" fmla="*/ 62 w 154"/>
                <a:gd name="T51" fmla="*/ 4 h 13"/>
                <a:gd name="T52" fmla="*/ 49 w 154"/>
                <a:gd name="T53" fmla="*/ 5 h 13"/>
                <a:gd name="T54" fmla="*/ 48 w 154"/>
                <a:gd name="T55" fmla="*/ 5 h 13"/>
                <a:gd name="T56" fmla="*/ 47 w 154"/>
                <a:gd name="T57" fmla="*/ 5 h 13"/>
                <a:gd name="T58" fmla="*/ 27 w 154"/>
                <a:gd name="T59" fmla="*/ 6 h 13"/>
                <a:gd name="T60" fmla="*/ 25 w 154"/>
                <a:gd name="T61" fmla="*/ 6 h 13"/>
                <a:gd name="T62" fmla="*/ 24 w 154"/>
                <a:gd name="T63" fmla="*/ 6 h 13"/>
                <a:gd name="T64" fmla="*/ 8 w 154"/>
                <a:gd name="T65" fmla="*/ 6 h 13"/>
                <a:gd name="T66" fmla="*/ 7 w 154"/>
                <a:gd name="T67" fmla="*/ 6 h 13"/>
                <a:gd name="T68" fmla="*/ 7 w 154"/>
                <a:gd name="T69" fmla="*/ 6 h 13"/>
                <a:gd name="T70" fmla="*/ 3 w 154"/>
                <a:gd name="T71" fmla="*/ 6 h 13"/>
                <a:gd name="T72" fmla="*/ 1 w 154"/>
                <a:gd name="T73" fmla="*/ 11 h 13"/>
                <a:gd name="T74" fmla="*/ 3 w 154"/>
                <a:gd name="T75" fmla="*/ 13 h 13"/>
                <a:gd name="T76" fmla="*/ 150 w 154"/>
                <a:gd name="T77" fmla="*/ 6 h 13"/>
                <a:gd name="T78" fmla="*/ 150 w 154"/>
                <a:gd name="T79" fmla="*/ 3 h 13"/>
                <a:gd name="T80" fmla="*/ 154 w 154"/>
                <a:gd name="T8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3">
                  <a:moveTo>
                    <a:pt x="154" y="1"/>
                  </a:moveTo>
                  <a:cubicBezTo>
                    <a:pt x="154" y="1"/>
                    <a:pt x="154" y="1"/>
                    <a:pt x="154" y="1"/>
                  </a:cubicBezTo>
                  <a:cubicBezTo>
                    <a:pt x="154" y="0"/>
                    <a:pt x="153" y="0"/>
                    <a:pt x="153" y="0"/>
                  </a:cubicBezTo>
                  <a:cubicBezTo>
                    <a:pt x="151" y="0"/>
                    <a:pt x="150" y="0"/>
                    <a:pt x="149" y="0"/>
                  </a:cubicBezTo>
                  <a:cubicBezTo>
                    <a:pt x="147" y="1"/>
                    <a:pt x="145" y="2"/>
                    <a:pt x="144" y="2"/>
                  </a:cubicBezTo>
                  <a:cubicBezTo>
                    <a:pt x="143" y="3"/>
                    <a:pt x="142" y="1"/>
                    <a:pt x="143" y="1"/>
                  </a:cubicBezTo>
                  <a:cubicBezTo>
                    <a:pt x="143" y="1"/>
                    <a:pt x="143" y="1"/>
                    <a:pt x="144" y="0"/>
                  </a:cubicBezTo>
                  <a:cubicBezTo>
                    <a:pt x="141" y="0"/>
                    <a:pt x="139" y="0"/>
                    <a:pt x="136" y="0"/>
                  </a:cubicBezTo>
                  <a:cubicBezTo>
                    <a:pt x="135" y="1"/>
                    <a:pt x="133" y="1"/>
                    <a:pt x="132" y="1"/>
                  </a:cubicBezTo>
                  <a:cubicBezTo>
                    <a:pt x="132" y="1"/>
                    <a:pt x="131" y="1"/>
                    <a:pt x="131" y="1"/>
                  </a:cubicBezTo>
                  <a:cubicBezTo>
                    <a:pt x="129" y="1"/>
                    <a:pt x="126" y="1"/>
                    <a:pt x="124" y="1"/>
                  </a:cubicBezTo>
                  <a:cubicBezTo>
                    <a:pt x="123" y="1"/>
                    <a:pt x="122" y="2"/>
                    <a:pt x="121" y="2"/>
                  </a:cubicBezTo>
                  <a:cubicBezTo>
                    <a:pt x="120" y="3"/>
                    <a:pt x="120" y="2"/>
                    <a:pt x="120" y="1"/>
                  </a:cubicBezTo>
                  <a:cubicBezTo>
                    <a:pt x="118" y="1"/>
                    <a:pt x="115" y="1"/>
                    <a:pt x="113" y="1"/>
                  </a:cubicBezTo>
                  <a:cubicBezTo>
                    <a:pt x="111" y="2"/>
                    <a:pt x="110" y="3"/>
                    <a:pt x="108" y="3"/>
                  </a:cubicBezTo>
                  <a:cubicBezTo>
                    <a:pt x="107" y="4"/>
                    <a:pt x="107" y="2"/>
                    <a:pt x="108" y="2"/>
                  </a:cubicBezTo>
                  <a:cubicBezTo>
                    <a:pt x="108" y="2"/>
                    <a:pt x="108" y="2"/>
                    <a:pt x="108" y="2"/>
                  </a:cubicBezTo>
                  <a:cubicBezTo>
                    <a:pt x="103" y="2"/>
                    <a:pt x="98" y="2"/>
                    <a:pt x="93" y="2"/>
                  </a:cubicBezTo>
                  <a:cubicBezTo>
                    <a:pt x="92" y="3"/>
                    <a:pt x="91" y="3"/>
                    <a:pt x="91" y="3"/>
                  </a:cubicBezTo>
                  <a:cubicBezTo>
                    <a:pt x="90" y="4"/>
                    <a:pt x="90" y="3"/>
                    <a:pt x="90" y="3"/>
                  </a:cubicBezTo>
                  <a:cubicBezTo>
                    <a:pt x="87" y="3"/>
                    <a:pt x="83" y="3"/>
                    <a:pt x="80" y="3"/>
                  </a:cubicBezTo>
                  <a:cubicBezTo>
                    <a:pt x="80" y="4"/>
                    <a:pt x="79" y="4"/>
                    <a:pt x="78" y="4"/>
                  </a:cubicBezTo>
                  <a:cubicBezTo>
                    <a:pt x="78" y="5"/>
                    <a:pt x="77" y="4"/>
                    <a:pt x="77" y="3"/>
                  </a:cubicBezTo>
                  <a:cubicBezTo>
                    <a:pt x="73" y="4"/>
                    <a:pt x="68" y="4"/>
                    <a:pt x="64" y="4"/>
                  </a:cubicBezTo>
                  <a:cubicBezTo>
                    <a:pt x="63" y="4"/>
                    <a:pt x="63" y="4"/>
                    <a:pt x="63" y="4"/>
                  </a:cubicBezTo>
                  <a:cubicBezTo>
                    <a:pt x="62" y="4"/>
                    <a:pt x="62" y="4"/>
                    <a:pt x="62" y="4"/>
                  </a:cubicBezTo>
                  <a:cubicBezTo>
                    <a:pt x="58" y="4"/>
                    <a:pt x="53" y="5"/>
                    <a:pt x="49" y="5"/>
                  </a:cubicBezTo>
                  <a:cubicBezTo>
                    <a:pt x="49" y="5"/>
                    <a:pt x="48" y="5"/>
                    <a:pt x="48" y="5"/>
                  </a:cubicBezTo>
                  <a:cubicBezTo>
                    <a:pt x="48" y="6"/>
                    <a:pt x="47" y="5"/>
                    <a:pt x="47" y="5"/>
                  </a:cubicBezTo>
                  <a:cubicBezTo>
                    <a:pt x="40" y="5"/>
                    <a:pt x="33" y="6"/>
                    <a:pt x="27" y="6"/>
                  </a:cubicBezTo>
                  <a:cubicBezTo>
                    <a:pt x="26" y="6"/>
                    <a:pt x="26" y="6"/>
                    <a:pt x="25" y="6"/>
                  </a:cubicBezTo>
                  <a:cubicBezTo>
                    <a:pt x="25" y="7"/>
                    <a:pt x="24" y="6"/>
                    <a:pt x="24" y="6"/>
                  </a:cubicBezTo>
                  <a:cubicBezTo>
                    <a:pt x="19" y="6"/>
                    <a:pt x="13" y="6"/>
                    <a:pt x="8" y="6"/>
                  </a:cubicBezTo>
                  <a:cubicBezTo>
                    <a:pt x="8" y="6"/>
                    <a:pt x="8" y="6"/>
                    <a:pt x="7" y="6"/>
                  </a:cubicBezTo>
                  <a:cubicBezTo>
                    <a:pt x="7" y="6"/>
                    <a:pt x="7" y="6"/>
                    <a:pt x="7" y="6"/>
                  </a:cubicBezTo>
                  <a:cubicBezTo>
                    <a:pt x="6" y="6"/>
                    <a:pt x="4" y="6"/>
                    <a:pt x="3" y="6"/>
                  </a:cubicBezTo>
                  <a:cubicBezTo>
                    <a:pt x="0" y="6"/>
                    <a:pt x="0" y="10"/>
                    <a:pt x="1" y="11"/>
                  </a:cubicBezTo>
                  <a:cubicBezTo>
                    <a:pt x="1" y="12"/>
                    <a:pt x="2" y="13"/>
                    <a:pt x="3" y="13"/>
                  </a:cubicBezTo>
                  <a:cubicBezTo>
                    <a:pt x="52" y="12"/>
                    <a:pt x="101" y="7"/>
                    <a:pt x="150" y="6"/>
                  </a:cubicBezTo>
                  <a:cubicBezTo>
                    <a:pt x="150" y="5"/>
                    <a:pt x="150" y="4"/>
                    <a:pt x="150" y="3"/>
                  </a:cubicBezTo>
                  <a:cubicBezTo>
                    <a:pt x="150" y="1"/>
                    <a:pt x="152" y="0"/>
                    <a:pt x="15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39" name="Freeform 28"/>
            <p:cNvSpPr/>
            <p:nvPr/>
          </p:nvSpPr>
          <p:spPr bwMode="auto">
            <a:xfrm>
              <a:off x="3503" y="1253"/>
              <a:ext cx="15" cy="96"/>
            </a:xfrm>
            <a:custGeom>
              <a:avLst/>
              <a:gdLst>
                <a:gd name="T0" fmla="*/ 3 w 6"/>
                <a:gd name="T1" fmla="*/ 31 h 37"/>
                <a:gd name="T2" fmla="*/ 6 w 6"/>
                <a:gd name="T3" fmla="*/ 28 h 37"/>
                <a:gd name="T4" fmla="*/ 6 w 6"/>
                <a:gd name="T5" fmla="*/ 26 h 37"/>
                <a:gd name="T6" fmla="*/ 5 w 6"/>
                <a:gd name="T7" fmla="*/ 27 h 37"/>
                <a:gd name="T8" fmla="*/ 4 w 6"/>
                <a:gd name="T9" fmla="*/ 26 h 37"/>
                <a:gd name="T10" fmla="*/ 6 w 6"/>
                <a:gd name="T11" fmla="*/ 24 h 37"/>
                <a:gd name="T12" fmla="*/ 6 w 6"/>
                <a:gd name="T13" fmla="*/ 17 h 37"/>
                <a:gd name="T14" fmla="*/ 3 w 6"/>
                <a:gd name="T15" fmla="*/ 19 h 37"/>
                <a:gd name="T16" fmla="*/ 2 w 6"/>
                <a:gd name="T17" fmla="*/ 18 h 37"/>
                <a:gd name="T18" fmla="*/ 6 w 6"/>
                <a:gd name="T19" fmla="*/ 14 h 37"/>
                <a:gd name="T20" fmla="*/ 6 w 6"/>
                <a:gd name="T21" fmla="*/ 8 h 37"/>
                <a:gd name="T22" fmla="*/ 5 w 6"/>
                <a:gd name="T23" fmla="*/ 9 h 37"/>
                <a:gd name="T24" fmla="*/ 4 w 6"/>
                <a:gd name="T25" fmla="*/ 7 h 37"/>
                <a:gd name="T26" fmla="*/ 6 w 6"/>
                <a:gd name="T27" fmla="*/ 6 h 37"/>
                <a:gd name="T28" fmla="*/ 6 w 6"/>
                <a:gd name="T29" fmla="*/ 3 h 37"/>
                <a:gd name="T30" fmla="*/ 6 w 6"/>
                <a:gd name="T31" fmla="*/ 3 h 37"/>
                <a:gd name="T32" fmla="*/ 2 w 6"/>
                <a:gd name="T33" fmla="*/ 4 h 37"/>
                <a:gd name="T34" fmla="*/ 1 w 6"/>
                <a:gd name="T35" fmla="*/ 3 h 37"/>
                <a:gd name="T36" fmla="*/ 4 w 6"/>
                <a:gd name="T37" fmla="*/ 1 h 37"/>
                <a:gd name="T38" fmla="*/ 0 w 6"/>
                <a:gd name="T39" fmla="*/ 3 h 37"/>
                <a:gd name="T40" fmla="*/ 0 w 6"/>
                <a:gd name="T41" fmla="*/ 6 h 37"/>
                <a:gd name="T42" fmla="*/ 0 w 6"/>
                <a:gd name="T43" fmla="*/ 33 h 37"/>
                <a:gd name="T44" fmla="*/ 4 w 6"/>
                <a:gd name="T45" fmla="*/ 36 h 37"/>
                <a:gd name="T46" fmla="*/ 3 w 6"/>
                <a:gd name="T4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7">
                  <a:moveTo>
                    <a:pt x="3" y="31"/>
                  </a:moveTo>
                  <a:cubicBezTo>
                    <a:pt x="4" y="30"/>
                    <a:pt x="5" y="29"/>
                    <a:pt x="6" y="28"/>
                  </a:cubicBezTo>
                  <a:cubicBezTo>
                    <a:pt x="6" y="28"/>
                    <a:pt x="6" y="27"/>
                    <a:pt x="6" y="26"/>
                  </a:cubicBezTo>
                  <a:cubicBezTo>
                    <a:pt x="6" y="27"/>
                    <a:pt x="6" y="27"/>
                    <a:pt x="5" y="27"/>
                  </a:cubicBezTo>
                  <a:cubicBezTo>
                    <a:pt x="5" y="28"/>
                    <a:pt x="3" y="27"/>
                    <a:pt x="4" y="26"/>
                  </a:cubicBezTo>
                  <a:cubicBezTo>
                    <a:pt x="5" y="25"/>
                    <a:pt x="5" y="25"/>
                    <a:pt x="6" y="24"/>
                  </a:cubicBezTo>
                  <a:cubicBezTo>
                    <a:pt x="6" y="22"/>
                    <a:pt x="6" y="19"/>
                    <a:pt x="6" y="17"/>
                  </a:cubicBezTo>
                  <a:cubicBezTo>
                    <a:pt x="5" y="18"/>
                    <a:pt x="4" y="18"/>
                    <a:pt x="3" y="19"/>
                  </a:cubicBezTo>
                  <a:cubicBezTo>
                    <a:pt x="2" y="19"/>
                    <a:pt x="2" y="18"/>
                    <a:pt x="2" y="18"/>
                  </a:cubicBezTo>
                  <a:cubicBezTo>
                    <a:pt x="3" y="16"/>
                    <a:pt x="5" y="15"/>
                    <a:pt x="6" y="14"/>
                  </a:cubicBezTo>
                  <a:cubicBezTo>
                    <a:pt x="6" y="12"/>
                    <a:pt x="6" y="10"/>
                    <a:pt x="6" y="8"/>
                  </a:cubicBezTo>
                  <a:cubicBezTo>
                    <a:pt x="6" y="8"/>
                    <a:pt x="5" y="8"/>
                    <a:pt x="5" y="9"/>
                  </a:cubicBezTo>
                  <a:cubicBezTo>
                    <a:pt x="4" y="9"/>
                    <a:pt x="4" y="8"/>
                    <a:pt x="4" y="7"/>
                  </a:cubicBezTo>
                  <a:cubicBezTo>
                    <a:pt x="5" y="7"/>
                    <a:pt x="5" y="6"/>
                    <a:pt x="6" y="6"/>
                  </a:cubicBezTo>
                  <a:cubicBezTo>
                    <a:pt x="6" y="5"/>
                    <a:pt x="6" y="4"/>
                    <a:pt x="6" y="3"/>
                  </a:cubicBezTo>
                  <a:cubicBezTo>
                    <a:pt x="6" y="3"/>
                    <a:pt x="6" y="3"/>
                    <a:pt x="6" y="3"/>
                  </a:cubicBezTo>
                  <a:cubicBezTo>
                    <a:pt x="5" y="3"/>
                    <a:pt x="3" y="4"/>
                    <a:pt x="2" y="4"/>
                  </a:cubicBezTo>
                  <a:cubicBezTo>
                    <a:pt x="1" y="5"/>
                    <a:pt x="0" y="4"/>
                    <a:pt x="1" y="3"/>
                  </a:cubicBezTo>
                  <a:cubicBezTo>
                    <a:pt x="2" y="2"/>
                    <a:pt x="3" y="1"/>
                    <a:pt x="4" y="1"/>
                  </a:cubicBezTo>
                  <a:cubicBezTo>
                    <a:pt x="2" y="0"/>
                    <a:pt x="0" y="1"/>
                    <a:pt x="0" y="3"/>
                  </a:cubicBezTo>
                  <a:cubicBezTo>
                    <a:pt x="0" y="4"/>
                    <a:pt x="0" y="5"/>
                    <a:pt x="0" y="6"/>
                  </a:cubicBezTo>
                  <a:cubicBezTo>
                    <a:pt x="0" y="15"/>
                    <a:pt x="0" y="24"/>
                    <a:pt x="0" y="33"/>
                  </a:cubicBezTo>
                  <a:cubicBezTo>
                    <a:pt x="0" y="36"/>
                    <a:pt x="2" y="37"/>
                    <a:pt x="4" y="36"/>
                  </a:cubicBezTo>
                  <a:cubicBezTo>
                    <a:pt x="2" y="35"/>
                    <a:pt x="1" y="33"/>
                    <a:pt x="3"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0" name="Freeform 29"/>
            <p:cNvSpPr/>
            <p:nvPr/>
          </p:nvSpPr>
          <p:spPr bwMode="auto">
            <a:xfrm>
              <a:off x="3516" y="12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1" name="Freeform 30"/>
            <p:cNvSpPr/>
            <p:nvPr/>
          </p:nvSpPr>
          <p:spPr bwMode="auto">
            <a:xfrm>
              <a:off x="3485" y="1016"/>
              <a:ext cx="20" cy="103"/>
            </a:xfrm>
            <a:custGeom>
              <a:avLst/>
              <a:gdLst>
                <a:gd name="T0" fmla="*/ 1 w 8"/>
                <a:gd name="T1" fmla="*/ 38 h 40"/>
                <a:gd name="T2" fmla="*/ 1 w 8"/>
                <a:gd name="T3" fmla="*/ 38 h 40"/>
                <a:gd name="T4" fmla="*/ 2 w 8"/>
                <a:gd name="T5" fmla="*/ 39 h 40"/>
                <a:gd name="T6" fmla="*/ 1 w 8"/>
                <a:gd name="T7" fmla="*/ 39 h 40"/>
                <a:gd name="T8" fmla="*/ 6 w 8"/>
                <a:gd name="T9" fmla="*/ 39 h 40"/>
                <a:gd name="T10" fmla="*/ 6 w 8"/>
                <a:gd name="T11" fmla="*/ 39 h 40"/>
                <a:gd name="T12" fmla="*/ 6 w 8"/>
                <a:gd name="T13" fmla="*/ 39 h 40"/>
                <a:gd name="T14" fmla="*/ 7 w 8"/>
                <a:gd name="T15" fmla="*/ 37 h 40"/>
                <a:gd name="T16" fmla="*/ 6 w 8"/>
                <a:gd name="T17" fmla="*/ 36 h 40"/>
                <a:gd name="T18" fmla="*/ 7 w 8"/>
                <a:gd name="T19" fmla="*/ 35 h 40"/>
                <a:gd name="T20" fmla="*/ 7 w 8"/>
                <a:gd name="T21" fmla="*/ 32 h 40"/>
                <a:gd name="T22" fmla="*/ 7 w 8"/>
                <a:gd name="T23" fmla="*/ 32 h 40"/>
                <a:gd name="T24" fmla="*/ 6 w 8"/>
                <a:gd name="T25" fmla="*/ 31 h 40"/>
                <a:gd name="T26" fmla="*/ 7 w 8"/>
                <a:gd name="T27" fmla="*/ 29 h 40"/>
                <a:gd name="T28" fmla="*/ 7 w 8"/>
                <a:gd name="T29" fmla="*/ 26 h 40"/>
                <a:gd name="T30" fmla="*/ 7 w 8"/>
                <a:gd name="T31" fmla="*/ 26 h 40"/>
                <a:gd name="T32" fmla="*/ 6 w 8"/>
                <a:gd name="T33" fmla="*/ 25 h 40"/>
                <a:gd name="T34" fmla="*/ 8 w 8"/>
                <a:gd name="T35" fmla="*/ 22 h 40"/>
                <a:gd name="T36" fmla="*/ 8 w 8"/>
                <a:gd name="T37" fmla="*/ 16 h 40"/>
                <a:gd name="T38" fmla="*/ 8 w 8"/>
                <a:gd name="T39" fmla="*/ 16 h 40"/>
                <a:gd name="T40" fmla="*/ 8 w 8"/>
                <a:gd name="T41" fmla="*/ 11 h 40"/>
                <a:gd name="T42" fmla="*/ 8 w 8"/>
                <a:gd name="T43" fmla="*/ 9 h 40"/>
                <a:gd name="T44" fmla="*/ 4 w 8"/>
                <a:gd name="T45" fmla="*/ 5 h 40"/>
                <a:gd name="T46" fmla="*/ 5 w 8"/>
                <a:gd name="T47" fmla="*/ 0 h 40"/>
                <a:gd name="T48" fmla="*/ 2 w 8"/>
                <a:gd name="T49" fmla="*/ 4 h 40"/>
                <a:gd name="T50" fmla="*/ 1 w 8"/>
                <a:gd name="T51" fmla="*/ 34 h 40"/>
                <a:gd name="T52" fmla="*/ 0 w 8"/>
                <a:gd name="T53" fmla="*/ 37 h 40"/>
                <a:gd name="T54" fmla="*/ 1 w 8"/>
                <a:gd name="T5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40">
                  <a:moveTo>
                    <a:pt x="1" y="38"/>
                  </a:moveTo>
                  <a:cubicBezTo>
                    <a:pt x="1" y="38"/>
                    <a:pt x="1" y="38"/>
                    <a:pt x="1" y="38"/>
                  </a:cubicBezTo>
                  <a:cubicBezTo>
                    <a:pt x="2" y="37"/>
                    <a:pt x="3" y="39"/>
                    <a:pt x="2" y="39"/>
                  </a:cubicBezTo>
                  <a:cubicBezTo>
                    <a:pt x="2" y="39"/>
                    <a:pt x="2" y="39"/>
                    <a:pt x="1" y="39"/>
                  </a:cubicBezTo>
                  <a:cubicBezTo>
                    <a:pt x="3" y="40"/>
                    <a:pt x="4" y="40"/>
                    <a:pt x="6" y="39"/>
                  </a:cubicBezTo>
                  <a:cubicBezTo>
                    <a:pt x="6" y="39"/>
                    <a:pt x="6" y="39"/>
                    <a:pt x="6" y="39"/>
                  </a:cubicBezTo>
                  <a:cubicBezTo>
                    <a:pt x="6" y="39"/>
                    <a:pt x="6" y="39"/>
                    <a:pt x="6" y="39"/>
                  </a:cubicBezTo>
                  <a:cubicBezTo>
                    <a:pt x="6" y="38"/>
                    <a:pt x="7" y="38"/>
                    <a:pt x="7" y="37"/>
                  </a:cubicBezTo>
                  <a:cubicBezTo>
                    <a:pt x="6" y="37"/>
                    <a:pt x="6" y="37"/>
                    <a:pt x="6" y="36"/>
                  </a:cubicBezTo>
                  <a:cubicBezTo>
                    <a:pt x="6" y="36"/>
                    <a:pt x="7" y="35"/>
                    <a:pt x="7" y="35"/>
                  </a:cubicBezTo>
                  <a:cubicBezTo>
                    <a:pt x="7" y="34"/>
                    <a:pt x="7" y="33"/>
                    <a:pt x="7" y="32"/>
                  </a:cubicBezTo>
                  <a:cubicBezTo>
                    <a:pt x="7" y="32"/>
                    <a:pt x="7" y="32"/>
                    <a:pt x="7" y="32"/>
                  </a:cubicBezTo>
                  <a:cubicBezTo>
                    <a:pt x="6" y="32"/>
                    <a:pt x="6" y="31"/>
                    <a:pt x="6" y="31"/>
                  </a:cubicBezTo>
                  <a:cubicBezTo>
                    <a:pt x="6" y="30"/>
                    <a:pt x="7" y="30"/>
                    <a:pt x="7" y="29"/>
                  </a:cubicBezTo>
                  <a:cubicBezTo>
                    <a:pt x="7" y="28"/>
                    <a:pt x="7" y="27"/>
                    <a:pt x="7" y="26"/>
                  </a:cubicBezTo>
                  <a:cubicBezTo>
                    <a:pt x="7" y="26"/>
                    <a:pt x="7" y="26"/>
                    <a:pt x="7" y="26"/>
                  </a:cubicBezTo>
                  <a:cubicBezTo>
                    <a:pt x="6" y="26"/>
                    <a:pt x="6" y="25"/>
                    <a:pt x="6" y="25"/>
                  </a:cubicBezTo>
                  <a:cubicBezTo>
                    <a:pt x="7" y="24"/>
                    <a:pt x="7" y="23"/>
                    <a:pt x="8" y="22"/>
                  </a:cubicBezTo>
                  <a:cubicBezTo>
                    <a:pt x="8" y="20"/>
                    <a:pt x="8" y="18"/>
                    <a:pt x="8" y="16"/>
                  </a:cubicBezTo>
                  <a:cubicBezTo>
                    <a:pt x="8" y="16"/>
                    <a:pt x="8" y="16"/>
                    <a:pt x="8" y="16"/>
                  </a:cubicBezTo>
                  <a:cubicBezTo>
                    <a:pt x="8" y="14"/>
                    <a:pt x="8" y="13"/>
                    <a:pt x="8" y="11"/>
                  </a:cubicBezTo>
                  <a:cubicBezTo>
                    <a:pt x="8" y="10"/>
                    <a:pt x="8" y="10"/>
                    <a:pt x="8" y="9"/>
                  </a:cubicBezTo>
                  <a:cubicBezTo>
                    <a:pt x="7" y="8"/>
                    <a:pt x="6" y="7"/>
                    <a:pt x="4" y="5"/>
                  </a:cubicBezTo>
                  <a:cubicBezTo>
                    <a:pt x="2" y="4"/>
                    <a:pt x="3" y="1"/>
                    <a:pt x="5" y="0"/>
                  </a:cubicBezTo>
                  <a:cubicBezTo>
                    <a:pt x="3" y="0"/>
                    <a:pt x="1" y="1"/>
                    <a:pt x="2" y="4"/>
                  </a:cubicBezTo>
                  <a:cubicBezTo>
                    <a:pt x="3" y="13"/>
                    <a:pt x="1" y="24"/>
                    <a:pt x="1" y="34"/>
                  </a:cubicBezTo>
                  <a:cubicBezTo>
                    <a:pt x="1" y="35"/>
                    <a:pt x="0" y="36"/>
                    <a:pt x="0" y="37"/>
                  </a:cubicBezTo>
                  <a:cubicBezTo>
                    <a:pt x="0" y="37"/>
                    <a:pt x="1" y="38"/>
                    <a:pt x="1" y="3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2" name="Freeform 31"/>
            <p:cNvSpPr/>
            <p:nvPr/>
          </p:nvSpPr>
          <p:spPr bwMode="auto">
            <a:xfrm>
              <a:off x="3490" y="1013"/>
              <a:ext cx="209" cy="165"/>
            </a:xfrm>
            <a:custGeom>
              <a:avLst/>
              <a:gdLst>
                <a:gd name="T0" fmla="*/ 2 w 82"/>
                <a:gd name="T1" fmla="*/ 6 h 64"/>
                <a:gd name="T2" fmla="*/ 6 w 82"/>
                <a:gd name="T3" fmla="*/ 10 h 64"/>
                <a:gd name="T4" fmla="*/ 7 w 82"/>
                <a:gd name="T5" fmla="*/ 10 h 64"/>
                <a:gd name="T6" fmla="*/ 8 w 82"/>
                <a:gd name="T7" fmla="*/ 11 h 64"/>
                <a:gd name="T8" fmla="*/ 8 w 82"/>
                <a:gd name="T9" fmla="*/ 11 h 64"/>
                <a:gd name="T10" fmla="*/ 39 w 82"/>
                <a:gd name="T11" fmla="*/ 34 h 64"/>
                <a:gd name="T12" fmla="*/ 41 w 82"/>
                <a:gd name="T13" fmla="*/ 35 h 64"/>
                <a:gd name="T14" fmla="*/ 41 w 82"/>
                <a:gd name="T15" fmla="*/ 36 h 64"/>
                <a:gd name="T16" fmla="*/ 41 w 82"/>
                <a:gd name="T17" fmla="*/ 36 h 64"/>
                <a:gd name="T18" fmla="*/ 50 w 82"/>
                <a:gd name="T19" fmla="*/ 42 h 64"/>
                <a:gd name="T20" fmla="*/ 51 w 82"/>
                <a:gd name="T21" fmla="*/ 42 h 64"/>
                <a:gd name="T22" fmla="*/ 52 w 82"/>
                <a:gd name="T23" fmla="*/ 43 h 64"/>
                <a:gd name="T24" fmla="*/ 51 w 82"/>
                <a:gd name="T25" fmla="*/ 44 h 64"/>
                <a:gd name="T26" fmla="*/ 59 w 82"/>
                <a:gd name="T27" fmla="*/ 50 h 64"/>
                <a:gd name="T28" fmla="*/ 63 w 82"/>
                <a:gd name="T29" fmla="*/ 48 h 64"/>
                <a:gd name="T30" fmla="*/ 63 w 82"/>
                <a:gd name="T31" fmla="*/ 50 h 64"/>
                <a:gd name="T32" fmla="*/ 61 w 82"/>
                <a:gd name="T33" fmla="*/ 51 h 64"/>
                <a:gd name="T34" fmla="*/ 63 w 82"/>
                <a:gd name="T35" fmla="*/ 53 h 64"/>
                <a:gd name="T36" fmla="*/ 64 w 82"/>
                <a:gd name="T37" fmla="*/ 53 h 64"/>
                <a:gd name="T38" fmla="*/ 64 w 82"/>
                <a:gd name="T39" fmla="*/ 54 h 64"/>
                <a:gd name="T40" fmla="*/ 75 w 82"/>
                <a:gd name="T41" fmla="*/ 64 h 64"/>
                <a:gd name="T42" fmla="*/ 77 w 82"/>
                <a:gd name="T43" fmla="*/ 62 h 64"/>
                <a:gd name="T44" fmla="*/ 82 w 82"/>
                <a:gd name="T45" fmla="*/ 63 h 64"/>
                <a:gd name="T46" fmla="*/ 82 w 82"/>
                <a:gd name="T47" fmla="*/ 62 h 64"/>
                <a:gd name="T48" fmla="*/ 42 w 82"/>
                <a:gd name="T49" fmla="*/ 29 h 64"/>
                <a:gd name="T50" fmla="*/ 5 w 82"/>
                <a:gd name="T51" fmla="*/ 1 h 64"/>
                <a:gd name="T52" fmla="*/ 3 w 82"/>
                <a:gd name="T53" fmla="*/ 1 h 64"/>
                <a:gd name="T54" fmla="*/ 2 w 82"/>
                <a:gd name="T55"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64">
                  <a:moveTo>
                    <a:pt x="2" y="6"/>
                  </a:moveTo>
                  <a:cubicBezTo>
                    <a:pt x="4" y="8"/>
                    <a:pt x="5" y="9"/>
                    <a:pt x="6" y="10"/>
                  </a:cubicBezTo>
                  <a:cubicBezTo>
                    <a:pt x="7" y="10"/>
                    <a:pt x="7" y="10"/>
                    <a:pt x="7" y="10"/>
                  </a:cubicBezTo>
                  <a:cubicBezTo>
                    <a:pt x="7" y="9"/>
                    <a:pt x="9" y="10"/>
                    <a:pt x="8" y="11"/>
                  </a:cubicBezTo>
                  <a:cubicBezTo>
                    <a:pt x="8" y="11"/>
                    <a:pt x="8" y="11"/>
                    <a:pt x="8" y="11"/>
                  </a:cubicBezTo>
                  <a:cubicBezTo>
                    <a:pt x="19" y="19"/>
                    <a:pt x="29" y="27"/>
                    <a:pt x="39" y="34"/>
                  </a:cubicBezTo>
                  <a:cubicBezTo>
                    <a:pt x="40" y="34"/>
                    <a:pt x="40" y="34"/>
                    <a:pt x="41" y="35"/>
                  </a:cubicBezTo>
                  <a:cubicBezTo>
                    <a:pt x="42" y="35"/>
                    <a:pt x="42" y="36"/>
                    <a:pt x="41" y="36"/>
                  </a:cubicBezTo>
                  <a:cubicBezTo>
                    <a:pt x="41" y="36"/>
                    <a:pt x="41" y="36"/>
                    <a:pt x="41" y="36"/>
                  </a:cubicBezTo>
                  <a:cubicBezTo>
                    <a:pt x="44" y="38"/>
                    <a:pt x="47" y="40"/>
                    <a:pt x="50" y="42"/>
                  </a:cubicBezTo>
                  <a:cubicBezTo>
                    <a:pt x="50" y="42"/>
                    <a:pt x="51" y="42"/>
                    <a:pt x="51" y="42"/>
                  </a:cubicBezTo>
                  <a:cubicBezTo>
                    <a:pt x="52" y="42"/>
                    <a:pt x="53" y="43"/>
                    <a:pt x="52" y="43"/>
                  </a:cubicBezTo>
                  <a:cubicBezTo>
                    <a:pt x="52" y="43"/>
                    <a:pt x="51" y="44"/>
                    <a:pt x="51" y="44"/>
                  </a:cubicBezTo>
                  <a:cubicBezTo>
                    <a:pt x="54" y="46"/>
                    <a:pt x="56" y="48"/>
                    <a:pt x="59" y="50"/>
                  </a:cubicBezTo>
                  <a:cubicBezTo>
                    <a:pt x="60" y="49"/>
                    <a:pt x="61" y="49"/>
                    <a:pt x="63" y="48"/>
                  </a:cubicBezTo>
                  <a:cubicBezTo>
                    <a:pt x="63" y="48"/>
                    <a:pt x="64" y="49"/>
                    <a:pt x="63" y="50"/>
                  </a:cubicBezTo>
                  <a:cubicBezTo>
                    <a:pt x="62" y="50"/>
                    <a:pt x="61" y="51"/>
                    <a:pt x="61" y="51"/>
                  </a:cubicBezTo>
                  <a:cubicBezTo>
                    <a:pt x="62" y="52"/>
                    <a:pt x="62" y="53"/>
                    <a:pt x="63" y="53"/>
                  </a:cubicBezTo>
                  <a:cubicBezTo>
                    <a:pt x="63" y="53"/>
                    <a:pt x="63" y="53"/>
                    <a:pt x="64" y="53"/>
                  </a:cubicBezTo>
                  <a:cubicBezTo>
                    <a:pt x="64" y="53"/>
                    <a:pt x="65" y="54"/>
                    <a:pt x="64" y="54"/>
                  </a:cubicBezTo>
                  <a:cubicBezTo>
                    <a:pt x="68" y="57"/>
                    <a:pt x="72" y="61"/>
                    <a:pt x="75" y="64"/>
                  </a:cubicBezTo>
                  <a:cubicBezTo>
                    <a:pt x="76" y="63"/>
                    <a:pt x="77" y="63"/>
                    <a:pt x="77" y="62"/>
                  </a:cubicBezTo>
                  <a:cubicBezTo>
                    <a:pt x="79" y="60"/>
                    <a:pt x="82" y="61"/>
                    <a:pt x="82" y="63"/>
                  </a:cubicBezTo>
                  <a:cubicBezTo>
                    <a:pt x="82" y="63"/>
                    <a:pt x="82" y="62"/>
                    <a:pt x="82" y="62"/>
                  </a:cubicBezTo>
                  <a:cubicBezTo>
                    <a:pt x="70" y="49"/>
                    <a:pt x="55" y="39"/>
                    <a:pt x="42" y="29"/>
                  </a:cubicBezTo>
                  <a:cubicBezTo>
                    <a:pt x="30" y="19"/>
                    <a:pt x="18" y="10"/>
                    <a:pt x="5" y="1"/>
                  </a:cubicBezTo>
                  <a:cubicBezTo>
                    <a:pt x="4" y="0"/>
                    <a:pt x="3" y="0"/>
                    <a:pt x="3" y="1"/>
                  </a:cubicBezTo>
                  <a:cubicBezTo>
                    <a:pt x="1" y="2"/>
                    <a:pt x="0" y="5"/>
                    <a:pt x="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3" name="Freeform 32"/>
            <p:cNvSpPr/>
            <p:nvPr/>
          </p:nvSpPr>
          <p:spPr bwMode="auto">
            <a:xfrm>
              <a:off x="3505" y="1168"/>
              <a:ext cx="197" cy="181"/>
            </a:xfrm>
            <a:custGeom>
              <a:avLst/>
              <a:gdLst>
                <a:gd name="T0" fmla="*/ 76 w 77"/>
                <a:gd name="T1" fmla="*/ 3 h 70"/>
                <a:gd name="T2" fmla="*/ 71 w 77"/>
                <a:gd name="T3" fmla="*/ 2 h 70"/>
                <a:gd name="T4" fmla="*/ 69 w 77"/>
                <a:gd name="T5" fmla="*/ 4 h 70"/>
                <a:gd name="T6" fmla="*/ 64 w 77"/>
                <a:gd name="T7" fmla="*/ 9 h 70"/>
                <a:gd name="T8" fmla="*/ 64 w 77"/>
                <a:gd name="T9" fmla="*/ 10 h 70"/>
                <a:gd name="T10" fmla="*/ 49 w 77"/>
                <a:gd name="T11" fmla="*/ 22 h 70"/>
                <a:gd name="T12" fmla="*/ 5 w 77"/>
                <a:gd name="T13" fmla="*/ 61 h 70"/>
                <a:gd name="T14" fmla="*/ 2 w 77"/>
                <a:gd name="T15" fmla="*/ 64 h 70"/>
                <a:gd name="T16" fmla="*/ 3 w 77"/>
                <a:gd name="T17" fmla="*/ 69 h 70"/>
                <a:gd name="T18" fmla="*/ 6 w 77"/>
                <a:gd name="T19" fmla="*/ 69 h 70"/>
                <a:gd name="T20" fmla="*/ 76 w 77"/>
                <a:gd name="T21" fmla="*/ 6 h 70"/>
                <a:gd name="T22" fmla="*/ 76 w 77"/>
                <a:gd name="T2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0">
                  <a:moveTo>
                    <a:pt x="76" y="3"/>
                  </a:moveTo>
                  <a:cubicBezTo>
                    <a:pt x="76" y="1"/>
                    <a:pt x="73" y="0"/>
                    <a:pt x="71" y="2"/>
                  </a:cubicBezTo>
                  <a:cubicBezTo>
                    <a:pt x="71" y="3"/>
                    <a:pt x="70" y="3"/>
                    <a:pt x="69" y="4"/>
                  </a:cubicBezTo>
                  <a:cubicBezTo>
                    <a:pt x="67" y="6"/>
                    <a:pt x="65" y="7"/>
                    <a:pt x="64" y="9"/>
                  </a:cubicBezTo>
                  <a:cubicBezTo>
                    <a:pt x="64" y="9"/>
                    <a:pt x="64" y="10"/>
                    <a:pt x="64" y="10"/>
                  </a:cubicBezTo>
                  <a:cubicBezTo>
                    <a:pt x="59" y="14"/>
                    <a:pt x="54" y="18"/>
                    <a:pt x="49" y="22"/>
                  </a:cubicBezTo>
                  <a:cubicBezTo>
                    <a:pt x="34" y="35"/>
                    <a:pt x="19" y="48"/>
                    <a:pt x="5" y="61"/>
                  </a:cubicBezTo>
                  <a:cubicBezTo>
                    <a:pt x="4" y="62"/>
                    <a:pt x="3" y="63"/>
                    <a:pt x="2" y="64"/>
                  </a:cubicBezTo>
                  <a:cubicBezTo>
                    <a:pt x="0" y="66"/>
                    <a:pt x="1" y="68"/>
                    <a:pt x="3" y="69"/>
                  </a:cubicBezTo>
                  <a:cubicBezTo>
                    <a:pt x="4" y="70"/>
                    <a:pt x="5" y="70"/>
                    <a:pt x="6" y="69"/>
                  </a:cubicBezTo>
                  <a:cubicBezTo>
                    <a:pt x="28" y="47"/>
                    <a:pt x="53" y="28"/>
                    <a:pt x="76" y="6"/>
                  </a:cubicBezTo>
                  <a:cubicBezTo>
                    <a:pt x="77" y="5"/>
                    <a:pt x="77" y="4"/>
                    <a:pt x="76"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44" name="Group 20"/>
          <p:cNvGrpSpPr>
            <a:grpSpLocks noChangeAspect="1"/>
          </p:cNvGrpSpPr>
          <p:nvPr/>
        </p:nvGrpSpPr>
        <p:grpSpPr bwMode="auto">
          <a:xfrm>
            <a:off x="5788188" y="4825371"/>
            <a:ext cx="973137" cy="533399"/>
            <a:chOff x="3089" y="1013"/>
            <a:chExt cx="613" cy="336"/>
          </a:xfrm>
          <a:solidFill>
            <a:schemeClr val="bg1"/>
          </a:solidFill>
        </p:grpSpPr>
        <p:sp>
          <p:nvSpPr>
            <p:cNvPr id="45" name="Freeform 21"/>
            <p:cNvSpPr/>
            <p:nvPr/>
          </p:nvSpPr>
          <p:spPr bwMode="auto">
            <a:xfrm>
              <a:off x="3092" y="1114"/>
              <a:ext cx="51" cy="168"/>
            </a:xfrm>
            <a:custGeom>
              <a:avLst/>
              <a:gdLst>
                <a:gd name="T0" fmla="*/ 14 w 20"/>
                <a:gd name="T1" fmla="*/ 60 h 65"/>
                <a:gd name="T2" fmla="*/ 18 w 20"/>
                <a:gd name="T3" fmla="*/ 60 h 65"/>
                <a:gd name="T4" fmla="*/ 18 w 20"/>
                <a:gd name="T5" fmla="*/ 59 h 65"/>
                <a:gd name="T6" fmla="*/ 19 w 20"/>
                <a:gd name="T7" fmla="*/ 59 h 65"/>
                <a:gd name="T8" fmla="*/ 19 w 20"/>
                <a:gd name="T9" fmla="*/ 53 h 65"/>
                <a:gd name="T10" fmla="*/ 17 w 20"/>
                <a:gd name="T11" fmla="*/ 54 h 65"/>
                <a:gd name="T12" fmla="*/ 17 w 20"/>
                <a:gd name="T13" fmla="*/ 53 h 65"/>
                <a:gd name="T14" fmla="*/ 20 w 20"/>
                <a:gd name="T15" fmla="*/ 50 h 65"/>
                <a:gd name="T16" fmla="*/ 20 w 20"/>
                <a:gd name="T17" fmla="*/ 45 h 65"/>
                <a:gd name="T18" fmla="*/ 17 w 20"/>
                <a:gd name="T19" fmla="*/ 46 h 65"/>
                <a:gd name="T20" fmla="*/ 17 w 20"/>
                <a:gd name="T21" fmla="*/ 44 h 65"/>
                <a:gd name="T22" fmla="*/ 20 w 20"/>
                <a:gd name="T23" fmla="*/ 42 h 65"/>
                <a:gd name="T24" fmla="*/ 20 w 20"/>
                <a:gd name="T25" fmla="*/ 37 h 65"/>
                <a:gd name="T26" fmla="*/ 17 w 20"/>
                <a:gd name="T27" fmla="*/ 38 h 65"/>
                <a:gd name="T28" fmla="*/ 17 w 20"/>
                <a:gd name="T29" fmla="*/ 36 h 65"/>
                <a:gd name="T30" fmla="*/ 20 w 20"/>
                <a:gd name="T31" fmla="*/ 34 h 65"/>
                <a:gd name="T32" fmla="*/ 19 w 20"/>
                <a:gd name="T33" fmla="*/ 30 h 65"/>
                <a:gd name="T34" fmla="*/ 18 w 20"/>
                <a:gd name="T35" fmla="*/ 30 h 65"/>
                <a:gd name="T36" fmla="*/ 18 w 20"/>
                <a:gd name="T37" fmla="*/ 29 h 65"/>
                <a:gd name="T38" fmla="*/ 19 w 20"/>
                <a:gd name="T39" fmla="*/ 28 h 65"/>
                <a:gd name="T40" fmla="*/ 19 w 20"/>
                <a:gd name="T41" fmla="*/ 26 h 65"/>
                <a:gd name="T42" fmla="*/ 17 w 20"/>
                <a:gd name="T43" fmla="*/ 26 h 65"/>
                <a:gd name="T44" fmla="*/ 17 w 20"/>
                <a:gd name="T45" fmla="*/ 25 h 65"/>
                <a:gd name="T46" fmla="*/ 18 w 20"/>
                <a:gd name="T47" fmla="*/ 24 h 65"/>
                <a:gd name="T48" fmla="*/ 17 w 20"/>
                <a:gd name="T49" fmla="*/ 20 h 65"/>
                <a:gd name="T50" fmla="*/ 16 w 20"/>
                <a:gd name="T51" fmla="*/ 20 h 65"/>
                <a:gd name="T52" fmla="*/ 16 w 20"/>
                <a:gd name="T53" fmla="*/ 19 h 65"/>
                <a:gd name="T54" fmla="*/ 17 w 20"/>
                <a:gd name="T55" fmla="*/ 17 h 65"/>
                <a:gd name="T56" fmla="*/ 14 w 20"/>
                <a:gd name="T57" fmla="*/ 11 h 65"/>
                <a:gd name="T58" fmla="*/ 12 w 20"/>
                <a:gd name="T59" fmla="*/ 12 h 65"/>
                <a:gd name="T60" fmla="*/ 11 w 20"/>
                <a:gd name="T61" fmla="*/ 10 h 65"/>
                <a:gd name="T62" fmla="*/ 13 w 20"/>
                <a:gd name="T63" fmla="*/ 9 h 65"/>
                <a:gd name="T64" fmla="*/ 9 w 20"/>
                <a:gd name="T65" fmla="*/ 1 h 65"/>
                <a:gd name="T66" fmla="*/ 1 w 20"/>
                <a:gd name="T67" fmla="*/ 0 h 65"/>
                <a:gd name="T68" fmla="*/ 0 w 20"/>
                <a:gd name="T69" fmla="*/ 0 h 65"/>
                <a:gd name="T70" fmla="*/ 11 w 20"/>
                <a:gd name="T71" fmla="*/ 63 h 65"/>
                <a:gd name="T72" fmla="*/ 12 w 20"/>
                <a:gd name="T73" fmla="*/ 65 h 65"/>
                <a:gd name="T74" fmla="*/ 14 w 20"/>
                <a:gd name="T7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65">
                  <a:moveTo>
                    <a:pt x="14" y="60"/>
                  </a:moveTo>
                  <a:cubicBezTo>
                    <a:pt x="15" y="60"/>
                    <a:pt x="17" y="60"/>
                    <a:pt x="18" y="60"/>
                  </a:cubicBezTo>
                  <a:cubicBezTo>
                    <a:pt x="17" y="60"/>
                    <a:pt x="17" y="59"/>
                    <a:pt x="18" y="59"/>
                  </a:cubicBezTo>
                  <a:cubicBezTo>
                    <a:pt x="18" y="59"/>
                    <a:pt x="18" y="59"/>
                    <a:pt x="19" y="59"/>
                  </a:cubicBezTo>
                  <a:cubicBezTo>
                    <a:pt x="19" y="57"/>
                    <a:pt x="19" y="55"/>
                    <a:pt x="19" y="53"/>
                  </a:cubicBezTo>
                  <a:cubicBezTo>
                    <a:pt x="19" y="54"/>
                    <a:pt x="18" y="54"/>
                    <a:pt x="17" y="54"/>
                  </a:cubicBezTo>
                  <a:cubicBezTo>
                    <a:pt x="17" y="54"/>
                    <a:pt x="16" y="53"/>
                    <a:pt x="17" y="53"/>
                  </a:cubicBezTo>
                  <a:cubicBezTo>
                    <a:pt x="18" y="52"/>
                    <a:pt x="19" y="51"/>
                    <a:pt x="20" y="50"/>
                  </a:cubicBezTo>
                  <a:cubicBezTo>
                    <a:pt x="20" y="48"/>
                    <a:pt x="20" y="47"/>
                    <a:pt x="20" y="45"/>
                  </a:cubicBezTo>
                  <a:cubicBezTo>
                    <a:pt x="19" y="45"/>
                    <a:pt x="18" y="46"/>
                    <a:pt x="17" y="46"/>
                  </a:cubicBezTo>
                  <a:cubicBezTo>
                    <a:pt x="16" y="46"/>
                    <a:pt x="16" y="45"/>
                    <a:pt x="17" y="44"/>
                  </a:cubicBezTo>
                  <a:cubicBezTo>
                    <a:pt x="18" y="44"/>
                    <a:pt x="19" y="43"/>
                    <a:pt x="20" y="42"/>
                  </a:cubicBezTo>
                  <a:cubicBezTo>
                    <a:pt x="20" y="40"/>
                    <a:pt x="20" y="38"/>
                    <a:pt x="20" y="37"/>
                  </a:cubicBezTo>
                  <a:cubicBezTo>
                    <a:pt x="19" y="37"/>
                    <a:pt x="18" y="37"/>
                    <a:pt x="17" y="38"/>
                  </a:cubicBezTo>
                  <a:cubicBezTo>
                    <a:pt x="17" y="38"/>
                    <a:pt x="16" y="37"/>
                    <a:pt x="17" y="36"/>
                  </a:cubicBezTo>
                  <a:cubicBezTo>
                    <a:pt x="18" y="36"/>
                    <a:pt x="19" y="35"/>
                    <a:pt x="20" y="34"/>
                  </a:cubicBezTo>
                  <a:cubicBezTo>
                    <a:pt x="20" y="33"/>
                    <a:pt x="20" y="32"/>
                    <a:pt x="19" y="30"/>
                  </a:cubicBezTo>
                  <a:cubicBezTo>
                    <a:pt x="19" y="30"/>
                    <a:pt x="19" y="30"/>
                    <a:pt x="18" y="30"/>
                  </a:cubicBezTo>
                  <a:cubicBezTo>
                    <a:pt x="17" y="30"/>
                    <a:pt x="17" y="29"/>
                    <a:pt x="18" y="29"/>
                  </a:cubicBezTo>
                  <a:cubicBezTo>
                    <a:pt x="18" y="29"/>
                    <a:pt x="19" y="28"/>
                    <a:pt x="19" y="28"/>
                  </a:cubicBezTo>
                  <a:cubicBezTo>
                    <a:pt x="19" y="27"/>
                    <a:pt x="19" y="26"/>
                    <a:pt x="19" y="26"/>
                  </a:cubicBezTo>
                  <a:cubicBezTo>
                    <a:pt x="18" y="26"/>
                    <a:pt x="18" y="26"/>
                    <a:pt x="17" y="26"/>
                  </a:cubicBezTo>
                  <a:cubicBezTo>
                    <a:pt x="17" y="26"/>
                    <a:pt x="16" y="25"/>
                    <a:pt x="17" y="25"/>
                  </a:cubicBezTo>
                  <a:cubicBezTo>
                    <a:pt x="17" y="24"/>
                    <a:pt x="18" y="24"/>
                    <a:pt x="18" y="24"/>
                  </a:cubicBezTo>
                  <a:cubicBezTo>
                    <a:pt x="18" y="22"/>
                    <a:pt x="18" y="21"/>
                    <a:pt x="17" y="20"/>
                  </a:cubicBezTo>
                  <a:cubicBezTo>
                    <a:pt x="17" y="20"/>
                    <a:pt x="17" y="20"/>
                    <a:pt x="16" y="20"/>
                  </a:cubicBezTo>
                  <a:cubicBezTo>
                    <a:pt x="16" y="20"/>
                    <a:pt x="15" y="19"/>
                    <a:pt x="16" y="19"/>
                  </a:cubicBezTo>
                  <a:cubicBezTo>
                    <a:pt x="16" y="18"/>
                    <a:pt x="16" y="18"/>
                    <a:pt x="17" y="17"/>
                  </a:cubicBezTo>
                  <a:cubicBezTo>
                    <a:pt x="16" y="15"/>
                    <a:pt x="15" y="13"/>
                    <a:pt x="14" y="11"/>
                  </a:cubicBezTo>
                  <a:cubicBezTo>
                    <a:pt x="14" y="11"/>
                    <a:pt x="13" y="11"/>
                    <a:pt x="12" y="12"/>
                  </a:cubicBezTo>
                  <a:cubicBezTo>
                    <a:pt x="11" y="12"/>
                    <a:pt x="11" y="11"/>
                    <a:pt x="11" y="10"/>
                  </a:cubicBezTo>
                  <a:cubicBezTo>
                    <a:pt x="12" y="10"/>
                    <a:pt x="13" y="9"/>
                    <a:pt x="13" y="9"/>
                  </a:cubicBezTo>
                  <a:cubicBezTo>
                    <a:pt x="12" y="6"/>
                    <a:pt x="11" y="4"/>
                    <a:pt x="9" y="1"/>
                  </a:cubicBezTo>
                  <a:cubicBezTo>
                    <a:pt x="6" y="1"/>
                    <a:pt x="4" y="0"/>
                    <a:pt x="1" y="0"/>
                  </a:cubicBezTo>
                  <a:cubicBezTo>
                    <a:pt x="1" y="0"/>
                    <a:pt x="0" y="0"/>
                    <a:pt x="0" y="0"/>
                  </a:cubicBezTo>
                  <a:cubicBezTo>
                    <a:pt x="15" y="16"/>
                    <a:pt x="17" y="42"/>
                    <a:pt x="11" y="63"/>
                  </a:cubicBezTo>
                  <a:cubicBezTo>
                    <a:pt x="11" y="64"/>
                    <a:pt x="11" y="65"/>
                    <a:pt x="12" y="65"/>
                  </a:cubicBezTo>
                  <a:cubicBezTo>
                    <a:pt x="11" y="64"/>
                    <a:pt x="11" y="60"/>
                    <a:pt x="14" y="6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6" name="Freeform 22"/>
            <p:cNvSpPr/>
            <p:nvPr/>
          </p:nvSpPr>
          <p:spPr bwMode="auto">
            <a:xfrm>
              <a:off x="3500" y="11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7" name="Freeform 23"/>
            <p:cNvSpPr/>
            <p:nvPr/>
          </p:nvSpPr>
          <p:spPr bwMode="auto">
            <a:xfrm>
              <a:off x="3265" y="1122"/>
              <a:ext cx="8" cy="2"/>
            </a:xfrm>
            <a:custGeom>
              <a:avLst/>
              <a:gdLst>
                <a:gd name="T0" fmla="*/ 2 w 3"/>
                <a:gd name="T1" fmla="*/ 1 h 1"/>
                <a:gd name="T2" fmla="*/ 0 w 3"/>
                <a:gd name="T3" fmla="*/ 1 h 1"/>
                <a:gd name="T4" fmla="*/ 2 w 3"/>
                <a:gd name="T5" fmla="*/ 1 h 1"/>
              </a:gdLst>
              <a:ahLst/>
              <a:cxnLst>
                <a:cxn ang="0">
                  <a:pos x="T0" y="T1"/>
                </a:cxn>
                <a:cxn ang="0">
                  <a:pos x="T2" y="T3"/>
                </a:cxn>
                <a:cxn ang="0">
                  <a:pos x="T4" y="T5"/>
                </a:cxn>
              </a:cxnLst>
              <a:rect l="0" t="0" r="r" b="b"/>
              <a:pathLst>
                <a:path w="3" h="1">
                  <a:moveTo>
                    <a:pt x="2" y="1"/>
                  </a:moveTo>
                  <a:cubicBezTo>
                    <a:pt x="3" y="0"/>
                    <a:pt x="2" y="0"/>
                    <a:pt x="0" y="1"/>
                  </a:cubicBezTo>
                  <a:cubicBezTo>
                    <a:pt x="0" y="1"/>
                    <a:pt x="1" y="1"/>
                    <a:pt x="2"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8" name="Freeform 24"/>
            <p:cNvSpPr/>
            <p:nvPr/>
          </p:nvSpPr>
          <p:spPr bwMode="auto">
            <a:xfrm>
              <a:off x="3242" y="1122"/>
              <a:ext cx="5" cy="2"/>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0" y="1"/>
                    <a:pt x="0" y="1"/>
                  </a:cubicBezTo>
                  <a:cubicBezTo>
                    <a:pt x="1" y="1"/>
                    <a:pt x="1" y="0"/>
                    <a:pt x="2"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49" name="Freeform 25"/>
            <p:cNvSpPr/>
            <p:nvPr/>
          </p:nvSpPr>
          <p:spPr bwMode="auto">
            <a:xfrm>
              <a:off x="3485" y="1116"/>
              <a:ext cx="15" cy="3"/>
            </a:xfrm>
            <a:custGeom>
              <a:avLst/>
              <a:gdLst>
                <a:gd name="T0" fmla="*/ 4 w 6"/>
                <a:gd name="T1" fmla="*/ 1 h 1"/>
                <a:gd name="T2" fmla="*/ 6 w 6"/>
                <a:gd name="T3" fmla="*/ 0 h 1"/>
                <a:gd name="T4" fmla="*/ 1 w 6"/>
                <a:gd name="T5" fmla="*/ 0 h 1"/>
                <a:gd name="T6" fmla="*/ 0 w 6"/>
                <a:gd name="T7" fmla="*/ 1 h 1"/>
                <a:gd name="T8" fmla="*/ 4 w 6"/>
                <a:gd name="T9" fmla="*/ 1 h 1"/>
              </a:gdLst>
              <a:ahLst/>
              <a:cxnLst>
                <a:cxn ang="0">
                  <a:pos x="T0" y="T1"/>
                </a:cxn>
                <a:cxn ang="0">
                  <a:pos x="T2" y="T3"/>
                </a:cxn>
                <a:cxn ang="0">
                  <a:pos x="T4" y="T5"/>
                </a:cxn>
                <a:cxn ang="0">
                  <a:pos x="T6" y="T7"/>
                </a:cxn>
                <a:cxn ang="0">
                  <a:pos x="T8" y="T9"/>
                </a:cxn>
              </a:cxnLst>
              <a:rect l="0" t="0" r="r" b="b"/>
              <a:pathLst>
                <a:path w="6" h="1">
                  <a:moveTo>
                    <a:pt x="4" y="1"/>
                  </a:moveTo>
                  <a:cubicBezTo>
                    <a:pt x="4" y="1"/>
                    <a:pt x="5" y="1"/>
                    <a:pt x="6" y="0"/>
                  </a:cubicBezTo>
                  <a:cubicBezTo>
                    <a:pt x="4" y="1"/>
                    <a:pt x="3" y="1"/>
                    <a:pt x="1" y="0"/>
                  </a:cubicBezTo>
                  <a:cubicBezTo>
                    <a:pt x="1" y="1"/>
                    <a:pt x="0" y="1"/>
                    <a:pt x="0" y="1"/>
                  </a:cubicBezTo>
                  <a:cubicBezTo>
                    <a:pt x="1" y="1"/>
                    <a:pt x="2" y="1"/>
                    <a:pt x="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0" name="Freeform 26"/>
            <p:cNvSpPr/>
            <p:nvPr/>
          </p:nvSpPr>
          <p:spPr bwMode="auto">
            <a:xfrm>
              <a:off x="3089" y="1098"/>
              <a:ext cx="398" cy="26"/>
            </a:xfrm>
            <a:custGeom>
              <a:avLst/>
              <a:gdLst>
                <a:gd name="T0" fmla="*/ 10 w 156"/>
                <a:gd name="T1" fmla="*/ 7 h 10"/>
                <a:gd name="T2" fmla="*/ 18 w 156"/>
                <a:gd name="T3" fmla="*/ 8 h 10"/>
                <a:gd name="T4" fmla="*/ 22 w 156"/>
                <a:gd name="T5" fmla="*/ 7 h 10"/>
                <a:gd name="T6" fmla="*/ 23 w 156"/>
                <a:gd name="T7" fmla="*/ 8 h 10"/>
                <a:gd name="T8" fmla="*/ 23 w 156"/>
                <a:gd name="T9" fmla="*/ 9 h 10"/>
                <a:gd name="T10" fmla="*/ 44 w 156"/>
                <a:gd name="T11" fmla="*/ 10 h 10"/>
                <a:gd name="T12" fmla="*/ 47 w 156"/>
                <a:gd name="T13" fmla="*/ 9 h 10"/>
                <a:gd name="T14" fmla="*/ 48 w 156"/>
                <a:gd name="T15" fmla="*/ 10 h 10"/>
                <a:gd name="T16" fmla="*/ 56 w 156"/>
                <a:gd name="T17" fmla="*/ 10 h 10"/>
                <a:gd name="T18" fmla="*/ 64 w 156"/>
                <a:gd name="T19" fmla="*/ 7 h 10"/>
                <a:gd name="T20" fmla="*/ 64 w 156"/>
                <a:gd name="T21" fmla="*/ 8 h 10"/>
                <a:gd name="T22" fmla="*/ 62 w 156"/>
                <a:gd name="T23" fmla="*/ 10 h 10"/>
                <a:gd name="T24" fmla="*/ 66 w 156"/>
                <a:gd name="T25" fmla="*/ 10 h 10"/>
                <a:gd name="T26" fmla="*/ 74 w 156"/>
                <a:gd name="T27" fmla="*/ 8 h 10"/>
                <a:gd name="T28" fmla="*/ 75 w 156"/>
                <a:gd name="T29" fmla="*/ 9 h 10"/>
                <a:gd name="T30" fmla="*/ 73 w 156"/>
                <a:gd name="T31" fmla="*/ 10 h 10"/>
                <a:gd name="T32" fmla="*/ 83 w 156"/>
                <a:gd name="T33" fmla="*/ 10 h 10"/>
                <a:gd name="T34" fmla="*/ 87 w 156"/>
                <a:gd name="T35" fmla="*/ 9 h 10"/>
                <a:gd name="T36" fmla="*/ 87 w 156"/>
                <a:gd name="T37" fmla="*/ 10 h 10"/>
                <a:gd name="T38" fmla="*/ 94 w 156"/>
                <a:gd name="T39" fmla="*/ 10 h 10"/>
                <a:gd name="T40" fmla="*/ 99 w 156"/>
                <a:gd name="T41" fmla="*/ 8 h 10"/>
                <a:gd name="T42" fmla="*/ 100 w 156"/>
                <a:gd name="T43" fmla="*/ 9 h 10"/>
                <a:gd name="T44" fmla="*/ 99 w 156"/>
                <a:gd name="T45" fmla="*/ 10 h 10"/>
                <a:gd name="T46" fmla="*/ 109 w 156"/>
                <a:gd name="T47" fmla="*/ 9 h 10"/>
                <a:gd name="T48" fmla="*/ 117 w 156"/>
                <a:gd name="T49" fmla="*/ 7 h 10"/>
                <a:gd name="T50" fmla="*/ 117 w 156"/>
                <a:gd name="T51" fmla="*/ 8 h 10"/>
                <a:gd name="T52" fmla="*/ 115 w 156"/>
                <a:gd name="T53" fmla="*/ 9 h 10"/>
                <a:gd name="T54" fmla="*/ 127 w 156"/>
                <a:gd name="T55" fmla="*/ 9 h 10"/>
                <a:gd name="T56" fmla="*/ 134 w 156"/>
                <a:gd name="T57" fmla="*/ 6 h 10"/>
                <a:gd name="T58" fmla="*/ 135 w 156"/>
                <a:gd name="T59" fmla="*/ 7 h 10"/>
                <a:gd name="T60" fmla="*/ 132 w 156"/>
                <a:gd name="T61" fmla="*/ 9 h 10"/>
                <a:gd name="T62" fmla="*/ 149 w 156"/>
                <a:gd name="T63" fmla="*/ 8 h 10"/>
                <a:gd name="T64" fmla="*/ 156 w 156"/>
                <a:gd name="T65" fmla="*/ 6 h 10"/>
                <a:gd name="T66" fmla="*/ 155 w 156"/>
                <a:gd name="T67" fmla="*/ 5 h 10"/>
                <a:gd name="T68" fmla="*/ 156 w 156"/>
                <a:gd name="T69" fmla="*/ 2 h 10"/>
                <a:gd name="T70" fmla="*/ 4 w 156"/>
                <a:gd name="T71" fmla="*/ 0 h 10"/>
                <a:gd name="T72" fmla="*/ 4 w 156"/>
                <a:gd name="T73" fmla="*/ 0 h 10"/>
                <a:gd name="T74" fmla="*/ 0 w 156"/>
                <a:gd name="T75" fmla="*/ 3 h 10"/>
                <a:gd name="T76" fmla="*/ 0 w 156"/>
                <a:gd name="T77" fmla="*/ 3 h 10"/>
                <a:gd name="T78" fmla="*/ 0 w 156"/>
                <a:gd name="T79" fmla="*/ 3 h 10"/>
                <a:gd name="T80" fmla="*/ 1 w 156"/>
                <a:gd name="T81" fmla="*/ 6 h 10"/>
                <a:gd name="T82" fmla="*/ 2 w 156"/>
                <a:gd name="T83" fmla="*/ 6 h 10"/>
                <a:gd name="T84" fmla="*/ 10 w 156"/>
                <a:gd name="T8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0">
                  <a:moveTo>
                    <a:pt x="10" y="7"/>
                  </a:moveTo>
                  <a:cubicBezTo>
                    <a:pt x="13" y="8"/>
                    <a:pt x="15" y="8"/>
                    <a:pt x="18" y="8"/>
                  </a:cubicBezTo>
                  <a:cubicBezTo>
                    <a:pt x="19" y="8"/>
                    <a:pt x="21" y="7"/>
                    <a:pt x="22" y="7"/>
                  </a:cubicBezTo>
                  <a:cubicBezTo>
                    <a:pt x="23" y="7"/>
                    <a:pt x="23" y="7"/>
                    <a:pt x="23" y="8"/>
                  </a:cubicBezTo>
                  <a:cubicBezTo>
                    <a:pt x="23" y="8"/>
                    <a:pt x="23" y="8"/>
                    <a:pt x="23" y="9"/>
                  </a:cubicBezTo>
                  <a:cubicBezTo>
                    <a:pt x="30" y="9"/>
                    <a:pt x="37" y="10"/>
                    <a:pt x="44" y="10"/>
                  </a:cubicBezTo>
                  <a:cubicBezTo>
                    <a:pt x="45" y="10"/>
                    <a:pt x="46" y="9"/>
                    <a:pt x="47" y="9"/>
                  </a:cubicBezTo>
                  <a:cubicBezTo>
                    <a:pt x="48" y="9"/>
                    <a:pt x="48" y="10"/>
                    <a:pt x="48" y="10"/>
                  </a:cubicBezTo>
                  <a:cubicBezTo>
                    <a:pt x="51" y="10"/>
                    <a:pt x="54" y="10"/>
                    <a:pt x="56" y="10"/>
                  </a:cubicBezTo>
                  <a:cubicBezTo>
                    <a:pt x="59" y="9"/>
                    <a:pt x="61" y="8"/>
                    <a:pt x="64" y="7"/>
                  </a:cubicBezTo>
                  <a:cubicBezTo>
                    <a:pt x="64" y="7"/>
                    <a:pt x="65" y="7"/>
                    <a:pt x="64" y="8"/>
                  </a:cubicBezTo>
                  <a:cubicBezTo>
                    <a:pt x="64" y="9"/>
                    <a:pt x="63" y="10"/>
                    <a:pt x="62" y="10"/>
                  </a:cubicBezTo>
                  <a:cubicBezTo>
                    <a:pt x="63" y="10"/>
                    <a:pt x="65" y="10"/>
                    <a:pt x="66" y="10"/>
                  </a:cubicBezTo>
                  <a:cubicBezTo>
                    <a:pt x="69" y="9"/>
                    <a:pt x="71" y="8"/>
                    <a:pt x="74" y="8"/>
                  </a:cubicBezTo>
                  <a:cubicBezTo>
                    <a:pt x="75" y="8"/>
                    <a:pt x="75" y="9"/>
                    <a:pt x="75" y="9"/>
                  </a:cubicBezTo>
                  <a:cubicBezTo>
                    <a:pt x="74" y="10"/>
                    <a:pt x="74" y="10"/>
                    <a:pt x="73" y="10"/>
                  </a:cubicBezTo>
                  <a:cubicBezTo>
                    <a:pt x="76" y="10"/>
                    <a:pt x="79" y="10"/>
                    <a:pt x="83" y="10"/>
                  </a:cubicBezTo>
                  <a:cubicBezTo>
                    <a:pt x="84" y="10"/>
                    <a:pt x="85" y="9"/>
                    <a:pt x="87" y="9"/>
                  </a:cubicBezTo>
                  <a:cubicBezTo>
                    <a:pt x="87" y="9"/>
                    <a:pt x="88" y="10"/>
                    <a:pt x="87" y="10"/>
                  </a:cubicBezTo>
                  <a:cubicBezTo>
                    <a:pt x="90" y="10"/>
                    <a:pt x="92" y="10"/>
                    <a:pt x="94" y="10"/>
                  </a:cubicBezTo>
                  <a:cubicBezTo>
                    <a:pt x="96" y="9"/>
                    <a:pt x="97" y="8"/>
                    <a:pt x="99" y="8"/>
                  </a:cubicBezTo>
                  <a:cubicBezTo>
                    <a:pt x="100" y="7"/>
                    <a:pt x="100" y="9"/>
                    <a:pt x="100" y="9"/>
                  </a:cubicBezTo>
                  <a:cubicBezTo>
                    <a:pt x="99" y="9"/>
                    <a:pt x="99" y="10"/>
                    <a:pt x="99" y="10"/>
                  </a:cubicBezTo>
                  <a:cubicBezTo>
                    <a:pt x="102" y="10"/>
                    <a:pt x="106" y="10"/>
                    <a:pt x="109" y="9"/>
                  </a:cubicBezTo>
                  <a:cubicBezTo>
                    <a:pt x="112" y="8"/>
                    <a:pt x="114" y="8"/>
                    <a:pt x="117" y="7"/>
                  </a:cubicBezTo>
                  <a:cubicBezTo>
                    <a:pt x="118" y="7"/>
                    <a:pt x="118" y="8"/>
                    <a:pt x="117" y="8"/>
                  </a:cubicBezTo>
                  <a:cubicBezTo>
                    <a:pt x="117" y="9"/>
                    <a:pt x="116" y="9"/>
                    <a:pt x="115" y="9"/>
                  </a:cubicBezTo>
                  <a:cubicBezTo>
                    <a:pt x="119" y="9"/>
                    <a:pt x="123" y="9"/>
                    <a:pt x="127" y="9"/>
                  </a:cubicBezTo>
                  <a:cubicBezTo>
                    <a:pt x="130" y="8"/>
                    <a:pt x="132" y="7"/>
                    <a:pt x="134" y="6"/>
                  </a:cubicBezTo>
                  <a:cubicBezTo>
                    <a:pt x="135" y="5"/>
                    <a:pt x="136" y="7"/>
                    <a:pt x="135" y="7"/>
                  </a:cubicBezTo>
                  <a:cubicBezTo>
                    <a:pt x="134" y="8"/>
                    <a:pt x="133" y="8"/>
                    <a:pt x="132" y="9"/>
                  </a:cubicBezTo>
                  <a:cubicBezTo>
                    <a:pt x="138" y="9"/>
                    <a:pt x="143" y="8"/>
                    <a:pt x="149" y="8"/>
                  </a:cubicBezTo>
                  <a:cubicBezTo>
                    <a:pt x="151" y="7"/>
                    <a:pt x="153" y="7"/>
                    <a:pt x="156" y="6"/>
                  </a:cubicBezTo>
                  <a:cubicBezTo>
                    <a:pt x="156" y="6"/>
                    <a:pt x="155" y="5"/>
                    <a:pt x="155" y="5"/>
                  </a:cubicBezTo>
                  <a:cubicBezTo>
                    <a:pt x="155" y="4"/>
                    <a:pt x="156" y="3"/>
                    <a:pt x="156" y="2"/>
                  </a:cubicBezTo>
                  <a:cubicBezTo>
                    <a:pt x="105" y="2"/>
                    <a:pt x="54" y="8"/>
                    <a:pt x="4" y="0"/>
                  </a:cubicBezTo>
                  <a:cubicBezTo>
                    <a:pt x="4" y="0"/>
                    <a:pt x="4" y="0"/>
                    <a:pt x="4" y="0"/>
                  </a:cubicBezTo>
                  <a:cubicBezTo>
                    <a:pt x="2" y="0"/>
                    <a:pt x="0" y="1"/>
                    <a:pt x="0" y="3"/>
                  </a:cubicBezTo>
                  <a:cubicBezTo>
                    <a:pt x="0" y="3"/>
                    <a:pt x="0" y="3"/>
                    <a:pt x="0" y="3"/>
                  </a:cubicBezTo>
                  <a:cubicBezTo>
                    <a:pt x="0" y="3"/>
                    <a:pt x="0" y="3"/>
                    <a:pt x="0" y="3"/>
                  </a:cubicBezTo>
                  <a:cubicBezTo>
                    <a:pt x="0" y="4"/>
                    <a:pt x="0" y="5"/>
                    <a:pt x="1" y="6"/>
                  </a:cubicBezTo>
                  <a:cubicBezTo>
                    <a:pt x="1" y="6"/>
                    <a:pt x="2" y="6"/>
                    <a:pt x="2" y="6"/>
                  </a:cubicBezTo>
                  <a:cubicBezTo>
                    <a:pt x="5" y="6"/>
                    <a:pt x="7" y="7"/>
                    <a:pt x="10" y="7"/>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1" name="Freeform 27"/>
            <p:cNvSpPr/>
            <p:nvPr/>
          </p:nvSpPr>
          <p:spPr bwMode="auto">
            <a:xfrm>
              <a:off x="3120" y="1253"/>
              <a:ext cx="393" cy="34"/>
            </a:xfrm>
            <a:custGeom>
              <a:avLst/>
              <a:gdLst>
                <a:gd name="T0" fmla="*/ 154 w 154"/>
                <a:gd name="T1" fmla="*/ 1 h 13"/>
                <a:gd name="T2" fmla="*/ 154 w 154"/>
                <a:gd name="T3" fmla="*/ 1 h 13"/>
                <a:gd name="T4" fmla="*/ 153 w 154"/>
                <a:gd name="T5" fmla="*/ 0 h 13"/>
                <a:gd name="T6" fmla="*/ 149 w 154"/>
                <a:gd name="T7" fmla="*/ 0 h 13"/>
                <a:gd name="T8" fmla="*/ 144 w 154"/>
                <a:gd name="T9" fmla="*/ 2 h 13"/>
                <a:gd name="T10" fmla="*/ 143 w 154"/>
                <a:gd name="T11" fmla="*/ 1 h 13"/>
                <a:gd name="T12" fmla="*/ 144 w 154"/>
                <a:gd name="T13" fmla="*/ 0 h 13"/>
                <a:gd name="T14" fmla="*/ 136 w 154"/>
                <a:gd name="T15" fmla="*/ 0 h 13"/>
                <a:gd name="T16" fmla="*/ 132 w 154"/>
                <a:gd name="T17" fmla="*/ 1 h 13"/>
                <a:gd name="T18" fmla="*/ 131 w 154"/>
                <a:gd name="T19" fmla="*/ 1 h 13"/>
                <a:gd name="T20" fmla="*/ 124 w 154"/>
                <a:gd name="T21" fmla="*/ 1 h 13"/>
                <a:gd name="T22" fmla="*/ 121 w 154"/>
                <a:gd name="T23" fmla="*/ 2 h 13"/>
                <a:gd name="T24" fmla="*/ 120 w 154"/>
                <a:gd name="T25" fmla="*/ 1 h 13"/>
                <a:gd name="T26" fmla="*/ 113 w 154"/>
                <a:gd name="T27" fmla="*/ 1 h 13"/>
                <a:gd name="T28" fmla="*/ 108 w 154"/>
                <a:gd name="T29" fmla="*/ 3 h 13"/>
                <a:gd name="T30" fmla="*/ 108 w 154"/>
                <a:gd name="T31" fmla="*/ 2 h 13"/>
                <a:gd name="T32" fmla="*/ 108 w 154"/>
                <a:gd name="T33" fmla="*/ 2 h 13"/>
                <a:gd name="T34" fmla="*/ 93 w 154"/>
                <a:gd name="T35" fmla="*/ 2 h 13"/>
                <a:gd name="T36" fmla="*/ 91 w 154"/>
                <a:gd name="T37" fmla="*/ 3 h 13"/>
                <a:gd name="T38" fmla="*/ 90 w 154"/>
                <a:gd name="T39" fmla="*/ 3 h 13"/>
                <a:gd name="T40" fmla="*/ 80 w 154"/>
                <a:gd name="T41" fmla="*/ 3 h 13"/>
                <a:gd name="T42" fmla="*/ 78 w 154"/>
                <a:gd name="T43" fmla="*/ 4 h 13"/>
                <a:gd name="T44" fmla="*/ 77 w 154"/>
                <a:gd name="T45" fmla="*/ 3 h 13"/>
                <a:gd name="T46" fmla="*/ 64 w 154"/>
                <a:gd name="T47" fmla="*/ 4 h 13"/>
                <a:gd name="T48" fmla="*/ 63 w 154"/>
                <a:gd name="T49" fmla="*/ 4 h 13"/>
                <a:gd name="T50" fmla="*/ 62 w 154"/>
                <a:gd name="T51" fmla="*/ 4 h 13"/>
                <a:gd name="T52" fmla="*/ 49 w 154"/>
                <a:gd name="T53" fmla="*/ 5 h 13"/>
                <a:gd name="T54" fmla="*/ 48 w 154"/>
                <a:gd name="T55" fmla="*/ 5 h 13"/>
                <a:gd name="T56" fmla="*/ 47 w 154"/>
                <a:gd name="T57" fmla="*/ 5 h 13"/>
                <a:gd name="T58" fmla="*/ 27 w 154"/>
                <a:gd name="T59" fmla="*/ 6 h 13"/>
                <a:gd name="T60" fmla="*/ 25 w 154"/>
                <a:gd name="T61" fmla="*/ 6 h 13"/>
                <a:gd name="T62" fmla="*/ 24 w 154"/>
                <a:gd name="T63" fmla="*/ 6 h 13"/>
                <a:gd name="T64" fmla="*/ 8 w 154"/>
                <a:gd name="T65" fmla="*/ 6 h 13"/>
                <a:gd name="T66" fmla="*/ 7 w 154"/>
                <a:gd name="T67" fmla="*/ 6 h 13"/>
                <a:gd name="T68" fmla="*/ 7 w 154"/>
                <a:gd name="T69" fmla="*/ 6 h 13"/>
                <a:gd name="T70" fmla="*/ 3 w 154"/>
                <a:gd name="T71" fmla="*/ 6 h 13"/>
                <a:gd name="T72" fmla="*/ 1 w 154"/>
                <a:gd name="T73" fmla="*/ 11 h 13"/>
                <a:gd name="T74" fmla="*/ 3 w 154"/>
                <a:gd name="T75" fmla="*/ 13 h 13"/>
                <a:gd name="T76" fmla="*/ 150 w 154"/>
                <a:gd name="T77" fmla="*/ 6 h 13"/>
                <a:gd name="T78" fmla="*/ 150 w 154"/>
                <a:gd name="T79" fmla="*/ 3 h 13"/>
                <a:gd name="T80" fmla="*/ 154 w 154"/>
                <a:gd name="T8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3">
                  <a:moveTo>
                    <a:pt x="154" y="1"/>
                  </a:moveTo>
                  <a:cubicBezTo>
                    <a:pt x="154" y="1"/>
                    <a:pt x="154" y="1"/>
                    <a:pt x="154" y="1"/>
                  </a:cubicBezTo>
                  <a:cubicBezTo>
                    <a:pt x="154" y="0"/>
                    <a:pt x="153" y="0"/>
                    <a:pt x="153" y="0"/>
                  </a:cubicBezTo>
                  <a:cubicBezTo>
                    <a:pt x="151" y="0"/>
                    <a:pt x="150" y="0"/>
                    <a:pt x="149" y="0"/>
                  </a:cubicBezTo>
                  <a:cubicBezTo>
                    <a:pt x="147" y="1"/>
                    <a:pt x="145" y="2"/>
                    <a:pt x="144" y="2"/>
                  </a:cubicBezTo>
                  <a:cubicBezTo>
                    <a:pt x="143" y="3"/>
                    <a:pt x="142" y="1"/>
                    <a:pt x="143" y="1"/>
                  </a:cubicBezTo>
                  <a:cubicBezTo>
                    <a:pt x="143" y="1"/>
                    <a:pt x="143" y="1"/>
                    <a:pt x="144" y="0"/>
                  </a:cubicBezTo>
                  <a:cubicBezTo>
                    <a:pt x="141" y="0"/>
                    <a:pt x="139" y="0"/>
                    <a:pt x="136" y="0"/>
                  </a:cubicBezTo>
                  <a:cubicBezTo>
                    <a:pt x="135" y="1"/>
                    <a:pt x="133" y="1"/>
                    <a:pt x="132" y="1"/>
                  </a:cubicBezTo>
                  <a:cubicBezTo>
                    <a:pt x="132" y="1"/>
                    <a:pt x="131" y="1"/>
                    <a:pt x="131" y="1"/>
                  </a:cubicBezTo>
                  <a:cubicBezTo>
                    <a:pt x="129" y="1"/>
                    <a:pt x="126" y="1"/>
                    <a:pt x="124" y="1"/>
                  </a:cubicBezTo>
                  <a:cubicBezTo>
                    <a:pt x="123" y="1"/>
                    <a:pt x="122" y="2"/>
                    <a:pt x="121" y="2"/>
                  </a:cubicBezTo>
                  <a:cubicBezTo>
                    <a:pt x="120" y="3"/>
                    <a:pt x="120" y="2"/>
                    <a:pt x="120" y="1"/>
                  </a:cubicBezTo>
                  <a:cubicBezTo>
                    <a:pt x="118" y="1"/>
                    <a:pt x="115" y="1"/>
                    <a:pt x="113" y="1"/>
                  </a:cubicBezTo>
                  <a:cubicBezTo>
                    <a:pt x="111" y="2"/>
                    <a:pt x="110" y="3"/>
                    <a:pt x="108" y="3"/>
                  </a:cubicBezTo>
                  <a:cubicBezTo>
                    <a:pt x="107" y="4"/>
                    <a:pt x="107" y="2"/>
                    <a:pt x="108" y="2"/>
                  </a:cubicBezTo>
                  <a:cubicBezTo>
                    <a:pt x="108" y="2"/>
                    <a:pt x="108" y="2"/>
                    <a:pt x="108" y="2"/>
                  </a:cubicBezTo>
                  <a:cubicBezTo>
                    <a:pt x="103" y="2"/>
                    <a:pt x="98" y="2"/>
                    <a:pt x="93" y="2"/>
                  </a:cubicBezTo>
                  <a:cubicBezTo>
                    <a:pt x="92" y="3"/>
                    <a:pt x="91" y="3"/>
                    <a:pt x="91" y="3"/>
                  </a:cubicBezTo>
                  <a:cubicBezTo>
                    <a:pt x="90" y="4"/>
                    <a:pt x="90" y="3"/>
                    <a:pt x="90" y="3"/>
                  </a:cubicBezTo>
                  <a:cubicBezTo>
                    <a:pt x="87" y="3"/>
                    <a:pt x="83" y="3"/>
                    <a:pt x="80" y="3"/>
                  </a:cubicBezTo>
                  <a:cubicBezTo>
                    <a:pt x="80" y="4"/>
                    <a:pt x="79" y="4"/>
                    <a:pt x="78" y="4"/>
                  </a:cubicBezTo>
                  <a:cubicBezTo>
                    <a:pt x="78" y="5"/>
                    <a:pt x="77" y="4"/>
                    <a:pt x="77" y="3"/>
                  </a:cubicBezTo>
                  <a:cubicBezTo>
                    <a:pt x="73" y="4"/>
                    <a:pt x="68" y="4"/>
                    <a:pt x="64" y="4"/>
                  </a:cubicBezTo>
                  <a:cubicBezTo>
                    <a:pt x="63" y="4"/>
                    <a:pt x="63" y="4"/>
                    <a:pt x="63" y="4"/>
                  </a:cubicBezTo>
                  <a:cubicBezTo>
                    <a:pt x="62" y="4"/>
                    <a:pt x="62" y="4"/>
                    <a:pt x="62" y="4"/>
                  </a:cubicBezTo>
                  <a:cubicBezTo>
                    <a:pt x="58" y="4"/>
                    <a:pt x="53" y="5"/>
                    <a:pt x="49" y="5"/>
                  </a:cubicBezTo>
                  <a:cubicBezTo>
                    <a:pt x="49" y="5"/>
                    <a:pt x="48" y="5"/>
                    <a:pt x="48" y="5"/>
                  </a:cubicBezTo>
                  <a:cubicBezTo>
                    <a:pt x="48" y="6"/>
                    <a:pt x="47" y="5"/>
                    <a:pt x="47" y="5"/>
                  </a:cubicBezTo>
                  <a:cubicBezTo>
                    <a:pt x="40" y="5"/>
                    <a:pt x="33" y="6"/>
                    <a:pt x="27" y="6"/>
                  </a:cubicBezTo>
                  <a:cubicBezTo>
                    <a:pt x="26" y="6"/>
                    <a:pt x="26" y="6"/>
                    <a:pt x="25" y="6"/>
                  </a:cubicBezTo>
                  <a:cubicBezTo>
                    <a:pt x="25" y="7"/>
                    <a:pt x="24" y="6"/>
                    <a:pt x="24" y="6"/>
                  </a:cubicBezTo>
                  <a:cubicBezTo>
                    <a:pt x="19" y="6"/>
                    <a:pt x="13" y="6"/>
                    <a:pt x="8" y="6"/>
                  </a:cubicBezTo>
                  <a:cubicBezTo>
                    <a:pt x="8" y="6"/>
                    <a:pt x="8" y="6"/>
                    <a:pt x="7" y="6"/>
                  </a:cubicBezTo>
                  <a:cubicBezTo>
                    <a:pt x="7" y="6"/>
                    <a:pt x="7" y="6"/>
                    <a:pt x="7" y="6"/>
                  </a:cubicBezTo>
                  <a:cubicBezTo>
                    <a:pt x="6" y="6"/>
                    <a:pt x="4" y="6"/>
                    <a:pt x="3" y="6"/>
                  </a:cubicBezTo>
                  <a:cubicBezTo>
                    <a:pt x="0" y="6"/>
                    <a:pt x="0" y="10"/>
                    <a:pt x="1" y="11"/>
                  </a:cubicBezTo>
                  <a:cubicBezTo>
                    <a:pt x="1" y="12"/>
                    <a:pt x="2" y="13"/>
                    <a:pt x="3" y="13"/>
                  </a:cubicBezTo>
                  <a:cubicBezTo>
                    <a:pt x="52" y="12"/>
                    <a:pt x="101" y="7"/>
                    <a:pt x="150" y="6"/>
                  </a:cubicBezTo>
                  <a:cubicBezTo>
                    <a:pt x="150" y="5"/>
                    <a:pt x="150" y="4"/>
                    <a:pt x="150" y="3"/>
                  </a:cubicBezTo>
                  <a:cubicBezTo>
                    <a:pt x="150" y="1"/>
                    <a:pt x="152" y="0"/>
                    <a:pt x="15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2" name="Freeform 28"/>
            <p:cNvSpPr/>
            <p:nvPr/>
          </p:nvSpPr>
          <p:spPr bwMode="auto">
            <a:xfrm>
              <a:off x="3503" y="1253"/>
              <a:ext cx="15" cy="96"/>
            </a:xfrm>
            <a:custGeom>
              <a:avLst/>
              <a:gdLst>
                <a:gd name="T0" fmla="*/ 3 w 6"/>
                <a:gd name="T1" fmla="*/ 31 h 37"/>
                <a:gd name="T2" fmla="*/ 6 w 6"/>
                <a:gd name="T3" fmla="*/ 28 h 37"/>
                <a:gd name="T4" fmla="*/ 6 w 6"/>
                <a:gd name="T5" fmla="*/ 26 h 37"/>
                <a:gd name="T6" fmla="*/ 5 w 6"/>
                <a:gd name="T7" fmla="*/ 27 h 37"/>
                <a:gd name="T8" fmla="*/ 4 w 6"/>
                <a:gd name="T9" fmla="*/ 26 h 37"/>
                <a:gd name="T10" fmla="*/ 6 w 6"/>
                <a:gd name="T11" fmla="*/ 24 h 37"/>
                <a:gd name="T12" fmla="*/ 6 w 6"/>
                <a:gd name="T13" fmla="*/ 17 h 37"/>
                <a:gd name="T14" fmla="*/ 3 w 6"/>
                <a:gd name="T15" fmla="*/ 19 h 37"/>
                <a:gd name="T16" fmla="*/ 2 w 6"/>
                <a:gd name="T17" fmla="*/ 18 h 37"/>
                <a:gd name="T18" fmla="*/ 6 w 6"/>
                <a:gd name="T19" fmla="*/ 14 h 37"/>
                <a:gd name="T20" fmla="*/ 6 w 6"/>
                <a:gd name="T21" fmla="*/ 8 h 37"/>
                <a:gd name="T22" fmla="*/ 5 w 6"/>
                <a:gd name="T23" fmla="*/ 9 h 37"/>
                <a:gd name="T24" fmla="*/ 4 w 6"/>
                <a:gd name="T25" fmla="*/ 7 h 37"/>
                <a:gd name="T26" fmla="*/ 6 w 6"/>
                <a:gd name="T27" fmla="*/ 6 h 37"/>
                <a:gd name="T28" fmla="*/ 6 w 6"/>
                <a:gd name="T29" fmla="*/ 3 h 37"/>
                <a:gd name="T30" fmla="*/ 6 w 6"/>
                <a:gd name="T31" fmla="*/ 3 h 37"/>
                <a:gd name="T32" fmla="*/ 2 w 6"/>
                <a:gd name="T33" fmla="*/ 4 h 37"/>
                <a:gd name="T34" fmla="*/ 1 w 6"/>
                <a:gd name="T35" fmla="*/ 3 h 37"/>
                <a:gd name="T36" fmla="*/ 4 w 6"/>
                <a:gd name="T37" fmla="*/ 1 h 37"/>
                <a:gd name="T38" fmla="*/ 0 w 6"/>
                <a:gd name="T39" fmla="*/ 3 h 37"/>
                <a:gd name="T40" fmla="*/ 0 w 6"/>
                <a:gd name="T41" fmla="*/ 6 h 37"/>
                <a:gd name="T42" fmla="*/ 0 w 6"/>
                <a:gd name="T43" fmla="*/ 33 h 37"/>
                <a:gd name="T44" fmla="*/ 4 w 6"/>
                <a:gd name="T45" fmla="*/ 36 h 37"/>
                <a:gd name="T46" fmla="*/ 3 w 6"/>
                <a:gd name="T4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37">
                  <a:moveTo>
                    <a:pt x="3" y="31"/>
                  </a:moveTo>
                  <a:cubicBezTo>
                    <a:pt x="4" y="30"/>
                    <a:pt x="5" y="29"/>
                    <a:pt x="6" y="28"/>
                  </a:cubicBezTo>
                  <a:cubicBezTo>
                    <a:pt x="6" y="28"/>
                    <a:pt x="6" y="27"/>
                    <a:pt x="6" y="26"/>
                  </a:cubicBezTo>
                  <a:cubicBezTo>
                    <a:pt x="6" y="27"/>
                    <a:pt x="6" y="27"/>
                    <a:pt x="5" y="27"/>
                  </a:cubicBezTo>
                  <a:cubicBezTo>
                    <a:pt x="5" y="28"/>
                    <a:pt x="3" y="27"/>
                    <a:pt x="4" y="26"/>
                  </a:cubicBezTo>
                  <a:cubicBezTo>
                    <a:pt x="5" y="25"/>
                    <a:pt x="5" y="25"/>
                    <a:pt x="6" y="24"/>
                  </a:cubicBezTo>
                  <a:cubicBezTo>
                    <a:pt x="6" y="22"/>
                    <a:pt x="6" y="19"/>
                    <a:pt x="6" y="17"/>
                  </a:cubicBezTo>
                  <a:cubicBezTo>
                    <a:pt x="5" y="18"/>
                    <a:pt x="4" y="18"/>
                    <a:pt x="3" y="19"/>
                  </a:cubicBezTo>
                  <a:cubicBezTo>
                    <a:pt x="2" y="19"/>
                    <a:pt x="2" y="18"/>
                    <a:pt x="2" y="18"/>
                  </a:cubicBezTo>
                  <a:cubicBezTo>
                    <a:pt x="3" y="16"/>
                    <a:pt x="5" y="15"/>
                    <a:pt x="6" y="14"/>
                  </a:cubicBezTo>
                  <a:cubicBezTo>
                    <a:pt x="6" y="12"/>
                    <a:pt x="6" y="10"/>
                    <a:pt x="6" y="8"/>
                  </a:cubicBezTo>
                  <a:cubicBezTo>
                    <a:pt x="6" y="8"/>
                    <a:pt x="5" y="8"/>
                    <a:pt x="5" y="9"/>
                  </a:cubicBezTo>
                  <a:cubicBezTo>
                    <a:pt x="4" y="9"/>
                    <a:pt x="4" y="8"/>
                    <a:pt x="4" y="7"/>
                  </a:cubicBezTo>
                  <a:cubicBezTo>
                    <a:pt x="5" y="7"/>
                    <a:pt x="5" y="6"/>
                    <a:pt x="6" y="6"/>
                  </a:cubicBezTo>
                  <a:cubicBezTo>
                    <a:pt x="6" y="5"/>
                    <a:pt x="6" y="4"/>
                    <a:pt x="6" y="3"/>
                  </a:cubicBezTo>
                  <a:cubicBezTo>
                    <a:pt x="6" y="3"/>
                    <a:pt x="6" y="3"/>
                    <a:pt x="6" y="3"/>
                  </a:cubicBezTo>
                  <a:cubicBezTo>
                    <a:pt x="5" y="3"/>
                    <a:pt x="3" y="4"/>
                    <a:pt x="2" y="4"/>
                  </a:cubicBezTo>
                  <a:cubicBezTo>
                    <a:pt x="1" y="5"/>
                    <a:pt x="0" y="4"/>
                    <a:pt x="1" y="3"/>
                  </a:cubicBezTo>
                  <a:cubicBezTo>
                    <a:pt x="2" y="2"/>
                    <a:pt x="3" y="1"/>
                    <a:pt x="4" y="1"/>
                  </a:cubicBezTo>
                  <a:cubicBezTo>
                    <a:pt x="2" y="0"/>
                    <a:pt x="0" y="1"/>
                    <a:pt x="0" y="3"/>
                  </a:cubicBezTo>
                  <a:cubicBezTo>
                    <a:pt x="0" y="4"/>
                    <a:pt x="0" y="5"/>
                    <a:pt x="0" y="6"/>
                  </a:cubicBezTo>
                  <a:cubicBezTo>
                    <a:pt x="0" y="15"/>
                    <a:pt x="0" y="24"/>
                    <a:pt x="0" y="33"/>
                  </a:cubicBezTo>
                  <a:cubicBezTo>
                    <a:pt x="0" y="36"/>
                    <a:pt x="2" y="37"/>
                    <a:pt x="4" y="36"/>
                  </a:cubicBezTo>
                  <a:cubicBezTo>
                    <a:pt x="2" y="35"/>
                    <a:pt x="1" y="33"/>
                    <a:pt x="3" y="3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3" name="Freeform 29"/>
            <p:cNvSpPr/>
            <p:nvPr/>
          </p:nvSpPr>
          <p:spPr bwMode="auto">
            <a:xfrm>
              <a:off x="3516" y="12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4" name="Freeform 30"/>
            <p:cNvSpPr/>
            <p:nvPr/>
          </p:nvSpPr>
          <p:spPr bwMode="auto">
            <a:xfrm>
              <a:off x="3485" y="1016"/>
              <a:ext cx="20" cy="103"/>
            </a:xfrm>
            <a:custGeom>
              <a:avLst/>
              <a:gdLst>
                <a:gd name="T0" fmla="*/ 1 w 8"/>
                <a:gd name="T1" fmla="*/ 38 h 40"/>
                <a:gd name="T2" fmla="*/ 1 w 8"/>
                <a:gd name="T3" fmla="*/ 38 h 40"/>
                <a:gd name="T4" fmla="*/ 2 w 8"/>
                <a:gd name="T5" fmla="*/ 39 h 40"/>
                <a:gd name="T6" fmla="*/ 1 w 8"/>
                <a:gd name="T7" fmla="*/ 39 h 40"/>
                <a:gd name="T8" fmla="*/ 6 w 8"/>
                <a:gd name="T9" fmla="*/ 39 h 40"/>
                <a:gd name="T10" fmla="*/ 6 w 8"/>
                <a:gd name="T11" fmla="*/ 39 h 40"/>
                <a:gd name="T12" fmla="*/ 6 w 8"/>
                <a:gd name="T13" fmla="*/ 39 h 40"/>
                <a:gd name="T14" fmla="*/ 7 w 8"/>
                <a:gd name="T15" fmla="*/ 37 h 40"/>
                <a:gd name="T16" fmla="*/ 6 w 8"/>
                <a:gd name="T17" fmla="*/ 36 h 40"/>
                <a:gd name="T18" fmla="*/ 7 w 8"/>
                <a:gd name="T19" fmla="*/ 35 h 40"/>
                <a:gd name="T20" fmla="*/ 7 w 8"/>
                <a:gd name="T21" fmla="*/ 32 h 40"/>
                <a:gd name="T22" fmla="*/ 7 w 8"/>
                <a:gd name="T23" fmla="*/ 32 h 40"/>
                <a:gd name="T24" fmla="*/ 6 w 8"/>
                <a:gd name="T25" fmla="*/ 31 h 40"/>
                <a:gd name="T26" fmla="*/ 7 w 8"/>
                <a:gd name="T27" fmla="*/ 29 h 40"/>
                <a:gd name="T28" fmla="*/ 7 w 8"/>
                <a:gd name="T29" fmla="*/ 26 h 40"/>
                <a:gd name="T30" fmla="*/ 7 w 8"/>
                <a:gd name="T31" fmla="*/ 26 h 40"/>
                <a:gd name="T32" fmla="*/ 6 w 8"/>
                <a:gd name="T33" fmla="*/ 25 h 40"/>
                <a:gd name="T34" fmla="*/ 8 w 8"/>
                <a:gd name="T35" fmla="*/ 22 h 40"/>
                <a:gd name="T36" fmla="*/ 8 w 8"/>
                <a:gd name="T37" fmla="*/ 16 h 40"/>
                <a:gd name="T38" fmla="*/ 8 w 8"/>
                <a:gd name="T39" fmla="*/ 16 h 40"/>
                <a:gd name="T40" fmla="*/ 8 w 8"/>
                <a:gd name="T41" fmla="*/ 11 h 40"/>
                <a:gd name="T42" fmla="*/ 8 w 8"/>
                <a:gd name="T43" fmla="*/ 9 h 40"/>
                <a:gd name="T44" fmla="*/ 4 w 8"/>
                <a:gd name="T45" fmla="*/ 5 h 40"/>
                <a:gd name="T46" fmla="*/ 5 w 8"/>
                <a:gd name="T47" fmla="*/ 0 h 40"/>
                <a:gd name="T48" fmla="*/ 2 w 8"/>
                <a:gd name="T49" fmla="*/ 4 h 40"/>
                <a:gd name="T50" fmla="*/ 1 w 8"/>
                <a:gd name="T51" fmla="*/ 34 h 40"/>
                <a:gd name="T52" fmla="*/ 0 w 8"/>
                <a:gd name="T53" fmla="*/ 37 h 40"/>
                <a:gd name="T54" fmla="*/ 1 w 8"/>
                <a:gd name="T5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40">
                  <a:moveTo>
                    <a:pt x="1" y="38"/>
                  </a:moveTo>
                  <a:cubicBezTo>
                    <a:pt x="1" y="38"/>
                    <a:pt x="1" y="38"/>
                    <a:pt x="1" y="38"/>
                  </a:cubicBezTo>
                  <a:cubicBezTo>
                    <a:pt x="2" y="37"/>
                    <a:pt x="3" y="39"/>
                    <a:pt x="2" y="39"/>
                  </a:cubicBezTo>
                  <a:cubicBezTo>
                    <a:pt x="2" y="39"/>
                    <a:pt x="2" y="39"/>
                    <a:pt x="1" y="39"/>
                  </a:cubicBezTo>
                  <a:cubicBezTo>
                    <a:pt x="3" y="40"/>
                    <a:pt x="4" y="40"/>
                    <a:pt x="6" y="39"/>
                  </a:cubicBezTo>
                  <a:cubicBezTo>
                    <a:pt x="6" y="39"/>
                    <a:pt x="6" y="39"/>
                    <a:pt x="6" y="39"/>
                  </a:cubicBezTo>
                  <a:cubicBezTo>
                    <a:pt x="6" y="39"/>
                    <a:pt x="6" y="39"/>
                    <a:pt x="6" y="39"/>
                  </a:cubicBezTo>
                  <a:cubicBezTo>
                    <a:pt x="6" y="38"/>
                    <a:pt x="7" y="38"/>
                    <a:pt x="7" y="37"/>
                  </a:cubicBezTo>
                  <a:cubicBezTo>
                    <a:pt x="6" y="37"/>
                    <a:pt x="6" y="37"/>
                    <a:pt x="6" y="36"/>
                  </a:cubicBezTo>
                  <a:cubicBezTo>
                    <a:pt x="6" y="36"/>
                    <a:pt x="7" y="35"/>
                    <a:pt x="7" y="35"/>
                  </a:cubicBezTo>
                  <a:cubicBezTo>
                    <a:pt x="7" y="34"/>
                    <a:pt x="7" y="33"/>
                    <a:pt x="7" y="32"/>
                  </a:cubicBezTo>
                  <a:cubicBezTo>
                    <a:pt x="7" y="32"/>
                    <a:pt x="7" y="32"/>
                    <a:pt x="7" y="32"/>
                  </a:cubicBezTo>
                  <a:cubicBezTo>
                    <a:pt x="6" y="32"/>
                    <a:pt x="6" y="31"/>
                    <a:pt x="6" y="31"/>
                  </a:cubicBezTo>
                  <a:cubicBezTo>
                    <a:pt x="6" y="30"/>
                    <a:pt x="7" y="30"/>
                    <a:pt x="7" y="29"/>
                  </a:cubicBezTo>
                  <a:cubicBezTo>
                    <a:pt x="7" y="28"/>
                    <a:pt x="7" y="27"/>
                    <a:pt x="7" y="26"/>
                  </a:cubicBezTo>
                  <a:cubicBezTo>
                    <a:pt x="7" y="26"/>
                    <a:pt x="7" y="26"/>
                    <a:pt x="7" y="26"/>
                  </a:cubicBezTo>
                  <a:cubicBezTo>
                    <a:pt x="6" y="26"/>
                    <a:pt x="6" y="25"/>
                    <a:pt x="6" y="25"/>
                  </a:cubicBezTo>
                  <a:cubicBezTo>
                    <a:pt x="7" y="24"/>
                    <a:pt x="7" y="23"/>
                    <a:pt x="8" y="22"/>
                  </a:cubicBezTo>
                  <a:cubicBezTo>
                    <a:pt x="8" y="20"/>
                    <a:pt x="8" y="18"/>
                    <a:pt x="8" y="16"/>
                  </a:cubicBezTo>
                  <a:cubicBezTo>
                    <a:pt x="8" y="16"/>
                    <a:pt x="8" y="16"/>
                    <a:pt x="8" y="16"/>
                  </a:cubicBezTo>
                  <a:cubicBezTo>
                    <a:pt x="8" y="14"/>
                    <a:pt x="8" y="13"/>
                    <a:pt x="8" y="11"/>
                  </a:cubicBezTo>
                  <a:cubicBezTo>
                    <a:pt x="8" y="10"/>
                    <a:pt x="8" y="10"/>
                    <a:pt x="8" y="9"/>
                  </a:cubicBezTo>
                  <a:cubicBezTo>
                    <a:pt x="7" y="8"/>
                    <a:pt x="6" y="7"/>
                    <a:pt x="4" y="5"/>
                  </a:cubicBezTo>
                  <a:cubicBezTo>
                    <a:pt x="2" y="4"/>
                    <a:pt x="3" y="1"/>
                    <a:pt x="5" y="0"/>
                  </a:cubicBezTo>
                  <a:cubicBezTo>
                    <a:pt x="3" y="0"/>
                    <a:pt x="1" y="1"/>
                    <a:pt x="2" y="4"/>
                  </a:cubicBezTo>
                  <a:cubicBezTo>
                    <a:pt x="3" y="13"/>
                    <a:pt x="1" y="24"/>
                    <a:pt x="1" y="34"/>
                  </a:cubicBezTo>
                  <a:cubicBezTo>
                    <a:pt x="1" y="35"/>
                    <a:pt x="0" y="36"/>
                    <a:pt x="0" y="37"/>
                  </a:cubicBezTo>
                  <a:cubicBezTo>
                    <a:pt x="0" y="37"/>
                    <a:pt x="1" y="38"/>
                    <a:pt x="1" y="38"/>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5" name="Freeform 31"/>
            <p:cNvSpPr/>
            <p:nvPr/>
          </p:nvSpPr>
          <p:spPr bwMode="auto">
            <a:xfrm>
              <a:off x="3490" y="1013"/>
              <a:ext cx="209" cy="165"/>
            </a:xfrm>
            <a:custGeom>
              <a:avLst/>
              <a:gdLst>
                <a:gd name="T0" fmla="*/ 2 w 82"/>
                <a:gd name="T1" fmla="*/ 6 h 64"/>
                <a:gd name="T2" fmla="*/ 6 w 82"/>
                <a:gd name="T3" fmla="*/ 10 h 64"/>
                <a:gd name="T4" fmla="*/ 7 w 82"/>
                <a:gd name="T5" fmla="*/ 10 h 64"/>
                <a:gd name="T6" fmla="*/ 8 w 82"/>
                <a:gd name="T7" fmla="*/ 11 h 64"/>
                <a:gd name="T8" fmla="*/ 8 w 82"/>
                <a:gd name="T9" fmla="*/ 11 h 64"/>
                <a:gd name="T10" fmla="*/ 39 w 82"/>
                <a:gd name="T11" fmla="*/ 34 h 64"/>
                <a:gd name="T12" fmla="*/ 41 w 82"/>
                <a:gd name="T13" fmla="*/ 35 h 64"/>
                <a:gd name="T14" fmla="*/ 41 w 82"/>
                <a:gd name="T15" fmla="*/ 36 h 64"/>
                <a:gd name="T16" fmla="*/ 41 w 82"/>
                <a:gd name="T17" fmla="*/ 36 h 64"/>
                <a:gd name="T18" fmla="*/ 50 w 82"/>
                <a:gd name="T19" fmla="*/ 42 h 64"/>
                <a:gd name="T20" fmla="*/ 51 w 82"/>
                <a:gd name="T21" fmla="*/ 42 h 64"/>
                <a:gd name="T22" fmla="*/ 52 w 82"/>
                <a:gd name="T23" fmla="*/ 43 h 64"/>
                <a:gd name="T24" fmla="*/ 51 w 82"/>
                <a:gd name="T25" fmla="*/ 44 h 64"/>
                <a:gd name="T26" fmla="*/ 59 w 82"/>
                <a:gd name="T27" fmla="*/ 50 h 64"/>
                <a:gd name="T28" fmla="*/ 63 w 82"/>
                <a:gd name="T29" fmla="*/ 48 h 64"/>
                <a:gd name="T30" fmla="*/ 63 w 82"/>
                <a:gd name="T31" fmla="*/ 50 h 64"/>
                <a:gd name="T32" fmla="*/ 61 w 82"/>
                <a:gd name="T33" fmla="*/ 51 h 64"/>
                <a:gd name="T34" fmla="*/ 63 w 82"/>
                <a:gd name="T35" fmla="*/ 53 h 64"/>
                <a:gd name="T36" fmla="*/ 64 w 82"/>
                <a:gd name="T37" fmla="*/ 53 h 64"/>
                <a:gd name="T38" fmla="*/ 64 w 82"/>
                <a:gd name="T39" fmla="*/ 54 h 64"/>
                <a:gd name="T40" fmla="*/ 75 w 82"/>
                <a:gd name="T41" fmla="*/ 64 h 64"/>
                <a:gd name="T42" fmla="*/ 77 w 82"/>
                <a:gd name="T43" fmla="*/ 62 h 64"/>
                <a:gd name="T44" fmla="*/ 82 w 82"/>
                <a:gd name="T45" fmla="*/ 63 h 64"/>
                <a:gd name="T46" fmla="*/ 82 w 82"/>
                <a:gd name="T47" fmla="*/ 62 h 64"/>
                <a:gd name="T48" fmla="*/ 42 w 82"/>
                <a:gd name="T49" fmla="*/ 29 h 64"/>
                <a:gd name="T50" fmla="*/ 5 w 82"/>
                <a:gd name="T51" fmla="*/ 1 h 64"/>
                <a:gd name="T52" fmla="*/ 3 w 82"/>
                <a:gd name="T53" fmla="*/ 1 h 64"/>
                <a:gd name="T54" fmla="*/ 2 w 82"/>
                <a:gd name="T55"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64">
                  <a:moveTo>
                    <a:pt x="2" y="6"/>
                  </a:moveTo>
                  <a:cubicBezTo>
                    <a:pt x="4" y="8"/>
                    <a:pt x="5" y="9"/>
                    <a:pt x="6" y="10"/>
                  </a:cubicBezTo>
                  <a:cubicBezTo>
                    <a:pt x="7" y="10"/>
                    <a:pt x="7" y="10"/>
                    <a:pt x="7" y="10"/>
                  </a:cubicBezTo>
                  <a:cubicBezTo>
                    <a:pt x="7" y="9"/>
                    <a:pt x="9" y="10"/>
                    <a:pt x="8" y="11"/>
                  </a:cubicBezTo>
                  <a:cubicBezTo>
                    <a:pt x="8" y="11"/>
                    <a:pt x="8" y="11"/>
                    <a:pt x="8" y="11"/>
                  </a:cubicBezTo>
                  <a:cubicBezTo>
                    <a:pt x="19" y="19"/>
                    <a:pt x="29" y="27"/>
                    <a:pt x="39" y="34"/>
                  </a:cubicBezTo>
                  <a:cubicBezTo>
                    <a:pt x="40" y="34"/>
                    <a:pt x="40" y="34"/>
                    <a:pt x="41" y="35"/>
                  </a:cubicBezTo>
                  <a:cubicBezTo>
                    <a:pt x="42" y="35"/>
                    <a:pt x="42" y="36"/>
                    <a:pt x="41" y="36"/>
                  </a:cubicBezTo>
                  <a:cubicBezTo>
                    <a:pt x="41" y="36"/>
                    <a:pt x="41" y="36"/>
                    <a:pt x="41" y="36"/>
                  </a:cubicBezTo>
                  <a:cubicBezTo>
                    <a:pt x="44" y="38"/>
                    <a:pt x="47" y="40"/>
                    <a:pt x="50" y="42"/>
                  </a:cubicBezTo>
                  <a:cubicBezTo>
                    <a:pt x="50" y="42"/>
                    <a:pt x="51" y="42"/>
                    <a:pt x="51" y="42"/>
                  </a:cubicBezTo>
                  <a:cubicBezTo>
                    <a:pt x="52" y="42"/>
                    <a:pt x="53" y="43"/>
                    <a:pt x="52" y="43"/>
                  </a:cubicBezTo>
                  <a:cubicBezTo>
                    <a:pt x="52" y="43"/>
                    <a:pt x="51" y="44"/>
                    <a:pt x="51" y="44"/>
                  </a:cubicBezTo>
                  <a:cubicBezTo>
                    <a:pt x="54" y="46"/>
                    <a:pt x="56" y="48"/>
                    <a:pt x="59" y="50"/>
                  </a:cubicBezTo>
                  <a:cubicBezTo>
                    <a:pt x="60" y="49"/>
                    <a:pt x="61" y="49"/>
                    <a:pt x="63" y="48"/>
                  </a:cubicBezTo>
                  <a:cubicBezTo>
                    <a:pt x="63" y="48"/>
                    <a:pt x="64" y="49"/>
                    <a:pt x="63" y="50"/>
                  </a:cubicBezTo>
                  <a:cubicBezTo>
                    <a:pt x="62" y="50"/>
                    <a:pt x="61" y="51"/>
                    <a:pt x="61" y="51"/>
                  </a:cubicBezTo>
                  <a:cubicBezTo>
                    <a:pt x="62" y="52"/>
                    <a:pt x="62" y="53"/>
                    <a:pt x="63" y="53"/>
                  </a:cubicBezTo>
                  <a:cubicBezTo>
                    <a:pt x="63" y="53"/>
                    <a:pt x="63" y="53"/>
                    <a:pt x="64" y="53"/>
                  </a:cubicBezTo>
                  <a:cubicBezTo>
                    <a:pt x="64" y="53"/>
                    <a:pt x="65" y="54"/>
                    <a:pt x="64" y="54"/>
                  </a:cubicBezTo>
                  <a:cubicBezTo>
                    <a:pt x="68" y="57"/>
                    <a:pt x="72" y="61"/>
                    <a:pt x="75" y="64"/>
                  </a:cubicBezTo>
                  <a:cubicBezTo>
                    <a:pt x="76" y="63"/>
                    <a:pt x="77" y="63"/>
                    <a:pt x="77" y="62"/>
                  </a:cubicBezTo>
                  <a:cubicBezTo>
                    <a:pt x="79" y="60"/>
                    <a:pt x="82" y="61"/>
                    <a:pt x="82" y="63"/>
                  </a:cubicBezTo>
                  <a:cubicBezTo>
                    <a:pt x="82" y="63"/>
                    <a:pt x="82" y="62"/>
                    <a:pt x="82" y="62"/>
                  </a:cubicBezTo>
                  <a:cubicBezTo>
                    <a:pt x="70" y="49"/>
                    <a:pt x="55" y="39"/>
                    <a:pt x="42" y="29"/>
                  </a:cubicBezTo>
                  <a:cubicBezTo>
                    <a:pt x="30" y="19"/>
                    <a:pt x="18" y="10"/>
                    <a:pt x="5" y="1"/>
                  </a:cubicBezTo>
                  <a:cubicBezTo>
                    <a:pt x="4" y="0"/>
                    <a:pt x="3" y="0"/>
                    <a:pt x="3" y="1"/>
                  </a:cubicBezTo>
                  <a:cubicBezTo>
                    <a:pt x="1" y="2"/>
                    <a:pt x="0" y="5"/>
                    <a:pt x="2" y="6"/>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56" name="Freeform 32"/>
            <p:cNvSpPr/>
            <p:nvPr/>
          </p:nvSpPr>
          <p:spPr bwMode="auto">
            <a:xfrm>
              <a:off x="3505" y="1168"/>
              <a:ext cx="197" cy="181"/>
            </a:xfrm>
            <a:custGeom>
              <a:avLst/>
              <a:gdLst>
                <a:gd name="T0" fmla="*/ 76 w 77"/>
                <a:gd name="T1" fmla="*/ 3 h 70"/>
                <a:gd name="T2" fmla="*/ 71 w 77"/>
                <a:gd name="T3" fmla="*/ 2 h 70"/>
                <a:gd name="T4" fmla="*/ 69 w 77"/>
                <a:gd name="T5" fmla="*/ 4 h 70"/>
                <a:gd name="T6" fmla="*/ 64 w 77"/>
                <a:gd name="T7" fmla="*/ 9 h 70"/>
                <a:gd name="T8" fmla="*/ 64 w 77"/>
                <a:gd name="T9" fmla="*/ 10 h 70"/>
                <a:gd name="T10" fmla="*/ 49 w 77"/>
                <a:gd name="T11" fmla="*/ 22 h 70"/>
                <a:gd name="T12" fmla="*/ 5 w 77"/>
                <a:gd name="T13" fmla="*/ 61 h 70"/>
                <a:gd name="T14" fmla="*/ 2 w 77"/>
                <a:gd name="T15" fmla="*/ 64 h 70"/>
                <a:gd name="T16" fmla="*/ 3 w 77"/>
                <a:gd name="T17" fmla="*/ 69 h 70"/>
                <a:gd name="T18" fmla="*/ 6 w 77"/>
                <a:gd name="T19" fmla="*/ 69 h 70"/>
                <a:gd name="T20" fmla="*/ 76 w 77"/>
                <a:gd name="T21" fmla="*/ 6 h 70"/>
                <a:gd name="T22" fmla="*/ 76 w 77"/>
                <a:gd name="T2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0">
                  <a:moveTo>
                    <a:pt x="76" y="3"/>
                  </a:moveTo>
                  <a:cubicBezTo>
                    <a:pt x="76" y="1"/>
                    <a:pt x="73" y="0"/>
                    <a:pt x="71" y="2"/>
                  </a:cubicBezTo>
                  <a:cubicBezTo>
                    <a:pt x="71" y="3"/>
                    <a:pt x="70" y="3"/>
                    <a:pt x="69" y="4"/>
                  </a:cubicBezTo>
                  <a:cubicBezTo>
                    <a:pt x="67" y="6"/>
                    <a:pt x="65" y="7"/>
                    <a:pt x="64" y="9"/>
                  </a:cubicBezTo>
                  <a:cubicBezTo>
                    <a:pt x="64" y="9"/>
                    <a:pt x="64" y="10"/>
                    <a:pt x="64" y="10"/>
                  </a:cubicBezTo>
                  <a:cubicBezTo>
                    <a:pt x="59" y="14"/>
                    <a:pt x="54" y="18"/>
                    <a:pt x="49" y="22"/>
                  </a:cubicBezTo>
                  <a:cubicBezTo>
                    <a:pt x="34" y="35"/>
                    <a:pt x="19" y="48"/>
                    <a:pt x="5" y="61"/>
                  </a:cubicBezTo>
                  <a:cubicBezTo>
                    <a:pt x="4" y="62"/>
                    <a:pt x="3" y="63"/>
                    <a:pt x="2" y="64"/>
                  </a:cubicBezTo>
                  <a:cubicBezTo>
                    <a:pt x="0" y="66"/>
                    <a:pt x="1" y="68"/>
                    <a:pt x="3" y="69"/>
                  </a:cubicBezTo>
                  <a:cubicBezTo>
                    <a:pt x="4" y="70"/>
                    <a:pt x="5" y="70"/>
                    <a:pt x="6" y="69"/>
                  </a:cubicBezTo>
                  <a:cubicBezTo>
                    <a:pt x="28" y="47"/>
                    <a:pt x="53" y="28"/>
                    <a:pt x="76" y="6"/>
                  </a:cubicBezTo>
                  <a:cubicBezTo>
                    <a:pt x="77" y="5"/>
                    <a:pt x="77" y="4"/>
                    <a:pt x="76" y="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grpSp>
      <p:grpSp>
        <p:nvGrpSpPr>
          <p:cNvPr id="57" name="组合 60"/>
          <p:cNvGrpSpPr/>
          <p:nvPr/>
        </p:nvGrpSpPr>
        <p:grpSpPr>
          <a:xfrm>
            <a:off x="6983576" y="2431321"/>
            <a:ext cx="3520883" cy="907589"/>
            <a:chOff x="6818250" y="865572"/>
            <a:chExt cx="3520883" cy="907589"/>
          </a:xfrm>
        </p:grpSpPr>
        <p:sp>
          <p:nvSpPr>
            <p:cNvPr id="58" name="文本框 57"/>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59" name="文本框 58"/>
            <p:cNvSpPr txBox="1"/>
            <p:nvPr/>
          </p:nvSpPr>
          <p:spPr>
            <a:xfrm>
              <a:off x="6818251" y="1249941"/>
              <a:ext cx="3520882"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60" name="组合 63"/>
          <p:cNvGrpSpPr/>
          <p:nvPr/>
        </p:nvGrpSpPr>
        <p:grpSpPr>
          <a:xfrm>
            <a:off x="6983576" y="3524480"/>
            <a:ext cx="3520883" cy="907589"/>
            <a:chOff x="6818250" y="865572"/>
            <a:chExt cx="3520883" cy="907589"/>
          </a:xfrm>
        </p:grpSpPr>
        <p:sp>
          <p:nvSpPr>
            <p:cNvPr id="61" name="文本框 60"/>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62" name="文本框 61"/>
            <p:cNvSpPr txBox="1"/>
            <p:nvPr/>
          </p:nvSpPr>
          <p:spPr>
            <a:xfrm>
              <a:off x="6818251" y="1249941"/>
              <a:ext cx="3520882"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grpSp>
        <p:nvGrpSpPr>
          <p:cNvPr id="63" name="组合 66"/>
          <p:cNvGrpSpPr/>
          <p:nvPr/>
        </p:nvGrpSpPr>
        <p:grpSpPr>
          <a:xfrm>
            <a:off x="6983576" y="4617638"/>
            <a:ext cx="3520883" cy="907589"/>
            <a:chOff x="6818250" y="865572"/>
            <a:chExt cx="3520883" cy="907589"/>
          </a:xfrm>
        </p:grpSpPr>
        <p:sp>
          <p:nvSpPr>
            <p:cNvPr id="64" name="文本框 63"/>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
          <p:nvSpPr>
            <p:cNvPr id="65" name="文本框 64"/>
            <p:cNvSpPr txBox="1"/>
            <p:nvPr/>
          </p:nvSpPr>
          <p:spPr>
            <a:xfrm>
              <a:off x="6818251" y="1249941"/>
              <a:ext cx="3520882"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14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感谢您的使用，您的文字内容添加到此处，文字动画效果不变。</a:t>
              </a:r>
            </a:p>
          </p:txBody>
        </p:sp>
      </p:grpSp>
      <p:sp>
        <p:nvSpPr>
          <p:cNvPr id="66" name="Freeform 9"/>
          <p:cNvSpPr>
            <a:spLocks noEditPoints="1"/>
          </p:cNvSpPr>
          <p:nvPr/>
        </p:nvSpPr>
        <p:spPr bwMode="auto">
          <a:xfrm>
            <a:off x="991412" y="863609"/>
            <a:ext cx="1493820" cy="751980"/>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endParaRPr>
          </a:p>
        </p:txBody>
      </p:sp>
      <p:sp>
        <p:nvSpPr>
          <p:cNvPr id="67" name="文本框 66"/>
          <p:cNvSpPr txBox="1"/>
          <p:nvPr/>
        </p:nvSpPr>
        <p:spPr>
          <a:xfrm>
            <a:off x="2670707" y="943261"/>
            <a:ext cx="2695205" cy="52322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800" dirty="0">
                <a:solidFill>
                  <a:schemeClr val="bg1"/>
                </a:solidFill>
                <a:latin typeface="站酷快乐体2016修订版" panose="02010600030101010101" pitchFamily="2" charset="-122"/>
                <a:ea typeface="站酷快乐体2016修订版" panose="02010600030101010101" pitchFamily="2" charset="-122"/>
                <a:cs typeface="+mn-ea"/>
                <a:sym typeface="字魂59号-创粗黑" panose="00000500000000000000" pitchFamily="2" charset="-122"/>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randombar(horizontal)">
                                      <p:cBhvr>
                                        <p:cTn id="24" dur="500"/>
                                        <p:tgtEl>
                                          <p:spTgt spid="6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randombar(horizontal)">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1443</Words>
  <Application>Microsoft Office PowerPoint</Application>
  <PresentationFormat>宽屏</PresentationFormat>
  <Paragraphs>195</Paragraphs>
  <Slides>26</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阿里巴巴普惠体 R</vt:lpstr>
      <vt:lpstr>等线</vt:lpstr>
      <vt:lpstr>等线 Light</vt:lpstr>
      <vt:lpstr>站酷快乐体2016修订版</vt:lpstr>
      <vt:lpstr>字魂59号-创粗黑</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www.bangongziyuan.com</cp:keywords>
  <dc:description>www.ppt818.com-提供资源下载</dc:description>
  <cp:lastModifiedBy>Windows 用户</cp:lastModifiedBy>
  <cp:revision>50</cp:revision>
  <dcterms:created xsi:type="dcterms:W3CDTF">2019-07-12T07:49:00Z</dcterms:created>
  <dcterms:modified xsi:type="dcterms:W3CDTF">2023-01-10T06:12:30Z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BA4AD1857258491F8100D0D813BAD652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