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8"/>
  </p:notesMasterIdLst>
  <p:sldIdLst>
    <p:sldId id="257" r:id="rId3"/>
    <p:sldId id="262" r:id="rId4"/>
    <p:sldId id="263" r:id="rId5"/>
    <p:sldId id="289" r:id="rId6"/>
    <p:sldId id="272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FC6"/>
    <a:srgbClr val="0C2036"/>
    <a:srgbClr val="EAEAEA"/>
    <a:srgbClr val="000000"/>
    <a:srgbClr val="1B51B2"/>
    <a:srgbClr val="0640A3"/>
    <a:srgbClr val="08B3FE"/>
    <a:srgbClr val="1F5FCF"/>
    <a:srgbClr val="5ABCCD"/>
    <a:srgbClr val="1C5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75" d="100"/>
          <a:sy n="75" d="100"/>
        </p:scale>
        <p:origin x="-183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7988D-D07A-4813-AA03-E938E2B79B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C3366-5273-43F8-ABE3-03960A4044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beijin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483660" y="328655"/>
            <a:ext cx="3708400" cy="4826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此处输入章节小标题</a:t>
            </a:r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1483660" y="763630"/>
            <a:ext cx="3708400" cy="4365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8738" y="44492"/>
            <a:ext cx="1348722" cy="141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87104" y="671232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背景图片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http://www.1ppt.com/beijing/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C2013-D5F6-4622-9836-BFD0392E0A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85" y="126483"/>
            <a:ext cx="6237206" cy="6533887"/>
          </a:xfrm>
          <a:prstGeom prst="rect">
            <a:avLst/>
          </a:prstGeom>
        </p:spPr>
      </p:pic>
      <p:sp>
        <p:nvSpPr>
          <p:cNvPr id="22" name="椭圆 30"/>
          <p:cNvSpPr/>
          <p:nvPr>
            <p:custDataLst>
              <p:tags r:id="rId1"/>
            </p:custDataLst>
          </p:nvPr>
        </p:nvSpPr>
        <p:spPr>
          <a:xfrm rot="1069622">
            <a:off x="1683008" y="641123"/>
            <a:ext cx="5051697" cy="5504609"/>
          </a:xfrm>
          <a:custGeom>
            <a:avLst/>
            <a:gdLst/>
            <a:ahLst/>
            <a:cxnLst/>
            <a:rect l="l" t="t" r="r" b="b"/>
            <a:pathLst>
              <a:path w="3436648" h="3744044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rgbClr val="067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dobeFangsongStd-Regular" panose="02020400000000000000" pitchFamily="18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59273" y="1308100"/>
            <a:ext cx="5119738" cy="5363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29552" y="-593271"/>
            <a:ext cx="12371609" cy="1302479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科技风互联网大数据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0049"/>
  <p:tag name="MH_LIBRARY" val="GRAPHIC"/>
  <p:tag name="MH_ORDER" val="椭圆 30"/>
</p:tagLst>
</file>

<file path=ppt/theme/theme1.xml><?xml version="1.0" encoding="utf-8"?>
<a:theme xmlns:a="http://schemas.openxmlformats.org/drawingml/2006/main" name="www.2ppt.com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宽屏</PresentationFormat>
  <Paragraphs>5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AdobeFangsongStd-Regular</vt:lpstr>
      <vt:lpstr>等线</vt:lpstr>
      <vt:lpstr>黑体</vt:lpstr>
      <vt:lpstr>华文细黑</vt:lpstr>
      <vt:lpstr>宋体</vt:lpstr>
      <vt:lpstr>微软雅黑</vt:lpstr>
      <vt:lpstr>Arial</vt:lpstr>
      <vt:lpstr>Arial Black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2022-04-10T02:11:08Z</dcterms:created>
  <dcterms:modified xsi:type="dcterms:W3CDTF">2023-01-10T06:12:32Z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CA5C4E1481754C3C820CE46B0D52B948</vt:lpwstr>
  </property>
  <property fmtid="{D5CDD505-2E9C-101B-9397-08002B2CF9AE}" pid="3" name="KSOProductBuildVer">
    <vt:lpwstr>2052-11.1.0.11372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