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69" r:id="rId3"/>
    <p:sldId id="270" r:id="rId4"/>
    <p:sldId id="271" r:id="rId5"/>
    <p:sldId id="272" r:id="rId6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68AC6C-FB30-41E9-89E0-2F4A4E51DF7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CAF86-DE47-4004-8F91-239C405B8B6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4FA2B-3044-4ADD-A81C-302ACD36390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E7DC0-1DCD-457A-A727-17DBACDCE26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1B999-D5CC-4AD9-A3B4-18D43EEF1CA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0B4A5-BC16-4747-82AD-786D9764CA6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660B8F-F4AA-4446-96BE-3922C3AAC32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3D49A-038A-4393-AB54-B71F451417C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25EA5E-48DC-4095-A1C3-5556FC383F8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75CD1-EBA3-45B0-A0E2-DAC4C3E1F4E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05208-0805-4E2E-A9CC-F821230E7B5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E37C5-98F9-4CD2-9DE6-090480ABD65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7B3D13-CCCF-4915-B7D0-FDBCCE35D69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36F9D-D53C-4E7A-B458-FEBBC128244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BB609-A68A-44D7-88DF-DCA2F23F212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382F1-B023-4E45-937A-31B8A667CC9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E8E661-E5DF-4F01-81A1-0EE8864DE5D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821F6-6CD8-4BF4-93C8-FA045DD7667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3FBE8-8A36-4319-B475-10E731D49CC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46B80-72AB-4C25-9CE4-4070832A5AC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385BCF-C3CC-4A38-9844-924F39C856A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6D164-BC45-4311-A461-02B7553E8B0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1854ACA-B12D-49A2-B198-7DD3ADED620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44EB38C-BC15-4C6E-B631-C6234FABB3E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258732" y="1428340"/>
            <a:ext cx="9753703" cy="2349910"/>
            <a:chOff x="3541" y="1164"/>
            <a:chExt cx="11350" cy="3418"/>
          </a:xfrm>
        </p:grpSpPr>
        <p:sp>
          <p:nvSpPr>
            <p:cNvPr id="3" name="Rectangle 5"/>
            <p:cNvSpPr/>
            <p:nvPr/>
          </p:nvSpPr>
          <p:spPr>
            <a:xfrm>
              <a:off x="3541" y="3373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Grammar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729" y="1164"/>
              <a:ext cx="11162" cy="16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5 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Good manners 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266253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2"/>
          <p:cNvGrpSpPr/>
          <p:nvPr/>
        </p:nvGrpSpPr>
        <p:grpSpPr bwMode="auto">
          <a:xfrm>
            <a:off x="486591" y="879818"/>
            <a:ext cx="3084512" cy="676275"/>
            <a:chOff x="183" y="1646"/>
            <a:chExt cx="4986" cy="1063"/>
          </a:xfrm>
        </p:grpSpPr>
        <p:pic>
          <p:nvPicPr>
            <p:cNvPr id="6149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238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重点单词</a:t>
              </a:r>
            </a:p>
          </p:txBody>
        </p:sp>
      </p:grpSp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65163" y="1682750"/>
            <a:ext cx="10652125" cy="4248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听，并跟读下列单词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讨论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表达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听，并跟读下列单词变形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endParaRPr lang="en-US" altLang="zh-CN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420688" y="871581"/>
            <a:ext cx="3084512" cy="676275"/>
            <a:chOff x="183" y="1646"/>
            <a:chExt cx="4986" cy="1063"/>
          </a:xfrm>
        </p:grpSpPr>
        <p:pic>
          <p:nvPicPr>
            <p:cNvPr id="7173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620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重点短语</a:t>
              </a:r>
            </a:p>
          </p:txBody>
        </p:sp>
      </p:grpSp>
      <p:sp>
        <p:nvSpPr>
          <p:cNvPr id="7170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92150" y="1997075"/>
            <a:ext cx="10650538" cy="2773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听，并跟读下列短语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 the discussion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参加讨论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记下，写下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busy with 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忙于某事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组合 2"/>
          <p:cNvGrpSpPr/>
          <p:nvPr/>
        </p:nvGrpSpPr>
        <p:grpSpPr bwMode="auto">
          <a:xfrm>
            <a:off x="682625" y="896294"/>
            <a:ext cx="3084512" cy="676275"/>
            <a:chOff x="183" y="1646"/>
            <a:chExt cx="4986" cy="1063"/>
          </a:xfrm>
        </p:grpSpPr>
        <p:pic>
          <p:nvPicPr>
            <p:cNvPr id="8197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620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重点句型</a:t>
              </a:r>
            </a:p>
          </p:txBody>
        </p:sp>
      </p:grpSp>
      <p:sp>
        <p:nvSpPr>
          <p:cNvPr id="8194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82625" y="1927225"/>
            <a:ext cx="10650538" cy="2170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 was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excited to express himself clearly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西蒙太激动了，不能清楚地表达他自己。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2"/>
          <p:cNvGrpSpPr/>
          <p:nvPr/>
        </p:nvGrpSpPr>
        <p:grpSpPr bwMode="auto">
          <a:xfrm>
            <a:off x="494828" y="912769"/>
            <a:ext cx="3084512" cy="676275"/>
            <a:chOff x="183" y="1646"/>
            <a:chExt cx="4986" cy="1063"/>
          </a:xfrm>
        </p:grpSpPr>
        <p:pic>
          <p:nvPicPr>
            <p:cNvPr id="9221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620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公交小句</a:t>
              </a:r>
            </a:p>
          </p:txBody>
        </p:sp>
      </p:grpSp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92150" y="1682750"/>
            <a:ext cx="10650538" cy="4248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generous enough to buy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so many presents.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她真慷慨，为我们买了这么多礼物。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Mum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busy cooking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kitchen while I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busy with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homework.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妈妈忙着在厨房做饭，我在忙着写作业。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宽屏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仿宋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855A27F1EF5F4721A970C80CF3A5106F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