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457" r:id="rId2"/>
    <p:sldId id="467" r:id="rId3"/>
    <p:sldId id="468" r:id="rId4"/>
    <p:sldId id="469" r:id="rId5"/>
    <p:sldId id="470" r:id="rId6"/>
    <p:sldId id="471" r:id="rId7"/>
    <p:sldId id="472" r:id="rId8"/>
    <p:sldId id="473" r:id="rId9"/>
    <p:sldId id="474" r:id="rId10"/>
    <p:sldId id="476" r:id="rId11"/>
    <p:sldId id="477" r:id="rId12"/>
    <p:sldId id="478" r:id="rId13"/>
    <p:sldId id="479" r:id="rId14"/>
    <p:sldId id="480" r:id="rId15"/>
    <p:sldId id="481" r:id="rId16"/>
    <p:sldId id="482" r:id="rId17"/>
    <p:sldId id="483" r:id="rId18"/>
    <p:sldId id="484" r:id="rId19"/>
    <p:sldId id="485" r:id="rId20"/>
    <p:sldId id="486" r:id="rId21"/>
    <p:sldId id="487" r:id="rId22"/>
    <p:sldId id="488" r:id="rId23"/>
    <p:sldId id="490" r:id="rId24"/>
    <p:sldId id="462" r:id="rId25"/>
  </p:sldIdLst>
  <p:sldSz cx="12192000" cy="6858000"/>
  <p:notesSz cx="6858000" cy="9144000"/>
  <p:embeddedFontLst>
    <p:embeddedFont>
      <p:font typeface="Roboto Bold" pitchFamily="2" charset="0"/>
      <p:bold r:id="rId27"/>
    </p:embeddedFont>
    <p:embeddedFont>
      <p:font typeface="OPPOSans R" panose="02010600030101010101" charset="-122"/>
      <p:regular r:id="rId28"/>
    </p:embeddedFont>
    <p:embeddedFont>
      <p:font typeface="Roboto Regular" pitchFamily="2" charset="0"/>
      <p:regular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os="595">
          <p15:clr>
            <a:srgbClr val="A4A3A4"/>
          </p15:clr>
        </p15:guide>
        <p15:guide id="4" orient="horz" pos="664">
          <p15:clr>
            <a:srgbClr val="A4A3A4"/>
          </p15:clr>
        </p15:guide>
        <p15:guide id="5" orient="horz">
          <p15:clr>
            <a:srgbClr val="A4A3A4"/>
          </p15:clr>
        </p15:guide>
        <p15:guide id="6" orient="horz" pos="388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雪贤 宋" initials="雪贤"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684"/>
    <a:srgbClr val="C0936B"/>
    <a:srgbClr val="E8681A"/>
    <a:srgbClr val="FDB00D"/>
    <a:srgbClr val="F5B700"/>
    <a:srgbClr val="FFD146"/>
    <a:srgbClr val="FFFDF8"/>
    <a:srgbClr val="FFF6E8"/>
    <a:srgbClr val="C58F67"/>
    <a:srgbClr val="0C5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95" autoAdjust="0"/>
    <p:restoredTop sz="95282" autoAdjust="0"/>
  </p:normalViewPr>
  <p:slideViewPr>
    <p:cSldViewPr snapToGrid="0" showGuides="1">
      <p:cViewPr varScale="1">
        <p:scale>
          <a:sx n="84" d="100"/>
          <a:sy n="84" d="100"/>
        </p:scale>
        <p:origin x="-62" y="686"/>
      </p:cViewPr>
      <p:guideLst>
        <p:guide pos="416"/>
        <p:guide pos="7256"/>
        <p:guide orient="horz" pos="595"/>
        <p:guide orient="horz" pos="664"/>
        <p:guide orient="horz"/>
        <p:guide orient="horz"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E3DDB9E7-06CF-4192-A4E4-170458F8BFC9}"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238EA4D6-130F-48F5-97DA-B25FDFF56A9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1</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24</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alphaModFix amt="23000"/>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0695"/>
                    </a14:imgEffect>
                  </a14:imgLayer>
                </a14:imgProps>
              </a:ext>
              <a:ext uri="{28A0092B-C50C-407E-A947-70E740481C1C}">
                <a14:useLocalDpi xmlns:a14="http://schemas.microsoft.com/office/drawing/2010/main" val="0"/>
              </a:ext>
            </a:extLst>
          </a:blip>
          <a:srcRect l="617" r="617"/>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3" name="图片 2" descr="图片包含 笔记本, 黑暗, 电脑, 飞行&#10;&#10;描述已自动生成"/>
          <p:cNvPicPr>
            <a:picLocks noChangeAspect="1"/>
          </p:cNvPicPr>
          <p:nvPr userDrawn="1"/>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6501"/>
                    </a14:imgEffect>
                  </a14:imgLayer>
                </a14:imgProps>
              </a:ext>
              <a:ext uri="{28A0092B-C50C-407E-A947-70E740481C1C}">
                <a14:useLocalDpi xmlns:a14="http://schemas.microsoft.com/office/drawing/2010/main" val="0"/>
              </a:ext>
            </a:extLst>
          </a:blip>
          <a:srcRect b="31205"/>
          <a:stretch>
            <a:fillRect/>
          </a:stretch>
        </p:blipFill>
        <p:spPr>
          <a:xfrm>
            <a:off x="568561" y="260291"/>
            <a:ext cx="1885387" cy="1297047"/>
          </a:xfrm>
          <a:prstGeom prst="rect">
            <a:avLst/>
          </a:prstGeom>
        </p:spPr>
      </p:pic>
      <p:sp>
        <p:nvSpPr>
          <p:cNvPr id="4" name="任意形状 39"/>
          <p:cNvSpPr>
            <a:spLocks noChangeAspect="1"/>
          </p:cNvSpPr>
          <p:nvPr userDrawn="1"/>
        </p:nvSpPr>
        <p:spPr>
          <a:xfrm rot="4500000">
            <a:off x="353273" y="565081"/>
            <a:ext cx="193444" cy="282379"/>
          </a:xfrm>
          <a:custGeom>
            <a:avLst/>
            <a:gdLst>
              <a:gd name="connsiteX0" fmla="*/ 32688 w 546250"/>
              <a:gd name="connsiteY0" fmla="*/ 0 h 797387"/>
              <a:gd name="connsiteX1" fmla="*/ 472216 w 546250"/>
              <a:gd name="connsiteY1" fmla="*/ 283516 h 797387"/>
              <a:gd name="connsiteX2" fmla="*/ 501754 w 546250"/>
              <a:gd name="connsiteY2" fmla="*/ 797387 h 797387"/>
              <a:gd name="connsiteX3" fmla="*/ 63408 w 546250"/>
              <a:gd name="connsiteY3" fmla="*/ 513872 h 797387"/>
              <a:gd name="connsiteX4" fmla="*/ 32688 w 546250"/>
              <a:gd name="connsiteY4" fmla="*/ 0 h 79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50" h="797387">
                <a:moveTo>
                  <a:pt x="32688" y="0"/>
                </a:moveTo>
                <a:cubicBezTo>
                  <a:pt x="117758" y="60247"/>
                  <a:pt x="341067" y="62610"/>
                  <a:pt x="472216" y="283516"/>
                </a:cubicBezTo>
                <a:cubicBezTo>
                  <a:pt x="559266" y="441531"/>
                  <a:pt x="570124" y="630442"/>
                  <a:pt x="501754" y="797387"/>
                </a:cubicBezTo>
                <a:cubicBezTo>
                  <a:pt x="320748" y="772737"/>
                  <a:pt x="160102" y="668832"/>
                  <a:pt x="63408" y="513872"/>
                </a:cubicBezTo>
                <a:cubicBezTo>
                  <a:pt x="-66560" y="294148"/>
                  <a:pt x="45685" y="99231"/>
                  <a:pt x="32688" y="0"/>
                </a:cubicBezTo>
                <a:close/>
              </a:path>
            </a:pathLst>
          </a:custGeom>
          <a:gradFill>
            <a:gsLst>
              <a:gs pos="50000">
                <a:srgbClr val="FFD146"/>
              </a:gs>
              <a:gs pos="0">
                <a:srgbClr val="F5B700"/>
              </a:gs>
              <a:gs pos="100000">
                <a:srgbClr val="F5B700"/>
              </a:gs>
            </a:gsLst>
            <a:lin ang="2700000" scaled="0"/>
          </a:gradFill>
          <a:ln w="50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ea typeface="OPPOSans R" panose="00020600040101010101" pitchFamily="18" charset="-122"/>
            </a:endParaRPr>
          </a:p>
        </p:txBody>
      </p:sp>
      <p:grpSp>
        <p:nvGrpSpPr>
          <p:cNvPr id="6" name="组合 5"/>
          <p:cNvGrpSpPr/>
          <p:nvPr userDrawn="1"/>
        </p:nvGrpSpPr>
        <p:grpSpPr>
          <a:xfrm>
            <a:off x="10527392" y="6020394"/>
            <a:ext cx="2061600" cy="430612"/>
            <a:chOff x="8183915" y="1052513"/>
            <a:chExt cx="4347565" cy="908088"/>
          </a:xfrm>
        </p:grpSpPr>
        <p:sp>
          <p:nvSpPr>
            <p:cNvPr id="7" name="矩形: 圆角 6"/>
            <p:cNvSpPr/>
            <p:nvPr/>
          </p:nvSpPr>
          <p:spPr>
            <a:xfrm>
              <a:off x="8674100" y="1052513"/>
              <a:ext cx="3857380" cy="504825"/>
            </a:xfrm>
            <a:prstGeom prst="roundRect">
              <a:avLst>
                <a:gd name="adj" fmla="val 50000"/>
              </a:avLst>
            </a:prstGeom>
            <a:gradFill>
              <a:gsLst>
                <a:gs pos="0">
                  <a:srgbClr val="C0936B">
                    <a:alpha val="28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OPPOSans R" panose="00020600040101010101" pitchFamily="18" charset="-122"/>
              </a:endParaRPr>
            </a:p>
          </p:txBody>
        </p:sp>
        <p:sp>
          <p:nvSpPr>
            <p:cNvPr id="8" name="矩形: 圆角 7"/>
            <p:cNvSpPr/>
            <p:nvPr/>
          </p:nvSpPr>
          <p:spPr>
            <a:xfrm>
              <a:off x="8183915" y="1455776"/>
              <a:ext cx="3857380" cy="504825"/>
            </a:xfrm>
            <a:prstGeom prst="roundRect">
              <a:avLst>
                <a:gd name="adj" fmla="val 50000"/>
              </a:avLst>
            </a:prstGeom>
            <a:gradFill>
              <a:gsLst>
                <a:gs pos="0">
                  <a:srgbClr val="E4B684">
                    <a:alpha val="46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OPPOSans R" panose="00020600040101010101" pitchFamily="18" charset="-122"/>
              </a:endParaRPr>
            </a:p>
          </p:txBody>
        </p:sp>
      </p:grpSp>
      <p:sp>
        <p:nvSpPr>
          <p:cNvPr id="11" name="任意形状 14"/>
          <p:cNvSpPr/>
          <p:nvPr/>
        </p:nvSpPr>
        <p:spPr>
          <a:xfrm rot="16200000">
            <a:off x="1531767" y="-383602"/>
            <a:ext cx="616375" cy="2126972"/>
          </a:xfrm>
          <a:custGeom>
            <a:avLst/>
            <a:gdLst>
              <a:gd name="connsiteX0" fmla="*/ 145135 w 792000"/>
              <a:gd name="connsiteY0" fmla="*/ 0 h 2880000"/>
              <a:gd name="connsiteX1" fmla="*/ 645347 w 792000"/>
              <a:gd name="connsiteY1" fmla="*/ 0 h 2880000"/>
              <a:gd name="connsiteX2" fmla="*/ 656162 w 792000"/>
              <a:gd name="connsiteY2" fmla="*/ 53572 h 2880000"/>
              <a:gd name="connsiteX3" fmla="*/ 788846 w 792000"/>
              <a:gd name="connsiteY3" fmla="*/ 141521 h 2880000"/>
              <a:gd name="connsiteX4" fmla="*/ 792000 w 792000"/>
              <a:gd name="connsiteY4" fmla="*/ 140884 h 2880000"/>
              <a:gd name="connsiteX5" fmla="*/ 792000 w 792000"/>
              <a:gd name="connsiteY5" fmla="*/ 2736637 h 2880000"/>
              <a:gd name="connsiteX6" fmla="*/ 788846 w 792000"/>
              <a:gd name="connsiteY6" fmla="*/ 2736000 h 2880000"/>
              <a:gd name="connsiteX7" fmla="*/ 644846 w 792000"/>
              <a:gd name="connsiteY7" fmla="*/ 2880000 h 2880000"/>
              <a:gd name="connsiteX8" fmla="*/ 145410 w 792000"/>
              <a:gd name="connsiteY8" fmla="*/ 2880000 h 2880000"/>
              <a:gd name="connsiteX9" fmla="*/ 134112 w 792000"/>
              <a:gd name="connsiteY9" fmla="*/ 2824037 h 2880000"/>
              <a:gd name="connsiteX10" fmla="*/ 1428 w 792000"/>
              <a:gd name="connsiteY10" fmla="*/ 2736088 h 2880000"/>
              <a:gd name="connsiteX11" fmla="*/ 0 w 792000"/>
              <a:gd name="connsiteY11" fmla="*/ 2736377 h 2880000"/>
              <a:gd name="connsiteX12" fmla="*/ 0 w 792000"/>
              <a:gd name="connsiteY12" fmla="*/ 142262 h 2880000"/>
              <a:gd name="connsiteX13" fmla="*/ 1428 w 792000"/>
              <a:gd name="connsiteY13" fmla="*/ 142550 h 2880000"/>
              <a:gd name="connsiteX14" fmla="*/ 134112 w 792000"/>
              <a:gd name="connsiteY14" fmla="*/ 54601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2000" h="2880000">
                <a:moveTo>
                  <a:pt x="145135" y="0"/>
                </a:moveTo>
                <a:lnTo>
                  <a:pt x="645347" y="0"/>
                </a:lnTo>
                <a:lnTo>
                  <a:pt x="656162" y="53572"/>
                </a:lnTo>
                <a:cubicBezTo>
                  <a:pt x="678023" y="105256"/>
                  <a:pt x="729199" y="141521"/>
                  <a:pt x="788846" y="141521"/>
                </a:cubicBezTo>
                <a:lnTo>
                  <a:pt x="792000" y="140884"/>
                </a:lnTo>
                <a:lnTo>
                  <a:pt x="792000" y="2736637"/>
                </a:lnTo>
                <a:lnTo>
                  <a:pt x="788846" y="2736000"/>
                </a:lnTo>
                <a:cubicBezTo>
                  <a:pt x="709317" y="2736000"/>
                  <a:pt x="644846" y="2800471"/>
                  <a:pt x="644846" y="2880000"/>
                </a:cubicBezTo>
                <a:lnTo>
                  <a:pt x="145410" y="2880000"/>
                </a:lnTo>
                <a:lnTo>
                  <a:pt x="134112" y="2824037"/>
                </a:lnTo>
                <a:cubicBezTo>
                  <a:pt x="112252" y="2772353"/>
                  <a:pt x="61075" y="2736088"/>
                  <a:pt x="1428" y="2736088"/>
                </a:cubicBezTo>
                <a:lnTo>
                  <a:pt x="0" y="2736377"/>
                </a:lnTo>
                <a:lnTo>
                  <a:pt x="0" y="142262"/>
                </a:lnTo>
                <a:lnTo>
                  <a:pt x="1428" y="142550"/>
                </a:lnTo>
                <a:cubicBezTo>
                  <a:pt x="61075" y="142550"/>
                  <a:pt x="112252" y="106285"/>
                  <a:pt x="134112" y="54601"/>
                </a:cubicBezTo>
                <a:close/>
              </a:path>
            </a:pathLst>
          </a:custGeom>
          <a:noFill/>
          <a:ln>
            <a:gradFill>
              <a:gsLst>
                <a:gs pos="0">
                  <a:srgbClr val="E4B684"/>
                </a:gs>
                <a:gs pos="99000">
                  <a:srgbClr val="C0936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ea typeface="OPPOSans R" panose="00020600040101010101" pitchFamily="18" charset="-122"/>
            </a:endParaRPr>
          </a:p>
        </p:txBody>
      </p:sp>
      <p:pic>
        <p:nvPicPr>
          <p:cNvPr id="12" name="图片 11" descr="图片包含 笔记本, 黑暗, 电脑, 飞行&#10;&#10;描述已自动生成"/>
          <p:cNvPicPr>
            <a:picLocks noChangeAspect="1"/>
          </p:cNvPicPr>
          <p:nvPr userDrawn="1"/>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6501"/>
                    </a14:imgEffect>
                  </a14:imgLayer>
                </a14:imgProps>
              </a:ext>
              <a:ext uri="{28A0092B-C50C-407E-A947-70E740481C1C}">
                <a14:useLocalDpi xmlns:a14="http://schemas.microsoft.com/office/drawing/2010/main" val="0"/>
              </a:ext>
            </a:extLst>
          </a:blip>
          <a:srcRect b="31205"/>
          <a:stretch>
            <a:fillRect/>
          </a:stretch>
        </p:blipFill>
        <p:spPr>
          <a:xfrm>
            <a:off x="9672805" y="260291"/>
            <a:ext cx="1885387" cy="1297047"/>
          </a:xfrm>
          <a:prstGeom prst="rect">
            <a:avLst/>
          </a:prstGeom>
        </p:spPr>
      </p:pic>
      <p:sp>
        <p:nvSpPr>
          <p:cNvPr id="10" name="圆角矩形 9"/>
          <p:cNvSpPr/>
          <p:nvPr userDrawn="1"/>
        </p:nvSpPr>
        <p:spPr>
          <a:xfrm>
            <a:off x="554628" y="1042482"/>
            <a:ext cx="11252530" cy="5497425"/>
          </a:xfrm>
          <a:prstGeom prst="roundRect">
            <a:avLst/>
          </a:pr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OPPOSans R" panose="00020600040101010101" pitchFamily="18" charset="-122"/>
              </a:defRPr>
            </a:lvl1pPr>
          </a:lstStyle>
          <a:p>
            <a:fld id="{D8E48170-234A-45A9-BA18-EB5F9F299700}"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OPPOSans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OPPOSans R" panose="00020600040101010101" pitchFamily="18" charset="-122"/>
              </a:defRPr>
            </a:lvl1pPr>
          </a:lstStyle>
          <a:p>
            <a:fld id="{13BEB98F-7A2F-46AB-AD99-CC9999768B6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OPPOSans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POSans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POSans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POSans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POSans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POSans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4.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png"/><Relationship Id="rId4" Type="http://schemas.openxmlformats.org/officeDocument/2006/relationships/image" Target="../media/image1.sv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slideLayout" Target="../slideLayouts/slideLayout2.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7.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image" Target="../media/image6.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slideLayout" Target="../slideLayouts/slideLayout2.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8.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image" Target="../media/image6.png"/><Relationship Id="rId2" Type="http://schemas.openxmlformats.org/officeDocument/2006/relationships/tags" Target="../tags/tag39.xml"/><Relationship Id="rId16"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tags" Target="../tags/tag5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任意形状 33"/>
          <p:cNvSpPr/>
          <p:nvPr/>
        </p:nvSpPr>
        <p:spPr>
          <a:xfrm>
            <a:off x="2736720" y="2598177"/>
            <a:ext cx="546250" cy="797387"/>
          </a:xfrm>
          <a:custGeom>
            <a:avLst/>
            <a:gdLst>
              <a:gd name="connsiteX0" fmla="*/ 32688 w 546250"/>
              <a:gd name="connsiteY0" fmla="*/ 0 h 797387"/>
              <a:gd name="connsiteX1" fmla="*/ 472216 w 546250"/>
              <a:gd name="connsiteY1" fmla="*/ 283516 h 797387"/>
              <a:gd name="connsiteX2" fmla="*/ 501754 w 546250"/>
              <a:gd name="connsiteY2" fmla="*/ 797387 h 797387"/>
              <a:gd name="connsiteX3" fmla="*/ 63408 w 546250"/>
              <a:gd name="connsiteY3" fmla="*/ 513872 h 797387"/>
              <a:gd name="connsiteX4" fmla="*/ 32688 w 546250"/>
              <a:gd name="connsiteY4" fmla="*/ 0 h 79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50" h="797387">
                <a:moveTo>
                  <a:pt x="32688" y="0"/>
                </a:moveTo>
                <a:cubicBezTo>
                  <a:pt x="117758" y="60247"/>
                  <a:pt x="341067" y="62610"/>
                  <a:pt x="472216" y="283516"/>
                </a:cubicBezTo>
                <a:cubicBezTo>
                  <a:pt x="559266" y="441531"/>
                  <a:pt x="570124" y="630442"/>
                  <a:pt x="501754" y="797387"/>
                </a:cubicBezTo>
                <a:cubicBezTo>
                  <a:pt x="320748" y="772737"/>
                  <a:pt x="160102" y="668832"/>
                  <a:pt x="63408" y="513872"/>
                </a:cubicBezTo>
                <a:cubicBezTo>
                  <a:pt x="-66560" y="294148"/>
                  <a:pt x="45685" y="99231"/>
                  <a:pt x="32688" y="0"/>
                </a:cubicBezTo>
                <a:close/>
              </a:path>
            </a:pathLst>
          </a:custGeom>
          <a:gradFill>
            <a:gsLst>
              <a:gs pos="50000">
                <a:srgbClr val="FFD146"/>
              </a:gs>
              <a:gs pos="0">
                <a:srgbClr val="F5B700"/>
              </a:gs>
              <a:gs pos="100000">
                <a:srgbClr val="F5B700"/>
              </a:gs>
            </a:gsLst>
            <a:lin ang="2700000" scaled="0"/>
          </a:gradFill>
          <a:ln w="50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35" name="任意形状 34"/>
          <p:cNvSpPr>
            <a:spLocks noChangeAspect="1"/>
          </p:cNvSpPr>
          <p:nvPr/>
        </p:nvSpPr>
        <p:spPr>
          <a:xfrm rot="4500000">
            <a:off x="8535731" y="3611727"/>
            <a:ext cx="360000" cy="525509"/>
          </a:xfrm>
          <a:custGeom>
            <a:avLst/>
            <a:gdLst>
              <a:gd name="connsiteX0" fmla="*/ 32688 w 546250"/>
              <a:gd name="connsiteY0" fmla="*/ 0 h 797387"/>
              <a:gd name="connsiteX1" fmla="*/ 472216 w 546250"/>
              <a:gd name="connsiteY1" fmla="*/ 283516 h 797387"/>
              <a:gd name="connsiteX2" fmla="*/ 501754 w 546250"/>
              <a:gd name="connsiteY2" fmla="*/ 797387 h 797387"/>
              <a:gd name="connsiteX3" fmla="*/ 63408 w 546250"/>
              <a:gd name="connsiteY3" fmla="*/ 513872 h 797387"/>
              <a:gd name="connsiteX4" fmla="*/ 32688 w 546250"/>
              <a:gd name="connsiteY4" fmla="*/ 0 h 79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50" h="797387">
                <a:moveTo>
                  <a:pt x="32688" y="0"/>
                </a:moveTo>
                <a:cubicBezTo>
                  <a:pt x="117758" y="60247"/>
                  <a:pt x="341067" y="62610"/>
                  <a:pt x="472216" y="283516"/>
                </a:cubicBezTo>
                <a:cubicBezTo>
                  <a:pt x="559266" y="441531"/>
                  <a:pt x="570124" y="630442"/>
                  <a:pt x="501754" y="797387"/>
                </a:cubicBezTo>
                <a:cubicBezTo>
                  <a:pt x="320748" y="772737"/>
                  <a:pt x="160102" y="668832"/>
                  <a:pt x="63408" y="513872"/>
                </a:cubicBezTo>
                <a:cubicBezTo>
                  <a:pt x="-66560" y="294148"/>
                  <a:pt x="45685" y="99231"/>
                  <a:pt x="32688" y="0"/>
                </a:cubicBezTo>
                <a:close/>
              </a:path>
            </a:pathLst>
          </a:custGeom>
          <a:gradFill>
            <a:gsLst>
              <a:gs pos="50000">
                <a:srgbClr val="FFD146"/>
              </a:gs>
              <a:gs pos="0">
                <a:srgbClr val="F5B700"/>
              </a:gs>
              <a:gs pos="100000">
                <a:srgbClr val="F5B700"/>
              </a:gs>
            </a:gsLst>
            <a:lin ang="2700000" scaled="0"/>
          </a:gradFill>
          <a:ln w="50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55" name="组合 54"/>
          <p:cNvGrpSpPr/>
          <p:nvPr/>
        </p:nvGrpSpPr>
        <p:grpSpPr>
          <a:xfrm>
            <a:off x="1829259" y="2208717"/>
            <a:ext cx="1652091" cy="922041"/>
            <a:chOff x="3149857" y="1206559"/>
            <a:chExt cx="4482843" cy="2501900"/>
          </a:xfrm>
        </p:grpSpPr>
        <p:sp>
          <p:nvSpPr>
            <p:cNvPr id="49" name="圆角矩形 48"/>
            <p:cNvSpPr/>
            <p:nvPr/>
          </p:nvSpPr>
          <p:spPr>
            <a:xfrm>
              <a:off x="3149857" y="1206559"/>
              <a:ext cx="1250950" cy="2501900"/>
            </a:xfrm>
            <a:custGeom>
              <a:avLst/>
              <a:gdLst>
                <a:gd name="connsiteX0" fmla="*/ 0 w 4335814"/>
                <a:gd name="connsiteY0" fmla="*/ 1250950 h 2501900"/>
                <a:gd name="connsiteX1" fmla="*/ 1250950 w 4335814"/>
                <a:gd name="connsiteY1" fmla="*/ 0 h 2501900"/>
                <a:gd name="connsiteX2" fmla="*/ 3084864 w 4335814"/>
                <a:gd name="connsiteY2" fmla="*/ 0 h 2501900"/>
                <a:gd name="connsiteX3" fmla="*/ 4335814 w 4335814"/>
                <a:gd name="connsiteY3" fmla="*/ 1250950 h 2501900"/>
                <a:gd name="connsiteX4" fmla="*/ 4335814 w 4335814"/>
                <a:gd name="connsiteY4" fmla="*/ 1250950 h 2501900"/>
                <a:gd name="connsiteX5" fmla="*/ 3084864 w 4335814"/>
                <a:gd name="connsiteY5" fmla="*/ 2501900 h 2501900"/>
                <a:gd name="connsiteX6" fmla="*/ 1250950 w 4335814"/>
                <a:gd name="connsiteY6" fmla="*/ 2501900 h 2501900"/>
                <a:gd name="connsiteX7" fmla="*/ 0 w 4335814"/>
                <a:gd name="connsiteY7" fmla="*/ 1250950 h 2501900"/>
                <a:gd name="connsiteX0-1" fmla="*/ 4335814 w 4427254"/>
                <a:gd name="connsiteY0-2" fmla="*/ 1250950 h 2501900"/>
                <a:gd name="connsiteX1-3" fmla="*/ 3084864 w 4427254"/>
                <a:gd name="connsiteY1-4" fmla="*/ 2501900 h 2501900"/>
                <a:gd name="connsiteX2-5" fmla="*/ 1250950 w 4427254"/>
                <a:gd name="connsiteY2-6" fmla="*/ 2501900 h 2501900"/>
                <a:gd name="connsiteX3-7" fmla="*/ 0 w 4427254"/>
                <a:gd name="connsiteY3-8" fmla="*/ 1250950 h 2501900"/>
                <a:gd name="connsiteX4-9" fmla="*/ 1250950 w 4427254"/>
                <a:gd name="connsiteY4-10" fmla="*/ 0 h 2501900"/>
                <a:gd name="connsiteX5-11" fmla="*/ 3084864 w 4427254"/>
                <a:gd name="connsiteY5-12" fmla="*/ 0 h 2501900"/>
                <a:gd name="connsiteX6-13" fmla="*/ 4335814 w 4427254"/>
                <a:gd name="connsiteY6-14" fmla="*/ 1250950 h 2501900"/>
                <a:gd name="connsiteX7-15" fmla="*/ 4427254 w 4427254"/>
                <a:gd name="connsiteY7-16" fmla="*/ 1342390 h 2501900"/>
                <a:gd name="connsiteX0-17" fmla="*/ 4335814 w 4427254"/>
                <a:gd name="connsiteY0-18" fmla="*/ 1250950 h 2501900"/>
                <a:gd name="connsiteX1-19" fmla="*/ 3084864 w 4427254"/>
                <a:gd name="connsiteY1-20" fmla="*/ 2501900 h 2501900"/>
                <a:gd name="connsiteX2-21" fmla="*/ 1250950 w 4427254"/>
                <a:gd name="connsiteY2-22" fmla="*/ 2501900 h 2501900"/>
                <a:gd name="connsiteX3-23" fmla="*/ 0 w 4427254"/>
                <a:gd name="connsiteY3-24" fmla="*/ 1250950 h 2501900"/>
                <a:gd name="connsiteX4-25" fmla="*/ 1250950 w 4427254"/>
                <a:gd name="connsiteY4-26" fmla="*/ 0 h 2501900"/>
                <a:gd name="connsiteX5-27" fmla="*/ 4335814 w 4427254"/>
                <a:gd name="connsiteY5-28" fmla="*/ 1250950 h 2501900"/>
                <a:gd name="connsiteX6-29" fmla="*/ 4427254 w 4427254"/>
                <a:gd name="connsiteY6-30" fmla="*/ 1342390 h 2501900"/>
                <a:gd name="connsiteX0-31" fmla="*/ 4335814 w 4427254"/>
                <a:gd name="connsiteY0-32" fmla="*/ 1250950 h 2501900"/>
                <a:gd name="connsiteX1-33" fmla="*/ 1250950 w 4427254"/>
                <a:gd name="connsiteY1-34" fmla="*/ 2501900 h 2501900"/>
                <a:gd name="connsiteX2-35" fmla="*/ 0 w 4427254"/>
                <a:gd name="connsiteY2-36" fmla="*/ 1250950 h 2501900"/>
                <a:gd name="connsiteX3-37" fmla="*/ 1250950 w 4427254"/>
                <a:gd name="connsiteY3-38" fmla="*/ 0 h 2501900"/>
                <a:gd name="connsiteX4-39" fmla="*/ 4335814 w 4427254"/>
                <a:gd name="connsiteY4-40" fmla="*/ 1250950 h 2501900"/>
                <a:gd name="connsiteX5-41" fmla="*/ 4427254 w 4427254"/>
                <a:gd name="connsiteY5-42" fmla="*/ 1342390 h 2501900"/>
                <a:gd name="connsiteX0-43" fmla="*/ 4335814 w 4427254"/>
                <a:gd name="connsiteY0-44" fmla="*/ 1250950 h 2501900"/>
                <a:gd name="connsiteX1-45" fmla="*/ 1250950 w 4427254"/>
                <a:gd name="connsiteY1-46" fmla="*/ 2501900 h 2501900"/>
                <a:gd name="connsiteX2-47" fmla="*/ 0 w 4427254"/>
                <a:gd name="connsiteY2-48" fmla="*/ 1250950 h 2501900"/>
                <a:gd name="connsiteX3-49" fmla="*/ 1250950 w 4427254"/>
                <a:gd name="connsiteY3-50" fmla="*/ 0 h 2501900"/>
                <a:gd name="connsiteX4-51" fmla="*/ 4427254 w 4427254"/>
                <a:gd name="connsiteY4-52" fmla="*/ 1342390 h 2501900"/>
                <a:gd name="connsiteX0-53" fmla="*/ 1250950 w 4427254"/>
                <a:gd name="connsiteY0-54" fmla="*/ 2501900 h 2501900"/>
                <a:gd name="connsiteX1-55" fmla="*/ 0 w 4427254"/>
                <a:gd name="connsiteY1-56" fmla="*/ 1250950 h 2501900"/>
                <a:gd name="connsiteX2-57" fmla="*/ 1250950 w 4427254"/>
                <a:gd name="connsiteY2-58" fmla="*/ 0 h 2501900"/>
                <a:gd name="connsiteX3-59" fmla="*/ 4427254 w 4427254"/>
                <a:gd name="connsiteY3-60" fmla="*/ 1342390 h 2501900"/>
                <a:gd name="connsiteX0-61" fmla="*/ 1250950 w 1250950"/>
                <a:gd name="connsiteY0-62" fmla="*/ 2501900 h 2501900"/>
                <a:gd name="connsiteX1-63" fmla="*/ 0 w 1250950"/>
                <a:gd name="connsiteY1-64" fmla="*/ 1250950 h 2501900"/>
                <a:gd name="connsiteX2-65" fmla="*/ 1250950 w 1250950"/>
                <a:gd name="connsiteY2-66" fmla="*/ 0 h 2501900"/>
              </a:gdLst>
              <a:ahLst/>
              <a:cxnLst>
                <a:cxn ang="0">
                  <a:pos x="connsiteX0-1" y="connsiteY0-2"/>
                </a:cxn>
                <a:cxn ang="0">
                  <a:pos x="connsiteX1-3" y="connsiteY1-4"/>
                </a:cxn>
                <a:cxn ang="0">
                  <a:pos x="connsiteX2-5" y="connsiteY2-6"/>
                </a:cxn>
              </a:cxnLst>
              <a:rect l="l" t="t" r="r" b="b"/>
              <a:pathLst>
                <a:path w="1250950" h="2501900">
                  <a:moveTo>
                    <a:pt x="1250950" y="2501900"/>
                  </a:moveTo>
                  <a:cubicBezTo>
                    <a:pt x="528314" y="2501900"/>
                    <a:pt x="0" y="1941831"/>
                    <a:pt x="0" y="1250950"/>
                  </a:cubicBezTo>
                  <a:cubicBezTo>
                    <a:pt x="0" y="560069"/>
                    <a:pt x="560069" y="0"/>
                    <a:pt x="1250950" y="0"/>
                  </a:cubicBezTo>
                </a:path>
              </a:pathLst>
            </a:custGeom>
            <a:noFill/>
            <a:ln w="9525">
              <a:gradFill>
                <a:gsLst>
                  <a:gs pos="0">
                    <a:srgbClr val="E4B684"/>
                  </a:gs>
                  <a:gs pos="100000">
                    <a:srgbClr val="C0936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51" name="直线连接符 50"/>
            <p:cNvCxnSpPr/>
            <p:nvPr/>
          </p:nvCxnSpPr>
          <p:spPr>
            <a:xfrm>
              <a:off x="4400807" y="3708459"/>
              <a:ext cx="869693" cy="0"/>
            </a:xfrm>
            <a:prstGeom prst="line">
              <a:avLst/>
            </a:prstGeom>
            <a:ln w="9525">
              <a:gradFill>
                <a:gsLst>
                  <a:gs pos="0">
                    <a:srgbClr val="C0936B"/>
                  </a:gs>
                  <a:gs pos="100000">
                    <a:srgbClr val="E4B684"/>
                  </a:gs>
                </a:gsLst>
                <a:lin ang="0" scaled="0"/>
              </a:gradFill>
            </a:ln>
          </p:spPr>
          <p:style>
            <a:lnRef idx="1">
              <a:schemeClr val="accent1"/>
            </a:lnRef>
            <a:fillRef idx="0">
              <a:schemeClr val="accent1"/>
            </a:fillRef>
            <a:effectRef idx="0">
              <a:schemeClr val="accent1"/>
            </a:effectRef>
            <a:fontRef idx="minor">
              <a:schemeClr val="tx1"/>
            </a:fontRef>
          </p:style>
        </p:cxnSp>
        <p:cxnSp>
          <p:nvCxnSpPr>
            <p:cNvPr id="53" name="直线连接符 52"/>
            <p:cNvCxnSpPr/>
            <p:nvPr/>
          </p:nvCxnSpPr>
          <p:spPr>
            <a:xfrm>
              <a:off x="4400807" y="1206559"/>
              <a:ext cx="3231893" cy="0"/>
            </a:xfrm>
            <a:prstGeom prst="line">
              <a:avLst/>
            </a:prstGeom>
            <a:ln w="9525">
              <a:gradFill>
                <a:gsLst>
                  <a:gs pos="100000">
                    <a:srgbClr val="C0936B"/>
                  </a:gs>
                  <a:gs pos="0">
                    <a:srgbClr val="E4B684"/>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rot="10800000">
            <a:off x="8329379" y="3537853"/>
            <a:ext cx="1445117" cy="806528"/>
            <a:chOff x="3149857" y="1206559"/>
            <a:chExt cx="4482843" cy="2501900"/>
          </a:xfrm>
        </p:grpSpPr>
        <p:sp>
          <p:nvSpPr>
            <p:cNvPr id="57" name="圆角矩形 48"/>
            <p:cNvSpPr/>
            <p:nvPr/>
          </p:nvSpPr>
          <p:spPr>
            <a:xfrm>
              <a:off x="3149857" y="1206559"/>
              <a:ext cx="1250950" cy="2501900"/>
            </a:xfrm>
            <a:custGeom>
              <a:avLst/>
              <a:gdLst>
                <a:gd name="connsiteX0" fmla="*/ 0 w 4335814"/>
                <a:gd name="connsiteY0" fmla="*/ 1250950 h 2501900"/>
                <a:gd name="connsiteX1" fmla="*/ 1250950 w 4335814"/>
                <a:gd name="connsiteY1" fmla="*/ 0 h 2501900"/>
                <a:gd name="connsiteX2" fmla="*/ 3084864 w 4335814"/>
                <a:gd name="connsiteY2" fmla="*/ 0 h 2501900"/>
                <a:gd name="connsiteX3" fmla="*/ 4335814 w 4335814"/>
                <a:gd name="connsiteY3" fmla="*/ 1250950 h 2501900"/>
                <a:gd name="connsiteX4" fmla="*/ 4335814 w 4335814"/>
                <a:gd name="connsiteY4" fmla="*/ 1250950 h 2501900"/>
                <a:gd name="connsiteX5" fmla="*/ 3084864 w 4335814"/>
                <a:gd name="connsiteY5" fmla="*/ 2501900 h 2501900"/>
                <a:gd name="connsiteX6" fmla="*/ 1250950 w 4335814"/>
                <a:gd name="connsiteY6" fmla="*/ 2501900 h 2501900"/>
                <a:gd name="connsiteX7" fmla="*/ 0 w 4335814"/>
                <a:gd name="connsiteY7" fmla="*/ 1250950 h 2501900"/>
                <a:gd name="connsiteX0-1" fmla="*/ 4335814 w 4427254"/>
                <a:gd name="connsiteY0-2" fmla="*/ 1250950 h 2501900"/>
                <a:gd name="connsiteX1-3" fmla="*/ 3084864 w 4427254"/>
                <a:gd name="connsiteY1-4" fmla="*/ 2501900 h 2501900"/>
                <a:gd name="connsiteX2-5" fmla="*/ 1250950 w 4427254"/>
                <a:gd name="connsiteY2-6" fmla="*/ 2501900 h 2501900"/>
                <a:gd name="connsiteX3-7" fmla="*/ 0 w 4427254"/>
                <a:gd name="connsiteY3-8" fmla="*/ 1250950 h 2501900"/>
                <a:gd name="connsiteX4-9" fmla="*/ 1250950 w 4427254"/>
                <a:gd name="connsiteY4-10" fmla="*/ 0 h 2501900"/>
                <a:gd name="connsiteX5-11" fmla="*/ 3084864 w 4427254"/>
                <a:gd name="connsiteY5-12" fmla="*/ 0 h 2501900"/>
                <a:gd name="connsiteX6-13" fmla="*/ 4335814 w 4427254"/>
                <a:gd name="connsiteY6-14" fmla="*/ 1250950 h 2501900"/>
                <a:gd name="connsiteX7-15" fmla="*/ 4427254 w 4427254"/>
                <a:gd name="connsiteY7-16" fmla="*/ 1342390 h 2501900"/>
                <a:gd name="connsiteX0-17" fmla="*/ 4335814 w 4427254"/>
                <a:gd name="connsiteY0-18" fmla="*/ 1250950 h 2501900"/>
                <a:gd name="connsiteX1-19" fmla="*/ 3084864 w 4427254"/>
                <a:gd name="connsiteY1-20" fmla="*/ 2501900 h 2501900"/>
                <a:gd name="connsiteX2-21" fmla="*/ 1250950 w 4427254"/>
                <a:gd name="connsiteY2-22" fmla="*/ 2501900 h 2501900"/>
                <a:gd name="connsiteX3-23" fmla="*/ 0 w 4427254"/>
                <a:gd name="connsiteY3-24" fmla="*/ 1250950 h 2501900"/>
                <a:gd name="connsiteX4-25" fmla="*/ 1250950 w 4427254"/>
                <a:gd name="connsiteY4-26" fmla="*/ 0 h 2501900"/>
                <a:gd name="connsiteX5-27" fmla="*/ 4335814 w 4427254"/>
                <a:gd name="connsiteY5-28" fmla="*/ 1250950 h 2501900"/>
                <a:gd name="connsiteX6-29" fmla="*/ 4427254 w 4427254"/>
                <a:gd name="connsiteY6-30" fmla="*/ 1342390 h 2501900"/>
                <a:gd name="connsiteX0-31" fmla="*/ 4335814 w 4427254"/>
                <a:gd name="connsiteY0-32" fmla="*/ 1250950 h 2501900"/>
                <a:gd name="connsiteX1-33" fmla="*/ 1250950 w 4427254"/>
                <a:gd name="connsiteY1-34" fmla="*/ 2501900 h 2501900"/>
                <a:gd name="connsiteX2-35" fmla="*/ 0 w 4427254"/>
                <a:gd name="connsiteY2-36" fmla="*/ 1250950 h 2501900"/>
                <a:gd name="connsiteX3-37" fmla="*/ 1250950 w 4427254"/>
                <a:gd name="connsiteY3-38" fmla="*/ 0 h 2501900"/>
                <a:gd name="connsiteX4-39" fmla="*/ 4335814 w 4427254"/>
                <a:gd name="connsiteY4-40" fmla="*/ 1250950 h 2501900"/>
                <a:gd name="connsiteX5-41" fmla="*/ 4427254 w 4427254"/>
                <a:gd name="connsiteY5-42" fmla="*/ 1342390 h 2501900"/>
                <a:gd name="connsiteX0-43" fmla="*/ 4335814 w 4427254"/>
                <a:gd name="connsiteY0-44" fmla="*/ 1250950 h 2501900"/>
                <a:gd name="connsiteX1-45" fmla="*/ 1250950 w 4427254"/>
                <a:gd name="connsiteY1-46" fmla="*/ 2501900 h 2501900"/>
                <a:gd name="connsiteX2-47" fmla="*/ 0 w 4427254"/>
                <a:gd name="connsiteY2-48" fmla="*/ 1250950 h 2501900"/>
                <a:gd name="connsiteX3-49" fmla="*/ 1250950 w 4427254"/>
                <a:gd name="connsiteY3-50" fmla="*/ 0 h 2501900"/>
                <a:gd name="connsiteX4-51" fmla="*/ 4427254 w 4427254"/>
                <a:gd name="connsiteY4-52" fmla="*/ 1342390 h 2501900"/>
                <a:gd name="connsiteX0-53" fmla="*/ 1250950 w 4427254"/>
                <a:gd name="connsiteY0-54" fmla="*/ 2501900 h 2501900"/>
                <a:gd name="connsiteX1-55" fmla="*/ 0 w 4427254"/>
                <a:gd name="connsiteY1-56" fmla="*/ 1250950 h 2501900"/>
                <a:gd name="connsiteX2-57" fmla="*/ 1250950 w 4427254"/>
                <a:gd name="connsiteY2-58" fmla="*/ 0 h 2501900"/>
                <a:gd name="connsiteX3-59" fmla="*/ 4427254 w 4427254"/>
                <a:gd name="connsiteY3-60" fmla="*/ 1342390 h 2501900"/>
                <a:gd name="connsiteX0-61" fmla="*/ 1250950 w 1250950"/>
                <a:gd name="connsiteY0-62" fmla="*/ 2501900 h 2501900"/>
                <a:gd name="connsiteX1-63" fmla="*/ 0 w 1250950"/>
                <a:gd name="connsiteY1-64" fmla="*/ 1250950 h 2501900"/>
                <a:gd name="connsiteX2-65" fmla="*/ 1250950 w 1250950"/>
                <a:gd name="connsiteY2-66" fmla="*/ 0 h 2501900"/>
              </a:gdLst>
              <a:ahLst/>
              <a:cxnLst>
                <a:cxn ang="0">
                  <a:pos x="connsiteX0-1" y="connsiteY0-2"/>
                </a:cxn>
                <a:cxn ang="0">
                  <a:pos x="connsiteX1-3" y="connsiteY1-4"/>
                </a:cxn>
                <a:cxn ang="0">
                  <a:pos x="connsiteX2-5" y="connsiteY2-6"/>
                </a:cxn>
              </a:cxnLst>
              <a:rect l="l" t="t" r="r" b="b"/>
              <a:pathLst>
                <a:path w="1250950" h="2501900">
                  <a:moveTo>
                    <a:pt x="1250950" y="2501900"/>
                  </a:moveTo>
                  <a:cubicBezTo>
                    <a:pt x="528314" y="2501900"/>
                    <a:pt x="0" y="1941831"/>
                    <a:pt x="0" y="1250950"/>
                  </a:cubicBezTo>
                  <a:cubicBezTo>
                    <a:pt x="0" y="560069"/>
                    <a:pt x="560069" y="0"/>
                    <a:pt x="1250950" y="0"/>
                  </a:cubicBezTo>
                </a:path>
              </a:pathLst>
            </a:custGeom>
            <a:noFill/>
            <a:ln w="9525">
              <a:gradFill>
                <a:gsLst>
                  <a:gs pos="0">
                    <a:srgbClr val="E4B684"/>
                  </a:gs>
                  <a:gs pos="100000">
                    <a:srgbClr val="C0936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58" name="直线连接符 57"/>
            <p:cNvCxnSpPr/>
            <p:nvPr/>
          </p:nvCxnSpPr>
          <p:spPr>
            <a:xfrm>
              <a:off x="4388107" y="3708459"/>
              <a:ext cx="869693" cy="0"/>
            </a:xfrm>
            <a:prstGeom prst="line">
              <a:avLst/>
            </a:prstGeom>
            <a:ln w="9525">
              <a:gradFill>
                <a:gsLst>
                  <a:gs pos="0">
                    <a:srgbClr val="C0936B"/>
                  </a:gs>
                  <a:gs pos="100000">
                    <a:srgbClr val="E4B684"/>
                  </a:gs>
                </a:gsLst>
                <a:lin ang="0" scaled="0"/>
              </a:gradFill>
            </a:ln>
          </p:spPr>
          <p:style>
            <a:lnRef idx="1">
              <a:schemeClr val="accent1"/>
            </a:lnRef>
            <a:fillRef idx="0">
              <a:schemeClr val="accent1"/>
            </a:fillRef>
            <a:effectRef idx="0">
              <a:schemeClr val="accent1"/>
            </a:effectRef>
            <a:fontRef idx="minor">
              <a:schemeClr val="tx1"/>
            </a:fontRef>
          </p:style>
        </p:cxnSp>
        <p:cxnSp>
          <p:nvCxnSpPr>
            <p:cNvPr id="59" name="直线连接符 58"/>
            <p:cNvCxnSpPr/>
            <p:nvPr/>
          </p:nvCxnSpPr>
          <p:spPr>
            <a:xfrm>
              <a:off x="4400807" y="1206559"/>
              <a:ext cx="3231893" cy="0"/>
            </a:xfrm>
            <a:prstGeom prst="line">
              <a:avLst/>
            </a:prstGeom>
            <a:ln w="9525">
              <a:gradFill>
                <a:gsLst>
                  <a:gs pos="100000">
                    <a:srgbClr val="C0936B"/>
                  </a:gs>
                  <a:gs pos="0">
                    <a:srgbClr val="E4B684"/>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88" name="图片 87" descr="图片包含 笔记本, 黑暗, 电脑, 飞行&#10;&#10;描述已自动生成"/>
          <p:cNvPicPr>
            <a:picLocks noChangeAspect="1"/>
          </p:cNvPicPr>
          <p:nvPr/>
        </p:nvPicPr>
        <p:blipFill rotWithShape="1">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6501"/>
                    </a14:imgEffect>
                  </a14:imgLayer>
                </a14:imgProps>
              </a:ext>
              <a:ext uri="{28A0092B-C50C-407E-A947-70E740481C1C}">
                <a14:useLocalDpi xmlns:a14="http://schemas.microsoft.com/office/drawing/2010/main" val="0"/>
              </a:ext>
            </a:extLst>
          </a:blip>
          <a:srcRect b="31205"/>
          <a:stretch>
            <a:fillRect/>
          </a:stretch>
        </p:blipFill>
        <p:spPr>
          <a:xfrm>
            <a:off x="235870" y="-157107"/>
            <a:ext cx="3186779" cy="2192336"/>
          </a:xfrm>
          <a:prstGeom prst="rect">
            <a:avLst/>
          </a:prstGeom>
        </p:spPr>
      </p:pic>
      <p:pic>
        <p:nvPicPr>
          <p:cNvPr id="97" name="图片 96" descr="图片包含 笔记本, 黑暗, 电脑, 飞行&#10;&#10;描述已自动生成"/>
          <p:cNvPicPr>
            <a:picLocks noChangeAspect="1"/>
          </p:cNvPicPr>
          <p:nvPr/>
        </p:nvPicPr>
        <p:blipFill rotWithShape="1">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6501"/>
                    </a14:imgEffect>
                  </a14:imgLayer>
                </a14:imgProps>
              </a:ext>
              <a:ext uri="{28A0092B-C50C-407E-A947-70E740481C1C}">
                <a14:useLocalDpi xmlns:a14="http://schemas.microsoft.com/office/drawing/2010/main" val="0"/>
              </a:ext>
            </a:extLst>
          </a:blip>
          <a:srcRect b="31205"/>
          <a:stretch>
            <a:fillRect/>
          </a:stretch>
        </p:blipFill>
        <p:spPr>
          <a:xfrm>
            <a:off x="9297197" y="4689235"/>
            <a:ext cx="2582074" cy="1776331"/>
          </a:xfrm>
          <a:prstGeom prst="rect">
            <a:avLst/>
          </a:prstGeom>
        </p:spPr>
      </p:pic>
      <p:sp>
        <p:nvSpPr>
          <p:cNvPr id="30" name="文本框 29"/>
          <p:cNvSpPr txBox="1"/>
          <p:nvPr/>
        </p:nvSpPr>
        <p:spPr>
          <a:xfrm>
            <a:off x="4008086" y="1625827"/>
            <a:ext cx="4175829" cy="503023"/>
          </a:xfrm>
          <a:prstGeom prst="rect">
            <a:avLst/>
          </a:prstGeom>
          <a:noFill/>
        </p:spPr>
        <p:txBody>
          <a:bodyPr wrap="square" rtlCol="0">
            <a:spAutoFit/>
          </a:bodyPr>
          <a:lstStyle>
            <a:defPPr>
              <a:defRPr lang="zh-CN"/>
            </a:defPPr>
            <a:lvl1pPr algn="ctr">
              <a:lnSpc>
                <a:spcPct val="120000"/>
              </a:lnSpc>
              <a:defRPr kumimoji="1" spc="2400">
                <a:gradFill>
                  <a:gsLst>
                    <a:gs pos="0">
                      <a:srgbClr val="C58F67"/>
                    </a:gs>
                    <a:gs pos="100000">
                      <a:srgbClr val="C58F67"/>
                    </a:gs>
                    <a:gs pos="50000">
                      <a:srgbClr val="E4B684"/>
                    </a:gs>
                  </a:gsLst>
                  <a:lin ang="2700000" scaled="0"/>
                </a:gradFill>
                <a:latin typeface="思源宋体 CN" panose="02020400000000000000" pitchFamily="18" charset="-128"/>
                <a:ea typeface="思源宋体 CN" panose="02020400000000000000" pitchFamily="18" charset="-128"/>
              </a:defRPr>
            </a:lvl1pPr>
          </a:lstStyle>
          <a:p>
            <a:r>
              <a:rPr lang="zh-CN" altLang="en-US" sz="2400" b="1" dirty="0">
                <a:latin typeface="Arial" panose="020B0604020202020204" pitchFamily="34" charset="0"/>
                <a:ea typeface="思源黑体 CN Medium" panose="020B0600000000000000" pitchFamily="34" charset="-122"/>
                <a:sym typeface="Arial" panose="020B0604020202020204" pitchFamily="34" charset="0"/>
              </a:rPr>
              <a:t>语文精品课件</a:t>
            </a:r>
          </a:p>
        </p:txBody>
      </p:sp>
      <p:sp>
        <p:nvSpPr>
          <p:cNvPr id="31" name="文本框 66"/>
          <p:cNvSpPr txBox="1">
            <a:spLocks noChangeArrowheads="1"/>
          </p:cNvSpPr>
          <p:nvPr/>
        </p:nvSpPr>
        <p:spPr bwMode="auto">
          <a:xfrm>
            <a:off x="2894803" y="2421461"/>
            <a:ext cx="64023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dist" eaLnBrk="1" hangingPunct="1"/>
            <a:r>
              <a:rPr kumimoji="1" lang="en-US" altLang="zh-CN" sz="6000" b="1" dirty="0">
                <a:gradFill>
                  <a:gsLst>
                    <a:gs pos="75000">
                      <a:srgbClr val="C58F67"/>
                    </a:gs>
                    <a:gs pos="50000">
                      <a:srgbClr val="E4B684"/>
                    </a:gs>
                    <a:gs pos="25000">
                      <a:srgbClr val="C58F67"/>
                    </a:gs>
                    <a:gs pos="0">
                      <a:srgbClr val="E4B684"/>
                    </a:gs>
                    <a:gs pos="100000">
                      <a:srgbClr val="E4B684"/>
                    </a:gs>
                  </a:gsLst>
                  <a:lin ang="2700000" scaled="0"/>
                </a:gradFill>
                <a:latin typeface="思源宋体 Heavy" panose="02020900000000000000" pitchFamily="18" charset="-122"/>
                <a:ea typeface="思源宋体 Heavy" panose="02020900000000000000" pitchFamily="18" charset="-122"/>
                <a:sym typeface="Arial" panose="020B0604020202020204" pitchFamily="34" charset="0"/>
              </a:rPr>
              <a:t>《</a:t>
            </a:r>
            <a:r>
              <a:rPr kumimoji="1" lang="zh-CN" altLang="en-US" sz="6000" b="1" dirty="0">
                <a:gradFill>
                  <a:gsLst>
                    <a:gs pos="75000">
                      <a:srgbClr val="C58F67"/>
                    </a:gs>
                    <a:gs pos="50000">
                      <a:srgbClr val="E4B684"/>
                    </a:gs>
                    <a:gs pos="25000">
                      <a:srgbClr val="C58F67"/>
                    </a:gs>
                    <a:gs pos="0">
                      <a:srgbClr val="E4B684"/>
                    </a:gs>
                    <a:gs pos="100000">
                      <a:srgbClr val="E4B684"/>
                    </a:gs>
                  </a:gsLst>
                  <a:lin ang="2700000" scaled="0"/>
                </a:gradFill>
                <a:latin typeface="思源宋体 Heavy" panose="02020900000000000000" pitchFamily="18" charset="-122"/>
                <a:ea typeface="思源宋体 Heavy" panose="02020900000000000000" pitchFamily="18" charset="-122"/>
                <a:sym typeface="Arial" panose="020B0604020202020204" pitchFamily="34" charset="0"/>
              </a:rPr>
              <a:t>论语</a:t>
            </a:r>
            <a:r>
              <a:rPr kumimoji="1" lang="en-US" altLang="zh-CN" sz="6000" b="1" dirty="0">
                <a:gradFill>
                  <a:gsLst>
                    <a:gs pos="75000">
                      <a:srgbClr val="C58F67"/>
                    </a:gs>
                    <a:gs pos="50000">
                      <a:srgbClr val="E4B684"/>
                    </a:gs>
                    <a:gs pos="25000">
                      <a:srgbClr val="C58F67"/>
                    </a:gs>
                    <a:gs pos="0">
                      <a:srgbClr val="E4B684"/>
                    </a:gs>
                    <a:gs pos="100000">
                      <a:srgbClr val="E4B684"/>
                    </a:gs>
                  </a:gsLst>
                  <a:lin ang="2700000" scaled="0"/>
                </a:gradFill>
                <a:latin typeface="思源宋体 Heavy" panose="02020900000000000000" pitchFamily="18" charset="-122"/>
                <a:ea typeface="思源宋体 Heavy" panose="02020900000000000000" pitchFamily="18" charset="-122"/>
                <a:sym typeface="Arial" panose="020B0604020202020204" pitchFamily="34" charset="0"/>
              </a:rPr>
              <a:t>》</a:t>
            </a:r>
            <a:r>
              <a:rPr kumimoji="1" lang="zh-CN" altLang="en-US" sz="6000" b="1" dirty="0">
                <a:gradFill>
                  <a:gsLst>
                    <a:gs pos="75000">
                      <a:srgbClr val="C58F67"/>
                    </a:gs>
                    <a:gs pos="50000">
                      <a:srgbClr val="E4B684"/>
                    </a:gs>
                    <a:gs pos="25000">
                      <a:srgbClr val="C58F67"/>
                    </a:gs>
                    <a:gs pos="0">
                      <a:srgbClr val="E4B684"/>
                    </a:gs>
                    <a:gs pos="100000">
                      <a:srgbClr val="E4B684"/>
                    </a:gs>
                  </a:gsLst>
                  <a:lin ang="2700000" scaled="0"/>
                </a:gradFill>
                <a:latin typeface="思源宋体 Heavy" panose="02020900000000000000" pitchFamily="18" charset="-122"/>
                <a:ea typeface="思源宋体 Heavy" panose="02020900000000000000" pitchFamily="18" charset="-122"/>
                <a:sym typeface="Arial" panose="020B0604020202020204" pitchFamily="34" charset="0"/>
              </a:rPr>
              <a:t>十二章</a:t>
            </a:r>
          </a:p>
        </p:txBody>
      </p:sp>
      <p:sp>
        <p:nvSpPr>
          <p:cNvPr id="33" name="文本框 32"/>
          <p:cNvSpPr txBox="1"/>
          <p:nvPr/>
        </p:nvSpPr>
        <p:spPr>
          <a:xfrm>
            <a:off x="4144645" y="3948273"/>
            <a:ext cx="3902710" cy="369332"/>
          </a:xfrm>
          <a:prstGeom prst="rect">
            <a:avLst/>
          </a:prstGeom>
          <a:noFill/>
        </p:spPr>
        <p:txBody>
          <a:bodyPr wrap="square">
            <a:spAutoFit/>
          </a:bodyPr>
          <a:lstStyle/>
          <a:p>
            <a:pPr algn="ctr" eaLnBrk="1" hangingPunct="1"/>
            <a:r>
              <a:rPr lang="zh-CN" altLang="en-US"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七</a:t>
            </a:r>
            <a:r>
              <a:rPr lang="zh-CN" altLang="zh-CN" sz="1800"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年级</a:t>
            </a:r>
            <a:r>
              <a:rPr lang="zh-CN" altLang="en-US" sz="1800"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上</a:t>
            </a:r>
            <a:r>
              <a:rPr lang="zh-CN" altLang="zh-CN" sz="1800"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册</a:t>
            </a:r>
            <a:r>
              <a:rPr lang="en-US" altLang="zh-CN" sz="1800"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 </a:t>
            </a:r>
            <a:r>
              <a:rPr lang="zh-CN" altLang="en-US" sz="1800"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人教版</a:t>
            </a:r>
            <a:r>
              <a:rPr lang="zh-CN" altLang="zh-CN" sz="1800" b="1"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 </a:t>
            </a:r>
            <a:endParaRPr lang="zh-CN" altLang="en-US" sz="1800"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endParaRPr>
          </a:p>
        </p:txBody>
      </p:sp>
      <p:sp>
        <p:nvSpPr>
          <p:cNvPr id="5" name="矩形: 圆角 4"/>
          <p:cNvSpPr/>
          <p:nvPr/>
        </p:nvSpPr>
        <p:spPr>
          <a:xfrm>
            <a:off x="8674100" y="1052513"/>
            <a:ext cx="3857380" cy="504825"/>
          </a:xfrm>
          <a:prstGeom prst="roundRect">
            <a:avLst>
              <a:gd name="adj" fmla="val 50000"/>
            </a:avLst>
          </a:prstGeom>
          <a:gradFill>
            <a:gsLst>
              <a:gs pos="0">
                <a:srgbClr val="C0936B">
                  <a:alpha val="28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36" name="矩形: 圆角 35"/>
          <p:cNvSpPr/>
          <p:nvPr/>
        </p:nvSpPr>
        <p:spPr>
          <a:xfrm flipH="1">
            <a:off x="-339480" y="4733600"/>
            <a:ext cx="3857380" cy="504825"/>
          </a:xfrm>
          <a:prstGeom prst="roundRect">
            <a:avLst>
              <a:gd name="adj" fmla="val 50000"/>
            </a:avLst>
          </a:prstGeom>
          <a:gradFill>
            <a:gsLst>
              <a:gs pos="0">
                <a:srgbClr val="C0936B">
                  <a:alpha val="28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37" name="矩形: 圆角 36"/>
          <p:cNvSpPr/>
          <p:nvPr/>
        </p:nvSpPr>
        <p:spPr>
          <a:xfrm flipH="1">
            <a:off x="781251" y="5108014"/>
            <a:ext cx="3857380" cy="504825"/>
          </a:xfrm>
          <a:prstGeom prst="roundRect">
            <a:avLst>
              <a:gd name="adj" fmla="val 50000"/>
            </a:avLst>
          </a:prstGeom>
          <a:gradFill>
            <a:gsLst>
              <a:gs pos="0">
                <a:srgbClr val="E4B684">
                  <a:alpha val="46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39" name="矩形: 圆角 38"/>
          <p:cNvSpPr/>
          <p:nvPr/>
        </p:nvSpPr>
        <p:spPr>
          <a:xfrm>
            <a:off x="8183915" y="1455776"/>
            <a:ext cx="3857380" cy="504825"/>
          </a:xfrm>
          <a:prstGeom prst="roundRect">
            <a:avLst>
              <a:gd name="adj" fmla="val 50000"/>
            </a:avLst>
          </a:prstGeom>
          <a:gradFill>
            <a:gsLst>
              <a:gs pos="0">
                <a:srgbClr val="E4B684">
                  <a:alpha val="46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1000" fill="hold"/>
                                        <p:tgtEl>
                                          <p:spTgt spid="9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0" grpId="0"/>
      <p:bldP spid="31" grpId="0"/>
      <p:bldP spid="33" grpId="0"/>
      <p:bldP spid="5" grpId="0" animBg="1"/>
      <p:bldP spid="36" grpId="0" animBg="1"/>
      <p:bldP spid="37" grpId="0" animBg="1"/>
      <p:bldP spid="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a:spLocks noChangeArrowheads="1"/>
          </p:cNvSpPr>
          <p:nvPr>
            <p:custDataLst>
              <p:tags r:id="rId1"/>
            </p:custDataLst>
          </p:nvPr>
        </p:nvSpPr>
        <p:spPr bwMode="auto">
          <a:xfrm>
            <a:off x="4219132" y="2628667"/>
            <a:ext cx="842486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565"/>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为人谋而不忠乎   （           ）</a:t>
            </a:r>
            <a:endPar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lnSpc>
                <a:spcPts val="4565"/>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为：</a:t>
            </a:r>
            <a:endPar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lnSpc>
                <a:spcPts val="4565"/>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可以为师矣       （             ）</a:t>
            </a:r>
            <a:endPar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290" name="TextBox 2"/>
          <p:cNvSpPr/>
          <p:nvPr>
            <p:custDataLst>
              <p:tags r:id="rId2"/>
            </p:custDataLst>
          </p:nvPr>
        </p:nvSpPr>
        <p:spPr>
          <a:xfrm>
            <a:off x="7023529" y="2742894"/>
            <a:ext cx="576262" cy="52228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en-US" sz="28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替</a:t>
            </a:r>
            <a:endParaRPr lang="zh-CN" altLang="en-US" sz="2800" kern="0" dirty="0">
              <a:solidFill>
                <a:srgbClr val="FF0000"/>
              </a:solidFill>
              <a:ea typeface="思源黑体 CN Medium" panose="020B0600000000000000" pitchFamily="34" charset="-122"/>
              <a:sym typeface="Arial" panose="020B0604020202020204" pitchFamily="34" charset="0"/>
            </a:endParaRPr>
          </a:p>
        </p:txBody>
      </p:sp>
      <p:sp>
        <p:nvSpPr>
          <p:cNvPr id="12291" name="TextBox 3"/>
          <p:cNvSpPr/>
          <p:nvPr>
            <p:custDataLst>
              <p:tags r:id="rId3"/>
            </p:custDataLst>
          </p:nvPr>
        </p:nvSpPr>
        <p:spPr>
          <a:xfrm>
            <a:off x="6857313" y="3904257"/>
            <a:ext cx="576262" cy="522287"/>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en-US" sz="28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做</a:t>
            </a:r>
            <a:endParaRPr lang="zh-CN" altLang="en-US" sz="2800" kern="0" dirty="0">
              <a:solidFill>
                <a:srgbClr val="FF0000"/>
              </a:solidFill>
              <a:ea typeface="思源黑体 CN Medium" panose="020B0600000000000000" pitchFamily="34" charset="-122"/>
              <a:sym typeface="Arial" panose="020B0604020202020204" pitchFamily="34" charset="0"/>
            </a:endParaRPr>
          </a:p>
        </p:txBody>
      </p:sp>
      <p:sp>
        <p:nvSpPr>
          <p:cNvPr id="6" name="矩形 5"/>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fill="hold"/>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dissolve">
                                      <p:cBhvr>
                                        <p:cTn id="12" dur="500" fill="hold"/>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1"/>
          <p:cNvSpPr/>
          <p:nvPr>
            <p:custDataLst>
              <p:tags r:id="rId1"/>
            </p:custDataLst>
          </p:nvPr>
        </p:nvSpPr>
        <p:spPr>
          <a:xfrm>
            <a:off x="3092101" y="1149092"/>
            <a:ext cx="10858500" cy="5016758"/>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(5)</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词类活用</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①吾</a:t>
            </a:r>
            <a:r>
              <a:rPr lang="zh-CN" altLang="zh-CN" sz="2000" u="sng"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日</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三省吾身</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②温</a:t>
            </a:r>
            <a:r>
              <a:rPr lang="zh-CN" altLang="zh-CN" sz="2000" u="sng"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故</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而知</a:t>
            </a:r>
            <a:r>
              <a:rPr lang="zh-CN" altLang="zh-CN" sz="2000" u="sng"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新</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③好之者不如</a:t>
            </a:r>
            <a:r>
              <a:rPr lang="zh-CN" altLang="zh-CN" sz="2000" u="sng"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乐</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之者</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④</a:t>
            </a:r>
            <a:r>
              <a:rPr lang="zh-CN" altLang="zh-CN" sz="2000" u="sng"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饭</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疏食，饮水</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(6)</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语气词</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①传不习</a:t>
            </a:r>
            <a:r>
              <a:rPr lang="zh-CN" altLang="zh-CN" sz="2000" u="sng"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乎</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②可以为师</a:t>
            </a:r>
            <a:r>
              <a:rPr lang="zh-CN" altLang="zh-CN" sz="2000" u="sng"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矣</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ea typeface="思源黑体 CN Medium" panose="020B0600000000000000" pitchFamily="34" charset="-122"/>
              <a:sym typeface="Arial" panose="020B0604020202020204" pitchFamily="34" charset="0"/>
            </a:endParaRPr>
          </a:p>
        </p:txBody>
      </p:sp>
      <p:sp>
        <p:nvSpPr>
          <p:cNvPr id="13314" name="TextBox 2"/>
          <p:cNvSpPr/>
          <p:nvPr>
            <p:custDataLst>
              <p:tags r:id="rId2"/>
            </p:custDataLst>
          </p:nvPr>
        </p:nvSpPr>
        <p:spPr>
          <a:xfrm>
            <a:off x="6321077" y="3817491"/>
            <a:ext cx="2735262"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名词作动词，吃</a:t>
            </a:r>
            <a:endParaRPr lang="zh-CN" altLang="en-US" sz="2000" kern="0" dirty="0">
              <a:ea typeface="思源黑体 CN Medium" panose="020B0600000000000000" pitchFamily="34" charset="-122"/>
              <a:sym typeface="Arial" panose="020B0604020202020204" pitchFamily="34" charset="0"/>
            </a:endParaRPr>
          </a:p>
        </p:txBody>
      </p:sp>
      <p:sp>
        <p:nvSpPr>
          <p:cNvPr id="13315" name="TextBox 3"/>
          <p:cNvSpPr/>
          <p:nvPr>
            <p:custDataLst>
              <p:tags r:id="rId3"/>
            </p:custDataLst>
          </p:nvPr>
        </p:nvSpPr>
        <p:spPr>
          <a:xfrm>
            <a:off x="5172521" y="1975705"/>
            <a:ext cx="3097212"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名词作状语，每天</a:t>
            </a:r>
            <a:endParaRPr lang="zh-CN" altLang="en-US" sz="2000" kern="0" dirty="0">
              <a:ea typeface="思源黑体 CN Medium" panose="020B0600000000000000" pitchFamily="34" charset="-122"/>
              <a:sym typeface="Arial" panose="020B0604020202020204" pitchFamily="34" charset="0"/>
            </a:endParaRPr>
          </a:p>
        </p:txBody>
      </p:sp>
      <p:sp>
        <p:nvSpPr>
          <p:cNvPr id="13316" name="TextBox 4"/>
          <p:cNvSpPr/>
          <p:nvPr>
            <p:custDataLst>
              <p:tags r:id="rId4"/>
            </p:custDataLst>
          </p:nvPr>
        </p:nvSpPr>
        <p:spPr>
          <a:xfrm>
            <a:off x="4904162" y="2565618"/>
            <a:ext cx="61214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形容词作名词，分别译为</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旧的知识</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en-US" sz="2000" kern="0" dirty="0">
              <a:ea typeface="思源黑体 CN Medium" panose="020B0600000000000000" pitchFamily="34" charset="-122"/>
              <a:sym typeface="Arial" panose="020B0604020202020204" pitchFamily="34" charset="0"/>
            </a:endParaRPr>
          </a:p>
        </p:txBody>
      </p:sp>
      <p:sp>
        <p:nvSpPr>
          <p:cNvPr id="13317" name="TextBox 5"/>
          <p:cNvSpPr/>
          <p:nvPr>
            <p:custDataLst>
              <p:tags r:id="rId5"/>
            </p:custDataLst>
          </p:nvPr>
        </p:nvSpPr>
        <p:spPr>
          <a:xfrm>
            <a:off x="4989164" y="3817491"/>
            <a:ext cx="2160587"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新的理解</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en-US" sz="2000" kern="0" dirty="0">
              <a:ea typeface="思源黑体 CN Medium" panose="020B0600000000000000" pitchFamily="34" charset="-122"/>
              <a:sym typeface="Arial" panose="020B0604020202020204" pitchFamily="34" charset="0"/>
            </a:endParaRPr>
          </a:p>
        </p:txBody>
      </p:sp>
      <p:sp>
        <p:nvSpPr>
          <p:cNvPr id="13318" name="TextBox 6"/>
          <p:cNvSpPr/>
          <p:nvPr>
            <p:custDataLst>
              <p:tags r:id="rId6"/>
            </p:custDataLst>
          </p:nvPr>
        </p:nvSpPr>
        <p:spPr>
          <a:xfrm>
            <a:off x="5621472" y="3215287"/>
            <a:ext cx="4103687"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意动用法，以</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为快乐</a:t>
            </a:r>
            <a:endParaRPr lang="zh-CN" altLang="en-US" sz="2000" kern="0" dirty="0">
              <a:ea typeface="思源黑体 CN Medium" panose="020B0600000000000000" pitchFamily="34" charset="-122"/>
              <a:sym typeface="Arial" panose="020B0604020202020204" pitchFamily="34" charset="0"/>
            </a:endParaRPr>
          </a:p>
        </p:txBody>
      </p:sp>
      <p:sp>
        <p:nvSpPr>
          <p:cNvPr id="13319" name="TextBox 7"/>
          <p:cNvSpPr/>
          <p:nvPr>
            <p:custDataLst>
              <p:tags r:id="rId7"/>
            </p:custDataLst>
          </p:nvPr>
        </p:nvSpPr>
        <p:spPr>
          <a:xfrm>
            <a:off x="5056894" y="5658478"/>
            <a:ext cx="223202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相当于</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了</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en-US" sz="2000" kern="0" dirty="0">
              <a:ea typeface="思源黑体 CN Medium" panose="020B0600000000000000" pitchFamily="34" charset="-122"/>
              <a:sym typeface="Arial" panose="020B0604020202020204" pitchFamily="34" charset="0"/>
            </a:endParaRPr>
          </a:p>
        </p:txBody>
      </p:sp>
      <p:sp>
        <p:nvSpPr>
          <p:cNvPr id="13320" name="TextBox 8"/>
          <p:cNvSpPr/>
          <p:nvPr>
            <p:custDataLst>
              <p:tags r:id="rId8"/>
            </p:custDataLst>
          </p:nvPr>
        </p:nvSpPr>
        <p:spPr>
          <a:xfrm>
            <a:off x="4816368" y="5020856"/>
            <a:ext cx="223202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相当于</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吗</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en-US" sz="2000" kern="0" dirty="0">
              <a:ea typeface="思源黑体 CN Medium" panose="020B0600000000000000" pitchFamily="34" charset="-122"/>
              <a:sym typeface="Arial" panose="020B0604020202020204" pitchFamily="34" charset="0"/>
            </a:endParaRPr>
          </a:p>
        </p:txBody>
      </p:sp>
      <p:sp>
        <p:nvSpPr>
          <p:cNvPr id="10" name="矩形 9"/>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fill="hold"/>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dissolve">
                                      <p:cBhvr>
                                        <p:cTn id="12" dur="500" fill="hold"/>
                                        <p:tgtEl>
                                          <p:spTgt spid="1331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dissolve">
                                      <p:cBhvr>
                                        <p:cTn id="15" dur="500" fill="hold"/>
                                        <p:tgtEl>
                                          <p:spTgt spid="133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318"/>
                                        </p:tgtEl>
                                        <p:attrNameLst>
                                          <p:attrName>style.visibility</p:attrName>
                                        </p:attrNameLst>
                                      </p:cBhvr>
                                      <p:to>
                                        <p:strVal val="visible"/>
                                      </p:to>
                                    </p:set>
                                    <p:animEffect transition="in" filter="dissolve">
                                      <p:cBhvr>
                                        <p:cTn id="20" dur="500" fill="hold"/>
                                        <p:tgtEl>
                                          <p:spTgt spid="1331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314"/>
                                        </p:tgtEl>
                                        <p:attrNameLst>
                                          <p:attrName>style.visibility</p:attrName>
                                        </p:attrNameLst>
                                      </p:cBhvr>
                                      <p:to>
                                        <p:strVal val="visible"/>
                                      </p:to>
                                    </p:set>
                                    <p:animEffect transition="in" filter="dissolve">
                                      <p:cBhvr>
                                        <p:cTn id="25" dur="500" fill="hold"/>
                                        <p:tgtEl>
                                          <p:spTgt spid="133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320"/>
                                        </p:tgtEl>
                                        <p:attrNameLst>
                                          <p:attrName>style.visibility</p:attrName>
                                        </p:attrNameLst>
                                      </p:cBhvr>
                                      <p:to>
                                        <p:strVal val="visible"/>
                                      </p:to>
                                    </p:set>
                                    <p:animEffect transition="in" filter="dissolve">
                                      <p:cBhvr>
                                        <p:cTn id="30" dur="500" fill="hold"/>
                                        <p:tgtEl>
                                          <p:spTgt spid="1332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3319"/>
                                        </p:tgtEl>
                                        <p:attrNameLst>
                                          <p:attrName>style.visibility</p:attrName>
                                        </p:attrNameLst>
                                      </p:cBhvr>
                                      <p:to>
                                        <p:strVal val="visible"/>
                                      </p:to>
                                    </p:set>
                                    <p:animEffect transition="in" filter="dissolve">
                                      <p:cBhvr>
                                        <p:cTn id="35" dur="500" fill="hold"/>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6" grpId="0" animBg="1"/>
      <p:bldP spid="13317" grpId="0" animBg="1"/>
      <p:bldP spid="13318" grpId="0" animBg="1"/>
      <p:bldP spid="13319" grpId="0" animBg="1"/>
      <p:bldP spid="133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p:nvPr>
            <p:custDataLst>
              <p:tags r:id="rId1"/>
            </p:custDataLst>
          </p:nvPr>
        </p:nvSpPr>
        <p:spPr>
          <a:xfrm>
            <a:off x="842886" y="1054100"/>
            <a:ext cx="10676014" cy="458189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(7)</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重点句子翻译</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①有朋自远方来，不亦乐乎？人不知而不愠，不亦君子乎？</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有志同道合的人从远方来，不是很令人愉快的吗？别人不了解我，我也不生气，不也是一个道德上有修养的人吗？</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②学而不思则罔，思而不学则殆。</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只学习不思考，就会感到迷茫而无所适从；只思考而不学习，就会有疑惑。</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2"/>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7">
                                            <p:txEl>
                                              <p:pRg st="1" end="1"/>
                                            </p:txEl>
                                          </p:spTgt>
                                        </p:tgtEl>
                                        <p:attrNameLst>
                                          <p:attrName>style.visibility</p:attrName>
                                        </p:attrNameLst>
                                      </p:cBhvr>
                                      <p:to>
                                        <p:strVal val="visible"/>
                                      </p:to>
                                    </p:set>
                                    <p:animEffect transition="in" filter="blinds(horizontal)">
                                      <p:cBhvr>
                                        <p:cTn id="7" dur="500" fill="hold"/>
                                        <p:tgtEl>
                                          <p:spTgt spid="143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37">
                                            <p:txEl>
                                              <p:pRg st="2" end="2"/>
                                            </p:txEl>
                                          </p:spTgt>
                                        </p:tgtEl>
                                        <p:attrNameLst>
                                          <p:attrName>style.visibility</p:attrName>
                                        </p:attrNameLst>
                                      </p:cBhvr>
                                      <p:to>
                                        <p:strVal val="visible"/>
                                      </p:to>
                                    </p:set>
                                    <p:animEffect transition="in" filter="dissolve">
                                      <p:cBhvr>
                                        <p:cTn id="12" dur="500" fill="hold"/>
                                        <p:tgtEl>
                                          <p:spTgt spid="143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37">
                                            <p:txEl>
                                              <p:pRg st="3" end="3"/>
                                            </p:txEl>
                                          </p:spTgt>
                                        </p:tgtEl>
                                        <p:attrNameLst>
                                          <p:attrName>style.visibility</p:attrName>
                                        </p:attrNameLst>
                                      </p:cBhvr>
                                      <p:to>
                                        <p:strVal val="visible"/>
                                      </p:to>
                                    </p:set>
                                    <p:animEffect transition="in" filter="blinds(horizontal)">
                                      <p:cBhvr>
                                        <p:cTn id="17" dur="500" fill="hold"/>
                                        <p:tgtEl>
                                          <p:spTgt spid="143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337">
                                            <p:txEl>
                                              <p:pRg st="4" end="4"/>
                                            </p:txEl>
                                          </p:spTgt>
                                        </p:tgtEl>
                                        <p:attrNameLst>
                                          <p:attrName>style.visibility</p:attrName>
                                        </p:attrNameLst>
                                      </p:cBhvr>
                                      <p:to>
                                        <p:strVal val="visible"/>
                                      </p:to>
                                    </p:set>
                                    <p:animEffect transition="in" filter="dissolve">
                                      <p:cBhvr>
                                        <p:cTn id="22" dur="500" fill="hold"/>
                                        <p:tgtEl>
                                          <p:spTgt spid="143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p:nvPr>
            <p:custDataLst>
              <p:tags r:id="rId1"/>
            </p:custDataLst>
          </p:nvPr>
        </p:nvSpPr>
        <p:spPr>
          <a:xfrm>
            <a:off x="842886" y="1054100"/>
            <a:ext cx="10676014" cy="4928144"/>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③三人行，必有我师焉。择其善者而从之，其不善者而改之。</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几个人在一起，其中必定有人可以作为我的老师。我选取他的优点来学习，不好的地方就改正。</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④子在川上曰：</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逝者如斯夫，不舍昼夜。</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孔子在河边感叹说：</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时光像河水一样流去，日夜不停。</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⑤博学而笃志，切问而近思，仁在其中矣。</a:t>
            </a: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广泛地学习，坚守自己的志向，遇不明白的事能恳切地发问求教，多思考当前的事情，仁德就在这里面了。</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2"/>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blinds(horizontal)">
                                      <p:cBhvr>
                                        <p:cTn id="7" dur="500" fill="hold"/>
                                        <p:tgtEl>
                                          <p:spTgt spid="153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1">
                                            <p:txEl>
                                              <p:pRg st="1" end="1"/>
                                            </p:txEl>
                                          </p:spTgt>
                                        </p:tgtEl>
                                        <p:attrNameLst>
                                          <p:attrName>style.visibility</p:attrName>
                                        </p:attrNameLst>
                                      </p:cBhvr>
                                      <p:to>
                                        <p:strVal val="visible"/>
                                      </p:to>
                                    </p:set>
                                    <p:animEffect transition="in" filter="dissolve">
                                      <p:cBhvr>
                                        <p:cTn id="12" dur="500" fill="hold"/>
                                        <p:tgtEl>
                                          <p:spTgt spid="153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1">
                                            <p:txEl>
                                              <p:pRg st="2" end="2"/>
                                            </p:txEl>
                                          </p:spTgt>
                                        </p:tgtEl>
                                        <p:attrNameLst>
                                          <p:attrName>style.visibility</p:attrName>
                                        </p:attrNameLst>
                                      </p:cBhvr>
                                      <p:to>
                                        <p:strVal val="visible"/>
                                      </p:to>
                                    </p:set>
                                    <p:animEffect transition="in" filter="blinds(horizontal)">
                                      <p:cBhvr>
                                        <p:cTn id="17" dur="500" fill="hold"/>
                                        <p:tgtEl>
                                          <p:spTgt spid="153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361">
                                            <p:txEl>
                                              <p:pRg st="3" end="3"/>
                                            </p:txEl>
                                          </p:spTgt>
                                        </p:tgtEl>
                                        <p:attrNameLst>
                                          <p:attrName>style.visibility</p:attrName>
                                        </p:attrNameLst>
                                      </p:cBhvr>
                                      <p:to>
                                        <p:strVal val="visible"/>
                                      </p:to>
                                    </p:set>
                                    <p:animEffect transition="in" filter="dissolve">
                                      <p:cBhvr>
                                        <p:cTn id="22" dur="500" fill="hold"/>
                                        <p:tgtEl>
                                          <p:spTgt spid="153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361">
                                            <p:txEl>
                                              <p:pRg st="4" end="4"/>
                                            </p:txEl>
                                          </p:spTgt>
                                        </p:tgtEl>
                                        <p:attrNameLst>
                                          <p:attrName>style.visibility</p:attrName>
                                        </p:attrNameLst>
                                      </p:cBhvr>
                                      <p:to>
                                        <p:strVal val="visible"/>
                                      </p:to>
                                    </p:set>
                                    <p:animEffect transition="in" filter="blinds(horizontal)">
                                      <p:cBhvr>
                                        <p:cTn id="27" dur="500" fill="hold"/>
                                        <p:tgtEl>
                                          <p:spTgt spid="153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361">
                                            <p:txEl>
                                              <p:pRg st="5" end="5"/>
                                            </p:txEl>
                                          </p:spTgt>
                                        </p:tgtEl>
                                        <p:attrNameLst>
                                          <p:attrName>style.visibility</p:attrName>
                                        </p:attrNameLst>
                                      </p:cBhvr>
                                      <p:to>
                                        <p:strVal val="visible"/>
                                      </p:to>
                                    </p:set>
                                    <p:animEffect transition="in" filter="dissolve">
                                      <p:cBhvr>
                                        <p:cTn id="32" dur="500" fill="hold"/>
                                        <p:tgtEl>
                                          <p:spTgt spid="153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8"/>
          <p:cNvSpPr>
            <a:spLocks noChangeArrowheads="1"/>
          </p:cNvSpPr>
          <p:nvPr>
            <p:custDataLst>
              <p:tags r:id="rId1"/>
            </p:custDataLst>
          </p:nvPr>
        </p:nvSpPr>
        <p:spPr bwMode="auto">
          <a:xfrm>
            <a:off x="660400" y="1300436"/>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步骤二  整体感知  走进文本</a:t>
            </a:r>
          </a:p>
        </p:txBody>
      </p:sp>
      <p:sp>
        <p:nvSpPr>
          <p:cNvPr id="16386" name="TextBox 2"/>
          <p:cNvSpPr/>
          <p:nvPr>
            <p:custDataLst>
              <p:tags r:id="rId2"/>
            </p:custDataLst>
          </p:nvPr>
        </p:nvSpPr>
        <p:spPr>
          <a:xfrm>
            <a:off x="797812" y="1762101"/>
            <a:ext cx="10426197" cy="378565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采用多种形式朗读课文，注意读音和节奏。</a:t>
            </a:r>
          </a:p>
          <a:p>
            <a:pPr>
              <a:lnSpc>
                <a:spcPct val="1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①读时要字正腔圆。</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字正</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就是字音准确，“腔圆</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就是发音饱满。</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②</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处理好停顿，控制节奏。</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③</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把握重读和轻读。</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④</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注意语速语调，做到声韵和谐，抑扬顿挫。示例：</a:t>
            </a:r>
          </a:p>
          <a:p>
            <a:pPr>
              <a:lnSpc>
                <a:spcPct val="150000"/>
              </a:lnSpc>
            </a:pP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有朋</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自远方来，不亦</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说乎？</a:t>
            </a:r>
          </a:p>
          <a:p>
            <a:pPr>
              <a:lnSpc>
                <a:spcPct val="150000"/>
              </a:lnSpc>
            </a:pP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人不知</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而不愠，不亦君子乎？</a:t>
            </a:r>
          </a:p>
          <a:p>
            <a:pPr>
              <a:lnSpc>
                <a:spcPct val="150000"/>
              </a:lnSpc>
            </a:pP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吾日</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三省</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吾身：为人谋</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而不忠乎？与朋友交</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而不信乎？</a:t>
            </a:r>
          </a:p>
          <a:p>
            <a:pPr>
              <a:lnSpc>
                <a:spcPct val="150000"/>
              </a:lnSpc>
            </a:pP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吾十有五</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而志于学，三十</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而立。</a:t>
            </a:r>
          </a:p>
          <a:p>
            <a:pPr>
              <a:lnSpc>
                <a:spcPct val="150000"/>
              </a:lnSpc>
            </a:pP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学</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而不思</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则罔，思</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而不学</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则殆。</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5" name="矩形 4"/>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2"/>
          <p:cNvSpPr>
            <a:spLocks noChangeArrowheads="1"/>
          </p:cNvSpPr>
          <p:nvPr>
            <p:custDataLst>
              <p:tags r:id="rId1"/>
            </p:custDataLst>
          </p:nvPr>
        </p:nvSpPr>
        <p:spPr bwMode="auto">
          <a:xfrm>
            <a:off x="660400" y="1265564"/>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步骤三  重点精读  质疑问难</a:t>
            </a:r>
          </a:p>
        </p:txBody>
      </p:sp>
      <p:sp>
        <p:nvSpPr>
          <p:cNvPr id="17411" name="TextBox 3"/>
          <p:cNvSpPr/>
          <p:nvPr>
            <p:custDataLst>
              <p:tags r:id="rId2"/>
            </p:custDataLst>
          </p:nvPr>
        </p:nvSpPr>
        <p:spPr>
          <a:xfrm>
            <a:off x="803146" y="1660382"/>
            <a:ext cx="10372982" cy="440120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．《〈论语〉十二章》分别讲了哪几个方面的内容？请分别找出相应的句子。</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分别讲了学习态度、学习方法、品德修养三方面的内容。</a:t>
            </a: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学习态度：</a:t>
            </a:r>
            <a:endPar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①</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知之者不如好之者，好之者不如乐之者。</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以学为乐，培养兴趣</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②三人行，必有我师焉。</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谦虚好学</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③择其善者而从之，其不善者而改之。</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既要从正面学习其经验，又要从反面吸取教训</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④逝者如斯夫，不舍昼夜。</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珍惜时间</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5" name="矩形 4"/>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fill="hold"/>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fill="hold"/>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fill="hold"/>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dissolve">
                                      <p:cBhvr>
                                        <p:cTn id="22" dur="500" fill="hold"/>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dissolve">
                                      <p:cBhvr>
                                        <p:cTn id="27" dur="500" fill="hold"/>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dissolve">
                                      <p:cBhvr>
                                        <p:cTn id="32" dur="500" fill="hold"/>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dissolve">
                                      <p:cBhvr>
                                        <p:cTn id="37" dur="500" fill="hold"/>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p:nvPr>
            <p:custDataLst>
              <p:tags r:id="rId1"/>
            </p:custDataLst>
          </p:nvPr>
        </p:nvSpPr>
        <p:spPr>
          <a:xfrm>
            <a:off x="1134118" y="2107056"/>
            <a:ext cx="8569325" cy="308148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学习方法：</a:t>
            </a:r>
            <a:endPar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①</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学而时习之，不亦说乎？</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学习态度</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②传不习乎？</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勤于反思</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③温故而知新，可以为师矣。</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强调复习</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④学而不思则罔，思而不学则殆。</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学思结合</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2"/>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943" y="2298057"/>
            <a:ext cx="2667000" cy="35814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33">
                                            <p:txEl>
                                              <p:pRg st="1" end="1"/>
                                            </p:txEl>
                                          </p:spTgt>
                                        </p:tgtEl>
                                        <p:attrNameLst>
                                          <p:attrName>style.visibility</p:attrName>
                                        </p:attrNameLst>
                                      </p:cBhvr>
                                      <p:to>
                                        <p:strVal val="visible"/>
                                      </p:to>
                                    </p:set>
                                    <p:animEffect transition="in" filter="dissolve">
                                      <p:cBhvr>
                                        <p:cTn id="7" dur="500" fill="hold"/>
                                        <p:tgtEl>
                                          <p:spTgt spid="184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33">
                                            <p:txEl>
                                              <p:pRg st="2" end="2"/>
                                            </p:txEl>
                                          </p:spTgt>
                                        </p:tgtEl>
                                        <p:attrNameLst>
                                          <p:attrName>style.visibility</p:attrName>
                                        </p:attrNameLst>
                                      </p:cBhvr>
                                      <p:to>
                                        <p:strVal val="visible"/>
                                      </p:to>
                                    </p:set>
                                    <p:animEffect transition="in" filter="dissolve">
                                      <p:cBhvr>
                                        <p:cTn id="12" dur="500" fill="hold"/>
                                        <p:tgtEl>
                                          <p:spTgt spid="184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433">
                                            <p:txEl>
                                              <p:pRg st="3" end="3"/>
                                            </p:txEl>
                                          </p:spTgt>
                                        </p:tgtEl>
                                        <p:attrNameLst>
                                          <p:attrName>style.visibility</p:attrName>
                                        </p:attrNameLst>
                                      </p:cBhvr>
                                      <p:to>
                                        <p:strVal val="visible"/>
                                      </p:to>
                                    </p:set>
                                    <p:animEffect transition="in" filter="dissolve">
                                      <p:cBhvr>
                                        <p:cTn id="17" dur="500" fill="hold"/>
                                        <p:tgtEl>
                                          <p:spTgt spid="1843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433">
                                            <p:txEl>
                                              <p:pRg st="4" end="4"/>
                                            </p:txEl>
                                          </p:spTgt>
                                        </p:tgtEl>
                                        <p:attrNameLst>
                                          <p:attrName>style.visibility</p:attrName>
                                        </p:attrNameLst>
                                      </p:cBhvr>
                                      <p:to>
                                        <p:strVal val="visible"/>
                                      </p:to>
                                    </p:set>
                                    <p:animEffect transition="in" filter="dissolve">
                                      <p:cBhvr>
                                        <p:cTn id="22" dur="500" fill="hold"/>
                                        <p:tgtEl>
                                          <p:spTgt spid="184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p:nvPr>
            <p:custDataLst>
              <p:tags r:id="rId1"/>
            </p:custDataLst>
          </p:nvPr>
        </p:nvSpPr>
        <p:spPr>
          <a:xfrm>
            <a:off x="842886" y="1150678"/>
            <a:ext cx="10676014" cy="4658839"/>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5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品德修养：</a:t>
            </a:r>
            <a:endPar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15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①</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有朋自远方来，不亦乐乎？人不知而不愠，不亦君子乎？</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宽以待人</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15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②吾日三省吾身：为人谋而不忠乎？与朋友交而不信乎？</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忠实守信</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15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③吾十有五而志于学，三十而立，四十而不惑，五十而知天命，六十而耳顺，七十而从心所欲，不逾矩。</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顺心而为</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15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④子曰：</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贤哉，回也！一箪食，一瓢饮，在陋巷，人不堪其忧，回也不改其乐。贤哉，回也！</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安贫乐道</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15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⑤饭疏食，饮水，曲肱而枕之，乐亦在其中矣。不义而富且贵，于我如浮云。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安贫乐道</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15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⑥三军可夺帅也，匹夫不可夺志也。</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坚守志向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15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⑦博学而笃志，切问而近思，仁在其中矣。</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博学仁德</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2"/>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457">
                                            <p:txEl>
                                              <p:pRg st="1" end="1"/>
                                            </p:txEl>
                                          </p:spTgt>
                                        </p:tgtEl>
                                        <p:attrNameLst>
                                          <p:attrName>style.visibility</p:attrName>
                                        </p:attrNameLst>
                                      </p:cBhvr>
                                      <p:to>
                                        <p:strVal val="visible"/>
                                      </p:to>
                                    </p:set>
                                    <p:animEffect transition="in" filter="dissolve">
                                      <p:cBhvr>
                                        <p:cTn id="7" dur="500" fill="hold"/>
                                        <p:tgtEl>
                                          <p:spTgt spid="1945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7">
                                            <p:txEl>
                                              <p:pRg st="2" end="2"/>
                                            </p:txEl>
                                          </p:spTgt>
                                        </p:tgtEl>
                                        <p:attrNameLst>
                                          <p:attrName>style.visibility</p:attrName>
                                        </p:attrNameLst>
                                      </p:cBhvr>
                                      <p:to>
                                        <p:strVal val="visible"/>
                                      </p:to>
                                    </p:set>
                                    <p:animEffect transition="in" filter="dissolve">
                                      <p:cBhvr>
                                        <p:cTn id="12" dur="500" fill="hold"/>
                                        <p:tgtEl>
                                          <p:spTgt spid="194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457">
                                            <p:txEl>
                                              <p:pRg st="3" end="3"/>
                                            </p:txEl>
                                          </p:spTgt>
                                        </p:tgtEl>
                                        <p:attrNameLst>
                                          <p:attrName>style.visibility</p:attrName>
                                        </p:attrNameLst>
                                      </p:cBhvr>
                                      <p:to>
                                        <p:strVal val="visible"/>
                                      </p:to>
                                    </p:set>
                                    <p:animEffect transition="in" filter="dissolve">
                                      <p:cBhvr>
                                        <p:cTn id="17" dur="500" fill="hold"/>
                                        <p:tgtEl>
                                          <p:spTgt spid="1945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457">
                                            <p:txEl>
                                              <p:pRg st="4" end="4"/>
                                            </p:txEl>
                                          </p:spTgt>
                                        </p:tgtEl>
                                        <p:attrNameLst>
                                          <p:attrName>style.visibility</p:attrName>
                                        </p:attrNameLst>
                                      </p:cBhvr>
                                      <p:to>
                                        <p:strVal val="visible"/>
                                      </p:to>
                                    </p:set>
                                    <p:animEffect transition="in" filter="dissolve">
                                      <p:cBhvr>
                                        <p:cTn id="22" dur="500" fill="hold"/>
                                        <p:tgtEl>
                                          <p:spTgt spid="1945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9457">
                                            <p:txEl>
                                              <p:pRg st="5" end="5"/>
                                            </p:txEl>
                                          </p:spTgt>
                                        </p:tgtEl>
                                        <p:attrNameLst>
                                          <p:attrName>style.visibility</p:attrName>
                                        </p:attrNameLst>
                                      </p:cBhvr>
                                      <p:to>
                                        <p:strVal val="visible"/>
                                      </p:to>
                                    </p:set>
                                    <p:animEffect transition="in" filter="dissolve">
                                      <p:cBhvr>
                                        <p:cTn id="27" dur="500" fill="hold"/>
                                        <p:tgtEl>
                                          <p:spTgt spid="1945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457">
                                            <p:txEl>
                                              <p:pRg st="6" end="6"/>
                                            </p:txEl>
                                          </p:spTgt>
                                        </p:tgtEl>
                                        <p:attrNameLst>
                                          <p:attrName>style.visibility</p:attrName>
                                        </p:attrNameLst>
                                      </p:cBhvr>
                                      <p:to>
                                        <p:strVal val="visible"/>
                                      </p:to>
                                    </p:set>
                                    <p:animEffect transition="in" filter="dissolve">
                                      <p:cBhvr>
                                        <p:cTn id="32" dur="500" fill="hold"/>
                                        <p:tgtEl>
                                          <p:spTgt spid="1945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9457">
                                            <p:txEl>
                                              <p:pRg st="7" end="7"/>
                                            </p:txEl>
                                          </p:spTgt>
                                        </p:tgtEl>
                                        <p:attrNameLst>
                                          <p:attrName>style.visibility</p:attrName>
                                        </p:attrNameLst>
                                      </p:cBhvr>
                                      <p:to>
                                        <p:strVal val="visible"/>
                                      </p:to>
                                    </p:set>
                                    <p:animEffect transition="in" filter="dissolve">
                                      <p:cBhvr>
                                        <p:cTn id="37" dur="500" fill="hold"/>
                                        <p:tgtEl>
                                          <p:spTgt spid="194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p:nvPr>
            <p:custDataLst>
              <p:tags r:id="rId1"/>
            </p:custDataLst>
          </p:nvPr>
        </p:nvSpPr>
        <p:spPr>
          <a:xfrm>
            <a:off x="842886" y="1206561"/>
            <a:ext cx="10676014" cy="3697038"/>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．研读课文，思考下列问题。</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“温故</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和</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知新</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是并列的两件事吗？</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“温故</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和</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知新</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不是并列的两件事。这是讲学习方法，强调独立思考的必要性。因为只</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温故</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而不独立思考，绝对达不到“知新”的目的。一定要将知识融会贯通，能在温习旧知识中有所发现，才“可以为师”。可见，“温故”和“知新”不是并列的两件事，关键在于要“知新”。</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2"/>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1">
                                            <p:txEl>
                                              <p:pRg st="1" end="1"/>
                                            </p:txEl>
                                          </p:spTgt>
                                        </p:tgtEl>
                                        <p:attrNameLst>
                                          <p:attrName>style.visibility</p:attrName>
                                        </p:attrNameLst>
                                      </p:cBhvr>
                                      <p:to>
                                        <p:strVal val="visible"/>
                                      </p:to>
                                    </p:set>
                                    <p:animEffect transition="in" filter="blinds(horizontal)">
                                      <p:cBhvr>
                                        <p:cTn id="7" dur="500" fill="hold"/>
                                        <p:tgtEl>
                                          <p:spTgt spid="204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481">
                                            <p:txEl>
                                              <p:pRg st="2" end="2"/>
                                            </p:txEl>
                                          </p:spTgt>
                                        </p:tgtEl>
                                        <p:attrNameLst>
                                          <p:attrName>style.visibility</p:attrName>
                                        </p:attrNameLst>
                                      </p:cBhvr>
                                      <p:to>
                                        <p:strVal val="visible"/>
                                      </p:to>
                                    </p:set>
                                    <p:animEffect transition="in" filter="dissolve">
                                      <p:cBhvr>
                                        <p:cTn id="12" dur="500" fill="hold"/>
                                        <p:tgtEl>
                                          <p:spTgt spid="204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p:nvPr>
            <p:custDataLst>
              <p:tags r:id="rId1"/>
            </p:custDataLst>
          </p:nvPr>
        </p:nvSpPr>
        <p:spPr>
          <a:xfrm>
            <a:off x="842886" y="1179311"/>
            <a:ext cx="10676014"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你是如何理解</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三军可夺帅也，匹夫不可夺志也</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这句话的？</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句话说的是：军队虽然人多势众，但如果人心不齐，其主帅仍可能改变，而主帅一旦改变，整个军队失去了领导人，也就会全面崩溃了。平民百姓虽然只有一个人，但只要他真有气节，志向坚定，那就任谁也没有办法使他改变了。这种宁死不屈的烈士事迹，可歌可泣，在历史上不胜枚举。相反，一个人如果没有气节，志向不坚定，则很可能在关键时刻受不住诱惑或经不住高压而屈膝变节，成为人们所鄙视的叛徒。</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2"/>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Effect transition="in" filter="blinds(horizontal)">
                                      <p:cBhvr>
                                        <p:cTn id="7" dur="500" fill="hold"/>
                                        <p:tgtEl>
                                          <p:spTgt spid="215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505">
                                            <p:txEl>
                                              <p:pRg st="1" end="1"/>
                                            </p:txEl>
                                          </p:spTgt>
                                        </p:tgtEl>
                                        <p:attrNameLst>
                                          <p:attrName>style.visibility</p:attrName>
                                        </p:attrNameLst>
                                      </p:cBhvr>
                                      <p:to>
                                        <p:strVal val="visible"/>
                                      </p:to>
                                    </p:set>
                                    <p:animEffect transition="in" filter="dissolve">
                                      <p:cBhvr>
                                        <p:cTn id="12" dur="500" fill="hold"/>
                                        <p:tgtEl>
                                          <p:spTgt spid="215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p:nvPr/>
        </p:nvSpPr>
        <p:spPr>
          <a:xfrm>
            <a:off x="2330042" y="1324636"/>
            <a:ext cx="8301114"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．知识与技能目标：</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掌握重点文言词语，理解各章语录的含义，提高学生理解文言文的能力。</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．过程与方法目标：</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结合本文的学习，调整自己的学习方法和态度。</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．情感态度与价值观目标：</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激发热爱民族经典文化的热情。</a:t>
            </a:r>
            <a:endParaRPr lang="zh-CN" altLang="zh-CN" sz="2000" kern="0" dirty="0">
              <a:ea typeface="思源黑体 CN Medium" panose="020B0600000000000000" pitchFamily="34" charset="-122"/>
              <a:sym typeface="Arial" panose="020B0604020202020204" pitchFamily="34" charset="0"/>
            </a:endParaRPr>
          </a:p>
        </p:txBody>
      </p:sp>
      <p:sp>
        <p:nvSpPr>
          <p:cNvPr id="6" name="矩形 5"/>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三维目标</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linds(horizontal)">
                                      <p:cBhvr>
                                        <p:cTn id="7" dur="500" fill="hold"/>
                                        <p:tgtEl>
                                          <p:spTgt spid="307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xEl>
                                              <p:pRg st="1" end="1"/>
                                            </p:txEl>
                                          </p:spTgt>
                                        </p:tgtEl>
                                        <p:attrNameLst>
                                          <p:attrName>style.visibility</p:attrName>
                                        </p:attrNameLst>
                                      </p:cBhvr>
                                      <p:to>
                                        <p:strVal val="visible"/>
                                      </p:to>
                                    </p:set>
                                    <p:animEffect transition="in" filter="blinds(horizontal)">
                                      <p:cBhvr>
                                        <p:cTn id="10" dur="500" fill="hold"/>
                                        <p:tgtEl>
                                          <p:spTgt spid="307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animEffect transition="in" filter="blinds(horizontal)">
                                      <p:cBhvr>
                                        <p:cTn id="15" dur="500" fill="hold"/>
                                        <p:tgtEl>
                                          <p:spTgt spid="307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076">
                                            <p:txEl>
                                              <p:pRg st="3" end="3"/>
                                            </p:txEl>
                                          </p:spTgt>
                                        </p:tgtEl>
                                        <p:attrNameLst>
                                          <p:attrName>style.visibility</p:attrName>
                                        </p:attrNameLst>
                                      </p:cBhvr>
                                      <p:to>
                                        <p:strVal val="visible"/>
                                      </p:to>
                                    </p:set>
                                    <p:animEffect transition="in" filter="blinds(horizontal)">
                                      <p:cBhvr>
                                        <p:cTn id="18" dur="500" fill="hold"/>
                                        <p:tgtEl>
                                          <p:spTgt spid="307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076">
                                            <p:txEl>
                                              <p:pRg st="4" end="4"/>
                                            </p:txEl>
                                          </p:spTgt>
                                        </p:tgtEl>
                                        <p:attrNameLst>
                                          <p:attrName>style.visibility</p:attrName>
                                        </p:attrNameLst>
                                      </p:cBhvr>
                                      <p:to>
                                        <p:strVal val="visible"/>
                                      </p:to>
                                    </p:set>
                                    <p:animEffect transition="in" filter="blinds(horizontal)">
                                      <p:cBhvr>
                                        <p:cTn id="23" dur="500" fill="hold"/>
                                        <p:tgtEl>
                                          <p:spTgt spid="3076">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076">
                                            <p:txEl>
                                              <p:pRg st="5" end="5"/>
                                            </p:txEl>
                                          </p:spTgt>
                                        </p:tgtEl>
                                        <p:attrNameLst>
                                          <p:attrName>style.visibility</p:attrName>
                                        </p:attrNameLst>
                                      </p:cBhvr>
                                      <p:to>
                                        <p:strVal val="visible"/>
                                      </p:to>
                                    </p:set>
                                    <p:animEffect transition="in" filter="blinds(horizontal)">
                                      <p:cBhvr>
                                        <p:cTn id="26" dur="500" fill="hold"/>
                                        <p:tgtEl>
                                          <p:spTgt spid="30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p:nvPr>
            <p:custDataLst>
              <p:tags r:id="rId1"/>
            </p:custDataLst>
          </p:nvPr>
        </p:nvSpPr>
        <p:spPr>
          <a:xfrm>
            <a:off x="660400" y="1054100"/>
            <a:ext cx="10858500" cy="4928144"/>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．请你谈谈对</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吾十有五而志于学，三十而立，四十而不惑，五十而知天命，六十而耳顺，七十而从心所欲，不逾矩</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这句话的理解。</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在本章里，孔子自述了他学习和修养的过程。这一过程是一个随着年龄的增长，思想境界逐步提高的过程。就思想境界来讲，整个过程分为三个阶段：十五岁到四十岁是学习领会的阶段；五十到六十岁是安心立命的阶段，也就是不受环境左右的阶段；七十岁是主观意识和做人的规则融合为一的阶段。人的一生，学习、思考、道德完善都是没有止境的，对客观事物、客观规律的认识也是没有止境的。因此，要树立终身学习的理想。要不断地调整自己的认识，以达到与外界的融合。</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2"/>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Effect transition="in" filter="blinds(horizontal)">
                                      <p:cBhvr>
                                        <p:cTn id="7" dur="500" fill="hold"/>
                                        <p:tgtEl>
                                          <p:spTgt spid="225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529">
                                            <p:txEl>
                                              <p:pRg st="1" end="1"/>
                                            </p:txEl>
                                          </p:spTgt>
                                        </p:tgtEl>
                                        <p:attrNameLst>
                                          <p:attrName>style.visibility</p:attrName>
                                        </p:attrNameLst>
                                      </p:cBhvr>
                                      <p:to>
                                        <p:strVal val="visible"/>
                                      </p:to>
                                    </p:set>
                                    <p:animEffect transition="in" filter="dissolve">
                                      <p:cBhvr>
                                        <p:cTn id="12" dur="500" fill="hold"/>
                                        <p:tgtEl>
                                          <p:spTgt spid="225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8"/>
          <p:cNvSpPr>
            <a:spLocks noChangeArrowheads="1"/>
          </p:cNvSpPr>
          <p:nvPr>
            <p:custDataLst>
              <p:tags r:id="rId1"/>
            </p:custDataLst>
          </p:nvPr>
        </p:nvSpPr>
        <p:spPr bwMode="auto">
          <a:xfrm>
            <a:off x="954317" y="1529385"/>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步骤四  总结课文  拓展延伸</a:t>
            </a:r>
          </a:p>
        </p:txBody>
      </p:sp>
      <p:sp>
        <p:nvSpPr>
          <p:cNvPr id="23555" name="TextBox 3"/>
          <p:cNvSpPr/>
          <p:nvPr>
            <p:custDataLst>
              <p:tags r:id="rId2"/>
            </p:custDataLst>
          </p:nvPr>
        </p:nvSpPr>
        <p:spPr>
          <a:xfrm>
            <a:off x="1373244" y="2028156"/>
            <a:ext cx="9820620" cy="393954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．总结课文</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《论语》的思想内容博大精深，我国古代有</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半部《论语》治天下</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之说。我们学的这一部分主要谈的是修养问题。大家不仅要懂得它的意思，更重要的是能联系实际，指导自己的言行。今后我们要多接触一些文言文，了解我们民族的历史，继承祖国的文化，陶冶自己的情操。</a:t>
            </a:r>
            <a:endParaRPr lang="zh-CN" altLang="zh-CN" sz="2000" kern="0" dirty="0">
              <a:ea typeface="思源黑体 CN Medium" panose="020B0600000000000000" pitchFamily="34" charset="-122"/>
              <a:sym typeface="Arial" panose="020B0604020202020204" pitchFamily="34" charset="0"/>
            </a:endParaRPr>
          </a:p>
        </p:txBody>
      </p:sp>
      <p:sp>
        <p:nvSpPr>
          <p:cNvPr id="5" name="矩形 4"/>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7" dur="500" fill="hold"/>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p:nvPr>
            <p:custDataLst>
              <p:tags r:id="rId1"/>
            </p:custDataLst>
          </p:nvPr>
        </p:nvSpPr>
        <p:spPr>
          <a:xfrm>
            <a:off x="1315159" y="1406637"/>
            <a:ext cx="9868657" cy="378565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．拓展延伸</a:t>
            </a: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多读多背课文，课外自愿选读《论语》。</a:t>
            </a: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请根据文中的成语、格言写一篇读《论语》心得，并联系自己的学习实践，修身做人进行自我反省，然后把习作贴在教室里互相对照、监督。</a:t>
            </a:r>
            <a:endParaRPr lang="zh-CN" altLang="zh-CN" sz="2000" kern="0" dirty="0">
              <a:ea typeface="思源黑体 CN Medium" panose="020B0600000000000000" pitchFamily="34" charset="-122"/>
              <a:sym typeface="Arial" panose="020B0604020202020204" pitchFamily="34" charset="0"/>
            </a:endParaRPr>
          </a:p>
        </p:txBody>
      </p:sp>
      <p:sp>
        <p:nvSpPr>
          <p:cNvPr id="3" name="矩形 2"/>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7">
                                            <p:txEl>
                                              <p:pRg st="1" end="1"/>
                                            </p:txEl>
                                          </p:spTgt>
                                        </p:tgtEl>
                                        <p:attrNameLst>
                                          <p:attrName>style.visibility</p:attrName>
                                        </p:attrNameLst>
                                      </p:cBhvr>
                                      <p:to>
                                        <p:strVal val="visible"/>
                                      </p:to>
                                    </p:set>
                                    <p:animEffect transition="in" filter="blinds(horizontal)">
                                      <p:cBhvr>
                                        <p:cTn id="7" dur="500" fill="hold"/>
                                        <p:tgtEl>
                                          <p:spTgt spid="245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7">
                                            <p:txEl>
                                              <p:pRg st="2" end="2"/>
                                            </p:txEl>
                                          </p:spTgt>
                                        </p:tgtEl>
                                        <p:attrNameLst>
                                          <p:attrName>style.visibility</p:attrName>
                                        </p:attrNameLst>
                                      </p:cBhvr>
                                      <p:to>
                                        <p:strVal val="visible"/>
                                      </p:to>
                                    </p:set>
                                    <p:animEffect transition="in" filter="blinds(horizontal)">
                                      <p:cBhvr>
                                        <p:cTn id="12" dur="500" fill="hold"/>
                                        <p:tgtEl>
                                          <p:spTgt spid="245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2"/>
          <p:cNvSpPr>
            <a:spLocks noChangeArrowheads="1"/>
          </p:cNvSpPr>
          <p:nvPr>
            <p:custDataLst>
              <p:tags r:id="rId1"/>
            </p:custDataLst>
          </p:nvPr>
        </p:nvSpPr>
        <p:spPr bwMode="auto">
          <a:xfrm>
            <a:off x="1735574" y="1735975"/>
            <a:ext cx="2609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板书设计：</a:t>
            </a:r>
          </a:p>
        </p:txBody>
      </p:sp>
      <p:pic>
        <p:nvPicPr>
          <p:cNvPr id="36867" name="图片 14"/>
          <p:cNvPicPr>
            <a:picLocks noChangeAspect="1" noChangeArrowheads="1"/>
          </p:cNvPicPr>
          <p:nvPr>
            <p:custDataLst>
              <p:tags r:id="rId2"/>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7506" y="2318482"/>
            <a:ext cx="6542247" cy="311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linds(horizontal)">
                                      <p:cBhvr>
                                        <p:cTn id="7" dur="500" fill="hold"/>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形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34702" t="14304" r="56378" b="-12992"/>
          <a:stretch>
            <a:fillRect/>
          </a:stretch>
        </p:blipFill>
        <p:spPr>
          <a:xfrm>
            <a:off x="8674100" y="-939800"/>
            <a:ext cx="1193800" cy="1193800"/>
          </a:xfrm>
          <a:custGeom>
            <a:avLst/>
            <a:gdLst>
              <a:gd name="connsiteX0" fmla="*/ 0 w 1193800"/>
              <a:gd name="connsiteY0" fmla="*/ 0 h 1193800"/>
              <a:gd name="connsiteX1" fmla="*/ 528927 w 1193800"/>
              <a:gd name="connsiteY1" fmla="*/ 0 h 1193800"/>
              <a:gd name="connsiteX2" fmla="*/ 528927 w 1193800"/>
              <a:gd name="connsiteY2" fmla="*/ 1036635 h 1193800"/>
              <a:gd name="connsiteX3" fmla="*/ 1193800 w 1193800"/>
              <a:gd name="connsiteY3" fmla="*/ 1036635 h 1193800"/>
              <a:gd name="connsiteX4" fmla="*/ 1193800 w 1193800"/>
              <a:gd name="connsiteY4" fmla="*/ 1193800 h 1193800"/>
              <a:gd name="connsiteX5" fmla="*/ 0 w 1193800"/>
              <a:gd name="connsiteY5" fmla="*/ 1193800 h 1193800"/>
              <a:gd name="connsiteX6" fmla="*/ 0 w 1193800"/>
              <a:gd name="connsiteY6"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800" h="1193800">
                <a:moveTo>
                  <a:pt x="0" y="0"/>
                </a:moveTo>
                <a:lnTo>
                  <a:pt x="528927" y="0"/>
                </a:lnTo>
                <a:lnTo>
                  <a:pt x="528927" y="1036635"/>
                </a:lnTo>
                <a:lnTo>
                  <a:pt x="1193800" y="1036635"/>
                </a:lnTo>
                <a:lnTo>
                  <a:pt x="1193800" y="1193800"/>
                </a:lnTo>
                <a:lnTo>
                  <a:pt x="0" y="1193800"/>
                </a:lnTo>
                <a:lnTo>
                  <a:pt x="0" y="0"/>
                </a:lnTo>
                <a:close/>
              </a:path>
            </a:pathLst>
          </a:custGeom>
        </p:spPr>
      </p:pic>
      <p:sp>
        <p:nvSpPr>
          <p:cNvPr id="34" name="任意形状 33"/>
          <p:cNvSpPr/>
          <p:nvPr/>
        </p:nvSpPr>
        <p:spPr>
          <a:xfrm>
            <a:off x="2736720" y="2598177"/>
            <a:ext cx="546250" cy="797387"/>
          </a:xfrm>
          <a:custGeom>
            <a:avLst/>
            <a:gdLst>
              <a:gd name="connsiteX0" fmla="*/ 32688 w 546250"/>
              <a:gd name="connsiteY0" fmla="*/ 0 h 797387"/>
              <a:gd name="connsiteX1" fmla="*/ 472216 w 546250"/>
              <a:gd name="connsiteY1" fmla="*/ 283516 h 797387"/>
              <a:gd name="connsiteX2" fmla="*/ 501754 w 546250"/>
              <a:gd name="connsiteY2" fmla="*/ 797387 h 797387"/>
              <a:gd name="connsiteX3" fmla="*/ 63408 w 546250"/>
              <a:gd name="connsiteY3" fmla="*/ 513872 h 797387"/>
              <a:gd name="connsiteX4" fmla="*/ 32688 w 546250"/>
              <a:gd name="connsiteY4" fmla="*/ 0 h 79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50" h="797387">
                <a:moveTo>
                  <a:pt x="32688" y="0"/>
                </a:moveTo>
                <a:cubicBezTo>
                  <a:pt x="117758" y="60247"/>
                  <a:pt x="341067" y="62610"/>
                  <a:pt x="472216" y="283516"/>
                </a:cubicBezTo>
                <a:cubicBezTo>
                  <a:pt x="559266" y="441531"/>
                  <a:pt x="570124" y="630442"/>
                  <a:pt x="501754" y="797387"/>
                </a:cubicBezTo>
                <a:cubicBezTo>
                  <a:pt x="320748" y="772737"/>
                  <a:pt x="160102" y="668832"/>
                  <a:pt x="63408" y="513872"/>
                </a:cubicBezTo>
                <a:cubicBezTo>
                  <a:pt x="-66560" y="294148"/>
                  <a:pt x="45685" y="99231"/>
                  <a:pt x="32688" y="0"/>
                </a:cubicBezTo>
                <a:close/>
              </a:path>
            </a:pathLst>
          </a:custGeom>
          <a:gradFill>
            <a:gsLst>
              <a:gs pos="50000">
                <a:srgbClr val="FFD146"/>
              </a:gs>
              <a:gs pos="0">
                <a:srgbClr val="F5B700"/>
              </a:gs>
              <a:gs pos="100000">
                <a:srgbClr val="F5B700"/>
              </a:gs>
            </a:gsLst>
            <a:lin ang="2700000" scaled="0"/>
          </a:gradFill>
          <a:ln w="50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35" name="任意形状 34"/>
          <p:cNvSpPr>
            <a:spLocks noChangeAspect="1"/>
          </p:cNvSpPr>
          <p:nvPr/>
        </p:nvSpPr>
        <p:spPr>
          <a:xfrm rot="4500000">
            <a:off x="8535731" y="3611727"/>
            <a:ext cx="360000" cy="525509"/>
          </a:xfrm>
          <a:custGeom>
            <a:avLst/>
            <a:gdLst>
              <a:gd name="connsiteX0" fmla="*/ 32688 w 546250"/>
              <a:gd name="connsiteY0" fmla="*/ 0 h 797387"/>
              <a:gd name="connsiteX1" fmla="*/ 472216 w 546250"/>
              <a:gd name="connsiteY1" fmla="*/ 283516 h 797387"/>
              <a:gd name="connsiteX2" fmla="*/ 501754 w 546250"/>
              <a:gd name="connsiteY2" fmla="*/ 797387 h 797387"/>
              <a:gd name="connsiteX3" fmla="*/ 63408 w 546250"/>
              <a:gd name="connsiteY3" fmla="*/ 513872 h 797387"/>
              <a:gd name="connsiteX4" fmla="*/ 32688 w 546250"/>
              <a:gd name="connsiteY4" fmla="*/ 0 h 79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50" h="797387">
                <a:moveTo>
                  <a:pt x="32688" y="0"/>
                </a:moveTo>
                <a:cubicBezTo>
                  <a:pt x="117758" y="60247"/>
                  <a:pt x="341067" y="62610"/>
                  <a:pt x="472216" y="283516"/>
                </a:cubicBezTo>
                <a:cubicBezTo>
                  <a:pt x="559266" y="441531"/>
                  <a:pt x="570124" y="630442"/>
                  <a:pt x="501754" y="797387"/>
                </a:cubicBezTo>
                <a:cubicBezTo>
                  <a:pt x="320748" y="772737"/>
                  <a:pt x="160102" y="668832"/>
                  <a:pt x="63408" y="513872"/>
                </a:cubicBezTo>
                <a:cubicBezTo>
                  <a:pt x="-66560" y="294148"/>
                  <a:pt x="45685" y="99231"/>
                  <a:pt x="32688" y="0"/>
                </a:cubicBezTo>
                <a:close/>
              </a:path>
            </a:pathLst>
          </a:custGeom>
          <a:gradFill>
            <a:gsLst>
              <a:gs pos="50000">
                <a:srgbClr val="FFD146"/>
              </a:gs>
              <a:gs pos="0">
                <a:srgbClr val="F5B700"/>
              </a:gs>
              <a:gs pos="100000">
                <a:srgbClr val="F5B700"/>
              </a:gs>
            </a:gsLst>
            <a:lin ang="2700000" scaled="0"/>
          </a:gradFill>
          <a:ln w="50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55" name="组合 54"/>
          <p:cNvGrpSpPr/>
          <p:nvPr/>
        </p:nvGrpSpPr>
        <p:grpSpPr>
          <a:xfrm>
            <a:off x="1829259" y="2208717"/>
            <a:ext cx="1652091" cy="922041"/>
            <a:chOff x="3149857" y="1206559"/>
            <a:chExt cx="4482843" cy="2501900"/>
          </a:xfrm>
        </p:grpSpPr>
        <p:sp>
          <p:nvSpPr>
            <p:cNvPr id="49" name="圆角矩形 48"/>
            <p:cNvSpPr/>
            <p:nvPr/>
          </p:nvSpPr>
          <p:spPr>
            <a:xfrm>
              <a:off x="3149857" y="1206559"/>
              <a:ext cx="1250950" cy="2501900"/>
            </a:xfrm>
            <a:custGeom>
              <a:avLst/>
              <a:gdLst>
                <a:gd name="connsiteX0" fmla="*/ 0 w 4335814"/>
                <a:gd name="connsiteY0" fmla="*/ 1250950 h 2501900"/>
                <a:gd name="connsiteX1" fmla="*/ 1250950 w 4335814"/>
                <a:gd name="connsiteY1" fmla="*/ 0 h 2501900"/>
                <a:gd name="connsiteX2" fmla="*/ 3084864 w 4335814"/>
                <a:gd name="connsiteY2" fmla="*/ 0 h 2501900"/>
                <a:gd name="connsiteX3" fmla="*/ 4335814 w 4335814"/>
                <a:gd name="connsiteY3" fmla="*/ 1250950 h 2501900"/>
                <a:gd name="connsiteX4" fmla="*/ 4335814 w 4335814"/>
                <a:gd name="connsiteY4" fmla="*/ 1250950 h 2501900"/>
                <a:gd name="connsiteX5" fmla="*/ 3084864 w 4335814"/>
                <a:gd name="connsiteY5" fmla="*/ 2501900 h 2501900"/>
                <a:gd name="connsiteX6" fmla="*/ 1250950 w 4335814"/>
                <a:gd name="connsiteY6" fmla="*/ 2501900 h 2501900"/>
                <a:gd name="connsiteX7" fmla="*/ 0 w 4335814"/>
                <a:gd name="connsiteY7" fmla="*/ 1250950 h 2501900"/>
                <a:gd name="connsiteX0-1" fmla="*/ 4335814 w 4427254"/>
                <a:gd name="connsiteY0-2" fmla="*/ 1250950 h 2501900"/>
                <a:gd name="connsiteX1-3" fmla="*/ 3084864 w 4427254"/>
                <a:gd name="connsiteY1-4" fmla="*/ 2501900 h 2501900"/>
                <a:gd name="connsiteX2-5" fmla="*/ 1250950 w 4427254"/>
                <a:gd name="connsiteY2-6" fmla="*/ 2501900 h 2501900"/>
                <a:gd name="connsiteX3-7" fmla="*/ 0 w 4427254"/>
                <a:gd name="connsiteY3-8" fmla="*/ 1250950 h 2501900"/>
                <a:gd name="connsiteX4-9" fmla="*/ 1250950 w 4427254"/>
                <a:gd name="connsiteY4-10" fmla="*/ 0 h 2501900"/>
                <a:gd name="connsiteX5-11" fmla="*/ 3084864 w 4427254"/>
                <a:gd name="connsiteY5-12" fmla="*/ 0 h 2501900"/>
                <a:gd name="connsiteX6-13" fmla="*/ 4335814 w 4427254"/>
                <a:gd name="connsiteY6-14" fmla="*/ 1250950 h 2501900"/>
                <a:gd name="connsiteX7-15" fmla="*/ 4427254 w 4427254"/>
                <a:gd name="connsiteY7-16" fmla="*/ 1342390 h 2501900"/>
                <a:gd name="connsiteX0-17" fmla="*/ 4335814 w 4427254"/>
                <a:gd name="connsiteY0-18" fmla="*/ 1250950 h 2501900"/>
                <a:gd name="connsiteX1-19" fmla="*/ 3084864 w 4427254"/>
                <a:gd name="connsiteY1-20" fmla="*/ 2501900 h 2501900"/>
                <a:gd name="connsiteX2-21" fmla="*/ 1250950 w 4427254"/>
                <a:gd name="connsiteY2-22" fmla="*/ 2501900 h 2501900"/>
                <a:gd name="connsiteX3-23" fmla="*/ 0 w 4427254"/>
                <a:gd name="connsiteY3-24" fmla="*/ 1250950 h 2501900"/>
                <a:gd name="connsiteX4-25" fmla="*/ 1250950 w 4427254"/>
                <a:gd name="connsiteY4-26" fmla="*/ 0 h 2501900"/>
                <a:gd name="connsiteX5-27" fmla="*/ 4335814 w 4427254"/>
                <a:gd name="connsiteY5-28" fmla="*/ 1250950 h 2501900"/>
                <a:gd name="connsiteX6-29" fmla="*/ 4427254 w 4427254"/>
                <a:gd name="connsiteY6-30" fmla="*/ 1342390 h 2501900"/>
                <a:gd name="connsiteX0-31" fmla="*/ 4335814 w 4427254"/>
                <a:gd name="connsiteY0-32" fmla="*/ 1250950 h 2501900"/>
                <a:gd name="connsiteX1-33" fmla="*/ 1250950 w 4427254"/>
                <a:gd name="connsiteY1-34" fmla="*/ 2501900 h 2501900"/>
                <a:gd name="connsiteX2-35" fmla="*/ 0 w 4427254"/>
                <a:gd name="connsiteY2-36" fmla="*/ 1250950 h 2501900"/>
                <a:gd name="connsiteX3-37" fmla="*/ 1250950 w 4427254"/>
                <a:gd name="connsiteY3-38" fmla="*/ 0 h 2501900"/>
                <a:gd name="connsiteX4-39" fmla="*/ 4335814 w 4427254"/>
                <a:gd name="connsiteY4-40" fmla="*/ 1250950 h 2501900"/>
                <a:gd name="connsiteX5-41" fmla="*/ 4427254 w 4427254"/>
                <a:gd name="connsiteY5-42" fmla="*/ 1342390 h 2501900"/>
                <a:gd name="connsiteX0-43" fmla="*/ 4335814 w 4427254"/>
                <a:gd name="connsiteY0-44" fmla="*/ 1250950 h 2501900"/>
                <a:gd name="connsiteX1-45" fmla="*/ 1250950 w 4427254"/>
                <a:gd name="connsiteY1-46" fmla="*/ 2501900 h 2501900"/>
                <a:gd name="connsiteX2-47" fmla="*/ 0 w 4427254"/>
                <a:gd name="connsiteY2-48" fmla="*/ 1250950 h 2501900"/>
                <a:gd name="connsiteX3-49" fmla="*/ 1250950 w 4427254"/>
                <a:gd name="connsiteY3-50" fmla="*/ 0 h 2501900"/>
                <a:gd name="connsiteX4-51" fmla="*/ 4427254 w 4427254"/>
                <a:gd name="connsiteY4-52" fmla="*/ 1342390 h 2501900"/>
                <a:gd name="connsiteX0-53" fmla="*/ 1250950 w 4427254"/>
                <a:gd name="connsiteY0-54" fmla="*/ 2501900 h 2501900"/>
                <a:gd name="connsiteX1-55" fmla="*/ 0 w 4427254"/>
                <a:gd name="connsiteY1-56" fmla="*/ 1250950 h 2501900"/>
                <a:gd name="connsiteX2-57" fmla="*/ 1250950 w 4427254"/>
                <a:gd name="connsiteY2-58" fmla="*/ 0 h 2501900"/>
                <a:gd name="connsiteX3-59" fmla="*/ 4427254 w 4427254"/>
                <a:gd name="connsiteY3-60" fmla="*/ 1342390 h 2501900"/>
                <a:gd name="connsiteX0-61" fmla="*/ 1250950 w 1250950"/>
                <a:gd name="connsiteY0-62" fmla="*/ 2501900 h 2501900"/>
                <a:gd name="connsiteX1-63" fmla="*/ 0 w 1250950"/>
                <a:gd name="connsiteY1-64" fmla="*/ 1250950 h 2501900"/>
                <a:gd name="connsiteX2-65" fmla="*/ 1250950 w 1250950"/>
                <a:gd name="connsiteY2-66" fmla="*/ 0 h 2501900"/>
              </a:gdLst>
              <a:ahLst/>
              <a:cxnLst>
                <a:cxn ang="0">
                  <a:pos x="connsiteX0-1" y="connsiteY0-2"/>
                </a:cxn>
                <a:cxn ang="0">
                  <a:pos x="connsiteX1-3" y="connsiteY1-4"/>
                </a:cxn>
                <a:cxn ang="0">
                  <a:pos x="connsiteX2-5" y="connsiteY2-6"/>
                </a:cxn>
              </a:cxnLst>
              <a:rect l="l" t="t" r="r" b="b"/>
              <a:pathLst>
                <a:path w="1250950" h="2501900">
                  <a:moveTo>
                    <a:pt x="1250950" y="2501900"/>
                  </a:moveTo>
                  <a:cubicBezTo>
                    <a:pt x="528314" y="2501900"/>
                    <a:pt x="0" y="1941831"/>
                    <a:pt x="0" y="1250950"/>
                  </a:cubicBezTo>
                  <a:cubicBezTo>
                    <a:pt x="0" y="560069"/>
                    <a:pt x="560069" y="0"/>
                    <a:pt x="1250950" y="0"/>
                  </a:cubicBezTo>
                </a:path>
              </a:pathLst>
            </a:custGeom>
            <a:noFill/>
            <a:ln w="9525">
              <a:gradFill>
                <a:gsLst>
                  <a:gs pos="0">
                    <a:srgbClr val="E4B684"/>
                  </a:gs>
                  <a:gs pos="100000">
                    <a:srgbClr val="C0936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51" name="直线连接符 50"/>
            <p:cNvCxnSpPr/>
            <p:nvPr/>
          </p:nvCxnSpPr>
          <p:spPr>
            <a:xfrm>
              <a:off x="4400807" y="3708459"/>
              <a:ext cx="869693" cy="0"/>
            </a:xfrm>
            <a:prstGeom prst="line">
              <a:avLst/>
            </a:prstGeom>
            <a:ln w="9525">
              <a:gradFill>
                <a:gsLst>
                  <a:gs pos="0">
                    <a:srgbClr val="C0936B"/>
                  </a:gs>
                  <a:gs pos="100000">
                    <a:srgbClr val="E4B684"/>
                  </a:gs>
                </a:gsLst>
                <a:lin ang="0" scaled="0"/>
              </a:gradFill>
            </a:ln>
          </p:spPr>
          <p:style>
            <a:lnRef idx="1">
              <a:schemeClr val="accent1"/>
            </a:lnRef>
            <a:fillRef idx="0">
              <a:schemeClr val="accent1"/>
            </a:fillRef>
            <a:effectRef idx="0">
              <a:schemeClr val="accent1"/>
            </a:effectRef>
            <a:fontRef idx="minor">
              <a:schemeClr val="tx1"/>
            </a:fontRef>
          </p:style>
        </p:cxnSp>
        <p:cxnSp>
          <p:nvCxnSpPr>
            <p:cNvPr id="53" name="直线连接符 52"/>
            <p:cNvCxnSpPr/>
            <p:nvPr/>
          </p:nvCxnSpPr>
          <p:spPr>
            <a:xfrm>
              <a:off x="4400807" y="1206559"/>
              <a:ext cx="3231893" cy="0"/>
            </a:xfrm>
            <a:prstGeom prst="line">
              <a:avLst/>
            </a:prstGeom>
            <a:ln w="9525">
              <a:gradFill>
                <a:gsLst>
                  <a:gs pos="100000">
                    <a:srgbClr val="C0936B"/>
                  </a:gs>
                  <a:gs pos="0">
                    <a:srgbClr val="E4B684"/>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rot="10800000">
            <a:off x="8329379" y="3537853"/>
            <a:ext cx="1445117" cy="806528"/>
            <a:chOff x="3149857" y="1206559"/>
            <a:chExt cx="4482843" cy="2501900"/>
          </a:xfrm>
        </p:grpSpPr>
        <p:sp>
          <p:nvSpPr>
            <p:cNvPr id="57" name="圆角矩形 48"/>
            <p:cNvSpPr/>
            <p:nvPr/>
          </p:nvSpPr>
          <p:spPr>
            <a:xfrm>
              <a:off x="3149857" y="1206559"/>
              <a:ext cx="1250950" cy="2501900"/>
            </a:xfrm>
            <a:custGeom>
              <a:avLst/>
              <a:gdLst>
                <a:gd name="connsiteX0" fmla="*/ 0 w 4335814"/>
                <a:gd name="connsiteY0" fmla="*/ 1250950 h 2501900"/>
                <a:gd name="connsiteX1" fmla="*/ 1250950 w 4335814"/>
                <a:gd name="connsiteY1" fmla="*/ 0 h 2501900"/>
                <a:gd name="connsiteX2" fmla="*/ 3084864 w 4335814"/>
                <a:gd name="connsiteY2" fmla="*/ 0 h 2501900"/>
                <a:gd name="connsiteX3" fmla="*/ 4335814 w 4335814"/>
                <a:gd name="connsiteY3" fmla="*/ 1250950 h 2501900"/>
                <a:gd name="connsiteX4" fmla="*/ 4335814 w 4335814"/>
                <a:gd name="connsiteY4" fmla="*/ 1250950 h 2501900"/>
                <a:gd name="connsiteX5" fmla="*/ 3084864 w 4335814"/>
                <a:gd name="connsiteY5" fmla="*/ 2501900 h 2501900"/>
                <a:gd name="connsiteX6" fmla="*/ 1250950 w 4335814"/>
                <a:gd name="connsiteY6" fmla="*/ 2501900 h 2501900"/>
                <a:gd name="connsiteX7" fmla="*/ 0 w 4335814"/>
                <a:gd name="connsiteY7" fmla="*/ 1250950 h 2501900"/>
                <a:gd name="connsiteX0-1" fmla="*/ 4335814 w 4427254"/>
                <a:gd name="connsiteY0-2" fmla="*/ 1250950 h 2501900"/>
                <a:gd name="connsiteX1-3" fmla="*/ 3084864 w 4427254"/>
                <a:gd name="connsiteY1-4" fmla="*/ 2501900 h 2501900"/>
                <a:gd name="connsiteX2-5" fmla="*/ 1250950 w 4427254"/>
                <a:gd name="connsiteY2-6" fmla="*/ 2501900 h 2501900"/>
                <a:gd name="connsiteX3-7" fmla="*/ 0 w 4427254"/>
                <a:gd name="connsiteY3-8" fmla="*/ 1250950 h 2501900"/>
                <a:gd name="connsiteX4-9" fmla="*/ 1250950 w 4427254"/>
                <a:gd name="connsiteY4-10" fmla="*/ 0 h 2501900"/>
                <a:gd name="connsiteX5-11" fmla="*/ 3084864 w 4427254"/>
                <a:gd name="connsiteY5-12" fmla="*/ 0 h 2501900"/>
                <a:gd name="connsiteX6-13" fmla="*/ 4335814 w 4427254"/>
                <a:gd name="connsiteY6-14" fmla="*/ 1250950 h 2501900"/>
                <a:gd name="connsiteX7-15" fmla="*/ 4427254 w 4427254"/>
                <a:gd name="connsiteY7-16" fmla="*/ 1342390 h 2501900"/>
                <a:gd name="connsiteX0-17" fmla="*/ 4335814 w 4427254"/>
                <a:gd name="connsiteY0-18" fmla="*/ 1250950 h 2501900"/>
                <a:gd name="connsiteX1-19" fmla="*/ 3084864 w 4427254"/>
                <a:gd name="connsiteY1-20" fmla="*/ 2501900 h 2501900"/>
                <a:gd name="connsiteX2-21" fmla="*/ 1250950 w 4427254"/>
                <a:gd name="connsiteY2-22" fmla="*/ 2501900 h 2501900"/>
                <a:gd name="connsiteX3-23" fmla="*/ 0 w 4427254"/>
                <a:gd name="connsiteY3-24" fmla="*/ 1250950 h 2501900"/>
                <a:gd name="connsiteX4-25" fmla="*/ 1250950 w 4427254"/>
                <a:gd name="connsiteY4-26" fmla="*/ 0 h 2501900"/>
                <a:gd name="connsiteX5-27" fmla="*/ 4335814 w 4427254"/>
                <a:gd name="connsiteY5-28" fmla="*/ 1250950 h 2501900"/>
                <a:gd name="connsiteX6-29" fmla="*/ 4427254 w 4427254"/>
                <a:gd name="connsiteY6-30" fmla="*/ 1342390 h 2501900"/>
                <a:gd name="connsiteX0-31" fmla="*/ 4335814 w 4427254"/>
                <a:gd name="connsiteY0-32" fmla="*/ 1250950 h 2501900"/>
                <a:gd name="connsiteX1-33" fmla="*/ 1250950 w 4427254"/>
                <a:gd name="connsiteY1-34" fmla="*/ 2501900 h 2501900"/>
                <a:gd name="connsiteX2-35" fmla="*/ 0 w 4427254"/>
                <a:gd name="connsiteY2-36" fmla="*/ 1250950 h 2501900"/>
                <a:gd name="connsiteX3-37" fmla="*/ 1250950 w 4427254"/>
                <a:gd name="connsiteY3-38" fmla="*/ 0 h 2501900"/>
                <a:gd name="connsiteX4-39" fmla="*/ 4335814 w 4427254"/>
                <a:gd name="connsiteY4-40" fmla="*/ 1250950 h 2501900"/>
                <a:gd name="connsiteX5-41" fmla="*/ 4427254 w 4427254"/>
                <a:gd name="connsiteY5-42" fmla="*/ 1342390 h 2501900"/>
                <a:gd name="connsiteX0-43" fmla="*/ 4335814 w 4427254"/>
                <a:gd name="connsiteY0-44" fmla="*/ 1250950 h 2501900"/>
                <a:gd name="connsiteX1-45" fmla="*/ 1250950 w 4427254"/>
                <a:gd name="connsiteY1-46" fmla="*/ 2501900 h 2501900"/>
                <a:gd name="connsiteX2-47" fmla="*/ 0 w 4427254"/>
                <a:gd name="connsiteY2-48" fmla="*/ 1250950 h 2501900"/>
                <a:gd name="connsiteX3-49" fmla="*/ 1250950 w 4427254"/>
                <a:gd name="connsiteY3-50" fmla="*/ 0 h 2501900"/>
                <a:gd name="connsiteX4-51" fmla="*/ 4427254 w 4427254"/>
                <a:gd name="connsiteY4-52" fmla="*/ 1342390 h 2501900"/>
                <a:gd name="connsiteX0-53" fmla="*/ 1250950 w 4427254"/>
                <a:gd name="connsiteY0-54" fmla="*/ 2501900 h 2501900"/>
                <a:gd name="connsiteX1-55" fmla="*/ 0 w 4427254"/>
                <a:gd name="connsiteY1-56" fmla="*/ 1250950 h 2501900"/>
                <a:gd name="connsiteX2-57" fmla="*/ 1250950 w 4427254"/>
                <a:gd name="connsiteY2-58" fmla="*/ 0 h 2501900"/>
                <a:gd name="connsiteX3-59" fmla="*/ 4427254 w 4427254"/>
                <a:gd name="connsiteY3-60" fmla="*/ 1342390 h 2501900"/>
                <a:gd name="connsiteX0-61" fmla="*/ 1250950 w 1250950"/>
                <a:gd name="connsiteY0-62" fmla="*/ 2501900 h 2501900"/>
                <a:gd name="connsiteX1-63" fmla="*/ 0 w 1250950"/>
                <a:gd name="connsiteY1-64" fmla="*/ 1250950 h 2501900"/>
                <a:gd name="connsiteX2-65" fmla="*/ 1250950 w 1250950"/>
                <a:gd name="connsiteY2-66" fmla="*/ 0 h 2501900"/>
              </a:gdLst>
              <a:ahLst/>
              <a:cxnLst>
                <a:cxn ang="0">
                  <a:pos x="connsiteX0-1" y="connsiteY0-2"/>
                </a:cxn>
                <a:cxn ang="0">
                  <a:pos x="connsiteX1-3" y="connsiteY1-4"/>
                </a:cxn>
                <a:cxn ang="0">
                  <a:pos x="connsiteX2-5" y="connsiteY2-6"/>
                </a:cxn>
              </a:cxnLst>
              <a:rect l="l" t="t" r="r" b="b"/>
              <a:pathLst>
                <a:path w="1250950" h="2501900">
                  <a:moveTo>
                    <a:pt x="1250950" y="2501900"/>
                  </a:moveTo>
                  <a:cubicBezTo>
                    <a:pt x="528314" y="2501900"/>
                    <a:pt x="0" y="1941831"/>
                    <a:pt x="0" y="1250950"/>
                  </a:cubicBezTo>
                  <a:cubicBezTo>
                    <a:pt x="0" y="560069"/>
                    <a:pt x="560069" y="0"/>
                    <a:pt x="1250950" y="0"/>
                  </a:cubicBezTo>
                </a:path>
              </a:pathLst>
            </a:custGeom>
            <a:noFill/>
            <a:ln w="9525">
              <a:gradFill>
                <a:gsLst>
                  <a:gs pos="0">
                    <a:srgbClr val="E4B684"/>
                  </a:gs>
                  <a:gs pos="100000">
                    <a:srgbClr val="C0936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58" name="直线连接符 57"/>
            <p:cNvCxnSpPr/>
            <p:nvPr/>
          </p:nvCxnSpPr>
          <p:spPr>
            <a:xfrm>
              <a:off x="4388107" y="3708459"/>
              <a:ext cx="869693" cy="0"/>
            </a:xfrm>
            <a:prstGeom prst="line">
              <a:avLst/>
            </a:prstGeom>
            <a:ln w="9525">
              <a:gradFill>
                <a:gsLst>
                  <a:gs pos="0">
                    <a:srgbClr val="C0936B"/>
                  </a:gs>
                  <a:gs pos="100000">
                    <a:srgbClr val="E4B684"/>
                  </a:gs>
                </a:gsLst>
                <a:lin ang="0" scaled="0"/>
              </a:gradFill>
            </a:ln>
          </p:spPr>
          <p:style>
            <a:lnRef idx="1">
              <a:schemeClr val="accent1"/>
            </a:lnRef>
            <a:fillRef idx="0">
              <a:schemeClr val="accent1"/>
            </a:fillRef>
            <a:effectRef idx="0">
              <a:schemeClr val="accent1"/>
            </a:effectRef>
            <a:fontRef idx="minor">
              <a:schemeClr val="tx1"/>
            </a:fontRef>
          </p:style>
        </p:cxnSp>
        <p:cxnSp>
          <p:nvCxnSpPr>
            <p:cNvPr id="59" name="直线连接符 58"/>
            <p:cNvCxnSpPr/>
            <p:nvPr/>
          </p:nvCxnSpPr>
          <p:spPr>
            <a:xfrm>
              <a:off x="4400807" y="1206559"/>
              <a:ext cx="3231893" cy="0"/>
            </a:xfrm>
            <a:prstGeom prst="line">
              <a:avLst/>
            </a:prstGeom>
            <a:ln w="9525">
              <a:gradFill>
                <a:gsLst>
                  <a:gs pos="100000">
                    <a:srgbClr val="C0936B"/>
                  </a:gs>
                  <a:gs pos="0">
                    <a:srgbClr val="E4B684"/>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88" name="图片 87" descr="图片包含 笔记本, 黑暗, 电脑, 飞行&#10;&#10;描述已自动生成"/>
          <p:cNvPicPr>
            <a:picLocks noChangeAspect="1"/>
          </p:cNvPicPr>
          <p:nvPr/>
        </p:nvPicPr>
        <p:blipFill rotWithShape="1">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6501"/>
                    </a14:imgEffect>
                  </a14:imgLayer>
                </a14:imgProps>
              </a:ext>
              <a:ext uri="{28A0092B-C50C-407E-A947-70E740481C1C}">
                <a14:useLocalDpi xmlns:a14="http://schemas.microsoft.com/office/drawing/2010/main" val="0"/>
              </a:ext>
            </a:extLst>
          </a:blip>
          <a:srcRect b="31205"/>
          <a:stretch>
            <a:fillRect/>
          </a:stretch>
        </p:blipFill>
        <p:spPr>
          <a:xfrm>
            <a:off x="235870" y="-157107"/>
            <a:ext cx="3186779" cy="2192336"/>
          </a:xfrm>
          <a:prstGeom prst="rect">
            <a:avLst/>
          </a:prstGeom>
        </p:spPr>
      </p:pic>
      <p:pic>
        <p:nvPicPr>
          <p:cNvPr id="97" name="图片 96" descr="图片包含 笔记本, 黑暗, 电脑, 飞行&#10;&#10;描述已自动生成"/>
          <p:cNvPicPr>
            <a:picLocks noChangeAspect="1"/>
          </p:cNvPicPr>
          <p:nvPr/>
        </p:nvPicPr>
        <p:blipFill rotWithShape="1">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colorTemperature colorTemp="6501"/>
                    </a14:imgEffect>
                  </a14:imgLayer>
                </a14:imgProps>
              </a:ext>
              <a:ext uri="{28A0092B-C50C-407E-A947-70E740481C1C}">
                <a14:useLocalDpi xmlns:a14="http://schemas.microsoft.com/office/drawing/2010/main" val="0"/>
              </a:ext>
            </a:extLst>
          </a:blip>
          <a:srcRect b="31205"/>
          <a:stretch>
            <a:fillRect/>
          </a:stretch>
        </p:blipFill>
        <p:spPr>
          <a:xfrm>
            <a:off x="9297197" y="4689235"/>
            <a:ext cx="2582074" cy="1776331"/>
          </a:xfrm>
          <a:prstGeom prst="rect">
            <a:avLst/>
          </a:prstGeom>
        </p:spPr>
      </p:pic>
      <p:sp>
        <p:nvSpPr>
          <p:cNvPr id="30" name="文本框 29"/>
          <p:cNvSpPr txBox="1"/>
          <p:nvPr/>
        </p:nvSpPr>
        <p:spPr>
          <a:xfrm>
            <a:off x="4008086" y="1625827"/>
            <a:ext cx="4175829" cy="503023"/>
          </a:xfrm>
          <a:prstGeom prst="rect">
            <a:avLst/>
          </a:prstGeom>
          <a:noFill/>
        </p:spPr>
        <p:txBody>
          <a:bodyPr wrap="square" rtlCol="0">
            <a:spAutoFit/>
          </a:bodyPr>
          <a:lstStyle>
            <a:defPPr>
              <a:defRPr lang="zh-CN"/>
            </a:defPPr>
            <a:lvl1pPr algn="ctr">
              <a:lnSpc>
                <a:spcPct val="120000"/>
              </a:lnSpc>
              <a:defRPr kumimoji="1" spc="2400">
                <a:gradFill>
                  <a:gsLst>
                    <a:gs pos="0">
                      <a:srgbClr val="C58F67"/>
                    </a:gs>
                    <a:gs pos="100000">
                      <a:srgbClr val="C58F67"/>
                    </a:gs>
                    <a:gs pos="50000">
                      <a:srgbClr val="E4B684"/>
                    </a:gs>
                  </a:gsLst>
                  <a:lin ang="2700000" scaled="0"/>
                </a:gradFill>
                <a:latin typeface="思源宋体 CN" panose="02020400000000000000" pitchFamily="18" charset="-128"/>
                <a:ea typeface="思源宋体 CN" panose="02020400000000000000" pitchFamily="18" charset="-128"/>
              </a:defRPr>
            </a:lvl1pPr>
          </a:lstStyle>
          <a:p>
            <a:r>
              <a:rPr lang="zh-CN" altLang="en-US" sz="2400" b="1" dirty="0">
                <a:latin typeface="Arial" panose="020B0604020202020204" pitchFamily="34" charset="0"/>
                <a:ea typeface="思源黑体 CN Medium" panose="020B0600000000000000" pitchFamily="34" charset="-122"/>
                <a:sym typeface="Arial" panose="020B0604020202020204" pitchFamily="34" charset="0"/>
              </a:rPr>
              <a:t>语文精品课件</a:t>
            </a:r>
          </a:p>
        </p:txBody>
      </p:sp>
      <p:sp>
        <p:nvSpPr>
          <p:cNvPr id="31" name="文本框 66"/>
          <p:cNvSpPr txBox="1">
            <a:spLocks noChangeArrowheads="1"/>
          </p:cNvSpPr>
          <p:nvPr/>
        </p:nvSpPr>
        <p:spPr bwMode="auto">
          <a:xfrm>
            <a:off x="3633750" y="2421461"/>
            <a:ext cx="4924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dist" eaLnBrk="1" hangingPunct="1"/>
            <a:r>
              <a:rPr kumimoji="1" lang="zh-CN" altLang="en-US" sz="8000" b="1" dirty="0">
                <a:gradFill>
                  <a:gsLst>
                    <a:gs pos="75000">
                      <a:srgbClr val="C58F67"/>
                    </a:gs>
                    <a:gs pos="50000">
                      <a:srgbClr val="E4B684"/>
                    </a:gs>
                    <a:gs pos="25000">
                      <a:srgbClr val="C58F67"/>
                    </a:gs>
                    <a:gs pos="0">
                      <a:srgbClr val="E4B684"/>
                    </a:gs>
                    <a:gs pos="100000">
                      <a:srgbClr val="E4B684"/>
                    </a:gs>
                  </a:gsLst>
                  <a:lin ang="2700000" scaled="0"/>
                </a:gradFill>
                <a:latin typeface="思源宋体 Heavy" panose="02020900000000000000" pitchFamily="18" charset="-122"/>
                <a:ea typeface="思源宋体 Heavy" panose="02020900000000000000" pitchFamily="18" charset="-122"/>
                <a:sym typeface="Arial" panose="020B0604020202020204" pitchFamily="34" charset="0"/>
              </a:rPr>
              <a:t>谢谢观看</a:t>
            </a:r>
          </a:p>
        </p:txBody>
      </p:sp>
      <p:sp>
        <p:nvSpPr>
          <p:cNvPr id="33" name="文本框 32"/>
          <p:cNvSpPr txBox="1"/>
          <p:nvPr/>
        </p:nvSpPr>
        <p:spPr>
          <a:xfrm>
            <a:off x="4144645" y="3948273"/>
            <a:ext cx="3902710" cy="369332"/>
          </a:xfrm>
          <a:prstGeom prst="rect">
            <a:avLst/>
          </a:prstGeom>
          <a:noFill/>
        </p:spPr>
        <p:txBody>
          <a:bodyPr wrap="square">
            <a:spAutoFit/>
          </a:bodyPr>
          <a:lstStyle/>
          <a:p>
            <a:pPr algn="ctr" eaLnBrk="1" hangingPunct="1"/>
            <a:r>
              <a:rPr lang="zh-CN" altLang="en-US" sz="1800"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七</a:t>
            </a:r>
            <a:r>
              <a:rPr lang="zh-CN" altLang="zh-CN" sz="1800"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年级</a:t>
            </a:r>
            <a:r>
              <a:rPr lang="zh-CN" altLang="en-US" sz="1800"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上</a:t>
            </a:r>
            <a:r>
              <a:rPr lang="zh-CN" altLang="zh-CN" sz="1800"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册</a:t>
            </a:r>
            <a:r>
              <a:rPr lang="en-US" altLang="zh-CN" sz="1800"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 </a:t>
            </a:r>
            <a:r>
              <a:rPr lang="zh-CN" altLang="en-US" sz="1800"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人教版</a:t>
            </a:r>
            <a:r>
              <a:rPr lang="zh-CN" altLang="zh-CN" sz="1800" b="1"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 </a:t>
            </a:r>
            <a:endParaRPr lang="zh-CN" altLang="en-US" sz="1800" spc="300" dirty="0">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endParaRPr>
          </a:p>
        </p:txBody>
      </p:sp>
      <p:sp>
        <p:nvSpPr>
          <p:cNvPr id="5" name="矩形: 圆角 4"/>
          <p:cNvSpPr/>
          <p:nvPr/>
        </p:nvSpPr>
        <p:spPr>
          <a:xfrm>
            <a:off x="8674100" y="1052513"/>
            <a:ext cx="3857380" cy="504825"/>
          </a:xfrm>
          <a:prstGeom prst="roundRect">
            <a:avLst>
              <a:gd name="adj" fmla="val 50000"/>
            </a:avLst>
          </a:prstGeom>
          <a:gradFill>
            <a:gsLst>
              <a:gs pos="0">
                <a:srgbClr val="C0936B">
                  <a:alpha val="28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36" name="矩形: 圆角 35"/>
          <p:cNvSpPr/>
          <p:nvPr/>
        </p:nvSpPr>
        <p:spPr>
          <a:xfrm flipH="1">
            <a:off x="-339480" y="4733600"/>
            <a:ext cx="3857380" cy="504825"/>
          </a:xfrm>
          <a:prstGeom prst="roundRect">
            <a:avLst>
              <a:gd name="adj" fmla="val 50000"/>
            </a:avLst>
          </a:prstGeom>
          <a:gradFill>
            <a:gsLst>
              <a:gs pos="0">
                <a:srgbClr val="C0936B">
                  <a:alpha val="28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37" name="矩形: 圆角 36"/>
          <p:cNvSpPr/>
          <p:nvPr/>
        </p:nvSpPr>
        <p:spPr>
          <a:xfrm flipH="1">
            <a:off x="781251" y="5108014"/>
            <a:ext cx="3857380" cy="504825"/>
          </a:xfrm>
          <a:prstGeom prst="roundRect">
            <a:avLst>
              <a:gd name="adj" fmla="val 50000"/>
            </a:avLst>
          </a:prstGeom>
          <a:gradFill>
            <a:gsLst>
              <a:gs pos="0">
                <a:srgbClr val="E4B684">
                  <a:alpha val="46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39" name="矩形: 圆角 38"/>
          <p:cNvSpPr/>
          <p:nvPr/>
        </p:nvSpPr>
        <p:spPr>
          <a:xfrm>
            <a:off x="8183915" y="1455776"/>
            <a:ext cx="3857380" cy="504825"/>
          </a:xfrm>
          <a:prstGeom prst="roundRect">
            <a:avLst>
              <a:gd name="adj" fmla="val 50000"/>
            </a:avLst>
          </a:prstGeom>
          <a:gradFill>
            <a:gsLst>
              <a:gs pos="0">
                <a:srgbClr val="E4B684">
                  <a:alpha val="46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Box 5"/>
          <p:cNvSpPr/>
          <p:nvPr>
            <p:custDataLst>
              <p:tags r:id="rId1"/>
            </p:custDataLst>
          </p:nvPr>
        </p:nvSpPr>
        <p:spPr>
          <a:xfrm>
            <a:off x="1223107" y="1622235"/>
            <a:ext cx="10221965" cy="393954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中国有五千多年的悠久历史，仅有文字记载的历史就达三千多年，在这辉煌灿烂的历史长河中，不知诞生过多少光耀千古的历史名人和文化典籍。在这如满天繁星般数不胜数的历史名人和文化典籍中，有这样一个人和这么一本书，总是如皓月当空，长明不熄，照耀着一代又一代人，引领着一代又一代人，这便是孔子和《论语》。孔子是我国古代伟大的思想家、教育家，《论语》是儒家经典著作之一。今天我们就来了解一下这个人和这本书。</a:t>
            </a:r>
            <a:endParaRPr lang="zh-CN" altLang="zh-CN" sz="2000" kern="0" dirty="0">
              <a:ea typeface="思源黑体 CN Medium" panose="020B0600000000000000" pitchFamily="34" charset="-122"/>
              <a:sym typeface="Arial" panose="020B0604020202020204" pitchFamily="34" charset="0"/>
            </a:endParaRPr>
          </a:p>
        </p:txBody>
      </p:sp>
      <p:sp>
        <p:nvSpPr>
          <p:cNvPr id="7" name="矩形 6"/>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500" fill="hold"/>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1"/>
          <p:cNvSpPr>
            <a:spLocks noChangeArrowheads="1"/>
          </p:cNvSpPr>
          <p:nvPr>
            <p:custDataLst>
              <p:tags r:id="rId1"/>
            </p:custDataLst>
          </p:nvPr>
        </p:nvSpPr>
        <p:spPr bwMode="auto">
          <a:xfrm>
            <a:off x="921657" y="1337005"/>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步骤一  知识梳理  夯实基础</a:t>
            </a:r>
          </a:p>
        </p:txBody>
      </p:sp>
      <p:sp>
        <p:nvSpPr>
          <p:cNvPr id="5123" name="TextBox 4"/>
          <p:cNvSpPr/>
          <p:nvPr>
            <p:custDataLst>
              <p:tags r:id="rId2"/>
            </p:custDataLst>
          </p:nvPr>
        </p:nvSpPr>
        <p:spPr>
          <a:xfrm>
            <a:off x="1465884" y="1798670"/>
            <a:ext cx="6723523" cy="440120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．作者简介</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孔子</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前</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551—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前</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479)</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，名丘，字仲尼，我国古代伟大的思想家、政治家、教育家，儒家学派的创始人。他知识渊博，是私人讲学之风的开创者，对我国教育事业的发展作出了重大贡献，被誉为</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万世师表</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，被联合国教科文组织评选为</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世界十大文化名人</a:t>
            </a: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之首。其思想对朝鲜半岛、日本、越南等地区也有着深远的影响。</a:t>
            </a:r>
            <a:endParaRPr lang="zh-CN" altLang="zh-CN" sz="2000" kern="0" dirty="0">
              <a:ea typeface="思源黑体 CN Medium" panose="020B0600000000000000" pitchFamily="34" charset="-122"/>
              <a:sym typeface="Arial" panose="020B0604020202020204" pitchFamily="34" charset="0"/>
            </a:endParaRPr>
          </a:p>
        </p:txBody>
      </p:sp>
      <p:sp>
        <p:nvSpPr>
          <p:cNvPr id="6" name="矩形 5"/>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7725" y="1899009"/>
            <a:ext cx="2571750" cy="42005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blinds(horizontal)">
                                      <p:cBhvr>
                                        <p:cTn id="7" dur="500" fill="hold"/>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1"/>
          <p:cNvSpPr/>
          <p:nvPr>
            <p:custDataLst>
              <p:tags r:id="rId1"/>
            </p:custDataLst>
          </p:nvPr>
        </p:nvSpPr>
        <p:spPr>
          <a:xfrm>
            <a:off x="1576416" y="1716175"/>
            <a:ext cx="9356191" cy="3170099"/>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．文体常识</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《论语》是记录孔子和他的弟子言行的一部语录体著作，共</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20</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篇。内容以教育为主，包括哲学、历史、政治、经济、艺术、宗教等方面，从中可以看出当时社会的政治生活情况以及孔子和他的弟子们的人格修养、治学态度和处世方法等。</a:t>
            </a:r>
            <a:endParaRPr lang="zh-CN" altLang="zh-CN" sz="2000" kern="0" dirty="0">
              <a:ea typeface="思源黑体 CN Medium" panose="020B0600000000000000" pitchFamily="34" charset="-122"/>
              <a:sym typeface="Arial" panose="020B0604020202020204" pitchFamily="34" charset="0"/>
            </a:endParaRPr>
          </a:p>
        </p:txBody>
      </p:sp>
      <p:sp>
        <p:nvSpPr>
          <p:cNvPr id="3" name="矩形 2"/>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5">
                                            <p:txEl>
                                              <p:pRg st="1" end="1"/>
                                            </p:txEl>
                                          </p:spTgt>
                                        </p:tgtEl>
                                        <p:attrNameLst>
                                          <p:attrName>style.visibility</p:attrName>
                                        </p:attrNameLst>
                                      </p:cBhvr>
                                      <p:to>
                                        <p:strVal val="visible"/>
                                      </p:to>
                                    </p:set>
                                    <p:animEffect transition="in" filter="blinds(horizontal)">
                                      <p:cBhvr>
                                        <p:cTn id="7" dur="500" fill="hold"/>
                                        <p:tgtEl>
                                          <p:spTgt spid="61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99"/>
          <p:cNvSpPr>
            <a:spLocks noChangeArrowheads="1"/>
          </p:cNvSpPr>
          <p:nvPr>
            <p:custDataLst>
              <p:tags r:id="rId1"/>
            </p:custDataLst>
          </p:nvPr>
        </p:nvSpPr>
        <p:spPr bwMode="auto">
          <a:xfrm>
            <a:off x="2103358" y="2434777"/>
            <a:ext cx="886294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6040"/>
              </a:lnSpc>
            </a:pP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论</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语</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说</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愠</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endPar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lnSpc>
                <a:spcPts val="6040"/>
              </a:lnSpc>
            </a:pP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三</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省</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曾</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传</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不习乎</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ts val="6040"/>
              </a:lnSpc>
            </a:pPr>
            <a:r>
              <a:rPr lang="en-US"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逾</a:t>
            </a:r>
            <a:r>
              <a:rPr lang="en-US"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罔</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殆</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endPar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lnSpc>
                <a:spcPts val="6040"/>
              </a:lnSpc>
            </a:pP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一</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箪</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食</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曲</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肱</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笃</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志</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p:txBody>
      </p:sp>
      <p:sp>
        <p:nvSpPr>
          <p:cNvPr id="7170" name="文本框 2"/>
          <p:cNvSpPr/>
          <p:nvPr>
            <p:custDataLst>
              <p:tags r:id="rId2"/>
            </p:custDataLst>
          </p:nvPr>
        </p:nvSpPr>
        <p:spPr>
          <a:xfrm>
            <a:off x="3347133" y="2729870"/>
            <a:ext cx="811213"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lún</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7171" name="文本框 3"/>
          <p:cNvSpPr/>
          <p:nvPr>
            <p:custDataLst>
              <p:tags r:id="rId3"/>
            </p:custDataLst>
          </p:nvPr>
        </p:nvSpPr>
        <p:spPr>
          <a:xfrm>
            <a:off x="6068650" y="2725536"/>
            <a:ext cx="908050"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yuè</a:t>
            </a:r>
            <a:endParaRPr lang="en-US" altLang="zh-CN" sz="2400" kern="0">
              <a:solidFill>
                <a:srgbClr val="FF0000"/>
              </a:solidFill>
              <a:ea typeface="思源黑体 CN Medium" panose="020B0600000000000000" pitchFamily="34" charset="-122"/>
              <a:sym typeface="Arial" panose="020B0604020202020204" pitchFamily="34" charset="0"/>
            </a:endParaRPr>
          </a:p>
        </p:txBody>
      </p:sp>
      <p:sp>
        <p:nvSpPr>
          <p:cNvPr id="7172" name="文本框 4"/>
          <p:cNvSpPr/>
          <p:nvPr>
            <p:custDataLst>
              <p:tags r:id="rId4"/>
            </p:custDataLst>
          </p:nvPr>
        </p:nvSpPr>
        <p:spPr>
          <a:xfrm>
            <a:off x="8703358" y="2725536"/>
            <a:ext cx="863600"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yùn</a:t>
            </a:r>
            <a:endParaRPr lang="en-US" altLang="zh-CN" sz="2400" kern="0">
              <a:solidFill>
                <a:srgbClr val="FF0000"/>
              </a:solidFill>
              <a:ea typeface="思源黑体 CN Medium" panose="020B0600000000000000" pitchFamily="34" charset="-122"/>
              <a:sym typeface="Arial" panose="020B0604020202020204" pitchFamily="34" charset="0"/>
            </a:endParaRPr>
          </a:p>
        </p:txBody>
      </p:sp>
      <p:sp>
        <p:nvSpPr>
          <p:cNvPr id="7173" name="文本框 5"/>
          <p:cNvSpPr/>
          <p:nvPr>
            <p:custDataLst>
              <p:tags r:id="rId5"/>
            </p:custDataLst>
          </p:nvPr>
        </p:nvSpPr>
        <p:spPr>
          <a:xfrm>
            <a:off x="3247913" y="3459028"/>
            <a:ext cx="1036637"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xǐng</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7174" name="文本框 6"/>
          <p:cNvSpPr/>
          <p:nvPr>
            <p:custDataLst>
              <p:tags r:id="rId6"/>
            </p:custDataLst>
          </p:nvPr>
        </p:nvSpPr>
        <p:spPr>
          <a:xfrm>
            <a:off x="6068650" y="3459027"/>
            <a:ext cx="1081087"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zēng</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7175" name="文本框 7"/>
          <p:cNvSpPr/>
          <p:nvPr>
            <p:custDataLst>
              <p:tags r:id="rId7"/>
            </p:custDataLst>
          </p:nvPr>
        </p:nvSpPr>
        <p:spPr>
          <a:xfrm>
            <a:off x="9135158" y="3459026"/>
            <a:ext cx="1363663"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chuán</a:t>
            </a:r>
            <a:endParaRPr lang="en-US" altLang="zh-CN" sz="2400" kern="0">
              <a:solidFill>
                <a:srgbClr val="FF0000"/>
              </a:solidFill>
              <a:ea typeface="思源黑体 CN Medium" panose="020B0600000000000000" pitchFamily="34" charset="-122"/>
              <a:sym typeface="Arial" panose="020B0604020202020204" pitchFamily="34" charset="0"/>
            </a:endParaRPr>
          </a:p>
        </p:txBody>
      </p:sp>
      <p:sp>
        <p:nvSpPr>
          <p:cNvPr id="7176" name="文本框 8"/>
          <p:cNvSpPr/>
          <p:nvPr>
            <p:custDataLst>
              <p:tags r:id="rId8"/>
            </p:custDataLst>
          </p:nvPr>
        </p:nvSpPr>
        <p:spPr>
          <a:xfrm>
            <a:off x="3385232" y="4209096"/>
            <a:ext cx="661988"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yú</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7177" name="文本框 9"/>
          <p:cNvSpPr/>
          <p:nvPr>
            <p:custDataLst>
              <p:tags r:id="rId9"/>
            </p:custDataLst>
          </p:nvPr>
        </p:nvSpPr>
        <p:spPr>
          <a:xfrm>
            <a:off x="6068650" y="4186376"/>
            <a:ext cx="1128712"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wǎng</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17419" name="TextBox 19"/>
          <p:cNvSpPr>
            <a:spLocks noChangeArrowheads="1"/>
          </p:cNvSpPr>
          <p:nvPr>
            <p:custDataLst>
              <p:tags r:id="rId10"/>
            </p:custDataLst>
          </p:nvPr>
        </p:nvSpPr>
        <p:spPr bwMode="auto">
          <a:xfrm>
            <a:off x="1284945" y="1534531"/>
            <a:ext cx="295275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54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生难字词</a:t>
            </a:r>
            <a:endPar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179" name="文本框 6"/>
          <p:cNvSpPr/>
          <p:nvPr>
            <p:custDataLst>
              <p:tags r:id="rId11"/>
            </p:custDataLst>
          </p:nvPr>
        </p:nvSpPr>
        <p:spPr>
          <a:xfrm>
            <a:off x="8860791" y="4233796"/>
            <a:ext cx="935038"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dài</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7180" name="文本框 7"/>
          <p:cNvSpPr/>
          <p:nvPr>
            <p:custDataLst>
              <p:tags r:id="rId12"/>
            </p:custDataLst>
          </p:nvPr>
        </p:nvSpPr>
        <p:spPr>
          <a:xfrm>
            <a:off x="3716226" y="4944944"/>
            <a:ext cx="889000"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dān</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7181" name="文本框 8"/>
          <p:cNvSpPr/>
          <p:nvPr>
            <p:custDataLst>
              <p:tags r:id="rId13"/>
            </p:custDataLst>
          </p:nvPr>
        </p:nvSpPr>
        <p:spPr>
          <a:xfrm>
            <a:off x="6231179" y="4985400"/>
            <a:ext cx="1081087"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gōng</a:t>
            </a:r>
            <a:endParaRPr lang="en-US" altLang="zh-CN" sz="2400" kern="0">
              <a:solidFill>
                <a:srgbClr val="FF0000"/>
              </a:solidFill>
              <a:ea typeface="思源黑体 CN Medium" panose="020B0600000000000000" pitchFamily="34" charset="-122"/>
              <a:sym typeface="Arial" panose="020B0604020202020204" pitchFamily="34" charset="0"/>
            </a:endParaRPr>
          </a:p>
        </p:txBody>
      </p:sp>
      <p:sp>
        <p:nvSpPr>
          <p:cNvPr id="7182" name="文本框 9"/>
          <p:cNvSpPr/>
          <p:nvPr>
            <p:custDataLst>
              <p:tags r:id="rId14"/>
            </p:custDataLst>
          </p:nvPr>
        </p:nvSpPr>
        <p:spPr>
          <a:xfrm>
            <a:off x="8938219" y="5000473"/>
            <a:ext cx="719138"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dǔ</a:t>
            </a:r>
            <a:endParaRPr lang="en-US" altLang="zh-CN" sz="2400" kern="0">
              <a:solidFill>
                <a:srgbClr val="FF0000"/>
              </a:solidFill>
              <a:ea typeface="思源黑体 CN Medium" panose="020B0600000000000000" pitchFamily="34" charset="-122"/>
              <a:sym typeface="Arial" panose="020B0604020202020204" pitchFamily="34" charset="0"/>
            </a:endParaRPr>
          </a:p>
        </p:txBody>
      </p:sp>
      <p:sp>
        <p:nvSpPr>
          <p:cNvPr id="16" name="矩形 15"/>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500" fill="hold"/>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left)">
                                      <p:cBhvr>
                                        <p:cTn id="12" dur="500" fill="hold"/>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wipe(left)">
                                      <p:cBhvr>
                                        <p:cTn id="17" dur="500" fill="hold"/>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wipe(left)">
                                      <p:cBhvr>
                                        <p:cTn id="22" dur="500" fill="hold"/>
                                        <p:tgtEl>
                                          <p:spTgt spid="71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4"/>
                                        </p:tgtEl>
                                        <p:attrNameLst>
                                          <p:attrName>style.visibility</p:attrName>
                                        </p:attrNameLst>
                                      </p:cBhvr>
                                      <p:to>
                                        <p:strVal val="visible"/>
                                      </p:to>
                                    </p:set>
                                    <p:animEffect transition="in" filter="wipe(left)">
                                      <p:cBhvr>
                                        <p:cTn id="27" dur="500" fill="hold"/>
                                        <p:tgtEl>
                                          <p:spTgt spid="717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5"/>
                                        </p:tgtEl>
                                        <p:attrNameLst>
                                          <p:attrName>style.visibility</p:attrName>
                                        </p:attrNameLst>
                                      </p:cBhvr>
                                      <p:to>
                                        <p:strVal val="visible"/>
                                      </p:to>
                                    </p:set>
                                    <p:animEffect transition="in" filter="wipe(left)">
                                      <p:cBhvr>
                                        <p:cTn id="32" dur="500" fill="hold"/>
                                        <p:tgtEl>
                                          <p:spTgt spid="71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76"/>
                                        </p:tgtEl>
                                        <p:attrNameLst>
                                          <p:attrName>style.visibility</p:attrName>
                                        </p:attrNameLst>
                                      </p:cBhvr>
                                      <p:to>
                                        <p:strVal val="visible"/>
                                      </p:to>
                                    </p:set>
                                    <p:animEffect transition="in" filter="wipe(left)">
                                      <p:cBhvr>
                                        <p:cTn id="37" dur="500" fill="hold"/>
                                        <p:tgtEl>
                                          <p:spTgt spid="717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177"/>
                                        </p:tgtEl>
                                        <p:attrNameLst>
                                          <p:attrName>style.visibility</p:attrName>
                                        </p:attrNameLst>
                                      </p:cBhvr>
                                      <p:to>
                                        <p:strVal val="visible"/>
                                      </p:to>
                                    </p:set>
                                    <p:animEffect transition="in" filter="wipe(left)">
                                      <p:cBhvr>
                                        <p:cTn id="42" dur="500" fill="hold"/>
                                        <p:tgtEl>
                                          <p:spTgt spid="71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179"/>
                                        </p:tgtEl>
                                        <p:attrNameLst>
                                          <p:attrName>style.visibility</p:attrName>
                                        </p:attrNameLst>
                                      </p:cBhvr>
                                      <p:to>
                                        <p:strVal val="visible"/>
                                      </p:to>
                                    </p:set>
                                    <p:animEffect transition="in" filter="wipe(left)">
                                      <p:cBhvr>
                                        <p:cTn id="47" dur="500" fill="hold"/>
                                        <p:tgtEl>
                                          <p:spTgt spid="717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180"/>
                                        </p:tgtEl>
                                        <p:attrNameLst>
                                          <p:attrName>style.visibility</p:attrName>
                                        </p:attrNameLst>
                                      </p:cBhvr>
                                      <p:to>
                                        <p:strVal val="visible"/>
                                      </p:to>
                                    </p:set>
                                    <p:animEffect transition="in" filter="wipe(left)">
                                      <p:cBhvr>
                                        <p:cTn id="52" dur="500" fill="hold"/>
                                        <p:tgtEl>
                                          <p:spTgt spid="718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181"/>
                                        </p:tgtEl>
                                        <p:attrNameLst>
                                          <p:attrName>style.visibility</p:attrName>
                                        </p:attrNameLst>
                                      </p:cBhvr>
                                      <p:to>
                                        <p:strVal val="visible"/>
                                      </p:to>
                                    </p:set>
                                    <p:animEffect transition="in" filter="wipe(left)">
                                      <p:cBhvr>
                                        <p:cTn id="57" dur="500" fill="hold"/>
                                        <p:tgtEl>
                                          <p:spTgt spid="718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182"/>
                                        </p:tgtEl>
                                        <p:attrNameLst>
                                          <p:attrName>style.visibility</p:attrName>
                                        </p:attrNameLst>
                                      </p:cBhvr>
                                      <p:to>
                                        <p:strVal val="visible"/>
                                      </p:to>
                                    </p:set>
                                    <p:animEffect transition="in" filter="wipe(left)">
                                      <p:cBhvr>
                                        <p:cTn id="62" dur="500" fill="hold"/>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nimBg="1"/>
      <p:bldP spid="7174" grpId="0" animBg="1"/>
      <p:bldP spid="7175" grpId="0" animBg="1"/>
      <p:bldP spid="7176" grpId="0" animBg="1"/>
      <p:bldP spid="7177" grpId="0" animBg="1"/>
      <p:bldP spid="7179" grpId="0" animBg="1"/>
      <p:bldP spid="7180" grpId="0" animBg="1"/>
      <p:bldP spid="7181" grpId="0" animBg="1"/>
      <p:bldP spid="71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p:cNvSpPr/>
          <p:nvPr>
            <p:custDataLst>
              <p:tags r:id="rId1"/>
            </p:custDataLst>
          </p:nvPr>
        </p:nvSpPr>
        <p:spPr>
          <a:xfrm>
            <a:off x="4036646" y="1309702"/>
            <a:ext cx="8569325" cy="482439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ts val="406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理解下列加点字词的含义。</a:t>
            </a:r>
          </a:p>
          <a:p>
            <a:pPr>
              <a:lnSpc>
                <a:spcPts val="406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①子曰</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ts val="406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②人不知而不愠</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ts val="406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③</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不亦君子乎</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ts val="406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④与朋友交而不信乎</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ts val="406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⑤传不习乎</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ts val="406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⑥不逾矩</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ts val="406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⑦学而不思则罔</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ts val="406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⑧思而不学则殆</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ea typeface="思源黑体 CN Medium" panose="020B0600000000000000" pitchFamily="34" charset="-122"/>
              <a:sym typeface="Arial" panose="020B0604020202020204" pitchFamily="34" charset="0"/>
            </a:endParaRPr>
          </a:p>
        </p:txBody>
      </p:sp>
      <p:pic>
        <p:nvPicPr>
          <p:cNvPr id="18435" name="Picture 2"/>
          <p:cNvPicPr>
            <a:picLocks noChangeAspect="1" noChangeArrowheads="1"/>
          </p:cNvPicPr>
          <p:nvPr>
            <p:custDataLst>
              <p:tags r:id="rId2"/>
            </p:custDataLst>
          </p:nvPr>
        </p:nvPicPr>
        <p:blipFill>
          <a:blip r:embed="rId20">
            <a:extLst>
              <a:ext uri="{28A0092B-C50C-407E-A947-70E740481C1C}">
                <a14:useLocalDpi xmlns:a14="http://schemas.microsoft.com/office/drawing/2010/main" val="0"/>
              </a:ext>
            </a:extLst>
          </a:blip>
          <a:srcRect/>
          <a:stretch>
            <a:fillRect/>
          </a:stretch>
        </p:blipFill>
        <p:spPr bwMode="auto">
          <a:xfrm>
            <a:off x="4427695" y="2395826"/>
            <a:ext cx="144463"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p:cNvPicPr>
            <a:picLocks noChangeAspect="1" noChangeArrowheads="1"/>
          </p:cNvPicPr>
          <p:nvPr>
            <p:custDataLst>
              <p:tags r:id="rId3"/>
            </p:custDataLst>
          </p:nvPr>
        </p:nvPicPr>
        <p:blipFill>
          <a:blip r:embed="rId20">
            <a:extLst>
              <a:ext uri="{28A0092B-C50C-407E-A947-70E740481C1C}">
                <a14:useLocalDpi xmlns:a14="http://schemas.microsoft.com/office/drawing/2010/main" val="0"/>
              </a:ext>
            </a:extLst>
          </a:blip>
          <a:srcRect/>
          <a:stretch>
            <a:fillRect/>
          </a:stretch>
        </p:blipFill>
        <p:spPr bwMode="auto">
          <a:xfrm>
            <a:off x="5733414" y="2855725"/>
            <a:ext cx="14446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noChangeArrowheads="1"/>
          </p:cNvPicPr>
          <p:nvPr>
            <p:custDataLst>
              <p:tags r:id="rId4"/>
            </p:custDataLst>
          </p:nvPr>
        </p:nvPicPr>
        <p:blipFill>
          <a:blip r:embed="rId20">
            <a:extLst>
              <a:ext uri="{28A0092B-C50C-407E-A947-70E740481C1C}">
                <a14:useLocalDpi xmlns:a14="http://schemas.microsoft.com/office/drawing/2010/main" val="0"/>
              </a:ext>
            </a:extLst>
          </a:blip>
          <a:srcRect/>
          <a:stretch>
            <a:fillRect/>
          </a:stretch>
        </p:blipFill>
        <p:spPr bwMode="auto">
          <a:xfrm>
            <a:off x="4943315" y="3430400"/>
            <a:ext cx="14287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p:cNvPicPr>
            <a:picLocks noChangeAspect="1" noChangeArrowheads="1"/>
          </p:cNvPicPr>
          <p:nvPr>
            <p:custDataLst>
              <p:tags r:id="rId5"/>
            </p:custDataLst>
          </p:nvPr>
        </p:nvPicPr>
        <p:blipFill>
          <a:blip r:embed="rId20">
            <a:extLst>
              <a:ext uri="{28A0092B-C50C-407E-A947-70E740481C1C}">
                <a14:useLocalDpi xmlns:a14="http://schemas.microsoft.com/office/drawing/2010/main" val="0"/>
              </a:ext>
            </a:extLst>
          </a:blip>
          <a:srcRect/>
          <a:stretch>
            <a:fillRect/>
          </a:stretch>
        </p:blipFill>
        <p:spPr bwMode="auto">
          <a:xfrm>
            <a:off x="5174535" y="3423760"/>
            <a:ext cx="14287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p:cNvPicPr>
            <a:picLocks noChangeAspect="1" noChangeArrowheads="1"/>
          </p:cNvPicPr>
          <p:nvPr>
            <p:custDataLst>
              <p:tags r:id="rId6"/>
            </p:custDataLst>
          </p:nvPr>
        </p:nvPicPr>
        <p:blipFill>
          <a:blip r:embed="rId20">
            <a:extLst>
              <a:ext uri="{28A0092B-C50C-407E-A947-70E740481C1C}">
                <a14:useLocalDpi xmlns:a14="http://schemas.microsoft.com/office/drawing/2010/main" val="0"/>
              </a:ext>
            </a:extLst>
          </a:blip>
          <a:srcRect/>
          <a:stretch>
            <a:fillRect/>
          </a:stretch>
        </p:blipFill>
        <p:spPr bwMode="auto">
          <a:xfrm>
            <a:off x="6008844" y="3948430"/>
            <a:ext cx="14446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noChangeArrowheads="1"/>
          </p:cNvPicPr>
          <p:nvPr>
            <p:custDataLst>
              <p:tags r:id="rId7"/>
            </p:custDataLst>
          </p:nvPr>
        </p:nvPicPr>
        <p:blipFill>
          <a:blip r:embed="rId20">
            <a:extLst>
              <a:ext uri="{28A0092B-C50C-407E-A947-70E740481C1C}">
                <a14:useLocalDpi xmlns:a14="http://schemas.microsoft.com/office/drawing/2010/main" val="0"/>
              </a:ext>
            </a:extLst>
          </a:blip>
          <a:srcRect/>
          <a:stretch>
            <a:fillRect/>
          </a:stretch>
        </p:blipFill>
        <p:spPr bwMode="auto">
          <a:xfrm>
            <a:off x="4427695" y="4465955"/>
            <a:ext cx="14446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
          <p:cNvPicPr>
            <a:picLocks noChangeAspect="1" noChangeArrowheads="1"/>
          </p:cNvPicPr>
          <p:nvPr>
            <p:custDataLst>
              <p:tags r:id="rId8"/>
            </p:custDataLst>
          </p:nvPr>
        </p:nvPicPr>
        <p:blipFill>
          <a:blip r:embed="rId20">
            <a:extLst>
              <a:ext uri="{28A0092B-C50C-407E-A947-70E740481C1C}">
                <a14:useLocalDpi xmlns:a14="http://schemas.microsoft.com/office/drawing/2010/main" val="0"/>
              </a:ext>
            </a:extLst>
          </a:blip>
          <a:srcRect/>
          <a:stretch>
            <a:fillRect/>
          </a:stretch>
        </p:blipFill>
        <p:spPr bwMode="auto">
          <a:xfrm>
            <a:off x="4682965" y="4981891"/>
            <a:ext cx="14446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p:cNvPicPr>
            <a:picLocks noChangeAspect="1" noChangeArrowheads="1"/>
          </p:cNvPicPr>
          <p:nvPr>
            <p:custDataLst>
              <p:tags r:id="rId9"/>
            </p:custDataLst>
          </p:nvPr>
        </p:nvPicPr>
        <p:blipFill>
          <a:blip r:embed="rId20">
            <a:extLst>
              <a:ext uri="{28A0092B-C50C-407E-A947-70E740481C1C}">
                <a14:useLocalDpi xmlns:a14="http://schemas.microsoft.com/office/drawing/2010/main" val="0"/>
              </a:ext>
            </a:extLst>
          </a:blip>
          <a:srcRect/>
          <a:stretch>
            <a:fillRect/>
          </a:stretch>
        </p:blipFill>
        <p:spPr bwMode="auto">
          <a:xfrm>
            <a:off x="5746908" y="5512116"/>
            <a:ext cx="1428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
          <p:cNvPicPr>
            <a:picLocks noChangeAspect="1" noChangeArrowheads="1"/>
          </p:cNvPicPr>
          <p:nvPr>
            <p:custDataLst>
              <p:tags r:id="rId10"/>
            </p:custDataLst>
          </p:nvPr>
        </p:nvPicPr>
        <p:blipFill>
          <a:blip r:embed="rId20">
            <a:extLst>
              <a:ext uri="{28A0092B-C50C-407E-A947-70E740481C1C}">
                <a14:useLocalDpi xmlns:a14="http://schemas.microsoft.com/office/drawing/2010/main" val="0"/>
              </a:ext>
            </a:extLst>
          </a:blip>
          <a:srcRect/>
          <a:stretch>
            <a:fillRect/>
          </a:stretch>
        </p:blipFill>
        <p:spPr bwMode="auto">
          <a:xfrm>
            <a:off x="5745321" y="5978525"/>
            <a:ext cx="14446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12"/>
          <p:cNvSpPr/>
          <p:nvPr>
            <p:custDataLst>
              <p:tags r:id="rId11"/>
            </p:custDataLst>
          </p:nvPr>
        </p:nvSpPr>
        <p:spPr>
          <a:xfrm>
            <a:off x="5086190" y="2064708"/>
            <a:ext cx="518477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古代对男子的尊称，文中指孔子</a:t>
            </a:r>
            <a:endParaRPr lang="zh-CN" altLang="en-US" sz="2000" kern="0" dirty="0">
              <a:ea typeface="思源黑体 CN Medium" panose="020B0600000000000000" pitchFamily="34" charset="-122"/>
              <a:sym typeface="Arial" panose="020B0604020202020204" pitchFamily="34" charset="0"/>
            </a:endParaRPr>
          </a:p>
        </p:txBody>
      </p:sp>
      <p:sp>
        <p:nvSpPr>
          <p:cNvPr id="8204" name="TextBox 13"/>
          <p:cNvSpPr/>
          <p:nvPr>
            <p:custDataLst>
              <p:tags r:id="rId12"/>
            </p:custDataLst>
          </p:nvPr>
        </p:nvSpPr>
        <p:spPr>
          <a:xfrm>
            <a:off x="6008844" y="2579083"/>
            <a:ext cx="201612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生气，恼怒</a:t>
            </a:r>
            <a:endParaRPr lang="zh-CN" altLang="en-US" sz="2000" kern="0" dirty="0">
              <a:ea typeface="思源黑体 CN Medium" panose="020B0600000000000000" pitchFamily="34" charset="-122"/>
              <a:sym typeface="Arial" panose="020B0604020202020204" pitchFamily="34" charset="0"/>
            </a:endParaRPr>
          </a:p>
        </p:txBody>
      </p:sp>
      <p:sp>
        <p:nvSpPr>
          <p:cNvPr id="8205" name="TextBox 14"/>
          <p:cNvSpPr/>
          <p:nvPr>
            <p:custDataLst>
              <p:tags r:id="rId13"/>
            </p:custDataLst>
          </p:nvPr>
        </p:nvSpPr>
        <p:spPr>
          <a:xfrm>
            <a:off x="5852316" y="3112568"/>
            <a:ext cx="234950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指有才德的人</a:t>
            </a:r>
            <a:endParaRPr lang="zh-CN" altLang="en-US" sz="2000" kern="0" dirty="0">
              <a:ea typeface="思源黑体 CN Medium" panose="020B0600000000000000" pitchFamily="34" charset="-122"/>
              <a:sym typeface="Arial" panose="020B0604020202020204" pitchFamily="34" charset="0"/>
            </a:endParaRPr>
          </a:p>
        </p:txBody>
      </p:sp>
      <p:sp>
        <p:nvSpPr>
          <p:cNvPr id="8206" name="TextBox 15"/>
          <p:cNvSpPr/>
          <p:nvPr>
            <p:custDataLst>
              <p:tags r:id="rId14"/>
            </p:custDataLst>
          </p:nvPr>
        </p:nvSpPr>
        <p:spPr>
          <a:xfrm>
            <a:off x="6659879" y="3625851"/>
            <a:ext cx="935037"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诚信</a:t>
            </a:r>
            <a:endParaRPr lang="zh-CN" altLang="en-US" sz="2000" kern="0" dirty="0">
              <a:ea typeface="思源黑体 CN Medium" panose="020B0600000000000000" pitchFamily="34" charset="-122"/>
              <a:sym typeface="Arial" panose="020B0604020202020204" pitchFamily="34" charset="0"/>
            </a:endParaRPr>
          </a:p>
        </p:txBody>
      </p:sp>
      <p:sp>
        <p:nvSpPr>
          <p:cNvPr id="8207" name="TextBox 16"/>
          <p:cNvSpPr/>
          <p:nvPr>
            <p:custDataLst>
              <p:tags r:id="rId15"/>
            </p:custDataLst>
          </p:nvPr>
        </p:nvSpPr>
        <p:spPr>
          <a:xfrm>
            <a:off x="5462427" y="4112287"/>
            <a:ext cx="4097338"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传授，指老师传授的知识</a:t>
            </a:r>
            <a:endParaRPr lang="zh-CN" altLang="en-US" sz="2000" kern="0" dirty="0">
              <a:ea typeface="思源黑体 CN Medium" panose="020B0600000000000000" pitchFamily="34" charset="-122"/>
              <a:sym typeface="Arial" panose="020B0604020202020204" pitchFamily="34" charset="0"/>
            </a:endParaRPr>
          </a:p>
        </p:txBody>
      </p:sp>
      <p:sp>
        <p:nvSpPr>
          <p:cNvPr id="8208" name="TextBox 17"/>
          <p:cNvSpPr/>
          <p:nvPr>
            <p:custDataLst>
              <p:tags r:id="rId16"/>
            </p:custDataLst>
          </p:nvPr>
        </p:nvSpPr>
        <p:spPr>
          <a:xfrm>
            <a:off x="5462427" y="4645296"/>
            <a:ext cx="909637"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越过</a:t>
            </a:r>
            <a:endParaRPr lang="zh-CN" altLang="en-US" sz="2000" kern="0" dirty="0">
              <a:ea typeface="思源黑体 CN Medium" panose="020B0600000000000000" pitchFamily="34" charset="-122"/>
              <a:sym typeface="Arial" panose="020B0604020202020204" pitchFamily="34" charset="0"/>
            </a:endParaRPr>
          </a:p>
        </p:txBody>
      </p:sp>
      <p:sp>
        <p:nvSpPr>
          <p:cNvPr id="8209" name="TextBox 18"/>
          <p:cNvSpPr/>
          <p:nvPr>
            <p:custDataLst>
              <p:tags r:id="rId17"/>
            </p:custDataLst>
          </p:nvPr>
        </p:nvSpPr>
        <p:spPr>
          <a:xfrm>
            <a:off x="6153307" y="5178305"/>
            <a:ext cx="4516437"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迷惑，感到迷茫而无所适从</a:t>
            </a:r>
            <a:endParaRPr lang="zh-CN" altLang="en-US" sz="2000" kern="0" dirty="0">
              <a:ea typeface="思源黑体 CN Medium" panose="020B0600000000000000" pitchFamily="34" charset="-122"/>
              <a:sym typeface="Arial" panose="020B0604020202020204" pitchFamily="34" charset="0"/>
            </a:endParaRPr>
          </a:p>
        </p:txBody>
      </p:sp>
      <p:sp>
        <p:nvSpPr>
          <p:cNvPr id="8210" name="TextBox 19"/>
          <p:cNvSpPr/>
          <p:nvPr>
            <p:custDataLst>
              <p:tags r:id="rId18"/>
            </p:custDataLst>
          </p:nvPr>
        </p:nvSpPr>
        <p:spPr>
          <a:xfrm>
            <a:off x="6223316" y="5666283"/>
            <a:ext cx="1008062"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疑惑</a:t>
            </a:r>
            <a:endParaRPr lang="zh-CN" altLang="en-US" sz="2000" kern="0">
              <a:ea typeface="思源黑体 CN Medium" panose="020B0600000000000000" pitchFamily="34" charset="-122"/>
              <a:sym typeface="Arial" panose="020B0604020202020204" pitchFamily="34" charset="0"/>
            </a:endParaRPr>
          </a:p>
        </p:txBody>
      </p:sp>
      <p:sp>
        <p:nvSpPr>
          <p:cNvPr id="20" name="矩形 19"/>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
        <p:nvSpPr>
          <p:cNvPr id="2" name="矩形 1"/>
          <p:cNvSpPr/>
          <p:nvPr/>
        </p:nvSpPr>
        <p:spPr>
          <a:xfrm>
            <a:off x="1308821" y="1341383"/>
            <a:ext cx="2494594" cy="561436"/>
          </a:xfrm>
          <a:prstGeom prst="rect">
            <a:avLst/>
          </a:prstGeom>
        </p:spPr>
        <p:txBody>
          <a:bodyPr wrap="none">
            <a:spAutoFit/>
          </a:bodyPr>
          <a:lstStyle/>
          <a:p>
            <a:pPr>
              <a:lnSpc>
                <a:spcPts val="4060"/>
              </a:lnSpc>
            </a:pPr>
            <a:r>
              <a:rPr lang="en-US" altLang="zh-CN" sz="24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4</a:t>
            </a:r>
            <a:r>
              <a:rPr lang="zh-CN" altLang="zh-CN" sz="24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．文言知识梳理</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dissolve">
                                      <p:cBhvr>
                                        <p:cTn id="7" dur="500" fill="hold"/>
                                        <p:tgtEl>
                                          <p:spTgt spid="82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04"/>
                                        </p:tgtEl>
                                        <p:attrNameLst>
                                          <p:attrName>style.visibility</p:attrName>
                                        </p:attrNameLst>
                                      </p:cBhvr>
                                      <p:to>
                                        <p:strVal val="visible"/>
                                      </p:to>
                                    </p:set>
                                    <p:animEffect transition="in" filter="dissolve">
                                      <p:cBhvr>
                                        <p:cTn id="12" dur="500" fill="hold"/>
                                        <p:tgtEl>
                                          <p:spTgt spid="820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05"/>
                                        </p:tgtEl>
                                        <p:attrNameLst>
                                          <p:attrName>style.visibility</p:attrName>
                                        </p:attrNameLst>
                                      </p:cBhvr>
                                      <p:to>
                                        <p:strVal val="visible"/>
                                      </p:to>
                                    </p:set>
                                    <p:animEffect transition="in" filter="dissolve">
                                      <p:cBhvr>
                                        <p:cTn id="17" dur="500" fill="hold"/>
                                        <p:tgtEl>
                                          <p:spTgt spid="820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06"/>
                                        </p:tgtEl>
                                        <p:attrNameLst>
                                          <p:attrName>style.visibility</p:attrName>
                                        </p:attrNameLst>
                                      </p:cBhvr>
                                      <p:to>
                                        <p:strVal val="visible"/>
                                      </p:to>
                                    </p:set>
                                    <p:animEffect transition="in" filter="dissolve">
                                      <p:cBhvr>
                                        <p:cTn id="22" dur="500" fill="hold"/>
                                        <p:tgtEl>
                                          <p:spTgt spid="820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07"/>
                                        </p:tgtEl>
                                        <p:attrNameLst>
                                          <p:attrName>style.visibility</p:attrName>
                                        </p:attrNameLst>
                                      </p:cBhvr>
                                      <p:to>
                                        <p:strVal val="visible"/>
                                      </p:to>
                                    </p:set>
                                    <p:animEffect transition="in" filter="dissolve">
                                      <p:cBhvr>
                                        <p:cTn id="27" dur="500" fill="hold"/>
                                        <p:tgtEl>
                                          <p:spTgt spid="820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08"/>
                                        </p:tgtEl>
                                        <p:attrNameLst>
                                          <p:attrName>style.visibility</p:attrName>
                                        </p:attrNameLst>
                                      </p:cBhvr>
                                      <p:to>
                                        <p:strVal val="visible"/>
                                      </p:to>
                                    </p:set>
                                    <p:animEffect transition="in" filter="dissolve">
                                      <p:cBhvr>
                                        <p:cTn id="32" dur="500" fill="hold"/>
                                        <p:tgtEl>
                                          <p:spTgt spid="820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209"/>
                                        </p:tgtEl>
                                        <p:attrNameLst>
                                          <p:attrName>style.visibility</p:attrName>
                                        </p:attrNameLst>
                                      </p:cBhvr>
                                      <p:to>
                                        <p:strVal val="visible"/>
                                      </p:to>
                                    </p:set>
                                    <p:animEffect transition="in" filter="dissolve">
                                      <p:cBhvr>
                                        <p:cTn id="37" dur="500" fill="hold"/>
                                        <p:tgtEl>
                                          <p:spTgt spid="820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210"/>
                                        </p:tgtEl>
                                        <p:attrNameLst>
                                          <p:attrName>style.visibility</p:attrName>
                                        </p:attrNameLst>
                                      </p:cBhvr>
                                      <p:to>
                                        <p:strVal val="visible"/>
                                      </p:to>
                                    </p:set>
                                    <p:animEffect transition="in" filter="dissolve">
                                      <p:cBhvr>
                                        <p:cTn id="42" dur="500" fill="hold"/>
                                        <p:tgtEl>
                                          <p:spTgt spid="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nimBg="1"/>
      <p:bldP spid="8204" grpId="0" animBg="1"/>
      <p:bldP spid="8205" grpId="0" animBg="1"/>
      <p:bldP spid="8206" grpId="0" animBg="1"/>
      <p:bldP spid="8207" grpId="0" animBg="1"/>
      <p:bldP spid="8208" grpId="0" animBg="1"/>
      <p:bldP spid="8209" grpId="0" animBg="1"/>
      <p:bldP spid="82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1"/>
          <p:cNvSpPr/>
          <p:nvPr>
            <p:custDataLst>
              <p:tags r:id="rId1"/>
            </p:custDataLst>
          </p:nvPr>
        </p:nvSpPr>
        <p:spPr>
          <a:xfrm>
            <a:off x="4267758" y="1439449"/>
            <a:ext cx="8569325" cy="440120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⑨人不堪其忧</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⑩知之者不如好之者</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⑪</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饭疏食，饮水</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⑫</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曲肱而枕之</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⑬</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逝者如斯夫，不舍昼夜</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⑭</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匹夫不可夺志也</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⑮</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博学而笃志</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ea typeface="思源黑体 CN Medium" panose="020B0600000000000000" pitchFamily="34" charset="-122"/>
              <a:sym typeface="Arial" panose="020B0604020202020204" pitchFamily="34" charset="0"/>
            </a:endParaRPr>
          </a:p>
        </p:txBody>
      </p:sp>
      <p:pic>
        <p:nvPicPr>
          <p:cNvPr id="19459" name="Picture 2"/>
          <p:cNvPicPr>
            <a:picLocks noChangeAspect="1" noChangeArrowheads="1"/>
          </p:cNvPicPr>
          <p:nvPr>
            <p:custDataLst>
              <p:tags r:id="rId2"/>
            </p:custDataLst>
          </p:nvPr>
        </p:nvPicPr>
        <p:blipFill>
          <a:blip r:embed="rId17">
            <a:extLst>
              <a:ext uri="{28A0092B-C50C-407E-A947-70E740481C1C}">
                <a14:useLocalDpi xmlns:a14="http://schemas.microsoft.com/office/drawing/2010/main" val="0"/>
              </a:ext>
            </a:extLst>
          </a:blip>
          <a:srcRect/>
          <a:stretch>
            <a:fillRect/>
          </a:stretch>
        </p:blipFill>
        <p:spPr bwMode="auto">
          <a:xfrm>
            <a:off x="5154544" y="1992088"/>
            <a:ext cx="14287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p:cNvPicPr>
            <a:picLocks noChangeAspect="1" noChangeArrowheads="1"/>
          </p:cNvPicPr>
          <p:nvPr>
            <p:custDataLst>
              <p:tags r:id="rId3"/>
            </p:custDataLst>
          </p:nvPr>
        </p:nvPicPr>
        <p:blipFill>
          <a:blip r:embed="rId17">
            <a:extLst>
              <a:ext uri="{28A0092B-C50C-407E-A947-70E740481C1C}">
                <a14:useLocalDpi xmlns:a14="http://schemas.microsoft.com/office/drawing/2010/main" val="0"/>
              </a:ext>
            </a:extLst>
          </a:blip>
          <a:srcRect/>
          <a:stretch>
            <a:fillRect/>
          </a:stretch>
        </p:blipFill>
        <p:spPr bwMode="auto">
          <a:xfrm>
            <a:off x="5926383" y="2589475"/>
            <a:ext cx="144462"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noChangeArrowheads="1"/>
          </p:cNvPicPr>
          <p:nvPr>
            <p:custDataLst>
              <p:tags r:id="rId4"/>
            </p:custDataLst>
          </p:nvPr>
        </p:nvPicPr>
        <p:blipFill>
          <a:blip r:embed="rId17">
            <a:extLst>
              <a:ext uri="{28A0092B-C50C-407E-A947-70E740481C1C}">
                <a14:useLocalDpi xmlns:a14="http://schemas.microsoft.com/office/drawing/2010/main" val="0"/>
              </a:ext>
            </a:extLst>
          </a:blip>
          <a:srcRect/>
          <a:stretch>
            <a:fillRect/>
          </a:stretch>
        </p:blipFill>
        <p:spPr bwMode="auto">
          <a:xfrm>
            <a:off x="5152957" y="3219644"/>
            <a:ext cx="14446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4885139" y="3875357"/>
            <a:ext cx="14446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p:cNvPicPr>
            <a:picLocks noChangeAspect="1" noChangeArrowheads="1"/>
          </p:cNvPicPr>
          <p:nvPr>
            <p:custDataLst>
              <p:tags r:id="rId6"/>
            </p:custDataLst>
          </p:nvPr>
        </p:nvPicPr>
        <p:blipFill>
          <a:blip r:embed="rId17">
            <a:extLst>
              <a:ext uri="{28A0092B-C50C-407E-A947-70E740481C1C}">
                <a14:useLocalDpi xmlns:a14="http://schemas.microsoft.com/office/drawing/2010/main" val="0"/>
              </a:ext>
            </a:extLst>
          </a:blip>
          <a:srcRect/>
          <a:stretch>
            <a:fillRect/>
          </a:stretch>
        </p:blipFill>
        <p:spPr bwMode="auto">
          <a:xfrm>
            <a:off x="5447312" y="4422987"/>
            <a:ext cx="144462"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5643965" y="5019886"/>
            <a:ext cx="14446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2"/>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a:off x="5447312" y="5696870"/>
            <a:ext cx="14446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Box 9"/>
          <p:cNvSpPr/>
          <p:nvPr>
            <p:custDataLst>
              <p:tags r:id="rId9"/>
            </p:custDataLst>
          </p:nvPr>
        </p:nvSpPr>
        <p:spPr>
          <a:xfrm>
            <a:off x="6303015" y="5355392"/>
            <a:ext cx="93662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坚定</a:t>
            </a:r>
            <a:endParaRPr lang="zh-CN" altLang="en-US" sz="2000" kern="0" dirty="0">
              <a:ea typeface="思源黑体 CN Medium" panose="020B0600000000000000" pitchFamily="34" charset="-122"/>
              <a:sym typeface="Arial" panose="020B0604020202020204" pitchFamily="34" charset="0"/>
            </a:endParaRPr>
          </a:p>
        </p:txBody>
      </p:sp>
      <p:sp>
        <p:nvSpPr>
          <p:cNvPr id="9226" name="TextBox 10"/>
          <p:cNvSpPr/>
          <p:nvPr>
            <p:custDataLst>
              <p:tags r:id="rId10"/>
            </p:custDataLst>
          </p:nvPr>
        </p:nvSpPr>
        <p:spPr>
          <a:xfrm>
            <a:off x="6128170" y="1670559"/>
            <a:ext cx="138112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能忍受</a:t>
            </a:r>
            <a:endParaRPr lang="zh-CN" altLang="en-US" sz="2000" kern="0">
              <a:ea typeface="思源黑体 CN Medium" panose="020B0600000000000000" pitchFamily="34" charset="-122"/>
              <a:sym typeface="Arial" panose="020B0604020202020204" pitchFamily="34" charset="0"/>
            </a:endParaRPr>
          </a:p>
        </p:txBody>
      </p:sp>
      <p:sp>
        <p:nvSpPr>
          <p:cNvPr id="9227" name="TextBox 11"/>
          <p:cNvSpPr/>
          <p:nvPr>
            <p:custDataLst>
              <p:tags r:id="rId11"/>
            </p:custDataLst>
          </p:nvPr>
        </p:nvSpPr>
        <p:spPr>
          <a:xfrm>
            <a:off x="6710607" y="2293273"/>
            <a:ext cx="202247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喜爱，爱好</a:t>
            </a:r>
            <a:endParaRPr lang="zh-CN" altLang="en-US" sz="2000" kern="0">
              <a:ea typeface="思源黑体 CN Medium" panose="020B0600000000000000" pitchFamily="34" charset="-122"/>
              <a:sym typeface="Arial" panose="020B0604020202020204" pitchFamily="34" charset="0"/>
            </a:endParaRPr>
          </a:p>
        </p:txBody>
      </p:sp>
      <p:sp>
        <p:nvSpPr>
          <p:cNvPr id="9228" name="TextBox 12"/>
          <p:cNvSpPr/>
          <p:nvPr>
            <p:custDataLst>
              <p:tags r:id="rId12"/>
            </p:custDataLst>
          </p:nvPr>
        </p:nvSpPr>
        <p:spPr>
          <a:xfrm>
            <a:off x="6531394" y="2898083"/>
            <a:ext cx="57467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吃</a:t>
            </a:r>
            <a:endParaRPr lang="zh-CN" altLang="en-US" sz="2000" kern="0" dirty="0">
              <a:ea typeface="思源黑体 CN Medium" panose="020B0600000000000000" pitchFamily="34" charset="-122"/>
              <a:sym typeface="Arial" panose="020B0604020202020204" pitchFamily="34" charset="0"/>
            </a:endParaRPr>
          </a:p>
        </p:txBody>
      </p:sp>
      <p:sp>
        <p:nvSpPr>
          <p:cNvPr id="9229" name="TextBox 13"/>
          <p:cNvSpPr/>
          <p:nvPr>
            <p:custDataLst>
              <p:tags r:id="rId13"/>
            </p:custDataLst>
          </p:nvPr>
        </p:nvSpPr>
        <p:spPr>
          <a:xfrm>
            <a:off x="6128170" y="3514841"/>
            <a:ext cx="202247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文中指胳膊</a:t>
            </a:r>
            <a:endParaRPr lang="zh-CN" altLang="en-US" sz="2000" kern="0" dirty="0">
              <a:ea typeface="思源黑体 CN Medium" panose="020B0600000000000000" pitchFamily="34" charset="-122"/>
              <a:sym typeface="Arial" panose="020B0604020202020204" pitchFamily="34" charset="0"/>
            </a:endParaRPr>
          </a:p>
        </p:txBody>
      </p:sp>
      <p:sp>
        <p:nvSpPr>
          <p:cNvPr id="9230" name="TextBox 14"/>
          <p:cNvSpPr/>
          <p:nvPr>
            <p:custDataLst>
              <p:tags r:id="rId14"/>
            </p:custDataLst>
          </p:nvPr>
        </p:nvSpPr>
        <p:spPr>
          <a:xfrm>
            <a:off x="7217814" y="4101458"/>
            <a:ext cx="2093912"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这，指河水</a:t>
            </a:r>
            <a:endParaRPr lang="zh-CN" altLang="en-US" sz="2000" kern="0" dirty="0">
              <a:ea typeface="思源黑体 CN Medium" panose="020B0600000000000000" pitchFamily="34" charset="-122"/>
              <a:sym typeface="Arial" panose="020B0604020202020204" pitchFamily="34" charset="0"/>
            </a:endParaRPr>
          </a:p>
        </p:txBody>
      </p:sp>
      <p:sp>
        <p:nvSpPr>
          <p:cNvPr id="9231" name="TextBox 15"/>
          <p:cNvSpPr/>
          <p:nvPr>
            <p:custDataLst>
              <p:tags r:id="rId15"/>
            </p:custDataLst>
          </p:nvPr>
        </p:nvSpPr>
        <p:spPr>
          <a:xfrm>
            <a:off x="6818731" y="4718216"/>
            <a:ext cx="93662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改变</a:t>
            </a:r>
            <a:endParaRPr lang="zh-CN" altLang="en-US" sz="2000" kern="0" dirty="0">
              <a:ea typeface="思源黑体 CN Medium" panose="020B0600000000000000" pitchFamily="34" charset="-122"/>
              <a:sym typeface="Arial" panose="020B0604020202020204" pitchFamily="34" charset="0"/>
            </a:endParaRPr>
          </a:p>
        </p:txBody>
      </p:sp>
      <p:sp>
        <p:nvSpPr>
          <p:cNvPr id="17" name="矩形 16"/>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dissolve">
                                      <p:cBhvr>
                                        <p:cTn id="7" dur="500" fill="hold"/>
                                        <p:tgtEl>
                                          <p:spTgt spid="92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dissolve">
                                      <p:cBhvr>
                                        <p:cTn id="12" dur="500" fill="hold"/>
                                        <p:tgtEl>
                                          <p:spTgt spid="92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28"/>
                                        </p:tgtEl>
                                        <p:attrNameLst>
                                          <p:attrName>style.visibility</p:attrName>
                                        </p:attrNameLst>
                                      </p:cBhvr>
                                      <p:to>
                                        <p:strVal val="visible"/>
                                      </p:to>
                                    </p:set>
                                    <p:animEffect transition="in" filter="dissolve">
                                      <p:cBhvr>
                                        <p:cTn id="17" dur="500" fill="hold"/>
                                        <p:tgtEl>
                                          <p:spTgt spid="92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29"/>
                                        </p:tgtEl>
                                        <p:attrNameLst>
                                          <p:attrName>style.visibility</p:attrName>
                                        </p:attrNameLst>
                                      </p:cBhvr>
                                      <p:to>
                                        <p:strVal val="visible"/>
                                      </p:to>
                                    </p:set>
                                    <p:animEffect transition="in" filter="dissolve">
                                      <p:cBhvr>
                                        <p:cTn id="22" dur="500" fill="hold"/>
                                        <p:tgtEl>
                                          <p:spTgt spid="92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30"/>
                                        </p:tgtEl>
                                        <p:attrNameLst>
                                          <p:attrName>style.visibility</p:attrName>
                                        </p:attrNameLst>
                                      </p:cBhvr>
                                      <p:to>
                                        <p:strVal val="visible"/>
                                      </p:to>
                                    </p:set>
                                    <p:animEffect transition="in" filter="dissolve">
                                      <p:cBhvr>
                                        <p:cTn id="27" dur="500" fill="hold"/>
                                        <p:tgtEl>
                                          <p:spTgt spid="92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31"/>
                                        </p:tgtEl>
                                        <p:attrNameLst>
                                          <p:attrName>style.visibility</p:attrName>
                                        </p:attrNameLst>
                                      </p:cBhvr>
                                      <p:to>
                                        <p:strVal val="visible"/>
                                      </p:to>
                                    </p:set>
                                    <p:animEffect transition="in" filter="dissolve">
                                      <p:cBhvr>
                                        <p:cTn id="32" dur="500" fill="hold"/>
                                        <p:tgtEl>
                                          <p:spTgt spid="923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225"/>
                                        </p:tgtEl>
                                        <p:attrNameLst>
                                          <p:attrName>style.visibility</p:attrName>
                                        </p:attrNameLst>
                                      </p:cBhvr>
                                      <p:to>
                                        <p:strVal val="visible"/>
                                      </p:to>
                                    </p:set>
                                    <p:animEffect transition="in" filter="dissolve">
                                      <p:cBhvr>
                                        <p:cTn id="37" dur="500" fill="hold"/>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6" grpId="0" animBg="1"/>
      <p:bldP spid="9227" grpId="0" animBg="1"/>
      <p:bldP spid="9228" grpId="0" animBg="1"/>
      <p:bldP spid="9229" grpId="0" animBg="1"/>
      <p:bldP spid="9230" grpId="0" animBg="1"/>
      <p:bldP spid="92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
          <p:cNvSpPr/>
          <p:nvPr>
            <p:custDataLst>
              <p:tags r:id="rId1"/>
            </p:custDataLst>
          </p:nvPr>
        </p:nvSpPr>
        <p:spPr>
          <a:xfrm>
            <a:off x="3353359" y="1149092"/>
            <a:ext cx="8569325" cy="5016758"/>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通假字</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①不亦</a:t>
            </a:r>
            <a:r>
              <a:rPr lang="zh-CN" altLang="zh-CN" sz="2000" u="sng"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说</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乎</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②吾十</a:t>
            </a:r>
            <a:r>
              <a:rPr lang="zh-CN" altLang="zh-CN" sz="2000" u="sng"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有</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五</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古今异义</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①</a:t>
            </a:r>
            <a:r>
              <a:rPr lang="zh-CN" altLang="zh-CN" sz="2000" u="sng"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可以</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为师矣</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②饭疏食，饮</a:t>
            </a:r>
            <a:r>
              <a:rPr lang="zh-CN" altLang="zh-CN" sz="2000" u="sng"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水</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③</a:t>
            </a:r>
            <a:r>
              <a:rPr lang="zh-CN" altLang="zh-CN" sz="2000" u="sng"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三</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人行</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④吾</a:t>
            </a:r>
            <a:r>
              <a:rPr lang="zh-CN" altLang="zh-CN" sz="2000" u="sng"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日</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三省吾身</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endParaRPr lang="zh-CN" altLang="zh-CN" sz="2000" kern="0" dirty="0">
              <a:ea typeface="思源黑体 CN Medium" panose="020B0600000000000000" pitchFamily="34" charset="-122"/>
              <a:sym typeface="Arial" panose="020B0604020202020204" pitchFamily="34" charset="0"/>
            </a:endParaRPr>
          </a:p>
        </p:txBody>
      </p:sp>
      <p:sp>
        <p:nvSpPr>
          <p:cNvPr id="10242" name="TextBox 5"/>
          <p:cNvSpPr/>
          <p:nvPr>
            <p:custDataLst>
              <p:tags r:id="rId2"/>
            </p:custDataLst>
          </p:nvPr>
        </p:nvSpPr>
        <p:spPr>
          <a:xfrm>
            <a:off x="4940355" y="1990775"/>
            <a:ext cx="2700338"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同</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悦</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，愉快</a:t>
            </a:r>
            <a:endParaRPr lang="zh-CN" altLang="en-US" sz="2000" kern="0" dirty="0">
              <a:ea typeface="思源黑体 CN Medium" panose="020B0600000000000000" pitchFamily="34" charset="-122"/>
              <a:sym typeface="Arial" panose="020B0604020202020204" pitchFamily="34" charset="0"/>
            </a:endParaRPr>
          </a:p>
        </p:txBody>
      </p:sp>
      <p:sp>
        <p:nvSpPr>
          <p:cNvPr id="10243" name="TextBox 6"/>
          <p:cNvSpPr/>
          <p:nvPr>
            <p:custDataLst>
              <p:tags r:id="rId3"/>
            </p:custDataLst>
          </p:nvPr>
        </p:nvSpPr>
        <p:spPr>
          <a:xfrm>
            <a:off x="4940355" y="2579686"/>
            <a:ext cx="5187950"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同</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又</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，用于整数和零数之间</a:t>
            </a:r>
            <a:endParaRPr lang="zh-CN" altLang="en-US" sz="2000" kern="0" dirty="0">
              <a:ea typeface="思源黑体 CN Medium" panose="020B0600000000000000" pitchFamily="34" charset="-122"/>
              <a:sym typeface="Arial" panose="020B0604020202020204" pitchFamily="34" charset="0"/>
            </a:endParaRPr>
          </a:p>
        </p:txBody>
      </p:sp>
      <p:sp>
        <p:nvSpPr>
          <p:cNvPr id="10244" name="TextBox 7"/>
          <p:cNvSpPr/>
          <p:nvPr>
            <p:custDataLst>
              <p:tags r:id="rId4"/>
            </p:custDataLst>
          </p:nvPr>
        </p:nvSpPr>
        <p:spPr>
          <a:xfrm>
            <a:off x="5174866" y="3783259"/>
            <a:ext cx="6624637"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古义：可以凭借；今义：表示允许或能够</a:t>
            </a:r>
            <a:endParaRPr lang="zh-CN" altLang="en-US" sz="2000" kern="0" dirty="0">
              <a:ea typeface="思源黑体 CN Medium" panose="020B0600000000000000" pitchFamily="34" charset="-122"/>
              <a:sym typeface="Arial" panose="020B0604020202020204" pitchFamily="34" charset="0"/>
            </a:endParaRPr>
          </a:p>
        </p:txBody>
      </p:sp>
      <p:sp>
        <p:nvSpPr>
          <p:cNvPr id="10245" name="TextBox 8"/>
          <p:cNvSpPr/>
          <p:nvPr>
            <p:custDataLst>
              <p:tags r:id="rId5"/>
            </p:custDataLst>
          </p:nvPr>
        </p:nvSpPr>
        <p:spPr>
          <a:xfrm>
            <a:off x="5469215" y="4435030"/>
            <a:ext cx="5545137"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古义：冷水；今义：泛指所有的水</a:t>
            </a:r>
            <a:endParaRPr lang="zh-CN" altLang="en-US" sz="2000" kern="0" dirty="0">
              <a:ea typeface="思源黑体 CN Medium" panose="020B0600000000000000" pitchFamily="34" charset="-122"/>
              <a:sym typeface="Arial" panose="020B0604020202020204" pitchFamily="34" charset="0"/>
            </a:endParaRPr>
          </a:p>
        </p:txBody>
      </p:sp>
      <p:sp>
        <p:nvSpPr>
          <p:cNvPr id="10246" name="TextBox 9"/>
          <p:cNvSpPr/>
          <p:nvPr>
            <p:custDataLst>
              <p:tags r:id="rId6"/>
            </p:custDataLst>
          </p:nvPr>
        </p:nvSpPr>
        <p:spPr>
          <a:xfrm>
            <a:off x="4475570" y="5040902"/>
            <a:ext cx="518477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古义：表示多；今义：表示确数</a:t>
            </a:r>
            <a:endParaRPr lang="zh-CN" altLang="en-US" sz="2000" kern="0" dirty="0">
              <a:ea typeface="思源黑体 CN Medium" panose="020B0600000000000000" pitchFamily="34" charset="-122"/>
              <a:sym typeface="Arial" panose="020B0604020202020204" pitchFamily="34" charset="0"/>
            </a:endParaRPr>
          </a:p>
        </p:txBody>
      </p:sp>
      <p:sp>
        <p:nvSpPr>
          <p:cNvPr id="10247" name="TextBox 11"/>
          <p:cNvSpPr/>
          <p:nvPr>
            <p:custDataLst>
              <p:tags r:id="rId7"/>
            </p:custDataLst>
          </p:nvPr>
        </p:nvSpPr>
        <p:spPr>
          <a:xfrm>
            <a:off x="5481692" y="5613963"/>
            <a:ext cx="4105275" cy="40011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古义：每天；今义：日子</a:t>
            </a:r>
            <a:endParaRPr lang="zh-CN" altLang="en-US" sz="2000" kern="0" dirty="0">
              <a:ea typeface="思源黑体 CN Medium" panose="020B0600000000000000" pitchFamily="34" charset="-122"/>
              <a:sym typeface="Arial" panose="020B0604020202020204" pitchFamily="34" charset="0"/>
            </a:endParaRPr>
          </a:p>
        </p:txBody>
      </p:sp>
      <p:sp>
        <p:nvSpPr>
          <p:cNvPr id="9" name="矩形 8"/>
          <p:cNvSpPr/>
          <p:nvPr/>
        </p:nvSpPr>
        <p:spPr>
          <a:xfrm>
            <a:off x="842886" y="419137"/>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fill="hold"/>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dissolve">
                                      <p:cBhvr>
                                        <p:cTn id="12" dur="500" fill="hold"/>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dissolve">
                                      <p:cBhvr>
                                        <p:cTn id="17" dur="500" fill="hold"/>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dissolve">
                                      <p:cBhvr>
                                        <p:cTn id="22" dur="500" fill="hold"/>
                                        <p:tgtEl>
                                          <p:spTgt spid="1024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dissolve">
                                      <p:cBhvr>
                                        <p:cTn id="27" dur="500" fill="hold"/>
                                        <p:tgtEl>
                                          <p:spTgt spid="1024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47"/>
                                        </p:tgtEl>
                                        <p:attrNameLst>
                                          <p:attrName>style.visibility</p:attrName>
                                        </p:attrNameLst>
                                      </p:cBhvr>
                                      <p:to>
                                        <p:strVal val="visible"/>
                                      </p:to>
                                    </p:set>
                                    <p:animEffect transition="in" filter="dissolve">
                                      <p:cBhvr>
                                        <p:cTn id="32" dur="500" fill="hold"/>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4" grpId="0" animBg="1"/>
      <p:bldP spid="10245" grpId="0" animBg="1"/>
      <p:bldP spid="10246" grpId="0" animBg="1"/>
      <p:bldP spid="1024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AS_UNIQUEID" val="15"/>
</p:tagLst>
</file>

<file path=ppt/tags/tag11.xml><?xml version="1.0" encoding="utf-8"?>
<p:tagLst xmlns:a="http://schemas.openxmlformats.org/drawingml/2006/main" xmlns:r="http://schemas.openxmlformats.org/officeDocument/2006/relationships" xmlns:p="http://schemas.openxmlformats.org/presentationml/2006/main">
  <p:tag name="AS_UNIQUEID" val="16"/>
</p:tagLst>
</file>

<file path=ppt/tags/tag12.xml><?xml version="1.0" encoding="utf-8"?>
<p:tagLst xmlns:a="http://schemas.openxmlformats.org/drawingml/2006/main" xmlns:r="http://schemas.openxmlformats.org/officeDocument/2006/relationships" xmlns:p="http://schemas.openxmlformats.org/presentationml/2006/main">
  <p:tag name="AS_UNIQUEID" val="17"/>
</p:tagLst>
</file>

<file path=ppt/tags/tag13.xml><?xml version="1.0" encoding="utf-8"?>
<p:tagLst xmlns:a="http://schemas.openxmlformats.org/drawingml/2006/main" xmlns:r="http://schemas.openxmlformats.org/officeDocument/2006/relationships" xmlns:p="http://schemas.openxmlformats.org/presentationml/2006/main">
  <p:tag name="AS_UNIQUEID" val="18"/>
</p:tagLst>
</file>

<file path=ppt/tags/tag14.xml><?xml version="1.0" encoding="utf-8"?>
<p:tagLst xmlns:a="http://schemas.openxmlformats.org/drawingml/2006/main" xmlns:r="http://schemas.openxmlformats.org/officeDocument/2006/relationships" xmlns:p="http://schemas.openxmlformats.org/presentationml/2006/main">
  <p:tag name="AS_UNIQUEID" val="19"/>
</p:tagLst>
</file>

<file path=ppt/tags/tag15.xml><?xml version="1.0" encoding="utf-8"?>
<p:tagLst xmlns:a="http://schemas.openxmlformats.org/drawingml/2006/main" xmlns:r="http://schemas.openxmlformats.org/officeDocument/2006/relationships" xmlns:p="http://schemas.openxmlformats.org/presentationml/2006/main">
  <p:tag name="AS_UNIQUEID" val="20"/>
</p:tagLst>
</file>

<file path=ppt/tags/tag16.xml><?xml version="1.0" encoding="utf-8"?>
<p:tagLst xmlns:a="http://schemas.openxmlformats.org/drawingml/2006/main" xmlns:r="http://schemas.openxmlformats.org/officeDocument/2006/relationships" xmlns:p="http://schemas.openxmlformats.org/presentationml/2006/main">
  <p:tag name="AS_UNIQUEID" val="21"/>
</p:tagLst>
</file>

<file path=ppt/tags/tag17.xml><?xml version="1.0" encoding="utf-8"?>
<p:tagLst xmlns:a="http://schemas.openxmlformats.org/drawingml/2006/main" xmlns:r="http://schemas.openxmlformats.org/officeDocument/2006/relationships" xmlns:p="http://schemas.openxmlformats.org/presentationml/2006/main">
  <p:tag name="AS_UNIQUEID" val="22"/>
</p:tagLst>
</file>

<file path=ppt/tags/tag18.xml><?xml version="1.0" encoding="utf-8"?>
<p:tagLst xmlns:a="http://schemas.openxmlformats.org/drawingml/2006/main" xmlns:r="http://schemas.openxmlformats.org/officeDocument/2006/relationships" xmlns:p="http://schemas.openxmlformats.org/presentationml/2006/main">
  <p:tag name="AS_UNIQUEID" val="23"/>
</p:tagLst>
</file>

<file path=ppt/tags/tag19.xml><?xml version="1.0" encoding="utf-8"?>
<p:tagLst xmlns:a="http://schemas.openxmlformats.org/drawingml/2006/main" xmlns:r="http://schemas.openxmlformats.org/officeDocument/2006/relationships" xmlns:p="http://schemas.openxmlformats.org/presentationml/2006/main">
  <p:tag name="AS_UNIQUEID" val="24"/>
</p:tagLst>
</file>

<file path=ppt/tags/tag2.xml><?xml version="1.0" encoding="utf-8"?>
<p:tagLst xmlns:a="http://schemas.openxmlformats.org/drawingml/2006/main" xmlns:r="http://schemas.openxmlformats.org/officeDocument/2006/relationships" xmlns:p="http://schemas.openxmlformats.org/presentationml/2006/main">
  <p:tag name="AS_UNIQUEID" val="5"/>
</p:tagLst>
</file>

<file path=ppt/tags/tag20.xml><?xml version="1.0" encoding="utf-8"?>
<p:tagLst xmlns:a="http://schemas.openxmlformats.org/drawingml/2006/main" xmlns:r="http://schemas.openxmlformats.org/officeDocument/2006/relationships" xmlns:p="http://schemas.openxmlformats.org/presentationml/2006/main">
  <p:tag name="AS_UNIQUEID" val="25"/>
</p:tagLst>
</file>

<file path=ppt/tags/tag21.xml><?xml version="1.0" encoding="utf-8"?>
<p:tagLst xmlns:a="http://schemas.openxmlformats.org/drawingml/2006/main" xmlns:r="http://schemas.openxmlformats.org/officeDocument/2006/relationships" xmlns:p="http://schemas.openxmlformats.org/presentationml/2006/main">
  <p:tag name="AS_UNIQUEID" val="26"/>
</p:tagLst>
</file>

<file path=ppt/tags/tag22.xml><?xml version="1.0" encoding="utf-8"?>
<p:tagLst xmlns:a="http://schemas.openxmlformats.org/drawingml/2006/main" xmlns:r="http://schemas.openxmlformats.org/officeDocument/2006/relationships" xmlns:p="http://schemas.openxmlformats.org/presentationml/2006/main">
  <p:tag name="AS_UNIQUEID" val="27"/>
</p:tagLst>
</file>

<file path=ppt/tags/tag23.xml><?xml version="1.0" encoding="utf-8"?>
<p:tagLst xmlns:a="http://schemas.openxmlformats.org/drawingml/2006/main" xmlns:r="http://schemas.openxmlformats.org/officeDocument/2006/relationships" xmlns:p="http://schemas.openxmlformats.org/presentationml/2006/main">
  <p:tag name="AS_UNIQUEID" val="28"/>
</p:tagLst>
</file>

<file path=ppt/tags/tag24.xml><?xml version="1.0" encoding="utf-8"?>
<p:tagLst xmlns:a="http://schemas.openxmlformats.org/drawingml/2006/main" xmlns:r="http://schemas.openxmlformats.org/officeDocument/2006/relationships" xmlns:p="http://schemas.openxmlformats.org/presentationml/2006/main">
  <p:tag name="AS_UNIQUEID" val="29"/>
</p:tagLst>
</file>

<file path=ppt/tags/tag25.xml><?xml version="1.0" encoding="utf-8"?>
<p:tagLst xmlns:a="http://schemas.openxmlformats.org/drawingml/2006/main" xmlns:r="http://schemas.openxmlformats.org/officeDocument/2006/relationships" xmlns:p="http://schemas.openxmlformats.org/presentationml/2006/main">
  <p:tag name="AS_UNIQUEID" val="30"/>
</p:tagLst>
</file>

<file path=ppt/tags/tag26.xml><?xml version="1.0" encoding="utf-8"?>
<p:tagLst xmlns:a="http://schemas.openxmlformats.org/drawingml/2006/main" xmlns:r="http://schemas.openxmlformats.org/officeDocument/2006/relationships" xmlns:p="http://schemas.openxmlformats.org/presentationml/2006/main">
  <p:tag name="AS_UNIQUEID" val="31"/>
</p:tagLst>
</file>

<file path=ppt/tags/tag27.xml><?xml version="1.0" encoding="utf-8"?>
<p:tagLst xmlns:a="http://schemas.openxmlformats.org/drawingml/2006/main" xmlns:r="http://schemas.openxmlformats.org/officeDocument/2006/relationships" xmlns:p="http://schemas.openxmlformats.org/presentationml/2006/main">
  <p:tag name="AS_UNIQUEID" val="32"/>
</p:tagLst>
</file>

<file path=ppt/tags/tag28.xml><?xml version="1.0" encoding="utf-8"?>
<p:tagLst xmlns:a="http://schemas.openxmlformats.org/drawingml/2006/main" xmlns:r="http://schemas.openxmlformats.org/officeDocument/2006/relationships" xmlns:p="http://schemas.openxmlformats.org/presentationml/2006/main">
  <p:tag name="AS_UNIQUEID" val="33"/>
</p:tagLst>
</file>

<file path=ppt/tags/tag29.xml><?xml version="1.0" encoding="utf-8"?>
<p:tagLst xmlns:a="http://schemas.openxmlformats.org/drawingml/2006/main" xmlns:r="http://schemas.openxmlformats.org/officeDocument/2006/relationships" xmlns:p="http://schemas.openxmlformats.org/presentationml/2006/main">
  <p:tag name="AS_UNIQUEID" val="34"/>
</p:tagLst>
</file>

<file path=ppt/tags/tag3.xml><?xml version="1.0" encoding="utf-8"?>
<p:tagLst xmlns:a="http://schemas.openxmlformats.org/drawingml/2006/main" xmlns:r="http://schemas.openxmlformats.org/officeDocument/2006/relationships" xmlns:p="http://schemas.openxmlformats.org/presentationml/2006/main">
  <p:tag name="AS_UNIQUEID" val="7"/>
</p:tagLst>
</file>

<file path=ppt/tags/tag30.xml><?xml version="1.0" encoding="utf-8"?>
<p:tagLst xmlns:a="http://schemas.openxmlformats.org/drawingml/2006/main" xmlns:r="http://schemas.openxmlformats.org/officeDocument/2006/relationships" xmlns:p="http://schemas.openxmlformats.org/presentationml/2006/main">
  <p:tag name="AS_UNIQUEID" val="35"/>
</p:tagLst>
</file>

<file path=ppt/tags/tag31.xml><?xml version="1.0" encoding="utf-8"?>
<p:tagLst xmlns:a="http://schemas.openxmlformats.org/drawingml/2006/main" xmlns:r="http://schemas.openxmlformats.org/officeDocument/2006/relationships" xmlns:p="http://schemas.openxmlformats.org/presentationml/2006/main">
  <p:tag name="AS_UNIQUEID" val="36"/>
</p:tagLst>
</file>

<file path=ppt/tags/tag32.xml><?xml version="1.0" encoding="utf-8"?>
<p:tagLst xmlns:a="http://schemas.openxmlformats.org/drawingml/2006/main" xmlns:r="http://schemas.openxmlformats.org/officeDocument/2006/relationships" xmlns:p="http://schemas.openxmlformats.org/presentationml/2006/main">
  <p:tag name="AS_UNIQUEID" val="37"/>
</p:tagLst>
</file>

<file path=ppt/tags/tag33.xml><?xml version="1.0" encoding="utf-8"?>
<p:tagLst xmlns:a="http://schemas.openxmlformats.org/drawingml/2006/main" xmlns:r="http://schemas.openxmlformats.org/officeDocument/2006/relationships" xmlns:p="http://schemas.openxmlformats.org/presentationml/2006/main">
  <p:tag name="AS_UNIQUEID" val="38"/>
</p:tagLst>
</file>

<file path=ppt/tags/tag34.xml><?xml version="1.0" encoding="utf-8"?>
<p:tagLst xmlns:a="http://schemas.openxmlformats.org/drawingml/2006/main" xmlns:r="http://schemas.openxmlformats.org/officeDocument/2006/relationships" xmlns:p="http://schemas.openxmlformats.org/presentationml/2006/main">
  <p:tag name="AS_UNIQUEID" val="39"/>
</p:tagLst>
</file>

<file path=ppt/tags/tag35.xml><?xml version="1.0" encoding="utf-8"?>
<p:tagLst xmlns:a="http://schemas.openxmlformats.org/drawingml/2006/main" xmlns:r="http://schemas.openxmlformats.org/officeDocument/2006/relationships" xmlns:p="http://schemas.openxmlformats.org/presentationml/2006/main">
  <p:tag name="AS_UNIQUEID" val="40"/>
</p:tagLst>
</file>

<file path=ppt/tags/tag36.xml><?xml version="1.0" encoding="utf-8"?>
<p:tagLst xmlns:a="http://schemas.openxmlformats.org/drawingml/2006/main" xmlns:r="http://schemas.openxmlformats.org/officeDocument/2006/relationships" xmlns:p="http://schemas.openxmlformats.org/presentationml/2006/main">
  <p:tag name="AS_UNIQUEID" val="41"/>
</p:tagLst>
</file>

<file path=ppt/tags/tag37.xml><?xml version="1.0" encoding="utf-8"?>
<p:tagLst xmlns:a="http://schemas.openxmlformats.org/drawingml/2006/main" xmlns:r="http://schemas.openxmlformats.org/officeDocument/2006/relationships" xmlns:p="http://schemas.openxmlformats.org/presentationml/2006/main">
  <p:tag name="AS_UNIQUEID" val="42"/>
</p:tagLst>
</file>

<file path=ppt/tags/tag38.xml><?xml version="1.0" encoding="utf-8"?>
<p:tagLst xmlns:a="http://schemas.openxmlformats.org/drawingml/2006/main" xmlns:r="http://schemas.openxmlformats.org/officeDocument/2006/relationships" xmlns:p="http://schemas.openxmlformats.org/presentationml/2006/main">
  <p:tag name="AS_UNIQUEID" val="43"/>
</p:tagLst>
</file>

<file path=ppt/tags/tag39.xml><?xml version="1.0" encoding="utf-8"?>
<p:tagLst xmlns:a="http://schemas.openxmlformats.org/drawingml/2006/main" xmlns:r="http://schemas.openxmlformats.org/officeDocument/2006/relationships" xmlns:p="http://schemas.openxmlformats.org/presentationml/2006/main">
  <p:tag name="AS_UNIQUEID" val="44"/>
</p:tagLst>
</file>

<file path=ppt/tags/tag4.xml><?xml version="1.0" encoding="utf-8"?>
<p:tagLst xmlns:a="http://schemas.openxmlformats.org/drawingml/2006/main" xmlns:r="http://schemas.openxmlformats.org/officeDocument/2006/relationships" xmlns:p="http://schemas.openxmlformats.org/presentationml/2006/main">
  <p:tag name="AS_UNIQUEID" val="8"/>
</p:tagLst>
</file>

<file path=ppt/tags/tag40.xml><?xml version="1.0" encoding="utf-8"?>
<p:tagLst xmlns:a="http://schemas.openxmlformats.org/drawingml/2006/main" xmlns:r="http://schemas.openxmlformats.org/officeDocument/2006/relationships" xmlns:p="http://schemas.openxmlformats.org/presentationml/2006/main">
  <p:tag name="AS_UNIQUEID" val="45"/>
</p:tagLst>
</file>

<file path=ppt/tags/tag41.xml><?xml version="1.0" encoding="utf-8"?>
<p:tagLst xmlns:a="http://schemas.openxmlformats.org/drawingml/2006/main" xmlns:r="http://schemas.openxmlformats.org/officeDocument/2006/relationships" xmlns:p="http://schemas.openxmlformats.org/presentationml/2006/main">
  <p:tag name="AS_UNIQUEID" val="46"/>
</p:tagLst>
</file>

<file path=ppt/tags/tag42.xml><?xml version="1.0" encoding="utf-8"?>
<p:tagLst xmlns:a="http://schemas.openxmlformats.org/drawingml/2006/main" xmlns:r="http://schemas.openxmlformats.org/officeDocument/2006/relationships" xmlns:p="http://schemas.openxmlformats.org/presentationml/2006/main">
  <p:tag name="AS_UNIQUEID" val="47"/>
</p:tagLst>
</file>

<file path=ppt/tags/tag43.xml><?xml version="1.0" encoding="utf-8"?>
<p:tagLst xmlns:a="http://schemas.openxmlformats.org/drawingml/2006/main" xmlns:r="http://schemas.openxmlformats.org/officeDocument/2006/relationships" xmlns:p="http://schemas.openxmlformats.org/presentationml/2006/main">
  <p:tag name="AS_UNIQUEID" val="48"/>
</p:tagLst>
</file>

<file path=ppt/tags/tag44.xml><?xml version="1.0" encoding="utf-8"?>
<p:tagLst xmlns:a="http://schemas.openxmlformats.org/drawingml/2006/main" xmlns:r="http://schemas.openxmlformats.org/officeDocument/2006/relationships" xmlns:p="http://schemas.openxmlformats.org/presentationml/2006/main">
  <p:tag name="AS_UNIQUEID" val="49"/>
</p:tagLst>
</file>

<file path=ppt/tags/tag45.xml><?xml version="1.0" encoding="utf-8"?>
<p:tagLst xmlns:a="http://schemas.openxmlformats.org/drawingml/2006/main" xmlns:r="http://schemas.openxmlformats.org/officeDocument/2006/relationships" xmlns:p="http://schemas.openxmlformats.org/presentationml/2006/main">
  <p:tag name="AS_UNIQUEID" val="50"/>
</p:tagLst>
</file>

<file path=ppt/tags/tag46.xml><?xml version="1.0" encoding="utf-8"?>
<p:tagLst xmlns:a="http://schemas.openxmlformats.org/drawingml/2006/main" xmlns:r="http://schemas.openxmlformats.org/officeDocument/2006/relationships" xmlns:p="http://schemas.openxmlformats.org/presentationml/2006/main">
  <p:tag name="AS_UNIQUEID" val="51"/>
</p:tagLst>
</file>

<file path=ppt/tags/tag47.xml><?xml version="1.0" encoding="utf-8"?>
<p:tagLst xmlns:a="http://schemas.openxmlformats.org/drawingml/2006/main" xmlns:r="http://schemas.openxmlformats.org/officeDocument/2006/relationships" xmlns:p="http://schemas.openxmlformats.org/presentationml/2006/main">
  <p:tag name="AS_UNIQUEID" val="52"/>
</p:tagLst>
</file>

<file path=ppt/tags/tag48.xml><?xml version="1.0" encoding="utf-8"?>
<p:tagLst xmlns:a="http://schemas.openxmlformats.org/drawingml/2006/main" xmlns:r="http://schemas.openxmlformats.org/officeDocument/2006/relationships" xmlns:p="http://schemas.openxmlformats.org/presentationml/2006/main">
  <p:tag name="AS_UNIQUEID" val="53"/>
</p:tagLst>
</file>

<file path=ppt/tags/tag49.xml><?xml version="1.0" encoding="utf-8"?>
<p:tagLst xmlns:a="http://schemas.openxmlformats.org/drawingml/2006/main" xmlns:r="http://schemas.openxmlformats.org/officeDocument/2006/relationships" xmlns:p="http://schemas.openxmlformats.org/presentationml/2006/main">
  <p:tag name="AS_UNIQUEID" val="54"/>
</p:tagLst>
</file>

<file path=ppt/tags/tag5.xml><?xml version="1.0" encoding="utf-8"?>
<p:tagLst xmlns:a="http://schemas.openxmlformats.org/drawingml/2006/main" xmlns:r="http://schemas.openxmlformats.org/officeDocument/2006/relationships" xmlns:p="http://schemas.openxmlformats.org/presentationml/2006/main">
  <p:tag name="AS_UNIQUEID" val="10"/>
</p:tagLst>
</file>

<file path=ppt/tags/tag50.xml><?xml version="1.0" encoding="utf-8"?>
<p:tagLst xmlns:a="http://schemas.openxmlformats.org/drawingml/2006/main" xmlns:r="http://schemas.openxmlformats.org/officeDocument/2006/relationships" xmlns:p="http://schemas.openxmlformats.org/presentationml/2006/main">
  <p:tag name="AS_UNIQUEID" val="55"/>
</p:tagLst>
</file>

<file path=ppt/tags/tag51.xml><?xml version="1.0" encoding="utf-8"?>
<p:tagLst xmlns:a="http://schemas.openxmlformats.org/drawingml/2006/main" xmlns:r="http://schemas.openxmlformats.org/officeDocument/2006/relationships" xmlns:p="http://schemas.openxmlformats.org/presentationml/2006/main">
  <p:tag name="AS_UNIQUEID" val="56"/>
</p:tagLst>
</file>

<file path=ppt/tags/tag52.xml><?xml version="1.0" encoding="utf-8"?>
<p:tagLst xmlns:a="http://schemas.openxmlformats.org/drawingml/2006/main" xmlns:r="http://schemas.openxmlformats.org/officeDocument/2006/relationships" xmlns:p="http://schemas.openxmlformats.org/presentationml/2006/main">
  <p:tag name="AS_UNIQUEID" val="57"/>
</p:tagLst>
</file>

<file path=ppt/tags/tag53.xml><?xml version="1.0" encoding="utf-8"?>
<p:tagLst xmlns:a="http://schemas.openxmlformats.org/drawingml/2006/main" xmlns:r="http://schemas.openxmlformats.org/officeDocument/2006/relationships" xmlns:p="http://schemas.openxmlformats.org/presentationml/2006/main">
  <p:tag name="AS_UNIQUEID" val="58"/>
</p:tagLst>
</file>

<file path=ppt/tags/tag54.xml><?xml version="1.0" encoding="utf-8"?>
<p:tagLst xmlns:a="http://schemas.openxmlformats.org/drawingml/2006/main" xmlns:r="http://schemas.openxmlformats.org/officeDocument/2006/relationships" xmlns:p="http://schemas.openxmlformats.org/presentationml/2006/main">
  <p:tag name="AS_UNIQUEID" val="59"/>
</p:tagLst>
</file>

<file path=ppt/tags/tag55.xml><?xml version="1.0" encoding="utf-8"?>
<p:tagLst xmlns:a="http://schemas.openxmlformats.org/drawingml/2006/main" xmlns:r="http://schemas.openxmlformats.org/officeDocument/2006/relationships" xmlns:p="http://schemas.openxmlformats.org/presentationml/2006/main">
  <p:tag name="AS_UNIQUEID" val="60"/>
</p:tagLst>
</file>

<file path=ppt/tags/tag56.xml><?xml version="1.0" encoding="utf-8"?>
<p:tagLst xmlns:a="http://schemas.openxmlformats.org/drawingml/2006/main" xmlns:r="http://schemas.openxmlformats.org/officeDocument/2006/relationships" xmlns:p="http://schemas.openxmlformats.org/presentationml/2006/main">
  <p:tag name="AS_UNIQUEID" val="61"/>
</p:tagLst>
</file>

<file path=ppt/tags/tag57.xml><?xml version="1.0" encoding="utf-8"?>
<p:tagLst xmlns:a="http://schemas.openxmlformats.org/drawingml/2006/main" xmlns:r="http://schemas.openxmlformats.org/officeDocument/2006/relationships" xmlns:p="http://schemas.openxmlformats.org/presentationml/2006/main">
  <p:tag name="AS_UNIQUEID" val="62"/>
</p:tagLst>
</file>

<file path=ppt/tags/tag58.xml><?xml version="1.0" encoding="utf-8"?>
<p:tagLst xmlns:a="http://schemas.openxmlformats.org/drawingml/2006/main" xmlns:r="http://schemas.openxmlformats.org/officeDocument/2006/relationships" xmlns:p="http://schemas.openxmlformats.org/presentationml/2006/main">
  <p:tag name="AS_UNIQUEID" val="63"/>
</p:tagLst>
</file>

<file path=ppt/tags/tag59.xml><?xml version="1.0" encoding="utf-8"?>
<p:tagLst xmlns:a="http://schemas.openxmlformats.org/drawingml/2006/main" xmlns:r="http://schemas.openxmlformats.org/officeDocument/2006/relationships" xmlns:p="http://schemas.openxmlformats.org/presentationml/2006/main">
  <p:tag name="AS_UNIQUEID" val="64"/>
</p:tagLst>
</file>

<file path=ppt/tags/tag6.xml><?xml version="1.0" encoding="utf-8"?>
<p:tagLst xmlns:a="http://schemas.openxmlformats.org/drawingml/2006/main" xmlns:r="http://schemas.openxmlformats.org/officeDocument/2006/relationships" xmlns:p="http://schemas.openxmlformats.org/presentationml/2006/main">
  <p:tag name="AS_UNIQUEID" val="11"/>
</p:tagLst>
</file>

<file path=ppt/tags/tag60.xml><?xml version="1.0" encoding="utf-8"?>
<p:tagLst xmlns:a="http://schemas.openxmlformats.org/drawingml/2006/main" xmlns:r="http://schemas.openxmlformats.org/officeDocument/2006/relationships" xmlns:p="http://schemas.openxmlformats.org/presentationml/2006/main">
  <p:tag name="AS_UNIQUEID" val="75"/>
</p:tagLst>
</file>

<file path=ppt/tags/tag61.xml><?xml version="1.0" encoding="utf-8"?>
<p:tagLst xmlns:a="http://schemas.openxmlformats.org/drawingml/2006/main" xmlns:r="http://schemas.openxmlformats.org/officeDocument/2006/relationships" xmlns:p="http://schemas.openxmlformats.org/presentationml/2006/main">
  <p:tag name="AS_UNIQUEID" val="76"/>
</p:tagLst>
</file>

<file path=ppt/tags/tag62.xml><?xml version="1.0" encoding="utf-8"?>
<p:tagLst xmlns:a="http://schemas.openxmlformats.org/drawingml/2006/main" xmlns:r="http://schemas.openxmlformats.org/officeDocument/2006/relationships" xmlns:p="http://schemas.openxmlformats.org/presentationml/2006/main">
  <p:tag name="AS_UNIQUEID" val="77"/>
</p:tagLst>
</file>

<file path=ppt/tags/tag63.xml><?xml version="1.0" encoding="utf-8"?>
<p:tagLst xmlns:a="http://schemas.openxmlformats.org/drawingml/2006/main" xmlns:r="http://schemas.openxmlformats.org/officeDocument/2006/relationships" xmlns:p="http://schemas.openxmlformats.org/presentationml/2006/main">
  <p:tag name="AS_UNIQUEID" val="79"/>
</p:tagLst>
</file>

<file path=ppt/tags/tag64.xml><?xml version="1.0" encoding="utf-8"?>
<p:tagLst xmlns:a="http://schemas.openxmlformats.org/drawingml/2006/main" xmlns:r="http://schemas.openxmlformats.org/officeDocument/2006/relationships" xmlns:p="http://schemas.openxmlformats.org/presentationml/2006/main">
  <p:tag name="AS_UNIQUEID" val="80"/>
</p:tagLst>
</file>

<file path=ppt/tags/tag65.xml><?xml version="1.0" encoding="utf-8"?>
<p:tagLst xmlns:a="http://schemas.openxmlformats.org/drawingml/2006/main" xmlns:r="http://schemas.openxmlformats.org/officeDocument/2006/relationships" xmlns:p="http://schemas.openxmlformats.org/presentationml/2006/main">
  <p:tag name="AS_UNIQUEID" val="81"/>
</p:tagLst>
</file>

<file path=ppt/tags/tag66.xml><?xml version="1.0" encoding="utf-8"?>
<p:tagLst xmlns:a="http://schemas.openxmlformats.org/drawingml/2006/main" xmlns:r="http://schemas.openxmlformats.org/officeDocument/2006/relationships" xmlns:p="http://schemas.openxmlformats.org/presentationml/2006/main">
  <p:tag name="AS_UNIQUEID" val="82"/>
</p:tagLst>
</file>

<file path=ppt/tags/tag67.xml><?xml version="1.0" encoding="utf-8"?>
<p:tagLst xmlns:a="http://schemas.openxmlformats.org/drawingml/2006/main" xmlns:r="http://schemas.openxmlformats.org/officeDocument/2006/relationships" xmlns:p="http://schemas.openxmlformats.org/presentationml/2006/main">
  <p:tag name="AS_UNIQUEID" val="83"/>
</p:tagLst>
</file>

<file path=ppt/tags/tag68.xml><?xml version="1.0" encoding="utf-8"?>
<p:tagLst xmlns:a="http://schemas.openxmlformats.org/drawingml/2006/main" xmlns:r="http://schemas.openxmlformats.org/officeDocument/2006/relationships" xmlns:p="http://schemas.openxmlformats.org/presentationml/2006/main">
  <p:tag name="AS_UNIQUEID" val="84"/>
</p:tagLst>
</file>

<file path=ppt/tags/tag69.xml><?xml version="1.0" encoding="utf-8"?>
<p:tagLst xmlns:a="http://schemas.openxmlformats.org/drawingml/2006/main" xmlns:r="http://schemas.openxmlformats.org/officeDocument/2006/relationships" xmlns:p="http://schemas.openxmlformats.org/presentationml/2006/main">
  <p:tag name="AS_UNIQUEID" val="85"/>
</p:tagLst>
</file>

<file path=ppt/tags/tag7.xml><?xml version="1.0" encoding="utf-8"?>
<p:tagLst xmlns:a="http://schemas.openxmlformats.org/drawingml/2006/main" xmlns:r="http://schemas.openxmlformats.org/officeDocument/2006/relationships" xmlns:p="http://schemas.openxmlformats.org/presentationml/2006/main">
  <p:tag name="AS_UNIQUEID" val="12"/>
</p:tagLst>
</file>

<file path=ppt/tags/tag70.xml><?xml version="1.0" encoding="utf-8"?>
<p:tagLst xmlns:a="http://schemas.openxmlformats.org/drawingml/2006/main" xmlns:r="http://schemas.openxmlformats.org/officeDocument/2006/relationships" xmlns:p="http://schemas.openxmlformats.org/presentationml/2006/main">
  <p:tag name="AS_UNIQUEID" val="86"/>
</p:tagLst>
</file>

<file path=ppt/tags/tag71.xml><?xml version="1.0" encoding="utf-8"?>
<p:tagLst xmlns:a="http://schemas.openxmlformats.org/drawingml/2006/main" xmlns:r="http://schemas.openxmlformats.org/officeDocument/2006/relationships" xmlns:p="http://schemas.openxmlformats.org/presentationml/2006/main">
  <p:tag name="AS_UNIQUEID" val="87"/>
</p:tagLst>
</file>

<file path=ppt/tags/tag72.xml><?xml version="1.0" encoding="utf-8"?>
<p:tagLst xmlns:a="http://schemas.openxmlformats.org/drawingml/2006/main" xmlns:r="http://schemas.openxmlformats.org/officeDocument/2006/relationships" xmlns:p="http://schemas.openxmlformats.org/presentationml/2006/main">
  <p:tag name="AS_UNIQUEID" val="88"/>
</p:tagLst>
</file>

<file path=ppt/tags/tag73.xml><?xml version="1.0" encoding="utf-8"?>
<p:tagLst xmlns:a="http://schemas.openxmlformats.org/drawingml/2006/main" xmlns:r="http://schemas.openxmlformats.org/officeDocument/2006/relationships" xmlns:p="http://schemas.openxmlformats.org/presentationml/2006/main">
  <p:tag name="AS_UNIQUEID" val="89"/>
</p:tagLst>
</file>

<file path=ppt/tags/tag74.xml><?xml version="1.0" encoding="utf-8"?>
<p:tagLst xmlns:a="http://schemas.openxmlformats.org/drawingml/2006/main" xmlns:r="http://schemas.openxmlformats.org/officeDocument/2006/relationships" xmlns:p="http://schemas.openxmlformats.org/presentationml/2006/main">
  <p:tag name="AS_UNIQUEID" val="90"/>
</p:tagLst>
</file>

<file path=ppt/tags/tag75.xml><?xml version="1.0" encoding="utf-8"?>
<p:tagLst xmlns:a="http://schemas.openxmlformats.org/drawingml/2006/main" xmlns:r="http://schemas.openxmlformats.org/officeDocument/2006/relationships" xmlns:p="http://schemas.openxmlformats.org/presentationml/2006/main">
  <p:tag name="AS_UNIQUEID" val="93"/>
</p:tagLst>
</file>

<file path=ppt/tags/tag76.xml><?xml version="1.0" encoding="utf-8"?>
<p:tagLst xmlns:a="http://schemas.openxmlformats.org/drawingml/2006/main" xmlns:r="http://schemas.openxmlformats.org/officeDocument/2006/relationships" xmlns:p="http://schemas.openxmlformats.org/presentationml/2006/main">
  <p:tag name="AS_UNIQUEID" val="94"/>
</p:tagLst>
</file>

<file path=ppt/tags/tag77.xml><?xml version="1.0" encoding="utf-8"?>
<p:tagLst xmlns:a="http://schemas.openxmlformats.org/drawingml/2006/main" xmlns:r="http://schemas.openxmlformats.org/officeDocument/2006/relationships" xmlns:p="http://schemas.openxmlformats.org/presentationml/2006/main">
  <p:tag name="AS_UNIQUEID" val="95"/>
</p:tagLst>
</file>

<file path=ppt/tags/tag78.xml><?xml version="1.0" encoding="utf-8"?>
<p:tagLst xmlns:a="http://schemas.openxmlformats.org/drawingml/2006/main" xmlns:r="http://schemas.openxmlformats.org/officeDocument/2006/relationships" xmlns:p="http://schemas.openxmlformats.org/presentationml/2006/main">
  <p:tag name="AS_UNIQUEID" val="96"/>
</p:tagLst>
</file>

<file path=ppt/tags/tag79.xml><?xml version="1.0" encoding="utf-8"?>
<p:tagLst xmlns:a="http://schemas.openxmlformats.org/drawingml/2006/main" xmlns:r="http://schemas.openxmlformats.org/officeDocument/2006/relationships" xmlns:p="http://schemas.openxmlformats.org/presentationml/2006/main">
  <p:tag name="AS_UNIQUEID" val="97"/>
</p:tagLst>
</file>

<file path=ppt/tags/tag8.xml><?xml version="1.0" encoding="utf-8"?>
<p:tagLst xmlns:a="http://schemas.openxmlformats.org/drawingml/2006/main" xmlns:r="http://schemas.openxmlformats.org/officeDocument/2006/relationships" xmlns:p="http://schemas.openxmlformats.org/presentationml/2006/main">
  <p:tag name="AS_UNIQUEID" val="13"/>
</p:tagLst>
</file>

<file path=ppt/tags/tag80.xml><?xml version="1.0" encoding="utf-8"?>
<p:tagLst xmlns:a="http://schemas.openxmlformats.org/drawingml/2006/main" xmlns:r="http://schemas.openxmlformats.org/officeDocument/2006/relationships" xmlns:p="http://schemas.openxmlformats.org/presentationml/2006/main">
  <p:tag name="AS_UNIQUEID" val="98"/>
</p:tagLst>
</file>

<file path=ppt/tags/tag81.xml><?xml version="1.0" encoding="utf-8"?>
<p:tagLst xmlns:a="http://schemas.openxmlformats.org/drawingml/2006/main" xmlns:r="http://schemas.openxmlformats.org/officeDocument/2006/relationships" xmlns:p="http://schemas.openxmlformats.org/presentationml/2006/main">
  <p:tag name="AS_UNIQUEID" val="99"/>
</p:tagLst>
</file>

<file path=ppt/tags/tag82.xml><?xml version="1.0" encoding="utf-8"?>
<p:tagLst xmlns:a="http://schemas.openxmlformats.org/drawingml/2006/main" xmlns:r="http://schemas.openxmlformats.org/officeDocument/2006/relationships" xmlns:p="http://schemas.openxmlformats.org/presentationml/2006/main">
  <p:tag name="AS_UNIQUEID" val="101"/>
</p:tagLst>
</file>

<file path=ppt/tags/tag83.xml><?xml version="1.0" encoding="utf-8"?>
<p:tagLst xmlns:a="http://schemas.openxmlformats.org/drawingml/2006/main" xmlns:r="http://schemas.openxmlformats.org/officeDocument/2006/relationships" xmlns:p="http://schemas.openxmlformats.org/presentationml/2006/main">
  <p:tag name="AS_UNIQUEID" val="102"/>
</p:tagLst>
</file>

<file path=ppt/tags/tag84.xml><?xml version="1.0" encoding="utf-8"?>
<p:tagLst xmlns:a="http://schemas.openxmlformats.org/drawingml/2006/main" xmlns:r="http://schemas.openxmlformats.org/officeDocument/2006/relationships" xmlns:p="http://schemas.openxmlformats.org/presentationml/2006/main">
  <p:tag name="AS_UNIQUEID" val="103"/>
</p:tagLst>
</file>

<file path=ppt/tags/tag85.xml><?xml version="1.0" encoding="utf-8"?>
<p:tagLst xmlns:a="http://schemas.openxmlformats.org/drawingml/2006/main" xmlns:r="http://schemas.openxmlformats.org/officeDocument/2006/relationships" xmlns:p="http://schemas.openxmlformats.org/presentationml/2006/main">
  <p:tag name="AS_UNIQUEID" val="107"/>
</p:tagLst>
</file>

<file path=ppt/tags/tag86.xml><?xml version="1.0" encoding="utf-8"?>
<p:tagLst xmlns:a="http://schemas.openxmlformats.org/drawingml/2006/main" xmlns:r="http://schemas.openxmlformats.org/officeDocument/2006/relationships" xmlns:p="http://schemas.openxmlformats.org/presentationml/2006/main">
  <p:tag name="AS_UNIQUEID" val="108"/>
</p:tagLst>
</file>

<file path=ppt/tags/tag9.xml><?xml version="1.0" encoding="utf-8"?>
<p:tagLst xmlns:a="http://schemas.openxmlformats.org/drawingml/2006/main" xmlns:r="http://schemas.openxmlformats.org/officeDocument/2006/relationships" xmlns:p="http://schemas.openxmlformats.org/presentationml/2006/main">
  <p:tag name="AS_UNIQUEID" val="14"/>
</p:tagLst>
</file>

<file path=ppt/theme/theme1.xml><?xml version="1.0" encoding="utf-8"?>
<a:theme xmlns:a="http://schemas.openxmlformats.org/drawingml/2006/main" name="www.2ppt.com">
  <a:themeElements>
    <a:clrScheme name="第134期作业">
      <a:dk1>
        <a:sysClr val="windowText" lastClr="000000"/>
      </a:dk1>
      <a:lt1>
        <a:sysClr val="window" lastClr="FFFFFF"/>
      </a:lt1>
      <a:dk2>
        <a:srgbClr val="44546A"/>
      </a:dk2>
      <a:lt2>
        <a:srgbClr val="E7E6E6"/>
      </a:lt2>
      <a:accent1>
        <a:srgbClr val="144A74"/>
      </a:accent1>
      <a:accent2>
        <a:srgbClr val="ED7D31"/>
      </a:accent2>
      <a:accent3>
        <a:srgbClr val="A5A5A5"/>
      </a:accent3>
      <a:accent4>
        <a:srgbClr val="FFC000"/>
      </a:accent4>
      <a:accent5>
        <a:srgbClr val="5B9BD5"/>
      </a:accent5>
      <a:accent6>
        <a:srgbClr val="70AD47"/>
      </a:accent6>
      <a:hlink>
        <a:srgbClr val="144A74"/>
      </a:hlink>
      <a:folHlink>
        <a:srgbClr val="BFBFBF"/>
      </a:folHlink>
    </a:clrScheme>
    <a:fontScheme name="自定义 15">
      <a:majorFont>
        <a:latin typeface="Roboto Bold"/>
        <a:ea typeface="思源黑体 CN Bold"/>
        <a:cs typeface=""/>
      </a:majorFont>
      <a:minorFont>
        <a:latin typeface="Roboto Regular"/>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2223</Words>
  <Application>Microsoft Office PowerPoint</Application>
  <PresentationFormat>宽屏</PresentationFormat>
  <Paragraphs>179</Paragraphs>
  <Slides>24</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Arial</vt:lpstr>
      <vt:lpstr>Roboto Bold</vt:lpstr>
      <vt:lpstr>Wingdings</vt:lpstr>
      <vt:lpstr>OPPOSans R</vt:lpstr>
      <vt:lpstr>Roboto Regular</vt:lpstr>
      <vt:lpstr>思源宋体 Heavy</vt:lpstr>
      <vt:lpstr>思源黑体 CN Regular</vt:lpstr>
      <vt:lpstr>思源黑体 CN Medium</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2020-11-17T07:08:00Z</dcterms:created>
  <dcterms:modified xsi:type="dcterms:W3CDTF">2023-01-10T06:12:44Z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54DE482047A34DA7A63101A939A7ECB6</vt:lpwstr>
  </property>
  <property fmtid="{A09F084E-AD41-489F-8076-AA5BE3082BCA}" pid="100">
    <vt:ui4>5</vt:ui4>
  </property>
  <property fmtid="{64440492-4C8B-11D1-8B70-080036B11A03}" pid="11">
    <vt:lpwstr>www.2ppt.com-爱PPT提供资源下载</vt:lpwstr>
  </property>
</Properties>
</file>