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C0C0C0"/>
    <a:srgbClr val="B2B2B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5" autoAdjust="0"/>
    <p:restoredTop sz="94607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33A03-7C15-4A69-AD66-82191188E44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A266B-1263-46FC-A815-4656FDA95A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A266B-1263-46FC-A815-4656FDA95A0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8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DD2295-B8B0-4529-A133-12FD069B397C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2" y="533402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28"/>
            <a:ext cx="462915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2" y="21336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135F1E9E-830D-4CF6-950F-D3C953F99CA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altLang="en-US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263516B1-779F-43D7-A1FD-6B0263C9D2A6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53896AD3-BBC9-4B8B-8A37-386008A1FB06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D27CACC-19DD-455C-91F6-D4E6E0E41368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D27CACC-19DD-455C-91F6-D4E6E0E41368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ea typeface="幼圆" panose="02010509060101010101" pitchFamily="49" charset="-122"/>
              </a:defRPr>
            </a:lvl1pPr>
          </a:lstStyle>
          <a:p>
            <a:fld id="{FD27CACC-19DD-455C-91F6-D4E6E0E41368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ea typeface="幼圆" panose="02010509060101010101" pitchFamily="49" charset="-122"/>
              </a:defRPr>
            </a:lvl1pPr>
          </a:lstStyle>
          <a:p>
            <a:fld id="{FD27CACC-19DD-455C-91F6-D4E6E0E41368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ea typeface="幼圆" panose="02010509060101010101" pitchFamily="49" charset="-122"/>
              </a:defRPr>
            </a:lvl1pPr>
          </a:lstStyle>
          <a:p>
            <a:fld id="{FD27CACC-19DD-455C-91F6-D4E6E0E41368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FD27CACC-19DD-455C-91F6-D4E6E0E41368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r>
              <a:rPr lang="zh-CN" altLang="en-US" noProof="1" smtClean="0"/>
              <a:t>单击图标添加图片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noProof="1" dirty="0"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noProof="1" dirty="0"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D27CACC-19DD-455C-91F6-D4E6E0E41368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SO_CT2"/>
          <p:cNvSpPr txBox="1"/>
          <p:nvPr/>
        </p:nvSpPr>
        <p:spPr bwMode="auto">
          <a:xfrm>
            <a:off x="785813" y="3181350"/>
            <a:ext cx="5145087" cy="4667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None/>
              <a:defRPr lang="zh-CN" altLang="en-US" sz="1800" kern="1200">
                <a:solidFill>
                  <a:schemeClr val="accent2"/>
                </a:solidFill>
                <a:effectLst/>
                <a:latin typeface="+mn-ea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F4C197"/>
              </a:buClr>
              <a:buFont typeface="幼圆" panose="02010509060101010101" pitchFamily="49" charset="-122"/>
              <a:buNone/>
              <a:defRPr sz="20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mtClean="0"/>
              <a:t>单击此处编辑母版副标题样式</a:t>
            </a:r>
            <a:endParaRPr dirty="0" smtClean="0"/>
          </a:p>
        </p:txBody>
      </p:sp>
      <p:pic>
        <p:nvPicPr>
          <p:cNvPr id="4" name="图片 6" descr="食品1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113" y="-26988"/>
            <a:ext cx="92630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KSO_FN"/>
          <p:cNvSpPr txBox="1">
            <a:spLocks noChangeArrowheads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584C3B4-34D0-4623-B585-248E1BB659EA}" type="slidenum">
              <a:rPr lang="zh-CN" altLang="zh-CN">
                <a:solidFill>
                  <a:schemeClr val="bg1"/>
                </a:solidFill>
              </a:rPr>
              <a:t>‹#›</a:t>
            </a:fld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6" name="任意多边形 10"/>
          <p:cNvSpPr/>
          <p:nvPr/>
        </p:nvSpPr>
        <p:spPr bwMode="auto">
          <a:xfrm flipV="1">
            <a:off x="22225" y="981075"/>
            <a:ext cx="9144000" cy="4887913"/>
          </a:xfrm>
          <a:custGeom>
            <a:avLst/>
            <a:gdLst>
              <a:gd name="T0" fmla="*/ 5365824 w 7383683"/>
              <a:gd name="T1" fmla="*/ 4562806 h 3577320"/>
              <a:gd name="T2" fmla="*/ 5365810 w 7383683"/>
              <a:gd name="T3" fmla="*/ 4562518 h 3577320"/>
              <a:gd name="T4" fmla="*/ 5365824 w 7383683"/>
              <a:gd name="T5" fmla="*/ 4562231 h 3577320"/>
              <a:gd name="T6" fmla="*/ 5365838 w 7383683"/>
              <a:gd name="T7" fmla="*/ 4562518 h 3577320"/>
              <a:gd name="T8" fmla="*/ 1971022 w 7383683"/>
              <a:gd name="T9" fmla="*/ 9125037 h 3577320"/>
              <a:gd name="T10" fmla="*/ 2108854 w 7383683"/>
              <a:gd name="T11" fmla="*/ 9108925 h 3577320"/>
              <a:gd name="T12" fmla="*/ 2119672 w 7383683"/>
              <a:gd name="T13" fmla="*/ 9109104 h 3577320"/>
              <a:gd name="T14" fmla="*/ 2971038 w 7383683"/>
              <a:gd name="T15" fmla="*/ 9125037 h 3577320"/>
              <a:gd name="T16" fmla="*/ 2971092 w 7383683"/>
              <a:gd name="T17" fmla="*/ 9125037 h 3577320"/>
              <a:gd name="T18" fmla="*/ 3217686 w 7383683"/>
              <a:gd name="T19" fmla="*/ 9099544 h 3577320"/>
              <a:gd name="T20" fmla="*/ 5339995 w 7383683"/>
              <a:gd name="T21" fmla="*/ 5121691 h 3577320"/>
              <a:gd name="T22" fmla="*/ 5349406 w 7383683"/>
              <a:gd name="T23" fmla="*/ 4917828 h 3577320"/>
              <a:gd name="T24" fmla="*/ 5349434 w 7383683"/>
              <a:gd name="T25" fmla="*/ 4917828 h 3577320"/>
              <a:gd name="T26" fmla="*/ 5340021 w 7383683"/>
              <a:gd name="T27" fmla="*/ 5121691 h 3577320"/>
              <a:gd name="T28" fmla="*/ 3217713 w 7383683"/>
              <a:gd name="T29" fmla="*/ 9099544 h 3577320"/>
              <a:gd name="T30" fmla="*/ 2971118 w 7383683"/>
              <a:gd name="T31" fmla="*/ 9125037 h 3577320"/>
              <a:gd name="T32" fmla="*/ 5521655 w 7383683"/>
              <a:gd name="T33" fmla="*/ 9125037 h 3577320"/>
              <a:gd name="T34" fmla="*/ 5550345 w 7383683"/>
              <a:gd name="T35" fmla="*/ 9125037 h 3577320"/>
              <a:gd name="T36" fmla="*/ 14023699 w 7383683"/>
              <a:gd name="T37" fmla="*/ 9125037 h 3577320"/>
              <a:gd name="T38" fmla="*/ 14023699 w 7383683"/>
              <a:gd name="T39" fmla="*/ 4917828 h 3577320"/>
              <a:gd name="T40" fmla="*/ 14023699 w 7383683"/>
              <a:gd name="T41" fmla="*/ 4207209 h 3577320"/>
              <a:gd name="T42" fmla="*/ 14023699 w 7383683"/>
              <a:gd name="T43" fmla="*/ 0 h 3577320"/>
              <a:gd name="T44" fmla="*/ 5592223 w 7383683"/>
              <a:gd name="T45" fmla="*/ 0 h 3577320"/>
              <a:gd name="T46" fmla="*/ 5479777 w 7383683"/>
              <a:gd name="T47" fmla="*/ 0 h 3577320"/>
              <a:gd name="T48" fmla="*/ 2971118 w 7383683"/>
              <a:gd name="T49" fmla="*/ 0 h 3577320"/>
              <a:gd name="T50" fmla="*/ 3217713 w 7383683"/>
              <a:gd name="T51" fmla="*/ 25494 h 3577320"/>
              <a:gd name="T52" fmla="*/ 5340021 w 7383683"/>
              <a:gd name="T53" fmla="*/ 4003350 h 3577320"/>
              <a:gd name="T54" fmla="*/ 5349434 w 7383683"/>
              <a:gd name="T55" fmla="*/ 4207209 h 3577320"/>
              <a:gd name="T56" fmla="*/ 5349406 w 7383683"/>
              <a:gd name="T57" fmla="*/ 4207209 h 3577320"/>
              <a:gd name="T58" fmla="*/ 5339995 w 7383683"/>
              <a:gd name="T59" fmla="*/ 4003350 h 3577320"/>
              <a:gd name="T60" fmla="*/ 3217686 w 7383683"/>
              <a:gd name="T61" fmla="*/ 25494 h 3577320"/>
              <a:gd name="T62" fmla="*/ 2971092 w 7383683"/>
              <a:gd name="T63" fmla="*/ 0 h 3577320"/>
              <a:gd name="T64" fmla="*/ 2971038 w 7383683"/>
              <a:gd name="T65" fmla="*/ 0 h 3577320"/>
              <a:gd name="T66" fmla="*/ 2119672 w 7383683"/>
              <a:gd name="T67" fmla="*/ 15935 h 3577320"/>
              <a:gd name="T68" fmla="*/ 2108855 w 7383683"/>
              <a:gd name="T69" fmla="*/ 16112 h 3577320"/>
              <a:gd name="T70" fmla="*/ 1971022 w 7383683"/>
              <a:gd name="T71" fmla="*/ 0 h 3577320"/>
              <a:gd name="T72" fmla="*/ 1780433 w 7383683"/>
              <a:gd name="T73" fmla="*/ 22279 h 3577320"/>
              <a:gd name="T74" fmla="*/ 1779124 w 7383683"/>
              <a:gd name="T75" fmla="*/ 22306 h 3577320"/>
              <a:gd name="T76" fmla="*/ 1704473 w 7383683"/>
              <a:gd name="T77" fmla="*/ 25494 h 3577320"/>
              <a:gd name="T78" fmla="*/ 1676723 w 7383683"/>
              <a:gd name="T79" fmla="*/ 56331 h 3577320"/>
              <a:gd name="T80" fmla="*/ 1573792 w 7383683"/>
              <a:gd name="T81" fmla="*/ 92694 h 3577320"/>
              <a:gd name="T82" fmla="*/ 0 w 7383683"/>
              <a:gd name="T83" fmla="*/ 4562518 h 3577320"/>
              <a:gd name="T84" fmla="*/ 1573792 w 7383683"/>
              <a:gd name="T85" fmla="*/ 9032344 h 3577320"/>
              <a:gd name="T86" fmla="*/ 1676723 w 7383683"/>
              <a:gd name="T87" fmla="*/ 9068708 h 3577320"/>
              <a:gd name="T88" fmla="*/ 1704473 w 7383683"/>
              <a:gd name="T89" fmla="*/ 9099544 h 3577320"/>
              <a:gd name="T90" fmla="*/ 1779124 w 7383683"/>
              <a:gd name="T91" fmla="*/ 9102732 h 3577320"/>
              <a:gd name="T92" fmla="*/ 1780427 w 7383683"/>
              <a:gd name="T93" fmla="*/ 9102759 h 357732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7383683" h="3577320">
                <a:moveTo>
                  <a:pt x="2825185" y="1788773"/>
                </a:moveTo>
                <a:lnTo>
                  <a:pt x="2825178" y="1788660"/>
                </a:lnTo>
                <a:lnTo>
                  <a:pt x="2825185" y="1788547"/>
                </a:lnTo>
                <a:lnTo>
                  <a:pt x="2825192" y="1788660"/>
                </a:lnTo>
                <a:lnTo>
                  <a:pt x="2825185" y="1788773"/>
                </a:lnTo>
                <a:close/>
                <a:moveTo>
                  <a:pt x="1037772" y="3577320"/>
                </a:moveTo>
                <a:lnTo>
                  <a:pt x="1110342" y="3571004"/>
                </a:lnTo>
                <a:lnTo>
                  <a:pt x="1116038" y="3571074"/>
                </a:lnTo>
                <a:cubicBezTo>
                  <a:pt x="1300420" y="3573156"/>
                  <a:pt x="1537246" y="3575238"/>
                  <a:pt x="1564295" y="3577320"/>
                </a:cubicBezTo>
                <a:lnTo>
                  <a:pt x="1564323" y="3577320"/>
                </a:lnTo>
                <a:lnTo>
                  <a:pt x="1694159" y="3567326"/>
                </a:lnTo>
                <a:cubicBezTo>
                  <a:pt x="2254514" y="3480579"/>
                  <a:pt x="2707175" y="2838530"/>
                  <a:pt x="2811585" y="2007874"/>
                </a:cubicBezTo>
                <a:lnTo>
                  <a:pt x="2816541" y="1927953"/>
                </a:lnTo>
                <a:lnTo>
                  <a:pt x="2816555" y="1927953"/>
                </a:lnTo>
                <a:lnTo>
                  <a:pt x="2811599" y="2007874"/>
                </a:lnTo>
                <a:cubicBezTo>
                  <a:pt x="2707189" y="2838530"/>
                  <a:pt x="2254528" y="3480579"/>
                  <a:pt x="1694173" y="3567326"/>
                </a:cubicBezTo>
                <a:lnTo>
                  <a:pt x="1564337" y="3577320"/>
                </a:lnTo>
                <a:lnTo>
                  <a:pt x="2907232" y="3577320"/>
                </a:lnTo>
                <a:lnTo>
                  <a:pt x="2922338" y="3577320"/>
                </a:lnTo>
                <a:lnTo>
                  <a:pt x="7383683" y="3577320"/>
                </a:lnTo>
                <a:lnTo>
                  <a:pt x="7383683" y="1927953"/>
                </a:lnTo>
                <a:lnTo>
                  <a:pt x="7383683" y="1649367"/>
                </a:lnTo>
                <a:lnTo>
                  <a:pt x="7383683" y="0"/>
                </a:lnTo>
                <a:lnTo>
                  <a:pt x="2944387" y="0"/>
                </a:lnTo>
                <a:lnTo>
                  <a:pt x="2885183" y="0"/>
                </a:lnTo>
                <a:lnTo>
                  <a:pt x="1564337" y="0"/>
                </a:lnTo>
                <a:lnTo>
                  <a:pt x="1694173" y="9994"/>
                </a:lnTo>
                <a:cubicBezTo>
                  <a:pt x="2254528" y="96741"/>
                  <a:pt x="2707189" y="738790"/>
                  <a:pt x="2811599" y="1569447"/>
                </a:cubicBezTo>
                <a:lnTo>
                  <a:pt x="2816555" y="1649367"/>
                </a:lnTo>
                <a:lnTo>
                  <a:pt x="2816541" y="1649367"/>
                </a:lnTo>
                <a:lnTo>
                  <a:pt x="2811585" y="1569447"/>
                </a:lnTo>
                <a:cubicBezTo>
                  <a:pt x="2707175" y="738790"/>
                  <a:pt x="2254514" y="96741"/>
                  <a:pt x="1694159" y="9994"/>
                </a:cubicBezTo>
                <a:lnTo>
                  <a:pt x="1564323" y="0"/>
                </a:lnTo>
                <a:lnTo>
                  <a:pt x="1564295" y="0"/>
                </a:lnTo>
                <a:cubicBezTo>
                  <a:pt x="1537246" y="2083"/>
                  <a:pt x="1300420" y="4165"/>
                  <a:pt x="1116038" y="6247"/>
                </a:cubicBezTo>
                <a:lnTo>
                  <a:pt x="1110343" y="6316"/>
                </a:lnTo>
                <a:lnTo>
                  <a:pt x="1037772" y="0"/>
                </a:lnTo>
                <a:lnTo>
                  <a:pt x="937424" y="8734"/>
                </a:lnTo>
                <a:lnTo>
                  <a:pt x="936735" y="8745"/>
                </a:lnTo>
                <a:cubicBezTo>
                  <a:pt x="916641" y="9161"/>
                  <a:pt x="902840" y="9578"/>
                  <a:pt x="897430" y="9994"/>
                </a:cubicBezTo>
                <a:lnTo>
                  <a:pt x="882819" y="22084"/>
                </a:lnTo>
                <a:lnTo>
                  <a:pt x="828625" y="36339"/>
                </a:lnTo>
                <a:cubicBezTo>
                  <a:pt x="355729" y="203125"/>
                  <a:pt x="0" y="924291"/>
                  <a:pt x="0" y="1788660"/>
                </a:cubicBezTo>
                <a:cubicBezTo>
                  <a:pt x="0" y="2653029"/>
                  <a:pt x="355729" y="3374195"/>
                  <a:pt x="828625" y="3540981"/>
                </a:cubicBezTo>
                <a:lnTo>
                  <a:pt x="882819" y="3555237"/>
                </a:lnTo>
                <a:lnTo>
                  <a:pt x="897430" y="3567326"/>
                </a:lnTo>
                <a:cubicBezTo>
                  <a:pt x="902840" y="3567742"/>
                  <a:pt x="916641" y="3568159"/>
                  <a:pt x="936735" y="3568575"/>
                </a:cubicBezTo>
                <a:lnTo>
                  <a:pt x="937421" y="3568586"/>
                </a:lnTo>
                <a:lnTo>
                  <a:pt x="1037772" y="3577320"/>
                </a:lnTo>
                <a:close/>
              </a:path>
            </a:pathLst>
          </a:custGeom>
          <a:solidFill>
            <a:srgbClr val="F2B483"/>
          </a:solidFill>
          <a:ln w="12700" cap="flat" cmpd="sng" algn="ctr">
            <a:noFill/>
            <a:prstDash val="solid"/>
            <a:miter lim="800000"/>
          </a:ln>
        </p:spPr>
        <p:txBody>
          <a:bodyPr anchor="ctr"/>
          <a:lstStyle/>
          <a:p>
            <a:pPr eaLnBrk="0" hangingPunct="0">
              <a:defRPr/>
            </a:pPr>
            <a:endParaRPr lang="zh-CN" altLang="en-US"/>
          </a:p>
        </p:txBody>
      </p:sp>
      <p:sp>
        <p:nvSpPr>
          <p:cNvPr id="8" name="KSO_Img2"/>
          <p:cNvSpPr/>
          <p:nvPr/>
        </p:nvSpPr>
        <p:spPr>
          <a:xfrm>
            <a:off x="4464050" y="3035300"/>
            <a:ext cx="2249488" cy="2249488"/>
          </a:xfrm>
          <a:prstGeom prst="ellipse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 w="5715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KSO_Img3"/>
          <p:cNvSpPr/>
          <p:nvPr/>
        </p:nvSpPr>
        <p:spPr>
          <a:xfrm>
            <a:off x="6996113" y="3406775"/>
            <a:ext cx="1893887" cy="1893888"/>
          </a:xfrm>
          <a:prstGeom prst="ellipse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 w="5715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71775" y="5527675"/>
            <a:ext cx="6372225" cy="46038"/>
          </a:xfrm>
          <a:prstGeom prst="rect">
            <a:avLst/>
          </a:prstGeom>
          <a:solidFill>
            <a:srgbClr val="FEE5B2"/>
          </a:solidFill>
          <a:ln w="1270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67175" y="2573338"/>
            <a:ext cx="5057775" cy="49212"/>
          </a:xfrm>
          <a:prstGeom prst="rect">
            <a:avLst/>
          </a:prstGeom>
          <a:solidFill>
            <a:srgbClr val="FEE5B2"/>
          </a:solidFill>
          <a:ln w="1270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KSO_Img1"/>
          <p:cNvSpPr/>
          <p:nvPr/>
        </p:nvSpPr>
        <p:spPr>
          <a:xfrm>
            <a:off x="558800" y="1916113"/>
            <a:ext cx="3386138" cy="3386137"/>
          </a:xfrm>
          <a:prstGeom prst="ellipse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 w="5715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1891009" y="2408141"/>
            <a:ext cx="5144891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3600" b="0" baseline="0">
                <a:solidFill>
                  <a:schemeClr val="accent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3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14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15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27CACC-19DD-455C-91F6-D4E6E0E41368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 descr="食品1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113" y="-26988"/>
            <a:ext cx="92630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KSO_CT2"/>
          <p:cNvSpPr txBox="1"/>
          <p:nvPr/>
        </p:nvSpPr>
        <p:spPr bwMode="auto">
          <a:xfrm>
            <a:off x="785813" y="3181350"/>
            <a:ext cx="5145087" cy="4667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None/>
              <a:defRPr lang="zh-CN" altLang="en-US" sz="1800" kern="1200">
                <a:solidFill>
                  <a:schemeClr val="accent2"/>
                </a:solidFill>
                <a:effectLst/>
                <a:latin typeface="+mn-ea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F4C197"/>
              </a:buClr>
              <a:buFont typeface="幼圆" panose="02010509060101010101" pitchFamily="49" charset="-122"/>
              <a:buNone/>
              <a:defRPr sz="20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mtClean="0"/>
              <a:t>单击此处编辑母版副标题样式</a:t>
            </a:r>
            <a:endParaRPr dirty="0" smtClean="0"/>
          </a:p>
        </p:txBody>
      </p:sp>
      <p:sp>
        <p:nvSpPr>
          <p:cNvPr id="5" name="KSO_FN"/>
          <p:cNvSpPr txBox="1">
            <a:spLocks noChangeArrowheads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52302C8-8D7F-42EF-80CC-E2ECC1A076B0}" type="slidenum">
              <a:rPr lang="zh-CN" altLang="zh-CN">
                <a:solidFill>
                  <a:schemeClr val="bg1"/>
                </a:solidFill>
              </a:rPr>
              <a:t>‹#›</a:t>
            </a:fld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6" name="任意多边形 10"/>
          <p:cNvSpPr/>
          <p:nvPr/>
        </p:nvSpPr>
        <p:spPr bwMode="gray">
          <a:xfrm>
            <a:off x="30163" y="1508125"/>
            <a:ext cx="9164637" cy="3744913"/>
          </a:xfrm>
          <a:custGeom>
            <a:avLst/>
            <a:gdLst>
              <a:gd name="T0" fmla="*/ 1617036 w 9164638"/>
              <a:gd name="T1" fmla="*/ 1057 h 3745139"/>
              <a:gd name="T2" fmla="*/ 2073703 w 9164638"/>
              <a:gd name="T3" fmla="*/ 2012 h 3745139"/>
              <a:gd name="T4" fmla="*/ 6405427 w 9164638"/>
              <a:gd name="T5" fmla="*/ 904640 h 3745139"/>
              <a:gd name="T6" fmla="*/ 9164627 w 9164638"/>
              <a:gd name="T7" fmla="*/ 170167 h 3745139"/>
              <a:gd name="T8" fmla="*/ 9153325 w 9164638"/>
              <a:gd name="T9" fmla="*/ 3395214 h 3745139"/>
              <a:gd name="T10" fmla="*/ 6247205 w 9164638"/>
              <a:gd name="T11" fmla="*/ 3572882 h 3745139"/>
              <a:gd name="T12" fmla="*/ 3013349 w 9164638"/>
              <a:gd name="T13" fmla="*/ 2992278 h 3745139"/>
              <a:gd name="T14" fmla="*/ 50700 w 9164638"/>
              <a:gd name="T15" fmla="*/ 3723166 h 3745139"/>
              <a:gd name="T16" fmla="*/ 0 w 9164638"/>
              <a:gd name="T17" fmla="*/ 3742426 h 3745139"/>
              <a:gd name="T18" fmla="*/ 0 w 9164638"/>
              <a:gd name="T19" fmla="*/ 142891 h 3745139"/>
              <a:gd name="T20" fmla="*/ 121153 w 9164638"/>
              <a:gd name="T21" fmla="*/ 117121 h 3745139"/>
              <a:gd name="T22" fmla="*/ 1617036 w 9164638"/>
              <a:gd name="T23" fmla="*/ 1057 h 374513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164638" h="3745139">
                <a:moveTo>
                  <a:pt x="1617036" y="1057"/>
                </a:moveTo>
                <a:cubicBezTo>
                  <a:pt x="1760109" y="-568"/>
                  <a:pt x="1912252" y="-369"/>
                  <a:pt x="2073703" y="2012"/>
                </a:cubicBezTo>
                <a:cubicBezTo>
                  <a:pt x="3365312" y="19475"/>
                  <a:pt x="5284967" y="676700"/>
                  <a:pt x="6405438" y="905300"/>
                </a:cubicBezTo>
                <a:cubicBezTo>
                  <a:pt x="7525909" y="1133900"/>
                  <a:pt x="8941835" y="330625"/>
                  <a:pt x="9164638" y="170287"/>
                </a:cubicBezTo>
                <a:lnTo>
                  <a:pt x="9153336" y="3397675"/>
                </a:lnTo>
                <a:cubicBezTo>
                  <a:pt x="7906934" y="3804075"/>
                  <a:pt x="6828440" y="3651675"/>
                  <a:pt x="6247216" y="3575475"/>
                </a:cubicBezTo>
                <a:cubicBezTo>
                  <a:pt x="5665991" y="3499275"/>
                  <a:pt x="4227461" y="2956350"/>
                  <a:pt x="3013349" y="2994450"/>
                </a:cubicBezTo>
                <a:cubicBezTo>
                  <a:pt x="2150190" y="2989290"/>
                  <a:pt x="597440" y="3521754"/>
                  <a:pt x="50700" y="3725867"/>
                </a:cubicBezTo>
                <a:lnTo>
                  <a:pt x="0" y="3745139"/>
                </a:lnTo>
                <a:lnTo>
                  <a:pt x="0" y="142999"/>
                </a:lnTo>
                <a:lnTo>
                  <a:pt x="121153" y="117205"/>
                </a:lnTo>
                <a:cubicBezTo>
                  <a:pt x="413026" y="62883"/>
                  <a:pt x="901668" y="9181"/>
                  <a:pt x="1617036" y="1057"/>
                </a:cubicBezTo>
                <a:close/>
              </a:path>
            </a:pathLst>
          </a:custGeom>
          <a:solidFill>
            <a:srgbClr val="F2B483">
              <a:alpha val="41176"/>
            </a:srgbClr>
          </a:solidFill>
          <a:ln w="9525">
            <a:noFill/>
            <a:round/>
          </a:ln>
        </p:spPr>
        <p:txBody>
          <a:bodyPr/>
          <a:lstStyle/>
          <a:p>
            <a:pPr eaLnBrk="0" hangingPunct="0">
              <a:defRPr/>
            </a:pPr>
            <a:endParaRPr lang="zh-CN" altLang="en-US"/>
          </a:p>
        </p:txBody>
      </p:sp>
      <p:sp>
        <p:nvSpPr>
          <p:cNvPr id="8" name="Freeform 18"/>
          <p:cNvSpPr/>
          <p:nvPr/>
        </p:nvSpPr>
        <p:spPr bwMode="gray">
          <a:xfrm>
            <a:off x="44450" y="1733550"/>
            <a:ext cx="9150350" cy="3267075"/>
          </a:xfrm>
          <a:custGeom>
            <a:avLst/>
            <a:gdLst>
              <a:gd name="T0" fmla="*/ 2147483646 w 5764"/>
              <a:gd name="T1" fmla="*/ 2147483646 h 2057"/>
              <a:gd name="T2" fmla="*/ 2147483646 w 5764"/>
              <a:gd name="T3" fmla="*/ 2147483646 h 2057"/>
              <a:gd name="T4" fmla="*/ 2147483646 w 5764"/>
              <a:gd name="T5" fmla="*/ 2147483646 h 2057"/>
              <a:gd name="T6" fmla="*/ 2147483646 w 5764"/>
              <a:gd name="T7" fmla="*/ 2147483646 h 2057"/>
              <a:gd name="T8" fmla="*/ 2147483646 w 5764"/>
              <a:gd name="T9" fmla="*/ 2147483646 h 2057"/>
              <a:gd name="T10" fmla="*/ 2147483646 w 5764"/>
              <a:gd name="T11" fmla="*/ 2147483646 h 2057"/>
              <a:gd name="T12" fmla="*/ 2147483646 w 5764"/>
              <a:gd name="T13" fmla="*/ 2147483646 h 2057"/>
              <a:gd name="T14" fmla="*/ 2147483646 w 5764"/>
              <a:gd name="T15" fmla="*/ 2147483646 h 2057"/>
              <a:gd name="T16" fmla="*/ 2147483646 w 5764"/>
              <a:gd name="T17" fmla="*/ 2147483646 h 20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4" h="2057">
                <a:moveTo>
                  <a:pt x="6" y="272"/>
                </a:moveTo>
                <a:cubicBezTo>
                  <a:pt x="144" y="233"/>
                  <a:pt x="656" y="0"/>
                  <a:pt x="1453" y="10"/>
                </a:cubicBezTo>
                <a:cubicBezTo>
                  <a:pt x="2250" y="20"/>
                  <a:pt x="3475" y="403"/>
                  <a:pt x="4182" y="482"/>
                </a:cubicBezTo>
                <a:cubicBezTo>
                  <a:pt x="4890" y="561"/>
                  <a:pt x="5626" y="237"/>
                  <a:pt x="5764" y="154"/>
                </a:cubicBezTo>
                <a:lnTo>
                  <a:pt x="5764" y="1806"/>
                </a:lnTo>
                <a:cubicBezTo>
                  <a:pt x="4919" y="2052"/>
                  <a:pt x="4485" y="2057"/>
                  <a:pt x="4005" y="1994"/>
                </a:cubicBezTo>
                <a:cubicBezTo>
                  <a:pt x="3526" y="1929"/>
                  <a:pt x="2640" y="1502"/>
                  <a:pt x="1891" y="1522"/>
                </a:cubicBezTo>
                <a:cubicBezTo>
                  <a:pt x="1234" y="1519"/>
                  <a:pt x="0" y="1962"/>
                  <a:pt x="6" y="1967"/>
                </a:cubicBezTo>
                <a:cubicBezTo>
                  <a:pt x="12" y="1972"/>
                  <a:pt x="6" y="641"/>
                  <a:pt x="6" y="272"/>
                </a:cubicBezTo>
                <a:close/>
              </a:path>
            </a:pathLst>
          </a:custGeom>
          <a:solidFill>
            <a:srgbClr val="F2B483"/>
          </a:solidFill>
          <a:ln w="9525">
            <a:noFill/>
            <a:round/>
          </a:ln>
        </p:spPr>
        <p:txBody>
          <a:bodyPr/>
          <a:lstStyle/>
          <a:p>
            <a:pPr eaLnBrk="0" hangingPunct="0">
              <a:defRPr/>
            </a:pPr>
            <a:endParaRPr lang="zh-CN" altLang="en-US"/>
          </a:p>
        </p:txBody>
      </p:sp>
      <p:grpSp>
        <p:nvGrpSpPr>
          <p:cNvPr id="9" name="Group 25"/>
          <p:cNvGrpSpPr/>
          <p:nvPr/>
        </p:nvGrpSpPr>
        <p:grpSpPr bwMode="auto">
          <a:xfrm>
            <a:off x="296863" y="3249613"/>
            <a:ext cx="1295400" cy="1371600"/>
            <a:chOff x="4992" y="816"/>
            <a:chExt cx="576" cy="576"/>
          </a:xfrm>
        </p:grpSpPr>
        <p:sp>
          <p:nvSpPr>
            <p:cNvPr id="10" name="Oval 26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lumMod val="50000"/>
                <a:alpha val="53000"/>
              </a:schemeClr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11" name="Oval 27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Group 19"/>
          <p:cNvGrpSpPr/>
          <p:nvPr/>
        </p:nvGrpSpPr>
        <p:grpSpPr bwMode="auto">
          <a:xfrm>
            <a:off x="7102475" y="1755775"/>
            <a:ext cx="533400" cy="533400"/>
            <a:chOff x="4752" y="1200"/>
            <a:chExt cx="288" cy="288"/>
          </a:xfrm>
        </p:grpSpPr>
        <p:sp>
          <p:nvSpPr>
            <p:cNvPr id="13" name="Oval 20"/>
            <p:cNvSpPr>
              <a:spLocks noChangeArrowheads="1"/>
            </p:cNvSpPr>
            <p:nvPr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233DA9">
                    <a:gamma/>
                    <a:tint val="25490"/>
                    <a:invGamma/>
                  </a:srgbClr>
                </a:gs>
                <a:gs pos="100000">
                  <a:schemeClr val="accent1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14" name="Oval 21"/>
            <p:cNvSpPr>
              <a:spLocks noChangeArrowheads="1"/>
            </p:cNvSpPr>
            <p:nvPr/>
          </p:nvSpPr>
          <p:spPr bwMode="gray">
            <a:xfrm>
              <a:off x="4818" y="124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oup 25"/>
          <p:cNvGrpSpPr/>
          <p:nvPr/>
        </p:nvGrpSpPr>
        <p:grpSpPr bwMode="auto">
          <a:xfrm>
            <a:off x="320675" y="3236913"/>
            <a:ext cx="1295400" cy="1371600"/>
            <a:chOff x="4992" y="816"/>
            <a:chExt cx="576" cy="576"/>
          </a:xfrm>
        </p:grpSpPr>
        <p:sp>
          <p:nvSpPr>
            <p:cNvPr id="16" name="Oval 26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lumMod val="50000"/>
                <a:alpha val="53000"/>
              </a:schemeClr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17" name="Oval 27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 25"/>
          <p:cNvGrpSpPr/>
          <p:nvPr/>
        </p:nvGrpSpPr>
        <p:grpSpPr bwMode="auto">
          <a:xfrm>
            <a:off x="7702550" y="1112838"/>
            <a:ext cx="955675" cy="935037"/>
            <a:chOff x="4992" y="816"/>
            <a:chExt cx="576" cy="576"/>
          </a:xfrm>
        </p:grpSpPr>
        <p:sp>
          <p:nvSpPr>
            <p:cNvPr id="19" name="Oval 26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lumMod val="50000"/>
                <a:alpha val="53000"/>
              </a:schemeClr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20" name="Oval 27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1891009" y="2408141"/>
            <a:ext cx="5144891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3600" b="0" baseline="0">
                <a:solidFill>
                  <a:schemeClr val="accent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21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22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23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27CACC-19DD-455C-91F6-D4E6E0E41368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098" y="352329"/>
            <a:ext cx="8292045" cy="69959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9099" y="1242197"/>
            <a:ext cx="8292045" cy="510701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EDA6DEA1-030C-4306-AB0C-D87FDAE24492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108199"/>
            <a:ext cx="5995988" cy="123507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38169" y="3400425"/>
            <a:ext cx="3067663" cy="35747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817B9F44-9CD3-41B2-96CA-1AF2DC52A04F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DF74CFB4-5373-4244-A6AB-C9BA899E6755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1F7B9E1E-105D-412C-B94C-533EEE32E725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268D7C8D-D47B-463A-AA12-3FF457EF453B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AE597975-BFDF-4F0B-8FB2-38E1386473DE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6" descr="食品1_2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556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KSO_BC1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2113" y="1274763"/>
            <a:ext cx="8291512" cy="51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29" name="KSO_BT1"/>
          <p:cNvSpPr>
            <a:spLocks noGrp="1" noChangeArrowheads="1"/>
          </p:cNvSpPr>
          <p:nvPr>
            <p:ph type="title" idx="9"/>
          </p:nvPr>
        </p:nvSpPr>
        <p:spPr bwMode="auto">
          <a:xfrm>
            <a:off x="419100" y="161925"/>
            <a:ext cx="82915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9pPr>
    </p:titleStyle>
    <p:bodyStyle>
      <a:lvl1pPr marL="357505" indent="-271780" algn="just" rtl="0" eaLnBrk="1" fontAlgn="base" hangingPunct="1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"/>
        <a:defRPr lang="zh-CN" altLang="en-US" sz="2800" kern="1200" dirty="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357505" indent="-357505" algn="just" rtl="0" eaLnBrk="1" fontAlgn="base" hangingPunct="1">
        <a:lnSpc>
          <a:spcPct val="130000"/>
        </a:lnSpc>
        <a:spcBef>
          <a:spcPct val="0"/>
        </a:spcBef>
        <a:spcAft>
          <a:spcPts val="600"/>
        </a:spcAft>
        <a:buClr>
          <a:srgbClr val="F4C197"/>
        </a:buClr>
        <a:buFont typeface="幼圆" panose="02010509060101010101" pitchFamily="49" charset="-122"/>
        <a:buChar char=" 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1.jpeg"/><Relationship Id="rId2" Type="http://schemas.openxmlformats.org/officeDocument/2006/relationships/audio" Target="file:///G:\&#20161;&#29233;&#19971;&#24180;&#32423;&#19978;&#24050;&#25972;&#36164;&#28304;\&#20161;&#29233;&#19971;&#24180;&#32423;&#19978;Unit4\unit4%20topic1\&#35838;&#20214;\Unit4%20Topic1%20SectionD&#31934;&#21697;&#35838;&#20214;\SectionD-1&#37197;&#22871;&#21548;&#21147;(2012&#29256;).mp3" TargetMode="External"/><Relationship Id="rId1" Type="http://schemas.microsoft.com/office/2007/relationships/media" Target="file:///G:\&#20161;&#29233;&#19971;&#24180;&#32423;&#19978;&#24050;&#25972;&#36164;&#28304;\&#20161;&#29233;&#19971;&#24180;&#32423;&#19978;Unit4\unit4%20topic1\&#35838;&#20214;\Unit4%20Topic1%20SectionD&#31934;&#21697;&#35838;&#20214;\SectionD-1&#37197;&#22871;&#21548;&#21147;(2012&#29256;).mp3" TargetMode="Externa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GIF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矩形 5"/>
          <p:cNvSpPr>
            <a:spLocks noChangeArrowheads="1"/>
          </p:cNvSpPr>
          <p:nvPr/>
        </p:nvSpPr>
        <p:spPr bwMode="auto">
          <a:xfrm>
            <a:off x="0" y="836712"/>
            <a:ext cx="9144000" cy="329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8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Unit 4 Topic 1</a:t>
            </a:r>
          </a:p>
          <a:p>
            <a:pPr algn="ctr">
              <a:lnSpc>
                <a:spcPct val="150000"/>
              </a:lnSpc>
            </a:pPr>
            <a:r>
              <a:rPr lang="en-US" altLang="zh-CN" sz="48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What can I do for you?</a:t>
            </a:r>
          </a:p>
          <a:p>
            <a:pPr algn="ctr">
              <a:lnSpc>
                <a:spcPct val="150000"/>
              </a:lnSpc>
            </a:pPr>
            <a:r>
              <a:rPr lang="en-US" altLang="zh-CN" sz="48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Section </a:t>
            </a:r>
            <a:r>
              <a:rPr lang="en-US" altLang="zh-CN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D</a:t>
            </a:r>
            <a:endParaRPr lang="en-US" altLang="zh-CN" sz="4800" dirty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24754" y="5517232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Text Box 3"/>
          <p:cNvSpPr txBox="1">
            <a:spLocks noChangeArrowheads="1"/>
          </p:cNvSpPr>
          <p:nvPr/>
        </p:nvSpPr>
        <p:spPr bwMode="auto">
          <a:xfrm>
            <a:off x="684213" y="1989138"/>
            <a:ext cx="22240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66"/>
                </a:solidFill>
              </a:rPr>
              <a:t>表示数量：</a:t>
            </a:r>
          </a:p>
        </p:txBody>
      </p:sp>
      <p:sp>
        <p:nvSpPr>
          <p:cNvPr id="247811" name="AutoShape 4"/>
          <p:cNvSpPr/>
          <p:nvPr/>
        </p:nvSpPr>
        <p:spPr bwMode="auto">
          <a:xfrm>
            <a:off x="3059113" y="1773238"/>
            <a:ext cx="228600" cy="1066800"/>
          </a:xfrm>
          <a:prstGeom prst="leftBrace">
            <a:avLst>
              <a:gd name="adj1" fmla="val 38867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66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7812" name="Text Box 5"/>
          <p:cNvSpPr txBox="1">
            <a:spLocks noChangeArrowheads="1"/>
          </p:cNvSpPr>
          <p:nvPr/>
        </p:nvSpPr>
        <p:spPr bwMode="auto">
          <a:xfrm>
            <a:off x="3203575" y="2492375"/>
            <a:ext cx="48799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66"/>
                </a:solidFill>
              </a:rPr>
              <a:t> how much + </a:t>
            </a:r>
            <a:r>
              <a:rPr lang="zh-CN" altLang="en-US" sz="3200" b="1"/>
              <a:t>不可数名词</a:t>
            </a:r>
          </a:p>
        </p:txBody>
      </p:sp>
      <p:sp>
        <p:nvSpPr>
          <p:cNvPr id="247813" name="Text Box 6"/>
          <p:cNvSpPr txBox="1">
            <a:spLocks noChangeArrowheads="1"/>
          </p:cNvSpPr>
          <p:nvPr/>
        </p:nvSpPr>
        <p:spPr bwMode="auto">
          <a:xfrm>
            <a:off x="3203575" y="1484313"/>
            <a:ext cx="54625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66"/>
                </a:solidFill>
              </a:rPr>
              <a:t> how many + </a:t>
            </a:r>
            <a:r>
              <a:rPr lang="zh-CN" altLang="en-US" sz="3200" b="1"/>
              <a:t>可数名词</a:t>
            </a:r>
            <a:r>
              <a:rPr lang="en-US" altLang="zh-CN" sz="3200" b="1"/>
              <a:t>(</a:t>
            </a:r>
            <a:r>
              <a:rPr lang="zh-CN" altLang="en-US" sz="3200" b="1"/>
              <a:t>复数</a:t>
            </a:r>
            <a:r>
              <a:rPr lang="en-US" altLang="zh-CN" sz="3200" b="1"/>
              <a:t>)</a:t>
            </a:r>
          </a:p>
        </p:txBody>
      </p:sp>
      <p:grpSp>
        <p:nvGrpSpPr>
          <p:cNvPr id="2" name="Group 7"/>
          <p:cNvGrpSpPr/>
          <p:nvPr/>
        </p:nvGrpSpPr>
        <p:grpSpPr bwMode="auto">
          <a:xfrm>
            <a:off x="971550" y="3716338"/>
            <a:ext cx="7824788" cy="1570037"/>
            <a:chOff x="336" y="2256"/>
            <a:chExt cx="4929" cy="989"/>
          </a:xfrm>
        </p:grpSpPr>
        <p:sp>
          <p:nvSpPr>
            <p:cNvPr id="247815" name="Rectangle 8"/>
            <p:cNvSpPr>
              <a:spLocks noChangeArrowheads="1"/>
            </p:cNvSpPr>
            <p:nvPr/>
          </p:nvSpPr>
          <p:spPr bwMode="auto">
            <a:xfrm>
              <a:off x="864" y="2880"/>
              <a:ext cx="366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3200" b="1">
                  <a:solidFill>
                    <a:srgbClr val="FF0066"/>
                  </a:solidFill>
                </a:rPr>
                <a:t>How much</a:t>
              </a:r>
              <a:r>
                <a:rPr lang="en-US" altLang="zh-CN" sz="3200" b="1">
                  <a:solidFill>
                    <a:srgbClr val="0000FF"/>
                  </a:solidFill>
                </a:rPr>
                <a:t> </a:t>
              </a:r>
              <a:r>
                <a:rPr lang="en-US" altLang="zh-CN" sz="3200" b="1"/>
                <a:t>rice do you need?</a:t>
              </a:r>
            </a:p>
          </p:txBody>
        </p:sp>
        <p:sp>
          <p:nvSpPr>
            <p:cNvPr id="247816" name="Rectangle 9"/>
            <p:cNvSpPr>
              <a:spLocks noChangeArrowheads="1"/>
            </p:cNvSpPr>
            <p:nvPr/>
          </p:nvSpPr>
          <p:spPr bwMode="auto">
            <a:xfrm>
              <a:off x="336" y="2256"/>
              <a:ext cx="492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3200" b="1">
                  <a:solidFill>
                    <a:srgbClr val="FF0066"/>
                  </a:solidFill>
                </a:rPr>
                <a:t>How many </a:t>
              </a:r>
              <a:r>
                <a:rPr lang="en-US" altLang="zh-CN" sz="3200" b="1"/>
                <a:t>bottles of milk do you need?</a:t>
              </a:r>
            </a:p>
          </p:txBody>
        </p:sp>
      </p:grpSp>
      <p:pic>
        <p:nvPicPr>
          <p:cNvPr id="247817" name="Picture 11" descr="writte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476250"/>
            <a:ext cx="8286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818" name="Picture 12" descr="200601010219161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49275"/>
            <a:ext cx="167640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819" name="Picture 13" descr="200601010219161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5175"/>
            <a:ext cx="1495425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247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24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0" grpId="0"/>
      <p:bldP spid="247811" grpId="0"/>
      <p:bldP spid="247812" grpId="0"/>
      <p:bldP spid="2478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Text Box 3"/>
          <p:cNvSpPr txBox="1">
            <a:spLocks noChangeArrowheads="1"/>
          </p:cNvSpPr>
          <p:nvPr/>
        </p:nvSpPr>
        <p:spPr bwMode="auto">
          <a:xfrm>
            <a:off x="2857500" y="214313"/>
            <a:ext cx="251936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</a:p>
        </p:txBody>
      </p:sp>
      <p:sp>
        <p:nvSpPr>
          <p:cNvPr id="248835" name="Line 41"/>
          <p:cNvSpPr>
            <a:spLocks noChangeShapeType="1"/>
          </p:cNvSpPr>
          <p:nvPr/>
        </p:nvSpPr>
        <p:spPr bwMode="auto">
          <a:xfrm>
            <a:off x="323850" y="4365625"/>
            <a:ext cx="84963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48836" name="Picture 54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6975"/>
            <a:ext cx="8766175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37" name="Text Box 55"/>
          <p:cNvSpPr txBox="1">
            <a:spLocks noChangeArrowheads="1"/>
          </p:cNvSpPr>
          <p:nvPr/>
        </p:nvSpPr>
        <p:spPr bwMode="auto">
          <a:xfrm>
            <a:off x="214313" y="1357313"/>
            <a:ext cx="1477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66"/>
                </a:solidFill>
              </a:rPr>
              <a:t>Can</a:t>
            </a:r>
          </a:p>
        </p:txBody>
      </p:sp>
      <p:sp>
        <p:nvSpPr>
          <p:cNvPr id="248838" name="Text Box 56"/>
          <p:cNvSpPr txBox="1">
            <a:spLocks noChangeArrowheads="1"/>
          </p:cNvSpPr>
          <p:nvPr/>
        </p:nvSpPr>
        <p:spPr bwMode="auto">
          <a:xfrm>
            <a:off x="6786563" y="1214438"/>
            <a:ext cx="1643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66"/>
                </a:solidFill>
              </a:rPr>
              <a:t>want to</a:t>
            </a:r>
          </a:p>
        </p:txBody>
      </p:sp>
      <p:sp>
        <p:nvSpPr>
          <p:cNvPr id="248839" name="Text Box 57"/>
          <p:cNvSpPr txBox="1">
            <a:spLocks noChangeArrowheads="1"/>
          </p:cNvSpPr>
          <p:nvPr/>
        </p:nvSpPr>
        <p:spPr bwMode="auto">
          <a:xfrm>
            <a:off x="4572000" y="2357438"/>
            <a:ext cx="1643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66"/>
                </a:solidFill>
              </a:rPr>
              <a:t>looking</a:t>
            </a:r>
          </a:p>
        </p:txBody>
      </p:sp>
      <p:sp>
        <p:nvSpPr>
          <p:cNvPr id="248840" name="Text Box 58"/>
          <p:cNvSpPr txBox="1">
            <a:spLocks noChangeArrowheads="1"/>
          </p:cNvSpPr>
          <p:nvPr/>
        </p:nvSpPr>
        <p:spPr bwMode="auto">
          <a:xfrm>
            <a:off x="1071563" y="3286125"/>
            <a:ext cx="181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66"/>
                </a:solidFill>
              </a:rPr>
              <a:t>think of</a:t>
            </a:r>
          </a:p>
        </p:txBody>
      </p:sp>
      <p:sp>
        <p:nvSpPr>
          <p:cNvPr id="248841" name="Text Box 59"/>
          <p:cNvSpPr txBox="1">
            <a:spLocks noChangeArrowheads="1"/>
          </p:cNvSpPr>
          <p:nvPr/>
        </p:nvSpPr>
        <p:spPr bwMode="auto">
          <a:xfrm>
            <a:off x="428625" y="5214938"/>
            <a:ext cx="1233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66"/>
                </a:solidFill>
              </a:rPr>
              <a:t>many</a:t>
            </a:r>
          </a:p>
        </p:txBody>
      </p:sp>
      <p:sp>
        <p:nvSpPr>
          <p:cNvPr id="248842" name="Text Box 60"/>
          <p:cNvSpPr txBox="1">
            <a:spLocks noChangeArrowheads="1"/>
          </p:cNvSpPr>
          <p:nvPr/>
        </p:nvSpPr>
        <p:spPr bwMode="auto">
          <a:xfrm>
            <a:off x="428625" y="6286500"/>
            <a:ext cx="1314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66"/>
                </a:solidFill>
              </a:rPr>
              <a:t>much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88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88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88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88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88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88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88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88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8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8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8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88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88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88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88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88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88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88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88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8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8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8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88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88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88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88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88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88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88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88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8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8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8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88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88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88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88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88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88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88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88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8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8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8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88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88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88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88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88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88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88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88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7" grpId="0"/>
      <p:bldP spid="248838" grpId="0"/>
      <p:bldP spid="248839" grpId="0"/>
      <p:bldP spid="248840" grpId="0"/>
      <p:bldP spid="248841" grpId="0"/>
      <p:bldP spid="2488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7" name="Group 3"/>
          <p:cNvGraphicFramePr>
            <a:graphicFrameLocks noGrp="1"/>
          </p:cNvGraphicFramePr>
          <p:nvPr/>
        </p:nvGraphicFramePr>
        <p:xfrm>
          <a:off x="214313" y="1785938"/>
          <a:ext cx="5257800" cy="3400045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Item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Price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Quantity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apples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￥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___ a kilo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____ kilos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______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￥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___ a kilo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____ kilos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         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                                   Total: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￥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_____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9878" name="Text Box 27"/>
          <p:cNvSpPr txBox="1">
            <a:spLocks noChangeArrowheads="1"/>
          </p:cNvSpPr>
          <p:nvPr/>
        </p:nvSpPr>
        <p:spPr bwMode="auto">
          <a:xfrm>
            <a:off x="2214563" y="2428875"/>
            <a:ext cx="354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49879" name="Text Box 28"/>
          <p:cNvSpPr txBox="1">
            <a:spLocks noChangeArrowheads="1"/>
          </p:cNvSpPr>
          <p:nvPr/>
        </p:nvSpPr>
        <p:spPr bwMode="auto">
          <a:xfrm>
            <a:off x="2214563" y="3143250"/>
            <a:ext cx="390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9880" name="Text Box 29"/>
          <p:cNvSpPr txBox="1">
            <a:spLocks noChangeArrowheads="1"/>
          </p:cNvSpPr>
          <p:nvPr/>
        </p:nvSpPr>
        <p:spPr bwMode="auto">
          <a:xfrm>
            <a:off x="4071938" y="3143250"/>
            <a:ext cx="500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9881" name="Text Box 30"/>
          <p:cNvSpPr txBox="1">
            <a:spLocks noChangeArrowheads="1"/>
          </p:cNvSpPr>
          <p:nvPr/>
        </p:nvSpPr>
        <p:spPr bwMode="auto">
          <a:xfrm>
            <a:off x="4071938" y="2500313"/>
            <a:ext cx="390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9882" name="Text Box 31"/>
          <p:cNvSpPr txBox="1">
            <a:spLocks noChangeArrowheads="1"/>
          </p:cNvSpPr>
          <p:nvPr/>
        </p:nvSpPr>
        <p:spPr bwMode="auto">
          <a:xfrm>
            <a:off x="428625" y="3143250"/>
            <a:ext cx="846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rice</a:t>
            </a:r>
          </a:p>
        </p:txBody>
      </p:sp>
      <p:sp>
        <p:nvSpPr>
          <p:cNvPr id="249883" name="Text Box 32"/>
          <p:cNvSpPr txBox="1">
            <a:spLocks noChangeArrowheads="1"/>
          </p:cNvSpPr>
          <p:nvPr/>
        </p:nvSpPr>
        <p:spPr bwMode="auto">
          <a:xfrm>
            <a:off x="1357313" y="4572000"/>
            <a:ext cx="1211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24.00</a:t>
            </a:r>
          </a:p>
        </p:txBody>
      </p:sp>
      <p:pic>
        <p:nvPicPr>
          <p:cNvPr id="249884" name="Picture 33" descr="7-4-1-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0" y="1371600"/>
            <a:ext cx="32210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885" name="Picture 37" descr="f0c6f9602rhqdcq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67625" y="0"/>
            <a:ext cx="131762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886" name="图片 16" descr="红苹果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313" y="5214938"/>
            <a:ext cx="4048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887" name="图片 17" descr="红苹果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1563" y="6143625"/>
            <a:ext cx="5000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888" name="图片 18" descr="红苹果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000500" y="6215063"/>
            <a:ext cx="45561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889" name="图片 19" descr="红苹果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357438" y="5357813"/>
            <a:ext cx="35401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890" name="图片 21" descr="红苹果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714875" y="5286375"/>
            <a:ext cx="3206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矩形 22"/>
          <p:cNvSpPr/>
          <p:nvPr/>
        </p:nvSpPr>
        <p:spPr>
          <a:xfrm>
            <a:off x="0" y="0"/>
            <a:ext cx="740940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400" b="1" kern="1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Listen and complete the table.</a:t>
            </a:r>
            <a:endParaRPr lang="zh-CN" altLang="en-US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4" name="SectionD-1配套听力(2012版)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2488"/>
            <a:ext cx="723900" cy="723900"/>
          </a:xfrm>
          <a:prstGeom prst="rect">
            <a:avLst/>
          </a:prstGeom>
          <a:noFill/>
          <a:ln w="9525">
            <a:solidFill>
              <a:srgbClr val="FF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9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9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4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116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49878" grpId="0"/>
      <p:bldP spid="249879" grpId="0"/>
      <p:bldP spid="249880" grpId="0"/>
      <p:bldP spid="249881" grpId="0"/>
      <p:bldP spid="249882" grpId="0"/>
      <p:bldP spid="2498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2" descr="p83-3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913" y="1916113"/>
            <a:ext cx="72009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0883" name="AutoShape 3"/>
          <p:cNvSpPr>
            <a:spLocks noChangeArrowheads="1"/>
          </p:cNvSpPr>
          <p:nvPr/>
        </p:nvSpPr>
        <p:spPr bwMode="auto">
          <a:xfrm>
            <a:off x="4787900" y="620713"/>
            <a:ext cx="3995738" cy="1401762"/>
          </a:xfrm>
          <a:prstGeom prst="cloudCallout">
            <a:avLst>
              <a:gd name="adj1" fmla="val -42449"/>
              <a:gd name="adj2" fmla="val 9337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800"/>
              <a:t>Can I help you?</a:t>
            </a:r>
          </a:p>
        </p:txBody>
      </p:sp>
      <p:sp>
        <p:nvSpPr>
          <p:cNvPr id="250884" name="AutoShape 4"/>
          <p:cNvSpPr>
            <a:spLocks noChangeArrowheads="1"/>
          </p:cNvSpPr>
          <p:nvPr/>
        </p:nvSpPr>
        <p:spPr bwMode="auto">
          <a:xfrm>
            <a:off x="395288" y="692150"/>
            <a:ext cx="4248150" cy="1081088"/>
          </a:xfrm>
          <a:prstGeom prst="cloudCallout">
            <a:avLst>
              <a:gd name="adj1" fmla="val 14611"/>
              <a:gd name="adj2" fmla="val 13428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800"/>
              <a:t>I want to buy …</a:t>
            </a:r>
          </a:p>
        </p:txBody>
      </p:sp>
      <p:sp>
        <p:nvSpPr>
          <p:cNvPr id="250885" name="AutoShape 5"/>
          <p:cNvSpPr>
            <a:spLocks noChangeArrowheads="1"/>
          </p:cNvSpPr>
          <p:nvPr/>
        </p:nvSpPr>
        <p:spPr bwMode="auto">
          <a:xfrm>
            <a:off x="4932363" y="404813"/>
            <a:ext cx="3708400" cy="1728787"/>
          </a:xfrm>
          <a:prstGeom prst="cloudCallout">
            <a:avLst>
              <a:gd name="adj1" fmla="val -40282"/>
              <a:gd name="adj2" fmla="val 1091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How many /How much … do you want?</a:t>
            </a:r>
          </a:p>
        </p:txBody>
      </p:sp>
      <p:sp>
        <p:nvSpPr>
          <p:cNvPr id="250886" name="AutoShape 6"/>
          <p:cNvSpPr>
            <a:spLocks noChangeArrowheads="1"/>
          </p:cNvSpPr>
          <p:nvPr/>
        </p:nvSpPr>
        <p:spPr bwMode="auto">
          <a:xfrm>
            <a:off x="1763713" y="908050"/>
            <a:ext cx="914400" cy="609600"/>
          </a:xfrm>
          <a:prstGeom prst="cloudCallout">
            <a:avLst>
              <a:gd name="adj1" fmla="val 95486"/>
              <a:gd name="adj2" fmla="val 27682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800"/>
              <a:t>…</a:t>
            </a:r>
          </a:p>
        </p:txBody>
      </p:sp>
      <p:sp>
        <p:nvSpPr>
          <p:cNvPr id="250887" name="AutoShape 7"/>
          <p:cNvSpPr>
            <a:spLocks noChangeArrowheads="1"/>
          </p:cNvSpPr>
          <p:nvPr/>
        </p:nvSpPr>
        <p:spPr bwMode="auto">
          <a:xfrm>
            <a:off x="714375" y="476250"/>
            <a:ext cx="3641725" cy="1728788"/>
          </a:xfrm>
          <a:prstGeom prst="cloudCallout">
            <a:avLst>
              <a:gd name="adj1" fmla="val 4894"/>
              <a:gd name="adj2" fmla="val -5385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How much is it/are they?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50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508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0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0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0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0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2508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/>
      <p:bldP spid="250884" grpId="0"/>
      <p:bldP spid="250885" grpId="0"/>
      <p:bldP spid="250886" grpId="0"/>
      <p:bldP spid="2508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Text Box 15"/>
          <p:cNvSpPr txBox="1">
            <a:spLocks noChangeArrowheads="1"/>
          </p:cNvSpPr>
          <p:nvPr/>
        </p:nvSpPr>
        <p:spPr bwMode="auto">
          <a:xfrm>
            <a:off x="0" y="1643063"/>
            <a:ext cx="64293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 things to sell.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price tags.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Role-play the salespeople  and customers.</a:t>
            </a:r>
          </a:p>
        </p:txBody>
      </p:sp>
      <p:pic>
        <p:nvPicPr>
          <p:cNvPr id="17412" name="Picture 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6385" y="1500173"/>
            <a:ext cx="4467615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3214678" y="142852"/>
            <a:ext cx="2799934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6600" b="1" kern="1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Project</a:t>
            </a:r>
            <a:endParaRPr lang="zh-CN" altLang="en-US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Text Box 2"/>
          <p:cNvSpPr txBox="1">
            <a:spLocks noChangeArrowheads="1"/>
          </p:cNvSpPr>
          <p:nvPr/>
        </p:nvSpPr>
        <p:spPr bwMode="auto">
          <a:xfrm>
            <a:off x="539750" y="1882775"/>
            <a:ext cx="8604250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think of …?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=How do you like …?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not try on that pair?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How/What about the blue one?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you. / Thanks all the same.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57422" y="285727"/>
            <a:ext cx="362150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72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Sum Up</a:t>
            </a:r>
            <a:endParaRPr lang="zh-CN" alt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29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72000" y="357166"/>
            <a:ext cx="4227439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6600" b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Homework</a:t>
            </a:r>
            <a:endParaRPr lang="zh-CN" altLang="en-US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52614" y="1428736"/>
            <a:ext cx="5291385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Help your mother do some </a:t>
            </a:r>
          </a:p>
          <a:p>
            <a:pPr marL="342900" indent="-342900">
              <a:lnSpc>
                <a:spcPct val="200000"/>
              </a:lnSpc>
              <a:defRPr/>
            </a:pPr>
            <a:r>
              <a:rPr lang="en-US" altLang="zh-C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shopping this weekend.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Preview Topic 2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endParaRPr lang="zh-CN" alt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" name="图片 5" descr="作业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714375"/>
            <a:ext cx="3571875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5"/>
          <p:cNvSpPr>
            <a:spLocks noChangeArrowheads="1"/>
          </p:cNvSpPr>
          <p:nvPr/>
        </p:nvSpPr>
        <p:spPr bwMode="auto">
          <a:xfrm>
            <a:off x="714375" y="1714500"/>
            <a:ext cx="7488238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巧记 </a:t>
            </a:r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zh-CN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以内的基数词</a:t>
            </a:r>
            <a:r>
              <a:rPr lang="zh-CN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zh-CN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基数词，不难记，十二以内词各异；</a:t>
            </a:r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数到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去，后加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-teen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，莫忘记；</a:t>
            </a:r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至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，整十之后有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 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要说基数“几十几”，连字符号“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-”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别丢弃；</a:t>
            </a:r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hundred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是“一百”，请你记住别大意。</a:t>
            </a:r>
          </a:p>
        </p:txBody>
      </p:sp>
      <p:sp>
        <p:nvSpPr>
          <p:cNvPr id="239619" name="Text Box 9"/>
          <p:cNvSpPr txBox="1">
            <a:spLocks noChangeArrowheads="1"/>
          </p:cNvSpPr>
          <p:nvPr/>
        </p:nvSpPr>
        <p:spPr bwMode="auto">
          <a:xfrm>
            <a:off x="1285875" y="0"/>
            <a:ext cx="5715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/>
              <a:t>怎么记住</a:t>
            </a:r>
            <a:r>
              <a:rPr lang="en-US" altLang="zh-CN" sz="3200" b="1" dirty="0"/>
              <a:t>1—999</a:t>
            </a:r>
            <a:r>
              <a:rPr lang="zh-CN" altLang="en-US" sz="3200" b="1" dirty="0"/>
              <a:t>的基数词呢？</a:t>
            </a:r>
          </a:p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/>
              <a:t>看看下面的口诀吧</a:t>
            </a:r>
            <a:r>
              <a:rPr lang="en-US" altLang="zh-CN" sz="3200" b="1" dirty="0"/>
              <a:t>~</a:t>
            </a:r>
            <a:endParaRPr lang="en-US" altLang="zh-CN" sz="32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9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9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9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9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9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9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9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9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9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9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9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9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9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9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9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9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9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9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9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9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214646" y="0"/>
            <a:ext cx="267284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5400" b="1" kern="1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Exercise</a:t>
            </a:r>
            <a:endParaRPr lang="zh-CN" alt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40643" name="Picture 7" descr="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1089025"/>
            <a:ext cx="84963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Rectangle 8"/>
          <p:cNvSpPr>
            <a:spLocks noChangeArrowheads="1"/>
          </p:cNvSpPr>
          <p:nvPr/>
        </p:nvSpPr>
        <p:spPr bwMode="auto">
          <a:xfrm>
            <a:off x="1187450" y="1214438"/>
            <a:ext cx="63023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400"/>
              <a:t>21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2400"/>
              <a:t>22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2400"/>
              <a:t>23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2400"/>
              <a:t>24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2400"/>
              <a:t>25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2400"/>
              <a:t>26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2400"/>
              <a:t>27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2400"/>
              <a:t>28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2400"/>
              <a:t>29</a:t>
            </a:r>
          </a:p>
        </p:txBody>
      </p:sp>
      <p:sp>
        <p:nvSpPr>
          <p:cNvPr id="240645" name="Rectangle 9"/>
          <p:cNvSpPr>
            <a:spLocks noChangeArrowheads="1"/>
          </p:cNvSpPr>
          <p:nvPr/>
        </p:nvSpPr>
        <p:spPr bwMode="auto">
          <a:xfrm>
            <a:off x="1763713" y="1214438"/>
            <a:ext cx="24304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3399"/>
                </a:solidFill>
              </a:rPr>
              <a:t>twenty-one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2400" b="1"/>
              <a:t>——————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3399"/>
                </a:solidFill>
              </a:rPr>
              <a:t>twenty-three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3399"/>
                </a:solidFill>
              </a:rPr>
              <a:t>twenty-four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2400" b="1"/>
              <a:t>——————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3399"/>
                </a:solidFill>
              </a:rPr>
              <a:t>twenty-six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2400" b="1"/>
              <a:t>——————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3399"/>
                </a:solidFill>
              </a:rPr>
              <a:t>twenty-eight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2400" b="1"/>
              <a:t>——————</a:t>
            </a:r>
          </a:p>
        </p:txBody>
      </p:sp>
      <p:sp>
        <p:nvSpPr>
          <p:cNvPr id="240646" name="Rectangle 10"/>
          <p:cNvSpPr>
            <a:spLocks noChangeArrowheads="1"/>
          </p:cNvSpPr>
          <p:nvPr/>
        </p:nvSpPr>
        <p:spPr bwMode="auto">
          <a:xfrm>
            <a:off x="4427538" y="1358900"/>
            <a:ext cx="9366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400"/>
              <a:t>30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2400"/>
              <a:t>40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2400"/>
              <a:t>50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2400"/>
              <a:t>60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2400"/>
              <a:t>70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2400"/>
              <a:t>80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2400"/>
              <a:t>90</a:t>
            </a:r>
          </a:p>
        </p:txBody>
      </p:sp>
      <p:sp>
        <p:nvSpPr>
          <p:cNvPr id="240647" name="Rectangle 11"/>
          <p:cNvSpPr>
            <a:spLocks noChangeArrowheads="1"/>
          </p:cNvSpPr>
          <p:nvPr/>
        </p:nvSpPr>
        <p:spPr bwMode="auto">
          <a:xfrm>
            <a:off x="5075238" y="1358900"/>
            <a:ext cx="1512887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3399"/>
                </a:solidFill>
              </a:rPr>
              <a:t>thirty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2400" b="1"/>
              <a:t>——-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2400" b="1"/>
              <a:t>——-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3399"/>
                </a:solidFill>
              </a:rPr>
              <a:t>sixty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3399"/>
                </a:solidFill>
              </a:rPr>
              <a:t>seventy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2400" b="1"/>
              <a:t>——-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2400" b="1"/>
              <a:t>——-</a:t>
            </a:r>
          </a:p>
        </p:txBody>
      </p:sp>
      <p:sp>
        <p:nvSpPr>
          <p:cNvPr id="240648" name="Rectangle 12"/>
          <p:cNvSpPr>
            <a:spLocks noChangeArrowheads="1"/>
          </p:cNvSpPr>
          <p:nvPr/>
        </p:nvSpPr>
        <p:spPr bwMode="auto">
          <a:xfrm>
            <a:off x="1214438" y="4572000"/>
            <a:ext cx="5500687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3399"/>
                </a:solidFill>
              </a:rPr>
              <a:t>one hundred/a hundred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2400" b="1"/>
              <a:t>————————————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2400" b="1"/>
              <a:t>————————————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2400" b="1"/>
              <a:t>————————————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3399"/>
                </a:solidFill>
              </a:rPr>
              <a:t>     nine hundred (and) ninety-nine</a:t>
            </a:r>
          </a:p>
        </p:txBody>
      </p:sp>
      <p:sp>
        <p:nvSpPr>
          <p:cNvPr id="240649" name="Rectangle 13"/>
          <p:cNvSpPr>
            <a:spLocks noChangeArrowheads="1"/>
          </p:cNvSpPr>
          <p:nvPr/>
        </p:nvSpPr>
        <p:spPr bwMode="auto">
          <a:xfrm>
            <a:off x="1114425" y="4598988"/>
            <a:ext cx="9175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400"/>
              <a:t>100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2400"/>
              <a:t>101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2400"/>
              <a:t>185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2400"/>
              <a:t>315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2400"/>
              <a:t>999</a:t>
            </a:r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AutoShape 8"/>
          <p:cNvSpPr>
            <a:spLocks noChangeArrowheads="1"/>
          </p:cNvSpPr>
          <p:nvPr/>
        </p:nvSpPr>
        <p:spPr bwMode="auto">
          <a:xfrm>
            <a:off x="214313" y="0"/>
            <a:ext cx="9144000" cy="836613"/>
          </a:xfrm>
          <a:prstGeom prst="ellipseRibbon">
            <a:avLst>
              <a:gd name="adj1" fmla="val 25000"/>
              <a:gd name="adj2" fmla="val 73889"/>
              <a:gd name="adj3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8BDF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1667" name="Text Box 9"/>
          <p:cNvSpPr txBox="1">
            <a:spLocks noChangeArrowheads="1"/>
          </p:cNvSpPr>
          <p:nvPr/>
        </p:nvSpPr>
        <p:spPr bwMode="auto">
          <a:xfrm>
            <a:off x="1285875" y="1857375"/>
            <a:ext cx="218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66"/>
                </a:solidFill>
              </a:rPr>
              <a:t>an</a:t>
            </a:r>
            <a:r>
              <a:rPr lang="en-US" altLang="zh-CN" sz="3600" b="1"/>
              <a:t>  apple</a:t>
            </a:r>
          </a:p>
        </p:txBody>
      </p:sp>
      <p:sp>
        <p:nvSpPr>
          <p:cNvPr id="241668" name="Text Box 33"/>
          <p:cNvSpPr txBox="1">
            <a:spLocks noChangeArrowheads="1"/>
          </p:cNvSpPr>
          <p:nvPr/>
        </p:nvSpPr>
        <p:spPr bwMode="auto">
          <a:xfrm>
            <a:off x="1143000" y="3643313"/>
            <a:ext cx="2711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66"/>
                </a:solidFill>
              </a:rPr>
              <a:t>three</a:t>
            </a:r>
            <a:r>
              <a:rPr lang="en-US" altLang="zh-CN" sz="3200" b="1"/>
              <a:t>  apple</a:t>
            </a:r>
            <a:r>
              <a:rPr lang="en-US" altLang="zh-CN" sz="3200" b="1">
                <a:solidFill>
                  <a:srgbClr val="FF0066"/>
                </a:solidFill>
              </a:rPr>
              <a:t>s</a:t>
            </a:r>
          </a:p>
        </p:txBody>
      </p:sp>
      <p:sp>
        <p:nvSpPr>
          <p:cNvPr id="241669" name="Text Box 34"/>
          <p:cNvSpPr txBox="1">
            <a:spLocks noChangeArrowheads="1"/>
          </p:cNvSpPr>
          <p:nvPr/>
        </p:nvSpPr>
        <p:spPr bwMode="auto">
          <a:xfrm>
            <a:off x="642938" y="5715000"/>
            <a:ext cx="4189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/>
              <a:t> five</a:t>
            </a:r>
            <a:r>
              <a:rPr lang="en-US" altLang="zh-CN" sz="3200" b="1">
                <a:solidFill>
                  <a:srgbClr val="FF0066"/>
                </a:solidFill>
              </a:rPr>
              <a:t> </a:t>
            </a:r>
            <a:r>
              <a:rPr lang="en-US" altLang="zh-CN" sz="3200" b="1"/>
              <a:t>kilo</a:t>
            </a:r>
            <a:r>
              <a:rPr lang="en-US" altLang="zh-CN" sz="3200" b="1">
                <a:solidFill>
                  <a:srgbClr val="FF0066"/>
                </a:solidFill>
              </a:rPr>
              <a:t>s  of </a:t>
            </a:r>
            <a:r>
              <a:rPr lang="en-US" altLang="zh-CN" sz="3200" b="1"/>
              <a:t> apple</a:t>
            </a:r>
            <a:r>
              <a:rPr lang="en-US" altLang="zh-CN" sz="3200" b="1">
                <a:solidFill>
                  <a:srgbClr val="FF0066"/>
                </a:solidFill>
              </a:rPr>
              <a:t>s</a:t>
            </a:r>
          </a:p>
        </p:txBody>
      </p:sp>
      <p:sp>
        <p:nvSpPr>
          <p:cNvPr id="241670" name="Text Box 35"/>
          <p:cNvSpPr txBox="1">
            <a:spLocks noChangeArrowheads="1"/>
          </p:cNvSpPr>
          <p:nvPr/>
        </p:nvSpPr>
        <p:spPr bwMode="auto">
          <a:xfrm>
            <a:off x="6429375" y="2214563"/>
            <a:ext cx="1004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/>
              <a:t>milk</a:t>
            </a:r>
          </a:p>
        </p:txBody>
      </p:sp>
      <p:sp>
        <p:nvSpPr>
          <p:cNvPr id="241671" name="Text Box 36"/>
          <p:cNvSpPr txBox="1">
            <a:spLocks noChangeArrowheads="1"/>
          </p:cNvSpPr>
          <p:nvPr/>
        </p:nvSpPr>
        <p:spPr bwMode="auto">
          <a:xfrm>
            <a:off x="6072188" y="4286250"/>
            <a:ext cx="2349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/>
              <a:t>three   milk</a:t>
            </a:r>
          </a:p>
        </p:txBody>
      </p:sp>
      <p:sp>
        <p:nvSpPr>
          <p:cNvPr id="241672" name="Text Box 37"/>
          <p:cNvSpPr txBox="1">
            <a:spLocks noChangeArrowheads="1"/>
          </p:cNvSpPr>
          <p:nvPr/>
        </p:nvSpPr>
        <p:spPr bwMode="auto">
          <a:xfrm>
            <a:off x="5000625" y="5000625"/>
            <a:ext cx="4418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/>
              <a:t>three</a:t>
            </a:r>
            <a:r>
              <a:rPr lang="en-US" altLang="zh-CN" sz="3200" b="1">
                <a:solidFill>
                  <a:srgbClr val="FF0066"/>
                </a:solidFill>
              </a:rPr>
              <a:t>  </a:t>
            </a:r>
            <a:r>
              <a:rPr lang="en-US" altLang="zh-CN" sz="3200" b="1"/>
              <a:t>bottle</a:t>
            </a:r>
            <a:r>
              <a:rPr lang="en-US" altLang="zh-CN" sz="3200" b="1">
                <a:solidFill>
                  <a:srgbClr val="FF0066"/>
                </a:solidFill>
              </a:rPr>
              <a:t>s  of</a:t>
            </a:r>
            <a:r>
              <a:rPr lang="en-US" altLang="zh-CN" sz="3200" b="1"/>
              <a:t>  milk</a:t>
            </a:r>
          </a:p>
        </p:txBody>
      </p:sp>
      <p:sp>
        <p:nvSpPr>
          <p:cNvPr id="241673" name="Rectangle 38"/>
          <p:cNvSpPr>
            <a:spLocks noChangeArrowheads="1"/>
          </p:cNvSpPr>
          <p:nvPr/>
        </p:nvSpPr>
        <p:spPr bwMode="auto">
          <a:xfrm>
            <a:off x="6858000" y="4143375"/>
            <a:ext cx="9493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000" b="1">
                <a:solidFill>
                  <a:srgbClr val="FF0066"/>
                </a:solidFill>
              </a:rPr>
              <a:t>×</a:t>
            </a:r>
          </a:p>
        </p:txBody>
      </p:sp>
      <p:sp>
        <p:nvSpPr>
          <p:cNvPr id="241674" name="Rectangle 40"/>
          <p:cNvSpPr>
            <a:spLocks noChangeArrowheads="1"/>
          </p:cNvSpPr>
          <p:nvPr/>
        </p:nvSpPr>
        <p:spPr bwMode="auto">
          <a:xfrm>
            <a:off x="5786438" y="4714875"/>
            <a:ext cx="102552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600" b="1">
                <a:solidFill>
                  <a:srgbClr val="FF0066"/>
                </a:solidFill>
              </a:rPr>
              <a:t>√</a:t>
            </a:r>
          </a:p>
        </p:txBody>
      </p:sp>
      <p:pic>
        <p:nvPicPr>
          <p:cNvPr id="34" name="图片 33" descr="200841293224787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313" y="857250"/>
            <a:ext cx="1285875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图片 34" descr="200841293224787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50" y="2428875"/>
            <a:ext cx="1285875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图片 35" descr="200841293224787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813" y="2500313"/>
            <a:ext cx="1285875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图片 36" descr="200841293224787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5" y="2428875"/>
            <a:ext cx="1285875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图片 37" descr="苹果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4357688"/>
            <a:ext cx="14287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图片 38" descr="苹果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43063" y="428625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图片 39" descr="苹果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43250" y="4214813"/>
            <a:ext cx="161925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682" name="Text Box 20"/>
          <p:cNvSpPr txBox="1">
            <a:spLocks noChangeArrowheads="1"/>
          </p:cNvSpPr>
          <p:nvPr/>
        </p:nvSpPr>
        <p:spPr bwMode="auto">
          <a:xfrm>
            <a:off x="3214688" y="4500563"/>
            <a:ext cx="1458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ea typeface="黑体" panose="02010609060101010101" pitchFamily="49" charset="-122"/>
              </a:rPr>
              <a:t>1 kilo</a:t>
            </a:r>
            <a:r>
              <a:rPr lang="en-US" altLang="zh-CN" sz="3200" b="1">
                <a:solidFill>
                  <a:srgbClr val="FF0066"/>
                </a:solidFill>
                <a:ea typeface="黑体" panose="02010609060101010101" pitchFamily="49" charset="-122"/>
              </a:rPr>
              <a:t>s</a:t>
            </a:r>
          </a:p>
        </p:txBody>
      </p:sp>
      <p:sp>
        <p:nvSpPr>
          <p:cNvPr id="241683" name="Rectangle 42"/>
          <p:cNvSpPr>
            <a:spLocks noChangeArrowheads="1"/>
          </p:cNvSpPr>
          <p:nvPr/>
        </p:nvSpPr>
        <p:spPr bwMode="auto">
          <a:xfrm>
            <a:off x="2000250" y="4286250"/>
            <a:ext cx="102552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600" b="1">
                <a:solidFill>
                  <a:srgbClr val="FF0066"/>
                </a:solidFill>
              </a:rPr>
              <a:t>√</a:t>
            </a:r>
          </a:p>
        </p:txBody>
      </p:sp>
      <p:sp>
        <p:nvSpPr>
          <p:cNvPr id="241684" name="Text Box 17"/>
          <p:cNvSpPr txBox="1">
            <a:spLocks noChangeArrowheads="1"/>
          </p:cNvSpPr>
          <p:nvPr/>
        </p:nvSpPr>
        <p:spPr bwMode="auto">
          <a:xfrm>
            <a:off x="1785938" y="4500563"/>
            <a:ext cx="1458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ea typeface="黑体" panose="02010609060101010101" pitchFamily="49" charset="-122"/>
              </a:rPr>
              <a:t>5 kilo</a:t>
            </a:r>
            <a:r>
              <a:rPr lang="en-US" altLang="zh-CN" sz="3200" b="1">
                <a:solidFill>
                  <a:srgbClr val="FF0066"/>
                </a:solidFill>
                <a:ea typeface="黑体" panose="02010609060101010101" pitchFamily="49" charset="-122"/>
              </a:rPr>
              <a:t>s</a:t>
            </a:r>
          </a:p>
        </p:txBody>
      </p:sp>
      <p:sp>
        <p:nvSpPr>
          <p:cNvPr id="241685" name="Text Box 14"/>
          <p:cNvSpPr txBox="1">
            <a:spLocks noChangeArrowheads="1"/>
          </p:cNvSpPr>
          <p:nvPr/>
        </p:nvSpPr>
        <p:spPr bwMode="auto">
          <a:xfrm>
            <a:off x="285750" y="4500563"/>
            <a:ext cx="1231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ea typeface="黑体" panose="02010609060101010101" pitchFamily="49" charset="-122"/>
              </a:rPr>
              <a:t>5 kilo</a:t>
            </a:r>
          </a:p>
        </p:txBody>
      </p:sp>
      <p:sp>
        <p:nvSpPr>
          <p:cNvPr id="241686" name="Text Box 41"/>
          <p:cNvSpPr txBox="1">
            <a:spLocks noChangeArrowheads="1"/>
          </p:cNvSpPr>
          <p:nvPr/>
        </p:nvSpPr>
        <p:spPr bwMode="auto">
          <a:xfrm>
            <a:off x="285750" y="4357688"/>
            <a:ext cx="9493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6000" b="1">
                <a:solidFill>
                  <a:srgbClr val="FF0066"/>
                </a:solidFill>
              </a:rPr>
              <a:t>×</a:t>
            </a:r>
          </a:p>
        </p:txBody>
      </p:sp>
      <p:sp>
        <p:nvSpPr>
          <p:cNvPr id="241687" name="Text Box 43"/>
          <p:cNvSpPr txBox="1">
            <a:spLocks noChangeArrowheads="1"/>
          </p:cNvSpPr>
          <p:nvPr/>
        </p:nvSpPr>
        <p:spPr bwMode="auto">
          <a:xfrm>
            <a:off x="3500438" y="4286250"/>
            <a:ext cx="9493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6000" b="1">
                <a:solidFill>
                  <a:srgbClr val="FF0066"/>
                </a:solidFill>
              </a:rPr>
              <a:t>×</a:t>
            </a:r>
          </a:p>
        </p:txBody>
      </p:sp>
      <p:pic>
        <p:nvPicPr>
          <p:cNvPr id="47" name="图片 46" descr="300001185773131727570313035_95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00813" y="928688"/>
            <a:ext cx="741362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图片 47" descr="300001185773131727570313035_950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00750" y="2643188"/>
            <a:ext cx="2428875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矩形 48"/>
          <p:cNvSpPr/>
          <p:nvPr/>
        </p:nvSpPr>
        <p:spPr>
          <a:xfrm>
            <a:off x="1285852" y="214289"/>
            <a:ext cx="710002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Countable noun  vs.  Uncountable noun</a:t>
            </a:r>
            <a:endParaRPr lang="zh-CN" altLang="en-US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4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24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24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24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241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416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4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4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2416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2416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41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500"/>
                                        <p:tgtEl>
                                          <p:spTgt spid="24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" dur="1000"/>
                                        <p:tgtEl>
                                          <p:spTgt spid="241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/>
      <p:bldP spid="241668" grpId="0"/>
      <p:bldP spid="241669" grpId="0"/>
      <p:bldP spid="241670" grpId="0"/>
      <p:bldP spid="241671" grpId="0"/>
      <p:bldP spid="241672" grpId="0"/>
      <p:bldP spid="241673" grpId="0"/>
      <p:bldP spid="241674" grpId="0"/>
      <p:bldP spid="241682" grpId="0"/>
      <p:bldP spid="241683" grpId="0"/>
      <p:bldP spid="241684" grpId="0"/>
      <p:bldP spid="241685" grpId="0"/>
      <p:bldP spid="241686" grpId="0"/>
      <p:bldP spid="2416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92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8535988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691" name="Text Box 94"/>
          <p:cNvSpPr txBox="1">
            <a:spLocks noChangeArrowheads="1"/>
          </p:cNvSpPr>
          <p:nvPr/>
        </p:nvSpPr>
        <p:spPr bwMode="auto">
          <a:xfrm>
            <a:off x="2051050" y="476250"/>
            <a:ext cx="66246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800" b="1"/>
              <a:t>让我们来总结</a:t>
            </a:r>
            <a:r>
              <a:rPr lang="zh-CN" altLang="en-US" sz="2800" b="1">
                <a:solidFill>
                  <a:srgbClr val="0000FF"/>
                </a:solidFill>
              </a:rPr>
              <a:t>可数名词</a:t>
            </a:r>
            <a:r>
              <a:rPr lang="zh-CN" altLang="en-US" sz="2800" b="1"/>
              <a:t>与</a:t>
            </a:r>
            <a:r>
              <a:rPr lang="zh-CN" altLang="en-US" sz="2800" b="1">
                <a:solidFill>
                  <a:srgbClr val="0000FF"/>
                </a:solidFill>
              </a:rPr>
              <a:t>不可数名词</a:t>
            </a:r>
            <a:r>
              <a:rPr lang="zh-CN" altLang="en-US" sz="2800" b="1"/>
              <a:t>吧！</a:t>
            </a:r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Text Box 7"/>
          <p:cNvSpPr txBox="1">
            <a:spLocks noChangeArrowheads="1"/>
          </p:cNvSpPr>
          <p:nvPr/>
        </p:nvSpPr>
        <p:spPr bwMode="auto">
          <a:xfrm>
            <a:off x="1377950" y="531813"/>
            <a:ext cx="37449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accent2"/>
                </a:solidFill>
              </a:rPr>
              <a:t>　        </a:t>
            </a:r>
            <a:r>
              <a:rPr lang="zh-CN" altLang="en-US" sz="3200" b="1">
                <a:solidFill>
                  <a:srgbClr val="0000FF"/>
                </a:solidFill>
              </a:rPr>
              <a:t>可数名词</a:t>
            </a:r>
            <a:r>
              <a:rPr lang="zh-CN" altLang="en-US" sz="3200" b="1">
                <a:solidFill>
                  <a:schemeClr val="accent2"/>
                </a:solidFill>
              </a:rPr>
              <a:t>　　　　　　　　　　　　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accent2"/>
                </a:solidFill>
              </a:rPr>
              <a:t>　　　</a:t>
            </a:r>
          </a:p>
        </p:txBody>
      </p:sp>
      <p:sp>
        <p:nvSpPr>
          <p:cNvPr id="243715" name="Text Box 8"/>
          <p:cNvSpPr txBox="1">
            <a:spLocks noChangeArrowheads="1"/>
          </p:cNvSpPr>
          <p:nvPr/>
        </p:nvSpPr>
        <p:spPr bwMode="auto">
          <a:xfrm>
            <a:off x="2601913" y="1252538"/>
            <a:ext cx="24479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FF"/>
                </a:solidFill>
              </a:rPr>
              <a:t>不可数名词</a:t>
            </a:r>
          </a:p>
        </p:txBody>
      </p:sp>
      <p:sp>
        <p:nvSpPr>
          <p:cNvPr id="243716" name="Line 9"/>
          <p:cNvSpPr>
            <a:spLocks noChangeShapeType="1"/>
          </p:cNvSpPr>
          <p:nvPr/>
        </p:nvSpPr>
        <p:spPr bwMode="auto">
          <a:xfrm flipV="1">
            <a:off x="2133600" y="838200"/>
            <a:ext cx="609600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3717" name="Line 10"/>
          <p:cNvSpPr>
            <a:spLocks noChangeShapeType="1"/>
          </p:cNvSpPr>
          <p:nvPr/>
        </p:nvSpPr>
        <p:spPr bwMode="auto">
          <a:xfrm>
            <a:off x="2170113" y="1108075"/>
            <a:ext cx="573087" cy="415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3718" name="Text Box 11"/>
          <p:cNvSpPr txBox="1">
            <a:spLocks noChangeArrowheads="1"/>
          </p:cNvSpPr>
          <p:nvPr/>
        </p:nvSpPr>
        <p:spPr bwMode="auto">
          <a:xfrm>
            <a:off x="1089025" y="749300"/>
            <a:ext cx="12239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FF"/>
                </a:solidFill>
              </a:rPr>
              <a:t>名词</a:t>
            </a:r>
          </a:p>
        </p:txBody>
      </p:sp>
      <p:sp>
        <p:nvSpPr>
          <p:cNvPr id="243719" name="Text Box 12"/>
          <p:cNvSpPr txBox="1">
            <a:spLocks noChangeArrowheads="1"/>
          </p:cNvSpPr>
          <p:nvPr/>
        </p:nvSpPr>
        <p:spPr bwMode="auto">
          <a:xfrm>
            <a:off x="457200" y="1828800"/>
            <a:ext cx="843597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FF"/>
                </a:solidFill>
              </a:rPr>
              <a:t>可数名词： </a:t>
            </a:r>
            <a:r>
              <a:rPr lang="en-US" altLang="zh-CN" sz="2800" b="1" dirty="0">
                <a:solidFill>
                  <a:srgbClr val="FF0066"/>
                </a:solidFill>
              </a:rPr>
              <a:t>cake   egg</a:t>
            </a:r>
            <a:r>
              <a:rPr lang="zh-CN" altLang="en-US" sz="2800" b="1" dirty="0">
                <a:solidFill>
                  <a:srgbClr val="FF0066"/>
                </a:solidFill>
              </a:rPr>
              <a:t>　</a:t>
            </a:r>
            <a:r>
              <a:rPr lang="en-US" altLang="zh-CN" sz="2800" b="1" dirty="0">
                <a:solidFill>
                  <a:srgbClr val="FF0066"/>
                </a:solidFill>
              </a:rPr>
              <a:t>apple</a:t>
            </a:r>
            <a:r>
              <a:rPr lang="zh-CN" altLang="en-US" sz="2800" b="1" dirty="0">
                <a:solidFill>
                  <a:srgbClr val="FF0066"/>
                </a:solidFill>
              </a:rPr>
              <a:t>　</a:t>
            </a:r>
            <a:r>
              <a:rPr lang="en-US" altLang="zh-CN" sz="2800" b="1" dirty="0">
                <a:solidFill>
                  <a:srgbClr val="FF0066"/>
                </a:solidFill>
              </a:rPr>
              <a:t>banana</a:t>
            </a:r>
            <a:r>
              <a:rPr lang="zh-CN" altLang="en-US" sz="2800" b="1" dirty="0">
                <a:solidFill>
                  <a:srgbClr val="FF0066"/>
                </a:solidFill>
              </a:rPr>
              <a:t>　</a:t>
            </a:r>
          </a:p>
          <a:p>
            <a:pPr eaLnBrk="1" hangingPunct="1">
              <a:spcBef>
                <a:spcPct val="2500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0066"/>
                </a:solidFill>
              </a:rPr>
              <a:t>                   </a:t>
            </a:r>
            <a:r>
              <a:rPr lang="en-US" altLang="zh-CN" sz="2800" b="1" dirty="0">
                <a:solidFill>
                  <a:srgbClr val="FF0066"/>
                </a:solidFill>
              </a:rPr>
              <a:t>vegetable   noodle    pencil   car</a:t>
            </a:r>
            <a:r>
              <a:rPr lang="en-US" altLang="zh-CN" b="1" dirty="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243720" name="Text Box 13"/>
          <p:cNvSpPr txBox="1">
            <a:spLocks noChangeArrowheads="1"/>
          </p:cNvSpPr>
          <p:nvPr/>
        </p:nvSpPr>
        <p:spPr bwMode="auto">
          <a:xfrm>
            <a:off x="382588" y="4267200"/>
            <a:ext cx="8437562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FF"/>
                </a:solidFill>
              </a:rPr>
              <a:t>不可数名词：</a:t>
            </a:r>
            <a:r>
              <a:rPr lang="zh-CN" altLang="zh-CN" sz="2800" b="1" dirty="0">
                <a:solidFill>
                  <a:srgbClr val="FF0066"/>
                </a:solidFill>
              </a:rPr>
              <a:t>fish </a:t>
            </a:r>
            <a:r>
              <a:rPr lang="en-US" altLang="zh-CN" sz="2800" b="1" dirty="0">
                <a:solidFill>
                  <a:srgbClr val="FF0066"/>
                </a:solidFill>
              </a:rPr>
              <a:t> </a:t>
            </a:r>
            <a:r>
              <a:rPr lang="zh-CN" altLang="zh-CN" sz="2800" b="1" dirty="0">
                <a:solidFill>
                  <a:srgbClr val="FF0066"/>
                </a:solidFill>
              </a:rPr>
              <a:t>meat  </a:t>
            </a:r>
            <a:r>
              <a:rPr lang="en-US" altLang="zh-CN" sz="2800" b="1" dirty="0">
                <a:solidFill>
                  <a:srgbClr val="FF0066"/>
                </a:solidFill>
              </a:rPr>
              <a:t> </a:t>
            </a:r>
            <a:r>
              <a:rPr lang="zh-CN" altLang="zh-CN" sz="2800" b="1" dirty="0">
                <a:solidFill>
                  <a:srgbClr val="FF0066"/>
                </a:solidFill>
              </a:rPr>
              <a:t>rice  </a:t>
            </a:r>
            <a:r>
              <a:rPr lang="en-US" altLang="zh-CN" sz="2800" b="1" dirty="0">
                <a:solidFill>
                  <a:srgbClr val="FF0066"/>
                </a:solidFill>
              </a:rPr>
              <a:t> </a:t>
            </a:r>
            <a:r>
              <a:rPr lang="zh-CN" altLang="zh-CN" sz="2800" b="1" dirty="0">
                <a:solidFill>
                  <a:srgbClr val="FF0066"/>
                </a:solidFill>
              </a:rPr>
              <a:t>chicken  milk    </a:t>
            </a:r>
            <a:r>
              <a:rPr lang="en-US" altLang="zh-CN" sz="2800" b="1" dirty="0">
                <a:solidFill>
                  <a:srgbClr val="FF0066"/>
                </a:solidFill>
              </a:rPr>
              <a:t> </a:t>
            </a:r>
          </a:p>
          <a:p>
            <a:pPr eaLnBrk="1" hangingPunct="1">
              <a:spcBef>
                <a:spcPct val="25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66"/>
                </a:solidFill>
              </a:rPr>
              <a:t>                     </a:t>
            </a:r>
            <a:r>
              <a:rPr lang="zh-CN" altLang="zh-CN" sz="2800" b="1" dirty="0">
                <a:solidFill>
                  <a:srgbClr val="FF0066"/>
                </a:solidFill>
              </a:rPr>
              <a:t>water</a:t>
            </a:r>
            <a:r>
              <a:rPr lang="en-US" altLang="zh-CN" sz="2800" b="1" dirty="0">
                <a:solidFill>
                  <a:srgbClr val="FF0066"/>
                </a:solidFill>
              </a:rPr>
              <a:t>   </a:t>
            </a:r>
            <a:r>
              <a:rPr lang="zh-CN" altLang="zh-CN" sz="2800" b="1" dirty="0">
                <a:solidFill>
                  <a:srgbClr val="FF0066"/>
                </a:solidFill>
              </a:rPr>
              <a:t> tea</a:t>
            </a:r>
          </a:p>
        </p:txBody>
      </p:sp>
      <p:sp>
        <p:nvSpPr>
          <p:cNvPr id="243721" name="Text Box 14"/>
          <p:cNvSpPr txBox="1">
            <a:spLocks noChangeArrowheads="1"/>
          </p:cNvSpPr>
          <p:nvPr/>
        </p:nvSpPr>
        <p:spPr bwMode="auto">
          <a:xfrm>
            <a:off x="1017588" y="2908300"/>
            <a:ext cx="56165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B11F07"/>
                </a:solidFill>
              </a:rPr>
              <a:t>(</a:t>
            </a:r>
            <a:r>
              <a:rPr lang="en-US" altLang="zh-CN" sz="2400" b="1" dirty="0">
                <a:solidFill>
                  <a:srgbClr val="FF0066"/>
                </a:solidFill>
              </a:rPr>
              <a:t>some+</a:t>
            </a:r>
            <a:r>
              <a:rPr lang="zh-CN" altLang="en-US" sz="2400" b="1" dirty="0">
                <a:solidFill>
                  <a:srgbClr val="0000FF"/>
                </a:solidFill>
              </a:rPr>
              <a:t>可数名词</a:t>
            </a:r>
            <a:r>
              <a:rPr lang="en-US" altLang="zh-CN" sz="2400" b="1" dirty="0">
                <a:solidFill>
                  <a:srgbClr val="B11F07"/>
                </a:solidFill>
              </a:rPr>
              <a:t>)</a:t>
            </a:r>
            <a:r>
              <a:rPr lang="en-US" altLang="zh-CN" sz="2400" b="1" dirty="0">
                <a:solidFill>
                  <a:schemeClr val="accent2"/>
                </a:solidFill>
              </a:rPr>
              <a:t> </a:t>
            </a:r>
            <a:r>
              <a:rPr lang="en-US" altLang="zh-CN" sz="2400" b="1" dirty="0">
                <a:solidFill>
                  <a:srgbClr val="FF0066"/>
                </a:solidFill>
              </a:rPr>
              <a:t>some</a:t>
            </a:r>
            <a:r>
              <a:rPr lang="en-US" altLang="zh-CN" b="1" dirty="0">
                <a:solidFill>
                  <a:srgbClr val="FF0066"/>
                </a:solidFill>
              </a:rPr>
              <a:t>  </a:t>
            </a:r>
            <a:r>
              <a:rPr lang="en-US" altLang="zh-CN" b="1" dirty="0">
                <a:solidFill>
                  <a:schemeClr val="accent2"/>
                </a:solidFill>
              </a:rPr>
              <a:t>     </a:t>
            </a:r>
            <a:r>
              <a:rPr lang="en-US" altLang="zh-CN" sz="2400" b="1" dirty="0">
                <a:solidFill>
                  <a:srgbClr val="FF0066"/>
                </a:solidFill>
              </a:rPr>
              <a:t>cakes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66"/>
                </a:solidFill>
              </a:rPr>
              <a:t>                                            eggs</a:t>
            </a:r>
          </a:p>
        </p:txBody>
      </p:sp>
      <p:sp>
        <p:nvSpPr>
          <p:cNvPr id="243722" name="Text Box 16"/>
          <p:cNvSpPr txBox="1">
            <a:spLocks noChangeArrowheads="1"/>
          </p:cNvSpPr>
          <p:nvPr/>
        </p:nvSpPr>
        <p:spPr bwMode="auto">
          <a:xfrm>
            <a:off x="4402138" y="3916363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A715A7"/>
                </a:solidFill>
              </a:rPr>
              <a:t>     </a:t>
            </a:r>
            <a:r>
              <a:rPr lang="en-US" altLang="zh-CN" sz="2400" b="1" dirty="0">
                <a:solidFill>
                  <a:srgbClr val="FF0066"/>
                </a:solidFill>
              </a:rPr>
              <a:t>vegetables</a:t>
            </a:r>
          </a:p>
        </p:txBody>
      </p:sp>
      <p:sp>
        <p:nvSpPr>
          <p:cNvPr id="29707" name="Line 22"/>
          <p:cNvSpPr>
            <a:spLocks noChangeShapeType="1"/>
          </p:cNvSpPr>
          <p:nvPr/>
        </p:nvSpPr>
        <p:spPr bwMode="auto">
          <a:xfrm>
            <a:off x="4356100" y="3213100"/>
            <a:ext cx="4318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8" name="Line 23"/>
          <p:cNvSpPr>
            <a:spLocks noChangeShapeType="1"/>
          </p:cNvSpPr>
          <p:nvPr/>
        </p:nvSpPr>
        <p:spPr bwMode="auto">
          <a:xfrm flipV="1">
            <a:off x="4330700" y="3124200"/>
            <a:ext cx="35877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9" name="Line 24"/>
          <p:cNvSpPr>
            <a:spLocks noChangeShapeType="1"/>
          </p:cNvSpPr>
          <p:nvPr/>
        </p:nvSpPr>
        <p:spPr bwMode="auto">
          <a:xfrm>
            <a:off x="4356100" y="3213100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3726" name="Text Box 25"/>
          <p:cNvSpPr txBox="1">
            <a:spLocks noChangeArrowheads="1"/>
          </p:cNvSpPr>
          <p:nvPr/>
        </p:nvSpPr>
        <p:spPr bwMode="auto">
          <a:xfrm>
            <a:off x="1219200" y="5257800"/>
            <a:ext cx="6227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B11F07"/>
                </a:solidFill>
              </a:rPr>
              <a:t>(</a:t>
            </a:r>
            <a:r>
              <a:rPr lang="en-US" altLang="zh-CN" sz="2400" b="1" dirty="0">
                <a:solidFill>
                  <a:srgbClr val="FF0066"/>
                </a:solidFill>
              </a:rPr>
              <a:t>some+</a:t>
            </a:r>
            <a:r>
              <a:rPr lang="zh-CN" altLang="en-US" sz="2400" b="1" dirty="0">
                <a:solidFill>
                  <a:srgbClr val="0000FF"/>
                </a:solidFill>
              </a:rPr>
              <a:t>不可数名词</a:t>
            </a:r>
            <a:r>
              <a:rPr lang="en-US" altLang="zh-CN" sz="2400" b="1" dirty="0">
                <a:solidFill>
                  <a:srgbClr val="B11F07"/>
                </a:solidFill>
              </a:rPr>
              <a:t>)</a:t>
            </a:r>
            <a:r>
              <a:rPr lang="en-US" altLang="zh-CN" sz="2400" b="1" dirty="0">
                <a:solidFill>
                  <a:schemeClr val="accent2"/>
                </a:solidFill>
              </a:rPr>
              <a:t>     </a:t>
            </a:r>
            <a:r>
              <a:rPr lang="en-US" altLang="zh-CN" sz="2400" b="1" dirty="0">
                <a:solidFill>
                  <a:srgbClr val="FF0066"/>
                </a:solidFill>
              </a:rPr>
              <a:t>some</a:t>
            </a:r>
            <a:r>
              <a:rPr lang="en-US" altLang="zh-CN" sz="2400" b="1" dirty="0">
                <a:solidFill>
                  <a:srgbClr val="B11F07"/>
                </a:solidFill>
              </a:rPr>
              <a:t> </a:t>
            </a:r>
            <a:r>
              <a:rPr lang="zh-CN" altLang="en-US" sz="2400" b="1" dirty="0">
                <a:solidFill>
                  <a:srgbClr val="B11F07"/>
                </a:solidFill>
              </a:rPr>
              <a:t>　　  </a:t>
            </a:r>
            <a:r>
              <a:rPr lang="en-US" altLang="zh-CN" sz="2400" b="1" dirty="0">
                <a:solidFill>
                  <a:srgbClr val="FF0066"/>
                </a:solidFill>
              </a:rPr>
              <a:t>fish</a:t>
            </a:r>
          </a:p>
        </p:txBody>
      </p:sp>
      <p:sp>
        <p:nvSpPr>
          <p:cNvPr id="243727" name="Text Box 26"/>
          <p:cNvSpPr txBox="1">
            <a:spLocks noChangeArrowheads="1"/>
          </p:cNvSpPr>
          <p:nvPr/>
        </p:nvSpPr>
        <p:spPr bwMode="auto">
          <a:xfrm>
            <a:off x="5940425" y="5661025"/>
            <a:ext cx="1008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66"/>
                </a:solidFill>
              </a:rPr>
              <a:t>meat</a:t>
            </a:r>
          </a:p>
        </p:txBody>
      </p:sp>
      <p:sp>
        <p:nvSpPr>
          <p:cNvPr id="243728" name="Text Box 27"/>
          <p:cNvSpPr txBox="1">
            <a:spLocks noChangeArrowheads="1"/>
          </p:cNvSpPr>
          <p:nvPr/>
        </p:nvSpPr>
        <p:spPr bwMode="auto">
          <a:xfrm>
            <a:off x="5940425" y="6092825"/>
            <a:ext cx="1008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66"/>
                </a:solidFill>
              </a:rPr>
              <a:t>milk</a:t>
            </a:r>
          </a:p>
        </p:txBody>
      </p:sp>
      <p:sp>
        <p:nvSpPr>
          <p:cNvPr id="29713" name="Line 28"/>
          <p:cNvSpPr>
            <a:spLocks noChangeShapeType="1"/>
          </p:cNvSpPr>
          <p:nvPr/>
        </p:nvSpPr>
        <p:spPr bwMode="auto">
          <a:xfrm>
            <a:off x="5257800" y="5486400"/>
            <a:ext cx="682625" cy="30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4" name="Line 29"/>
          <p:cNvSpPr>
            <a:spLocks noChangeShapeType="1"/>
          </p:cNvSpPr>
          <p:nvPr/>
        </p:nvSpPr>
        <p:spPr bwMode="auto">
          <a:xfrm>
            <a:off x="5257800" y="5486400"/>
            <a:ext cx="682625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5" name="Line 30"/>
          <p:cNvSpPr>
            <a:spLocks noChangeShapeType="1"/>
          </p:cNvSpPr>
          <p:nvPr/>
        </p:nvSpPr>
        <p:spPr bwMode="auto">
          <a:xfrm>
            <a:off x="5292725" y="5516563"/>
            <a:ext cx="6477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3732" name="WordArt 20"/>
          <p:cNvSpPr>
            <a:spLocks noChangeArrowheads="1" noChangeShapeType="1" noTextEdit="1"/>
          </p:cNvSpPr>
          <p:nvPr/>
        </p:nvSpPr>
        <p:spPr bwMode="auto">
          <a:xfrm>
            <a:off x="5795963" y="404813"/>
            <a:ext cx="3062287" cy="10953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 panose="020B0A04020102020204"/>
              </a:rPr>
              <a:t>Sum Up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 panose="020B0A04020102020204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3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43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43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43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9" grpId="0"/>
      <p:bldP spid="243720" grpId="0"/>
      <p:bldP spid="243721" grpId="0"/>
      <p:bldP spid="243722" grpId="0"/>
      <p:bldP spid="29707" grpId="0" animBg="1"/>
      <p:bldP spid="29708" grpId="0" animBg="1"/>
      <p:bldP spid="29709" grpId="0" animBg="1"/>
      <p:bldP spid="243726" grpId="0"/>
      <p:bldP spid="243727" grpId="0"/>
      <p:bldP spid="243728" grpId="0"/>
      <p:bldP spid="29713" grpId="0" animBg="1"/>
      <p:bldP spid="29714" grpId="0" animBg="1"/>
      <p:bldP spid="297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Text Box 4"/>
          <p:cNvSpPr txBox="1">
            <a:spLocks noChangeArrowheads="1"/>
          </p:cNvSpPr>
          <p:nvPr/>
        </p:nvSpPr>
        <p:spPr bwMode="auto">
          <a:xfrm>
            <a:off x="976313" y="1357313"/>
            <a:ext cx="738187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CC0099"/>
                </a:solidFill>
                <a:ea typeface="楷体_GB2312" pitchFamily="49" charset="-122"/>
              </a:rPr>
              <a:t>巧记不可数名词</a:t>
            </a:r>
          </a:p>
        </p:txBody>
      </p:sp>
      <p:sp>
        <p:nvSpPr>
          <p:cNvPr id="244739" name="Text Box 10"/>
          <p:cNvSpPr txBox="1">
            <a:spLocks noChangeArrowheads="1"/>
          </p:cNvSpPr>
          <p:nvPr/>
        </p:nvSpPr>
        <p:spPr bwMode="auto">
          <a:xfrm>
            <a:off x="2143125" y="500063"/>
            <a:ext cx="6161088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/>
              <a:t>食 物 面 包 大 米 饭，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FF"/>
                </a:solidFill>
              </a:rPr>
              <a:t>(food, bread, rice)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/>
              <a:t>牛 奶 茶 水 橘 汁 甜，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FF"/>
                </a:solidFill>
              </a:rPr>
              <a:t>(milk, tea, orange juice)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/>
              <a:t>家 务 工 作 作 业 多，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FF"/>
                </a:solidFill>
              </a:rPr>
              <a:t>(housework, work, homework)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/>
              <a:t>幸 福 生 活 鱼 肉 鲜。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FF"/>
                </a:solidFill>
              </a:rPr>
              <a:t>(happiness, life, fish, meat)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4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4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" dur="500"/>
                                        <p:tgtEl>
                                          <p:spTgt spid="24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244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244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244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AutoShape 4"/>
          <p:cNvSpPr>
            <a:spLocks noChangeArrowheads="1"/>
          </p:cNvSpPr>
          <p:nvPr/>
        </p:nvSpPr>
        <p:spPr bwMode="auto">
          <a:xfrm>
            <a:off x="928688" y="285750"/>
            <a:ext cx="6697662" cy="998538"/>
          </a:xfrm>
          <a:prstGeom prst="horizontalScroll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4400" b="1" i="1" dirty="0">
                <a:solidFill>
                  <a:srgbClr val="FF0066"/>
                </a:solidFill>
                <a:ea typeface="楷体_GB2312" pitchFamily="49" charset="-122"/>
              </a:rPr>
              <a:t>some</a:t>
            </a:r>
            <a:r>
              <a:rPr lang="en-US" altLang="zh-CN" sz="4400" b="1" dirty="0">
                <a:ea typeface="楷体_GB2312" pitchFamily="49" charset="-122"/>
              </a:rPr>
              <a:t> </a:t>
            </a:r>
            <a:r>
              <a:rPr lang="zh-CN" altLang="en-US" sz="4400" b="1" dirty="0">
                <a:ea typeface="楷体_GB2312" pitchFamily="49" charset="-122"/>
              </a:rPr>
              <a:t>与 </a:t>
            </a:r>
            <a:r>
              <a:rPr lang="en-US" altLang="zh-CN" sz="4400" b="1" i="1" dirty="0">
                <a:solidFill>
                  <a:srgbClr val="FF0066"/>
                </a:solidFill>
                <a:ea typeface="楷体_GB2312" pitchFamily="49" charset="-122"/>
              </a:rPr>
              <a:t>any</a:t>
            </a:r>
            <a:r>
              <a:rPr lang="en-US" altLang="zh-CN" sz="4400" b="1" dirty="0">
                <a:ea typeface="楷体_GB2312" pitchFamily="49" charset="-122"/>
              </a:rPr>
              <a:t> </a:t>
            </a:r>
            <a:r>
              <a:rPr lang="zh-CN" altLang="en-US" sz="4400" b="1" dirty="0">
                <a:ea typeface="楷体_GB2312" pitchFamily="49" charset="-122"/>
              </a:rPr>
              <a:t>的用法 </a:t>
            </a:r>
          </a:p>
        </p:txBody>
      </p:sp>
      <p:graphicFrame>
        <p:nvGraphicFramePr>
          <p:cNvPr id="16430" name="Group 46"/>
          <p:cNvGraphicFramePr>
            <a:graphicFrameLocks noGrp="1"/>
          </p:cNvGraphicFramePr>
          <p:nvPr/>
        </p:nvGraphicFramePr>
        <p:xfrm>
          <a:off x="428625" y="1785938"/>
          <a:ext cx="8353425" cy="4136898"/>
        </p:xfrm>
        <a:graphic>
          <a:graphicData uri="http://schemas.openxmlformats.org/drawingml/2006/table">
            <a:tbl>
              <a:tblPr/>
              <a:tblGrid>
                <a:gridCol w="835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I want to buy </a:t>
                      </a:r>
                      <a:r>
                        <a:rPr kumimoji="0" lang="en-US" altLang="zh-C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some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 clothes for my daughter.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How about </a:t>
                      </a:r>
                      <a:r>
                        <a:rPr kumimoji="0" lang="en-US" altLang="zh-C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some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 bread?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Oh, we don’t have </a:t>
                      </a:r>
                      <a:r>
                        <a:rPr kumimoji="0" lang="en-US" altLang="zh-C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any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 milk.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Do you have </a:t>
                      </a:r>
                      <a:r>
                        <a:rPr kumimoji="0" lang="en-US" altLang="zh-C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any</a:t>
                      </a:r>
                      <a:r>
                        <a:rPr kumimoji="0" lang="en-US" altLang="zh-C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vegetables?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45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ext Box 6"/>
          <p:cNvSpPr txBox="1">
            <a:spLocks noChangeArrowheads="1"/>
          </p:cNvSpPr>
          <p:nvPr/>
        </p:nvSpPr>
        <p:spPr bwMode="auto">
          <a:xfrm>
            <a:off x="0" y="0"/>
            <a:ext cx="88185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Complete the conversation with </a:t>
            </a:r>
            <a:r>
              <a:rPr lang="en-US" altLang="zh-CN" sz="3200" b="1" i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altLang="zh-CN" sz="3200" b="1" i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Then practice the conversation with your partner.</a:t>
            </a:r>
          </a:p>
        </p:txBody>
      </p:sp>
      <p:sp>
        <p:nvSpPr>
          <p:cNvPr id="246787" name="Text Box 7"/>
          <p:cNvSpPr txBox="1">
            <a:spLocks noChangeArrowheads="1"/>
          </p:cNvSpPr>
          <p:nvPr/>
        </p:nvSpPr>
        <p:spPr bwMode="auto">
          <a:xfrm>
            <a:off x="0" y="1571625"/>
            <a:ext cx="10066338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</a:rPr>
              <a:t>Mother: Would you like to buy _________ food for us?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280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</a:rPr>
              <a:t>Helen:   Sure. What do we need?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280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</a:rPr>
              <a:t>Mother: Mm, _______ apples, ________ chicken and ________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</a:rPr>
              <a:t>             bread. Oh, we don’t have _________ milk.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</a:rPr>
              <a:t>Helen:   OK. I’ll buy ________. Do we need ______ juice?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280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</a:rPr>
              <a:t>Mother: Er, how about __________ juice?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280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</a:rPr>
              <a:t>Helen:   Yes. Good idea!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788" name="Text Box 8"/>
          <p:cNvSpPr txBox="1">
            <a:spLocks noChangeArrowheads="1"/>
          </p:cNvSpPr>
          <p:nvPr/>
        </p:nvSpPr>
        <p:spPr bwMode="auto">
          <a:xfrm>
            <a:off x="4714875" y="1500188"/>
            <a:ext cx="1176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some</a:t>
            </a:r>
          </a:p>
        </p:txBody>
      </p:sp>
      <p:sp>
        <p:nvSpPr>
          <p:cNvPr id="246789" name="Text Box 9"/>
          <p:cNvSpPr txBox="1">
            <a:spLocks noChangeArrowheads="1"/>
          </p:cNvSpPr>
          <p:nvPr/>
        </p:nvSpPr>
        <p:spPr bwMode="auto">
          <a:xfrm>
            <a:off x="7858125" y="3143250"/>
            <a:ext cx="1074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</a:p>
        </p:txBody>
      </p:sp>
      <p:sp>
        <p:nvSpPr>
          <p:cNvPr id="246790" name="Text Box 10"/>
          <p:cNvSpPr txBox="1">
            <a:spLocks noChangeArrowheads="1"/>
          </p:cNvSpPr>
          <p:nvPr/>
        </p:nvSpPr>
        <p:spPr bwMode="auto">
          <a:xfrm>
            <a:off x="4572000" y="3143250"/>
            <a:ext cx="1176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some</a:t>
            </a:r>
          </a:p>
        </p:txBody>
      </p:sp>
      <p:sp>
        <p:nvSpPr>
          <p:cNvPr id="246791" name="Text Box 11"/>
          <p:cNvSpPr txBox="1">
            <a:spLocks noChangeArrowheads="1"/>
          </p:cNvSpPr>
          <p:nvPr/>
        </p:nvSpPr>
        <p:spPr bwMode="auto">
          <a:xfrm>
            <a:off x="2214563" y="3214688"/>
            <a:ext cx="1074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</a:p>
        </p:txBody>
      </p:sp>
      <p:sp>
        <p:nvSpPr>
          <p:cNvPr id="246792" name="Text Box 12"/>
          <p:cNvSpPr txBox="1">
            <a:spLocks noChangeArrowheads="1"/>
          </p:cNvSpPr>
          <p:nvPr/>
        </p:nvSpPr>
        <p:spPr bwMode="auto">
          <a:xfrm>
            <a:off x="3714750" y="5214938"/>
            <a:ext cx="1074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</a:p>
        </p:txBody>
      </p:sp>
      <p:sp>
        <p:nvSpPr>
          <p:cNvPr id="246793" name="Text Box 13"/>
          <p:cNvSpPr txBox="1">
            <a:spLocks noChangeArrowheads="1"/>
          </p:cNvSpPr>
          <p:nvPr/>
        </p:nvSpPr>
        <p:spPr bwMode="auto">
          <a:xfrm>
            <a:off x="3357563" y="4429125"/>
            <a:ext cx="1074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</a:p>
        </p:txBody>
      </p:sp>
      <p:sp>
        <p:nvSpPr>
          <p:cNvPr id="246794" name="Text Box 14"/>
          <p:cNvSpPr txBox="1">
            <a:spLocks noChangeArrowheads="1"/>
          </p:cNvSpPr>
          <p:nvPr/>
        </p:nvSpPr>
        <p:spPr bwMode="auto">
          <a:xfrm>
            <a:off x="5286375" y="3929063"/>
            <a:ext cx="822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</a:p>
        </p:txBody>
      </p:sp>
      <p:sp>
        <p:nvSpPr>
          <p:cNvPr id="246795" name="Text Box 15"/>
          <p:cNvSpPr txBox="1">
            <a:spLocks noChangeArrowheads="1"/>
          </p:cNvSpPr>
          <p:nvPr/>
        </p:nvSpPr>
        <p:spPr bwMode="auto">
          <a:xfrm>
            <a:off x="6429375" y="4429125"/>
            <a:ext cx="1152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</a:p>
        </p:txBody>
      </p:sp>
      <p:sp>
        <p:nvSpPr>
          <p:cNvPr id="246796" name="椭圆 11"/>
          <p:cNvSpPr>
            <a:spLocks noChangeArrowheads="1"/>
          </p:cNvSpPr>
          <p:nvPr/>
        </p:nvSpPr>
        <p:spPr bwMode="auto">
          <a:xfrm>
            <a:off x="0" y="214313"/>
            <a:ext cx="928688" cy="5000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66"/>
                </a:solidFill>
              </a:rPr>
              <a:t>2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6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246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500"/>
                                        <p:tgtEl>
                                          <p:spTgt spid="246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500"/>
                                        <p:tgtEl>
                                          <p:spTgt spid="246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500"/>
                                        <p:tgtEl>
                                          <p:spTgt spid="246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500"/>
                                        <p:tgtEl>
                                          <p:spTgt spid="246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500"/>
                                        <p:tgtEl>
                                          <p:spTgt spid="24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6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6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6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67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67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67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67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67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67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67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67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0" dur="500"/>
                                        <p:tgtEl>
                                          <p:spTgt spid="24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6" grpId="0"/>
      <p:bldP spid="246788" grpId="0"/>
      <p:bldP spid="246789" grpId="0"/>
      <p:bldP spid="246790" grpId="0"/>
      <p:bldP spid="246791" grpId="0"/>
      <p:bldP spid="246792" grpId="0"/>
      <p:bldP spid="246793" grpId="0"/>
      <p:bldP spid="246794" grpId="0"/>
      <p:bldP spid="246795" grpId="0"/>
    </p:bldLst>
  </p:timing>
</p:sld>
</file>

<file path=ppt/theme/theme1.xml><?xml version="1.0" encoding="utf-8"?>
<a:theme xmlns:a="http://schemas.openxmlformats.org/drawingml/2006/main" name="WWW.2PPT.COM&#10;">
  <a:themeElements>
    <a:clrScheme name="自定义 1">
      <a:dk1>
        <a:srgbClr val="4E4A4A"/>
      </a:dk1>
      <a:lt1>
        <a:sysClr val="window" lastClr="FFFFFF"/>
      </a:lt1>
      <a:dk2>
        <a:srgbClr val="4E4A4A"/>
      </a:dk2>
      <a:lt2>
        <a:srgbClr val="FFFFFF"/>
      </a:lt2>
      <a:accent1>
        <a:srgbClr val="FF4B2D"/>
      </a:accent1>
      <a:accent2>
        <a:srgbClr val="ED9851"/>
      </a:accent2>
      <a:accent3>
        <a:srgbClr val="EF57A3"/>
      </a:accent3>
      <a:accent4>
        <a:srgbClr val="FCBD3E"/>
      </a:accent4>
      <a:accent5>
        <a:srgbClr val="F66B16"/>
      </a:accent5>
      <a:accent6>
        <a:srgbClr val="EB8596"/>
      </a:accent6>
      <a:hlink>
        <a:srgbClr val="CC9900"/>
      </a:hlink>
      <a:folHlink>
        <a:srgbClr val="96A9A9"/>
      </a:folHlink>
    </a:clrScheme>
    <a:fontScheme name="自定义 7">
      <a:majorFont>
        <a:latin typeface="Arial"/>
        <a:ea typeface="微软雅黑"/>
        <a:cs typeface=""/>
      </a:majorFont>
      <a:minorFont>
        <a:latin typeface="Arial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主题37</Template>
  <TotalTime>0</TotalTime>
  <Words>549</Words>
  <Application>Microsoft Office PowerPoint</Application>
  <PresentationFormat>全屏显示(4:3)</PresentationFormat>
  <Paragraphs>173</Paragraphs>
  <Slides>16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黑体</vt:lpstr>
      <vt:lpstr>楷体_GB2312</vt:lpstr>
      <vt:lpstr>宋体</vt:lpstr>
      <vt:lpstr>微软雅黑</vt:lpstr>
      <vt:lpstr>幼圆</vt:lpstr>
      <vt:lpstr>Arial</vt:lpstr>
      <vt:lpstr>Arial Black</vt:lpstr>
      <vt:lpstr>Calibri</vt:lpstr>
      <vt:lpstr>Times New Roman</vt:lpstr>
      <vt:lpstr>Wingdings</vt:lpstr>
      <vt:lpstr>Wingdings 2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2022-02-08T05:34:07Z</dcterms:created>
  <dcterms:modified xsi:type="dcterms:W3CDTF">2023-01-16T20:29:33Z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ED914480D613495C866DC56E8940F046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