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25" r:id="rId2"/>
    <p:sldId id="364" r:id="rId3"/>
    <p:sldId id="346" r:id="rId4"/>
    <p:sldId id="283" r:id="rId5"/>
    <p:sldId id="302" r:id="rId6"/>
    <p:sldId id="319" r:id="rId7"/>
    <p:sldId id="299" r:id="rId8"/>
    <p:sldId id="362" r:id="rId9"/>
    <p:sldId id="363" r:id="rId10"/>
    <p:sldId id="285" r:id="rId11"/>
    <p:sldId id="323" r:id="rId12"/>
    <p:sldId id="320" r:id="rId13"/>
    <p:sldId id="354" r:id="rId14"/>
    <p:sldId id="280" r:id="rId15"/>
    <p:sldId id="281" r:id="rId16"/>
    <p:sldId id="318" r:id="rId17"/>
    <p:sldId id="350" r:id="rId18"/>
    <p:sldId id="351" r:id="rId19"/>
    <p:sldId id="352" r:id="rId20"/>
    <p:sldId id="365" r:id="rId21"/>
    <p:sldId id="296" r:id="rId22"/>
    <p:sldId id="361" r:id="rId2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339933"/>
    <a:srgbClr val="008000"/>
    <a:srgbClr val="FF0066"/>
    <a:srgbClr val="0000FF"/>
    <a:srgbClr val="FFFF00"/>
    <a:srgbClr val="FF66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22" autoAdjust="0"/>
    <p:restoredTop sz="94660"/>
  </p:normalViewPr>
  <p:slideViewPr>
    <p:cSldViewPr>
      <p:cViewPr>
        <p:scale>
          <a:sx n="100" d="100"/>
          <a:sy n="100" d="100"/>
        </p:scale>
        <p:origin x="-30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en-US" altLang="zh-CN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zh-CN" dirty="0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 altLang="zh-CN" dirty="0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8A5A081C-34BB-450A-8350-F16A7DE8DD08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368DB3-62FE-45E9-BAE0-E49C8C05AE4B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Ovr>
    <a:masterClrMapping/>
  </p:clrMapOvr>
  <p:transition>
    <p:circle/>
    <p:sndAc>
      <p:stSnd>
        <p:snd r:embed="rId1" name="typ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064A4-C558-4A14-B35C-035369D4DED4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Ovr>
    <a:masterClrMapping/>
  </p:clrMapOvr>
  <p:transition>
    <p:circle/>
    <p:sndAc>
      <p:stSnd>
        <p:snd r:embed="rId1" name="typ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EA29C-A8BE-4FBE-BFE6-53CCE87BF28E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Ovr>
    <a:masterClrMapping/>
  </p:clrMapOvr>
  <p:transition>
    <p:circle/>
    <p:sndAc>
      <p:stSnd>
        <p:snd r:embed="rId1" name="typ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2CE893-D855-4A93-90F2-3CD6C5947616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Ovr>
    <a:masterClrMapping/>
  </p:clrMapOvr>
  <p:transition>
    <p:circle/>
    <p:sndAc>
      <p:stSnd>
        <p:snd r:embed="rId1" name="typ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695FC-F9A3-4FCD-93C2-313560597B6F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Ovr>
    <a:masterClrMapping/>
  </p:clrMapOvr>
  <p:transition>
    <p:circle/>
    <p:sndAc>
      <p:stSnd>
        <p:snd r:embed="rId1" name="typ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B5E8A-A75E-466C-AAC6-C3EC8DBC66F0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Ovr>
    <a:masterClrMapping/>
  </p:clrMapOvr>
  <p:transition>
    <p:circle/>
    <p:sndAc>
      <p:stSnd>
        <p:snd r:embed="rId1" name="typ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B23C7E-DC06-4619-BDC2-32B505778B22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Ovr>
    <a:masterClrMapping/>
  </p:clrMapOvr>
  <p:transition>
    <p:circle/>
    <p:sndAc>
      <p:stSnd>
        <p:snd r:embed="rId1" name="typ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B9B3A-7F58-48EB-AB96-A05923C83A2C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Ovr>
    <a:masterClrMapping/>
  </p:clrMapOvr>
  <p:transition>
    <p:circle/>
    <p:sndAc>
      <p:stSnd>
        <p:snd r:embed="rId1" name="typ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E6B0A-1082-453A-A2FC-7D5476D83416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Ovr>
    <a:masterClrMapping/>
  </p:clrMapOvr>
  <p:transition>
    <p:circle/>
    <p:sndAc>
      <p:stSnd>
        <p:snd r:embed="rId1" name="typ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A464CE-1F20-4457-9B69-63D41A9DFAC5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Ovr>
    <a:masterClrMapping/>
  </p:clrMapOvr>
  <p:transition>
    <p:circle/>
    <p:sndAc>
      <p:stSnd>
        <p:snd r:embed="rId1" name="typ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1A9FB-7112-4456-A2E8-6B6C2C52C470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Ovr>
    <a:masterClrMapping/>
  </p:clrMapOvr>
  <p:transition>
    <p:circle/>
    <p:sndAc>
      <p:stSnd>
        <p:snd r:embed="rId1" name="typ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5CAD7FCD-0359-45A1-B166-21921CA60D26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ircle/>
    <p:sndAc>
      <p:stSnd>
        <p:snd r:embed="rId13" name="type.wav"/>
      </p:stSnd>
    </p:sndAc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slide" Target="slide9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28.GIF"/><Relationship Id="rId7" Type="http://schemas.openxmlformats.org/officeDocument/2006/relationships/image" Target="../media/image3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Relationship Id="rId9" Type="http://schemas.openxmlformats.org/officeDocument/2006/relationships/image" Target="../media/image3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wsxq.com/guangzhou/zixun/Html/200510795447-1.Html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www.15766.com/gnly/gd/h/jd/200710/12222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14" name="Picture 10" descr="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152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09" name="WordArt 5"/>
          <p:cNvSpPr>
            <a:spLocks noChangeArrowheads="1" noChangeShapeType="1" noTextEdit="1"/>
          </p:cNvSpPr>
          <p:nvPr/>
        </p:nvSpPr>
        <p:spPr bwMode="auto">
          <a:xfrm>
            <a:off x="2895600" y="1066800"/>
            <a:ext cx="3097213" cy="9350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kern="10" dirty="0">
                <a:ln w="9525">
                  <a:solidFill>
                    <a:srgbClr val="FFCC99"/>
                  </a:solidFill>
                  <a:round/>
                </a:ln>
                <a:solidFill>
                  <a:srgbClr val="FF0000"/>
                </a:solidFill>
                <a:latin typeface="Comic Sans MS" panose="030F0702030302020204"/>
              </a:rPr>
              <a:t>Unit 7</a:t>
            </a:r>
            <a:endParaRPr lang="zh-CN" altLang="en-US" b="1" kern="10" dirty="0">
              <a:ln w="9525">
                <a:solidFill>
                  <a:srgbClr val="FFCC99"/>
                </a:solidFill>
                <a:round/>
              </a:ln>
              <a:solidFill>
                <a:srgbClr val="FF0000"/>
              </a:solidFill>
              <a:latin typeface="Comic Sans MS" panose="030F0702030302020204"/>
            </a:endParaRPr>
          </a:p>
        </p:txBody>
      </p:sp>
      <p:sp>
        <p:nvSpPr>
          <p:cNvPr id="98310" name="WordArt 6"/>
          <p:cNvSpPr>
            <a:spLocks noChangeArrowheads="1" noChangeShapeType="1" noTextEdit="1"/>
          </p:cNvSpPr>
          <p:nvPr/>
        </p:nvSpPr>
        <p:spPr bwMode="auto">
          <a:xfrm>
            <a:off x="552450" y="2571750"/>
            <a:ext cx="8135938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kern="10" dirty="0">
                <a:ln w="12700">
                  <a:noFill/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itchFamily="18" charset="0"/>
                <a:ea typeface="宋体" panose="02010600030101010101" pitchFamily="2" charset="-122"/>
              </a:rPr>
              <a:t>Dr Sun Yatsen</a:t>
            </a:r>
            <a:endParaRPr lang="zh-CN" altLang="en-US" b="1" kern="10" dirty="0">
              <a:ln w="12700">
                <a:noFill/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 Bold" pitchFamily="18" charset="0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16010" y="556260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ircle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6" descr="c134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4572000"/>
            <a:ext cx="21399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5" name="WordArt 9"/>
          <p:cNvSpPr>
            <a:spLocks noChangeArrowheads="1" noChangeShapeType="1" noTextEdit="1"/>
          </p:cNvSpPr>
          <p:nvPr/>
        </p:nvSpPr>
        <p:spPr bwMode="auto">
          <a:xfrm>
            <a:off x="457200" y="1981200"/>
            <a:ext cx="83820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 panose="030F0702030302020204"/>
              </a:rPr>
              <a:t>Please read these sentences</a:t>
            </a:r>
            <a:endParaRPr lang="zh-CN" altLang="en-US" kern="10" dirty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Comic Sans MS" panose="030F0702030302020204"/>
            </a:endParaRPr>
          </a:p>
        </p:txBody>
      </p:sp>
    </p:spTree>
  </p:cSld>
  <p:clrMapOvr>
    <a:masterClrMapping/>
  </p:clrMapOvr>
  <p:transition>
    <p:circle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200559102746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727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2209800" y="304800"/>
            <a:ext cx="586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   He </a:t>
            </a:r>
            <a:r>
              <a:rPr kumimoji="1" lang="en-US" altLang="zh-CN" sz="2800" b="1" dirty="0">
                <a:solidFill>
                  <a:srgbClr val="FF0066"/>
                </a:solidFill>
                <a:latin typeface="Comic Sans MS" panose="030F0702030302020204" pitchFamily="66" charset="0"/>
              </a:rPr>
              <a:t>was born</a:t>
            </a:r>
            <a:r>
              <a:rPr kumimoji="1" lang="en-US" altLang="zh-CN" sz="28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 in Guangdong.</a:t>
            </a: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2667000" y="1447800"/>
            <a:ext cx="6477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He was the father of </a:t>
            </a:r>
            <a:r>
              <a:rPr kumimoji="1" lang="en-US" altLang="zh-CN" sz="2800" b="1" dirty="0">
                <a:solidFill>
                  <a:srgbClr val="FF0066"/>
                </a:solidFill>
                <a:latin typeface="Comic Sans MS" panose="030F0702030302020204" pitchFamily="66" charset="0"/>
              </a:rPr>
              <a:t>modern</a:t>
            </a:r>
            <a:r>
              <a:rPr kumimoji="1" lang="en-US" altLang="zh-CN" sz="28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 China.</a:t>
            </a:r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2667000" y="1981200"/>
            <a:ext cx="6248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He was very important in Chinese history.</a:t>
            </a:r>
          </a:p>
        </p:txBody>
      </p:sp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2667000" y="2971800"/>
            <a:ext cx="586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He was a great </a:t>
            </a:r>
            <a:r>
              <a:rPr kumimoji="1" lang="en-US" altLang="zh-CN" sz="2800" b="1" dirty="0">
                <a:solidFill>
                  <a:srgbClr val="FF0066"/>
                </a:solidFill>
                <a:latin typeface="Comic Sans MS" panose="030F0702030302020204" pitchFamily="66" charset="0"/>
              </a:rPr>
              <a:t>leader</a:t>
            </a:r>
            <a:r>
              <a:rPr kumimoji="1" lang="en-US" altLang="zh-CN" sz="28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2667000" y="838200"/>
            <a:ext cx="571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He was </a:t>
            </a:r>
            <a:r>
              <a:rPr kumimoji="1" lang="en-US" altLang="zh-CN" sz="2800" b="1" dirty="0">
                <a:solidFill>
                  <a:srgbClr val="FF0066"/>
                </a:solidFill>
                <a:latin typeface="Comic Sans MS" panose="030F0702030302020204" pitchFamily="66" charset="0"/>
              </a:rPr>
              <a:t>against</a:t>
            </a:r>
            <a:r>
              <a:rPr kumimoji="1" lang="en-US" altLang="zh-CN" sz="28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 the </a:t>
            </a:r>
            <a:r>
              <a:rPr kumimoji="1" lang="en-US" altLang="zh-CN" sz="2800" b="1" dirty="0">
                <a:solidFill>
                  <a:srgbClr val="FF0066"/>
                </a:solidFill>
                <a:latin typeface="Comic Sans MS" panose="030F0702030302020204" pitchFamily="66" charset="0"/>
              </a:rPr>
              <a:t>emperor</a:t>
            </a:r>
            <a:r>
              <a:rPr kumimoji="1" lang="en-US" altLang="zh-CN" sz="28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96266" name="Text Box 10"/>
          <p:cNvSpPr txBox="1">
            <a:spLocks noChangeArrowheads="1"/>
          </p:cNvSpPr>
          <p:nvPr/>
        </p:nvSpPr>
        <p:spPr bwMode="auto">
          <a:xfrm>
            <a:off x="2667000" y="3505200"/>
            <a:ext cx="5638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He tried to change China and </a:t>
            </a:r>
            <a:r>
              <a:rPr kumimoji="1" lang="en-US" altLang="zh-CN" sz="2800" b="1" dirty="0">
                <a:solidFill>
                  <a:srgbClr val="FF0066"/>
                </a:solidFill>
              </a:rPr>
              <a:t>free </a:t>
            </a:r>
            <a:r>
              <a:rPr kumimoji="1" lang="en-US" altLang="zh-CN" sz="2800" b="1" dirty="0">
                <a:solidFill>
                  <a:schemeClr val="accent2"/>
                </a:solidFill>
              </a:rPr>
              <a:t>the people.</a:t>
            </a:r>
          </a:p>
        </p:txBody>
      </p:sp>
      <p:sp>
        <p:nvSpPr>
          <p:cNvPr id="96267" name="Text Box 11"/>
          <p:cNvSpPr txBox="1">
            <a:spLocks noChangeArrowheads="1"/>
          </p:cNvSpPr>
          <p:nvPr/>
        </p:nvSpPr>
        <p:spPr bwMode="auto">
          <a:xfrm>
            <a:off x="685800" y="4495800"/>
            <a:ext cx="624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dirty="0">
                <a:solidFill>
                  <a:srgbClr val="FF0066"/>
                </a:solidFill>
                <a:latin typeface="Comic Sans MS" panose="030F0702030302020204" pitchFamily="66" charset="0"/>
              </a:rPr>
              <a:t>Finally</a:t>
            </a:r>
            <a:r>
              <a:rPr kumimoji="1" lang="en-US" altLang="zh-CN" sz="28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 he started to change China.</a:t>
            </a:r>
          </a:p>
        </p:txBody>
      </p:sp>
      <p:sp>
        <p:nvSpPr>
          <p:cNvPr id="96268" name="Text Box 12"/>
          <p:cNvSpPr txBox="1">
            <a:spLocks noChangeArrowheads="1"/>
          </p:cNvSpPr>
          <p:nvPr/>
        </p:nvSpPr>
        <p:spPr bwMode="auto">
          <a:xfrm>
            <a:off x="685800" y="5181600"/>
            <a:ext cx="5867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He loved the people and the people loved him.</a:t>
            </a:r>
          </a:p>
        </p:txBody>
      </p:sp>
    </p:spTree>
  </p:cSld>
  <p:clrMapOvr>
    <a:masterClrMapping/>
  </p:clrMapOvr>
  <p:transition>
    <p:circle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1" grpId="0" autoUpdateAnimBg="0"/>
      <p:bldP spid="96262" grpId="0" autoUpdateAnimBg="0"/>
      <p:bldP spid="96263" grpId="0" autoUpdateAnimBg="0"/>
      <p:bldP spid="96264" grpId="0" autoUpdateAnimBg="0"/>
      <p:bldP spid="96265" grpId="0" autoUpdateAnimBg="0"/>
      <p:bldP spid="96266" grpId="0" autoUpdateAnimBg="0"/>
      <p:bldP spid="96267" grpId="0" autoUpdateAnimBg="0"/>
      <p:bldP spid="9626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0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98" name="WordArt 14"/>
          <p:cNvSpPr>
            <a:spLocks noChangeArrowheads="1" noChangeShapeType="1" noTextEdit="1"/>
          </p:cNvSpPr>
          <p:nvPr/>
        </p:nvSpPr>
        <p:spPr bwMode="auto">
          <a:xfrm>
            <a:off x="457200" y="1981200"/>
            <a:ext cx="83820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 panose="030F0702030302020204"/>
              </a:rPr>
              <a:t>Dialogue here!</a:t>
            </a:r>
            <a:endParaRPr lang="zh-CN" altLang="en-US" kern="10" dirty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Comic Sans MS" panose="030F0702030302020204"/>
            </a:endParaRPr>
          </a:p>
        </p:txBody>
      </p:sp>
    </p:spTree>
  </p:cSld>
  <p:clrMapOvr>
    <a:masterClrMapping/>
  </p:clrMapOvr>
  <p:transition>
    <p:circle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3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 descr="200559102746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727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714" name="Oval 18"/>
          <p:cNvSpPr>
            <a:spLocks noChangeArrowheads="1"/>
          </p:cNvSpPr>
          <p:nvPr/>
        </p:nvSpPr>
        <p:spPr bwMode="auto">
          <a:xfrm>
            <a:off x="1905000" y="5257800"/>
            <a:ext cx="1295400" cy="6096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7713" name="Oval 17"/>
          <p:cNvSpPr>
            <a:spLocks noChangeArrowheads="1"/>
          </p:cNvSpPr>
          <p:nvPr/>
        </p:nvSpPr>
        <p:spPr bwMode="auto">
          <a:xfrm>
            <a:off x="5486400" y="2514600"/>
            <a:ext cx="1143000" cy="6096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7711" name="Oval 15"/>
          <p:cNvSpPr>
            <a:spLocks noChangeArrowheads="1"/>
          </p:cNvSpPr>
          <p:nvPr/>
        </p:nvSpPr>
        <p:spPr bwMode="auto">
          <a:xfrm>
            <a:off x="6248400" y="1447800"/>
            <a:ext cx="2286000" cy="6096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1524000"/>
            <a:ext cx="91440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zh-CN" sz="3200" dirty="0">
                <a:solidFill>
                  <a:srgbClr val="0066FF"/>
                </a:solidFill>
                <a:latin typeface="Comic Sans MS" panose="030F0702030302020204" pitchFamily="66" charset="0"/>
              </a:rPr>
              <a:t>(    ) 1.Dr Sun Yatsen was born in Guangzhou.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altLang="zh-CN" sz="3200" dirty="0">
              <a:solidFill>
                <a:srgbClr val="0066FF"/>
              </a:solidFill>
              <a:latin typeface="Comic Sans MS" panose="030F0702030302020204" pitchFamily="66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zh-CN" sz="3200" dirty="0">
                <a:solidFill>
                  <a:srgbClr val="0066FF"/>
                </a:solidFill>
                <a:latin typeface="Comic Sans MS" panose="030F0702030302020204" pitchFamily="66" charset="0"/>
              </a:rPr>
              <a:t>(    ) 2.He was the father of PRC.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altLang="zh-CN" sz="3200" dirty="0">
              <a:solidFill>
                <a:srgbClr val="0066FF"/>
              </a:solidFill>
              <a:latin typeface="Comic Sans MS" panose="030F0702030302020204" pitchFamily="66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zh-CN" sz="3200" dirty="0">
                <a:solidFill>
                  <a:srgbClr val="0066FF"/>
                </a:solidFill>
                <a:latin typeface="Comic Sans MS" panose="030F0702030302020204" pitchFamily="66" charset="0"/>
              </a:rPr>
              <a:t>(    ) 3.He was a great leader of the Chinese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zh-CN" sz="3200" dirty="0">
                <a:solidFill>
                  <a:srgbClr val="0066FF"/>
                </a:solidFill>
                <a:latin typeface="Comic Sans MS" panose="030F0702030302020204" pitchFamily="66" charset="0"/>
              </a:rPr>
              <a:t>          people.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altLang="zh-CN" sz="3200" dirty="0">
              <a:solidFill>
                <a:srgbClr val="0066FF"/>
              </a:solidFill>
              <a:latin typeface="Comic Sans MS" panose="030F0702030302020204" pitchFamily="66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zh-CN" sz="3200" dirty="0">
                <a:solidFill>
                  <a:srgbClr val="0066FF"/>
                </a:solidFill>
                <a:latin typeface="Comic Sans MS" panose="030F0702030302020204" pitchFamily="66" charset="0"/>
              </a:rPr>
              <a:t>(    ) 4.He wasn’t against the emperor.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altLang="zh-CN" sz="3200" dirty="0">
              <a:solidFill>
                <a:srgbClr val="0066FF"/>
              </a:solidFill>
              <a:latin typeface="Comic Sans MS" panose="030F0702030302020204" pitchFamily="66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altLang="zh-CN" sz="3200" dirty="0">
              <a:latin typeface="Comic Sans MS" panose="030F0702030302020204" pitchFamily="66" charset="0"/>
            </a:endParaRPr>
          </a:p>
        </p:txBody>
      </p:sp>
      <p:sp>
        <p:nvSpPr>
          <p:cNvPr id="157699" name="Rectangle 3"/>
          <p:cNvSpPr>
            <a:spLocks noChangeArrowheads="1"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CN" sz="4000" b="1" dirty="0">
                <a:solidFill>
                  <a:srgbClr val="0066FF"/>
                </a:solidFill>
              </a:rPr>
              <a:t>Choose T or </a:t>
            </a:r>
            <a:r>
              <a:rPr lang="en-US" altLang="zh-CN" sz="4000" b="1" dirty="0" smtClean="0">
                <a:solidFill>
                  <a:srgbClr val="0066FF"/>
                </a:solidFill>
              </a:rPr>
              <a:t>F</a:t>
            </a:r>
            <a:endParaRPr lang="en-US" altLang="zh-CN" sz="4000" b="1" dirty="0">
              <a:solidFill>
                <a:srgbClr val="0066FF"/>
              </a:solidFill>
            </a:endParaRPr>
          </a:p>
        </p:txBody>
      </p:sp>
      <p:sp>
        <p:nvSpPr>
          <p:cNvPr id="157701" name="Text Box 5">
            <a:hlinkClick r:id="" action="ppaction://noaction" highlightClick="1">
              <a:snd r:embed="rId2" name="type.wav"/>
            </a:hlinkClick>
          </p:cNvPr>
          <p:cNvSpPr txBox="1">
            <a:spLocks noChangeArrowheads="1"/>
          </p:cNvSpPr>
          <p:nvPr/>
        </p:nvSpPr>
        <p:spPr bwMode="auto">
          <a:xfrm>
            <a:off x="250825" y="1484313"/>
            <a:ext cx="5048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228600" y="2590800"/>
            <a:ext cx="5762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0" y="3657600"/>
            <a:ext cx="827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dirty="0"/>
              <a:t>    </a:t>
            </a:r>
            <a:r>
              <a:rPr lang="en-US" altLang="zh-CN" sz="1800" dirty="0">
                <a:solidFill>
                  <a:srgbClr val="FF0000"/>
                </a:solidFill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57704" name="Text Box 8"/>
          <p:cNvSpPr txBox="1">
            <a:spLocks noChangeArrowheads="1"/>
          </p:cNvSpPr>
          <p:nvPr/>
        </p:nvSpPr>
        <p:spPr bwMode="auto">
          <a:xfrm>
            <a:off x="0" y="5257800"/>
            <a:ext cx="827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dirty="0"/>
              <a:t>     </a:t>
            </a:r>
            <a:r>
              <a:rPr lang="en-US" altLang="zh-CN" sz="32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57709" name="Text Box 13"/>
          <p:cNvSpPr txBox="1">
            <a:spLocks noChangeArrowheads="1"/>
          </p:cNvSpPr>
          <p:nvPr/>
        </p:nvSpPr>
        <p:spPr bwMode="auto">
          <a:xfrm>
            <a:off x="6477000" y="914400"/>
            <a:ext cx="2089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Zhongshan</a:t>
            </a:r>
          </a:p>
        </p:txBody>
      </p:sp>
      <p:sp>
        <p:nvSpPr>
          <p:cNvPr id="157710" name="Text Box 14"/>
          <p:cNvSpPr txBox="1">
            <a:spLocks noChangeArrowheads="1"/>
          </p:cNvSpPr>
          <p:nvPr/>
        </p:nvSpPr>
        <p:spPr bwMode="auto">
          <a:xfrm>
            <a:off x="6019800" y="3048000"/>
            <a:ext cx="2627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modern China.</a:t>
            </a:r>
          </a:p>
        </p:txBody>
      </p:sp>
      <p:sp>
        <p:nvSpPr>
          <p:cNvPr id="157715" name="Text Box 19"/>
          <p:cNvSpPr txBox="1">
            <a:spLocks noChangeArrowheads="1"/>
          </p:cNvSpPr>
          <p:nvPr/>
        </p:nvSpPr>
        <p:spPr bwMode="auto">
          <a:xfrm>
            <a:off x="2590800" y="5867400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was</a:t>
            </a:r>
          </a:p>
        </p:txBody>
      </p:sp>
    </p:spTree>
  </p:cSld>
  <p:clrMapOvr>
    <a:masterClrMapping/>
  </p:clrMapOvr>
  <p:transition>
    <p:circle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7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7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7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7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57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7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7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7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7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7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57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57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14" grpId="0" animBg="1"/>
      <p:bldP spid="157713" grpId="0" animBg="1"/>
      <p:bldP spid="157711" grpId="0" animBg="1"/>
      <p:bldP spid="15770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9" name="Oval 23"/>
          <p:cNvSpPr>
            <a:spLocks noChangeArrowheads="1"/>
          </p:cNvSpPr>
          <p:nvPr/>
        </p:nvSpPr>
        <p:spPr bwMode="auto">
          <a:xfrm>
            <a:off x="4495800" y="4419600"/>
            <a:ext cx="22860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0" y="1219200"/>
            <a:ext cx="86868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0066FF"/>
                </a:solidFill>
                <a:latin typeface="Comic Sans MS" panose="030F0702030302020204" pitchFamily="66" charset="0"/>
              </a:rPr>
              <a:t>(    ) 5.He tried to change China and </a:t>
            </a:r>
          </a:p>
          <a:p>
            <a:endParaRPr lang="en-US" altLang="zh-CN" dirty="0">
              <a:solidFill>
                <a:srgbClr val="0066FF"/>
              </a:solidFill>
              <a:latin typeface="Comic Sans MS" panose="030F0702030302020204" pitchFamily="66" charset="0"/>
            </a:endParaRPr>
          </a:p>
          <a:p>
            <a:r>
              <a:rPr lang="en-US" altLang="zh-CN" dirty="0">
                <a:solidFill>
                  <a:srgbClr val="0066FF"/>
                </a:solidFill>
                <a:latin typeface="Comic Sans MS" panose="030F0702030302020204" pitchFamily="66" charset="0"/>
              </a:rPr>
              <a:t>          free the Chinese people.</a:t>
            </a:r>
          </a:p>
          <a:p>
            <a:endParaRPr lang="en-US" altLang="zh-CN" dirty="0">
              <a:solidFill>
                <a:srgbClr val="0066FF"/>
              </a:solidFill>
              <a:latin typeface="Comic Sans MS" panose="030F0702030302020204" pitchFamily="66" charset="0"/>
            </a:endParaRPr>
          </a:p>
          <a:p>
            <a:r>
              <a:rPr lang="en-US" altLang="zh-CN" dirty="0">
                <a:solidFill>
                  <a:srgbClr val="0066FF"/>
                </a:solidFill>
                <a:latin typeface="Comic Sans MS" panose="030F0702030302020204" pitchFamily="66" charset="0"/>
              </a:rPr>
              <a:t>(    ) 6.He loved the people and all the  </a:t>
            </a:r>
          </a:p>
          <a:p>
            <a:endParaRPr lang="en-US" altLang="zh-CN" dirty="0">
              <a:solidFill>
                <a:srgbClr val="0066FF"/>
              </a:solidFill>
              <a:latin typeface="Comic Sans MS" panose="030F0702030302020204" pitchFamily="66" charset="0"/>
            </a:endParaRPr>
          </a:p>
          <a:p>
            <a:r>
              <a:rPr lang="en-US" altLang="zh-CN" dirty="0">
                <a:solidFill>
                  <a:srgbClr val="0066FF"/>
                </a:solidFill>
                <a:latin typeface="Comic Sans MS" panose="030F0702030302020204" pitchFamily="66" charset="0"/>
              </a:rPr>
              <a:t>         Chinese people didn’t love him.</a:t>
            </a:r>
            <a:r>
              <a:rPr lang="en-US" altLang="zh-CN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0" y="1219200"/>
            <a:ext cx="827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dirty="0"/>
              <a:t>   </a:t>
            </a:r>
            <a:r>
              <a:rPr lang="en-US" altLang="zh-CN" sz="1800" dirty="0">
                <a:solidFill>
                  <a:srgbClr val="FF0000"/>
                </a:solidFill>
              </a:rPr>
              <a:t>  </a:t>
            </a:r>
            <a:r>
              <a:rPr lang="en-US" altLang="zh-CN" sz="32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0" y="3429000"/>
            <a:ext cx="827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dirty="0"/>
              <a:t>     </a:t>
            </a:r>
            <a:r>
              <a:rPr lang="en-US" altLang="zh-CN" sz="32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29718" name="Text Box 22"/>
          <p:cNvSpPr txBox="1">
            <a:spLocks noChangeArrowheads="1"/>
          </p:cNvSpPr>
          <p:nvPr/>
        </p:nvSpPr>
        <p:spPr bwMode="auto">
          <a:xfrm>
            <a:off x="5181600" y="5257800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loved</a:t>
            </a:r>
          </a:p>
        </p:txBody>
      </p:sp>
    </p:spTree>
  </p:cSld>
  <p:clrMapOvr>
    <a:masterClrMapping/>
  </p:clrMapOvr>
  <p:transition>
    <p:circle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9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2" name="WordArt 12"/>
          <p:cNvSpPr>
            <a:spLocks noChangeArrowheads="1" noChangeShapeType="1" noTextEdit="1"/>
          </p:cNvSpPr>
          <p:nvPr/>
        </p:nvSpPr>
        <p:spPr bwMode="auto">
          <a:xfrm>
            <a:off x="609600" y="1447800"/>
            <a:ext cx="7924800" cy="2667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i="1" kern="10" dirty="0">
                <a:ln w="9525">
                  <a:solidFill>
                    <a:srgbClr val="000000"/>
                  </a:solidFill>
                  <a:rou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Comic Sans MS" panose="030F0702030302020204"/>
              </a:rPr>
              <a:t>Now let's listen to </a:t>
            </a:r>
          </a:p>
          <a:p>
            <a:pPr algn="ctr"/>
            <a:r>
              <a:rPr lang="en-US" altLang="zh-CN" i="1" kern="10" dirty="0">
                <a:ln w="9525">
                  <a:solidFill>
                    <a:srgbClr val="000000"/>
                  </a:solidFill>
                  <a:rou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Comic Sans MS" panose="030F0702030302020204"/>
              </a:rPr>
              <a:t>the dialogue again!</a:t>
            </a:r>
            <a:endParaRPr lang="zh-CN" altLang="en-US" i="1" kern="10">
              <a:ln w="9525">
                <a:solidFill>
                  <a:srgbClr val="000000"/>
                </a:solidFill>
                <a:round/>
              </a:ln>
              <a:solidFill>
                <a:schemeClr val="folHlink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Comic Sans MS" panose="030F0702030302020204"/>
            </a:endParaRPr>
          </a:p>
        </p:txBody>
      </p:sp>
    </p:spTree>
  </p:cSld>
  <p:clrMapOvr>
    <a:masterClrMapping/>
  </p:clrMapOvr>
  <p:transition>
    <p:circle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1032290593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7400" y="4724400"/>
            <a:ext cx="3276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1" name="Picture 5" descr="129280512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765175"/>
            <a:ext cx="47625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45" name="WordArt 9"/>
          <p:cNvSpPr>
            <a:spLocks noChangeArrowheads="1" noChangeShapeType="1" noTextEdit="1"/>
          </p:cNvSpPr>
          <p:nvPr/>
        </p:nvSpPr>
        <p:spPr bwMode="auto">
          <a:xfrm>
            <a:off x="682625" y="2057400"/>
            <a:ext cx="8077200" cy="160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kern="10" dirty="0">
                <a:solidFill>
                  <a:srgbClr val="0000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 panose="030F0702030302020204"/>
              </a:rPr>
              <a:t>Please answer these questions</a:t>
            </a:r>
            <a:endParaRPr lang="zh-CN" altLang="en-US" kern="10" dirty="0">
              <a:solidFill>
                <a:srgbClr val="0000FF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Comic Sans MS" panose="030F0702030302020204"/>
            </a:endParaRPr>
          </a:p>
        </p:txBody>
      </p:sp>
    </p:spTree>
  </p:cSld>
  <p:clrMapOvr>
    <a:masterClrMapping/>
  </p:clrMapOvr>
  <p:transition>
    <p:circle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 descr="200559102746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727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03" name="Text Box 3"/>
          <p:cNvSpPr txBox="1">
            <a:spLocks noChangeArrowheads="1"/>
          </p:cNvSpPr>
          <p:nvPr/>
        </p:nvSpPr>
        <p:spPr bwMode="auto">
          <a:xfrm>
            <a:off x="468313" y="1052513"/>
            <a:ext cx="8077200" cy="531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kumimoji="1" lang="en-US" altLang="zh-CN" b="1" dirty="0">
                <a:latin typeface="Comic Sans MS" panose="030F0702030302020204" pitchFamily="66" charset="0"/>
              </a:rPr>
              <a:t>Was Dr Sun Yatsen a famous historical person?</a:t>
            </a:r>
          </a:p>
          <a:p>
            <a:pPr>
              <a:spcBef>
                <a:spcPct val="50000"/>
              </a:spcBef>
            </a:pPr>
            <a:r>
              <a:rPr kumimoji="1" lang="en-US" altLang="zh-CN" b="1" dirty="0">
                <a:latin typeface="Comic Sans MS" panose="030F0702030302020204" pitchFamily="66" charset="0"/>
              </a:rPr>
              <a:t>  </a:t>
            </a:r>
            <a:r>
              <a:rPr kumimoji="1" lang="en-US" altLang="zh-CN" b="1" dirty="0">
                <a:solidFill>
                  <a:srgbClr val="FF0000"/>
                </a:solidFill>
                <a:latin typeface="Comic Sans MS" panose="030F0702030302020204" pitchFamily="66" charset="0"/>
              </a:rPr>
              <a:t>Yes, he was.</a:t>
            </a:r>
          </a:p>
          <a:p>
            <a:pPr>
              <a:spcBef>
                <a:spcPct val="50000"/>
              </a:spcBef>
            </a:pPr>
            <a:r>
              <a:rPr kumimoji="1" lang="en-US" altLang="zh-CN" b="1" dirty="0">
                <a:latin typeface="Comic Sans MS" panose="030F0702030302020204" pitchFamily="66" charset="0"/>
              </a:rPr>
              <a:t>2.Where was he born?</a:t>
            </a:r>
          </a:p>
          <a:p>
            <a:pPr>
              <a:spcBef>
                <a:spcPct val="50000"/>
              </a:spcBef>
            </a:pPr>
            <a:r>
              <a:rPr kumimoji="1" lang="en-US" altLang="zh-CN" b="1" dirty="0">
                <a:latin typeface="Comic Sans MS" panose="030F0702030302020204" pitchFamily="66" charset="0"/>
              </a:rPr>
              <a:t>   </a:t>
            </a:r>
            <a:r>
              <a:rPr kumimoji="1" lang="en-US" altLang="zh-CN" b="1" dirty="0">
                <a:solidFill>
                  <a:srgbClr val="FF0000"/>
                </a:solidFill>
                <a:latin typeface="Comic Sans MS" panose="030F0702030302020204" pitchFamily="66" charset="0"/>
              </a:rPr>
              <a:t>He was born in Guangdong.</a:t>
            </a:r>
          </a:p>
          <a:p>
            <a:pPr>
              <a:spcBef>
                <a:spcPct val="50000"/>
              </a:spcBef>
            </a:pPr>
            <a:r>
              <a:rPr kumimoji="1" lang="en-US" altLang="zh-CN" b="1" dirty="0">
                <a:latin typeface="Comic Sans MS" panose="030F0702030302020204" pitchFamily="66" charset="0"/>
              </a:rPr>
              <a:t>3.Was he a great leader?</a:t>
            </a:r>
          </a:p>
          <a:p>
            <a:pPr>
              <a:spcBef>
                <a:spcPct val="50000"/>
              </a:spcBef>
            </a:pPr>
            <a:r>
              <a:rPr kumimoji="1" lang="en-US" altLang="zh-CN" b="1" dirty="0">
                <a:latin typeface="Comic Sans MS" panose="030F0702030302020204" pitchFamily="66" charset="0"/>
              </a:rPr>
              <a:t>   </a:t>
            </a:r>
            <a:r>
              <a:rPr kumimoji="1" lang="en-US" altLang="zh-CN" b="1" dirty="0">
                <a:solidFill>
                  <a:srgbClr val="FF0000"/>
                </a:solidFill>
                <a:latin typeface="Comic Sans MS" panose="030F0702030302020204" pitchFamily="66" charset="0"/>
              </a:rPr>
              <a:t>Yes.</a:t>
            </a:r>
          </a:p>
        </p:txBody>
      </p:sp>
    </p:spTree>
  </p:cSld>
  <p:clrMapOvr>
    <a:masterClrMapping/>
  </p:clrMapOvr>
  <p:transition>
    <p:circle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 descr="200559102746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627" name="Text Box 3"/>
          <p:cNvSpPr txBox="1">
            <a:spLocks noChangeArrowheads="1"/>
          </p:cNvSpPr>
          <p:nvPr/>
        </p:nvSpPr>
        <p:spPr bwMode="auto">
          <a:xfrm>
            <a:off x="250825" y="1052513"/>
            <a:ext cx="8893175" cy="531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b="1" dirty="0">
                <a:latin typeface="Comic Sans MS" panose="030F0702030302020204" pitchFamily="66" charset="0"/>
              </a:rPr>
              <a:t>4.Did he love people?</a:t>
            </a:r>
          </a:p>
          <a:p>
            <a:pPr>
              <a:spcBef>
                <a:spcPct val="50000"/>
              </a:spcBef>
            </a:pPr>
            <a:r>
              <a:rPr kumimoji="1" lang="en-US" altLang="zh-CN" b="1" dirty="0">
                <a:latin typeface="Comic Sans MS" panose="030F0702030302020204" pitchFamily="66" charset="0"/>
              </a:rPr>
              <a:t>  </a:t>
            </a:r>
            <a:r>
              <a:rPr kumimoji="1" lang="en-US" altLang="zh-CN" b="1" dirty="0">
                <a:solidFill>
                  <a:srgbClr val="FF0000"/>
                </a:solidFill>
                <a:latin typeface="Comic Sans MS" panose="030F0702030302020204" pitchFamily="66" charset="0"/>
              </a:rPr>
              <a:t>Yes, he did.</a:t>
            </a:r>
          </a:p>
          <a:p>
            <a:pPr>
              <a:spcBef>
                <a:spcPct val="50000"/>
              </a:spcBef>
            </a:pPr>
            <a:r>
              <a:rPr kumimoji="1" lang="en-US" altLang="zh-CN" b="1" dirty="0">
                <a:latin typeface="Comic Sans MS" panose="030F0702030302020204" pitchFamily="66" charset="0"/>
              </a:rPr>
              <a:t>5.Did people love him?</a:t>
            </a:r>
          </a:p>
          <a:p>
            <a:pPr>
              <a:spcBef>
                <a:spcPct val="50000"/>
              </a:spcBef>
            </a:pPr>
            <a:r>
              <a:rPr kumimoji="1" lang="en-US" altLang="zh-CN" b="1" dirty="0">
                <a:latin typeface="Comic Sans MS" panose="030F0702030302020204" pitchFamily="66" charset="0"/>
              </a:rPr>
              <a:t>   </a:t>
            </a:r>
            <a:r>
              <a:rPr kumimoji="1" lang="en-US" altLang="zh-CN" b="1" dirty="0">
                <a:solidFill>
                  <a:srgbClr val="FF0000"/>
                </a:solidFill>
                <a:latin typeface="Comic Sans MS" panose="030F0702030302020204" pitchFamily="66" charset="0"/>
              </a:rPr>
              <a:t>Yes, he did.</a:t>
            </a:r>
          </a:p>
          <a:p>
            <a:pPr>
              <a:spcBef>
                <a:spcPct val="50000"/>
              </a:spcBef>
            </a:pPr>
            <a:r>
              <a:rPr kumimoji="1" lang="en-US" altLang="zh-CN" b="1" dirty="0">
                <a:latin typeface="Comic Sans MS" panose="030F0702030302020204" pitchFamily="66" charset="0"/>
              </a:rPr>
              <a:t>6. Did he finally start to change China?</a:t>
            </a:r>
          </a:p>
          <a:p>
            <a:pPr>
              <a:spcBef>
                <a:spcPct val="50000"/>
              </a:spcBef>
            </a:pPr>
            <a:r>
              <a:rPr kumimoji="1" lang="en-US" altLang="zh-CN" b="1" dirty="0">
                <a:latin typeface="Comic Sans MS" panose="030F0702030302020204" pitchFamily="66" charset="0"/>
              </a:rPr>
              <a:t>   </a:t>
            </a:r>
            <a:r>
              <a:rPr kumimoji="1" lang="en-US" altLang="zh-CN" b="1" dirty="0">
                <a:solidFill>
                  <a:srgbClr val="FF0000"/>
                </a:solidFill>
                <a:latin typeface="Comic Sans MS" panose="030F0702030302020204" pitchFamily="66" charset="0"/>
              </a:rPr>
              <a:t>Yes, he did.</a:t>
            </a:r>
          </a:p>
        </p:txBody>
      </p:sp>
    </p:spTree>
  </p:cSld>
  <p:clrMapOvr>
    <a:masterClrMapping/>
  </p:clrMapOvr>
  <p:transition>
    <p:circle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 descr="200559102746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727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651" name="Text Box 3"/>
          <p:cNvSpPr txBox="1">
            <a:spLocks noChangeArrowheads="1"/>
          </p:cNvSpPr>
          <p:nvPr/>
        </p:nvSpPr>
        <p:spPr bwMode="auto">
          <a:xfrm>
            <a:off x="539750" y="620713"/>
            <a:ext cx="8305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dirty="0">
                <a:latin typeface="Comic Sans MS" panose="030F0702030302020204" pitchFamily="66" charset="0"/>
              </a:rPr>
              <a:t>7. What did he do?</a:t>
            </a:r>
          </a:p>
        </p:txBody>
      </p:sp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900113" y="1196975"/>
            <a:ext cx="541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dirty="0">
                <a:latin typeface="Comic Sans MS" panose="030F0702030302020204" pitchFamily="66" charset="0"/>
              </a:rPr>
              <a:t>He was </a:t>
            </a:r>
            <a:r>
              <a:rPr kumimoji="1"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against</a:t>
            </a:r>
            <a:r>
              <a:rPr kumimoji="1" lang="en-US" altLang="zh-CN" sz="2800" b="1" dirty="0">
                <a:latin typeface="Comic Sans MS" panose="030F0702030302020204" pitchFamily="66" charset="0"/>
              </a:rPr>
              <a:t> the </a:t>
            </a:r>
            <a:r>
              <a:rPr kumimoji="1"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emperor.</a:t>
            </a:r>
          </a:p>
        </p:txBody>
      </p:sp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900113" y="1844675"/>
            <a:ext cx="8001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dirty="0">
                <a:latin typeface="Comic Sans MS" panose="030F0702030302020204" pitchFamily="66" charset="0"/>
              </a:rPr>
              <a:t>He tried to change China and </a:t>
            </a:r>
            <a:r>
              <a:rPr kumimoji="1"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free</a:t>
            </a:r>
            <a:r>
              <a:rPr kumimoji="1" lang="en-US" altLang="zh-CN" sz="2800" b="1" dirty="0">
                <a:latin typeface="Comic Sans MS" panose="030F0702030302020204" pitchFamily="66" charset="0"/>
              </a:rPr>
              <a:t> the people.</a:t>
            </a:r>
          </a:p>
        </p:txBody>
      </p:sp>
      <p:sp>
        <p:nvSpPr>
          <p:cNvPr id="155654" name="Text Box 6"/>
          <p:cNvSpPr txBox="1">
            <a:spLocks noChangeArrowheads="1"/>
          </p:cNvSpPr>
          <p:nvPr/>
        </p:nvSpPr>
        <p:spPr bwMode="auto">
          <a:xfrm>
            <a:off x="468313" y="3500438"/>
            <a:ext cx="8382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dirty="0">
                <a:latin typeface="Comic Sans MS" panose="030F0702030302020204" pitchFamily="66" charset="0"/>
              </a:rPr>
              <a:t>8. Where can we go if we want to know more        about Dr Sun Yatsen?</a:t>
            </a:r>
          </a:p>
        </p:txBody>
      </p:sp>
      <p:sp>
        <p:nvSpPr>
          <p:cNvPr id="155655" name="Text Box 7"/>
          <p:cNvSpPr txBox="1">
            <a:spLocks noChangeArrowheads="1"/>
          </p:cNvSpPr>
          <p:nvPr/>
        </p:nvSpPr>
        <p:spPr bwMode="auto">
          <a:xfrm>
            <a:off x="755650" y="4652963"/>
            <a:ext cx="7086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dirty="0">
                <a:latin typeface="Comic Sans MS" panose="030F0702030302020204" pitchFamily="66" charset="0"/>
              </a:rPr>
              <a:t>We can go to the Dr Sun Yatsen</a:t>
            </a:r>
            <a:r>
              <a:rPr kumimoji="1"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Memorial Hall</a:t>
            </a:r>
            <a:r>
              <a:rPr kumimoji="1" lang="en-US" altLang="zh-CN" sz="2800" b="1" dirty="0">
                <a:latin typeface="Comic Sans MS" panose="030F0702030302020204" pitchFamily="66" charset="0"/>
              </a:rPr>
              <a:t>.</a:t>
            </a:r>
          </a:p>
        </p:txBody>
      </p:sp>
    </p:spTree>
  </p:cSld>
  <p:clrMapOvr>
    <a:masterClrMapping/>
  </p:clrMapOvr>
  <p:transition>
    <p:circle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2" grpId="0" autoUpdateAnimBg="0"/>
      <p:bldP spid="155653" grpId="0" autoUpdateAnimBg="0"/>
      <p:bldP spid="15565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rose1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059" name="Text Box 3"/>
          <p:cNvSpPr txBox="1">
            <a:spLocks noChangeArrowheads="1"/>
          </p:cNvSpPr>
          <p:nvPr/>
        </p:nvSpPr>
        <p:spPr bwMode="auto">
          <a:xfrm>
            <a:off x="304800" y="0"/>
            <a:ext cx="7772400" cy="22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4800" i="1" dirty="0">
                <a:solidFill>
                  <a:srgbClr val="2A7A4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行楷" panose="02010800040101010101" pitchFamily="2" charset="-122"/>
              </a:rPr>
              <a:t>Memory  challenge</a:t>
            </a:r>
            <a:r>
              <a:rPr kumimoji="1" lang="zh-CN" altLang="en-US" sz="4800" i="1" dirty="0">
                <a:solidFill>
                  <a:srgbClr val="2A7A4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行楷" panose="02010800040101010101" pitchFamily="2" charset="-122"/>
              </a:rPr>
              <a:t>（记忆大挑战）</a:t>
            </a:r>
            <a:r>
              <a:rPr kumimoji="1" lang="en-US" altLang="zh-CN" sz="4800" i="1" dirty="0">
                <a:solidFill>
                  <a:srgbClr val="2A7A4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行楷" panose="02010800040101010101" pitchFamily="2" charset="-122"/>
              </a:rPr>
              <a:t>pay attention to these words</a:t>
            </a:r>
          </a:p>
        </p:txBody>
      </p:sp>
      <p:sp>
        <p:nvSpPr>
          <p:cNvPr id="173060" name="Text Box 4"/>
          <p:cNvSpPr txBox="1">
            <a:spLocks noChangeArrowheads="1"/>
          </p:cNvSpPr>
          <p:nvPr/>
        </p:nvSpPr>
        <p:spPr bwMode="auto">
          <a:xfrm>
            <a:off x="1066800" y="23622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1" lang="zh-CN" altLang="zh-CN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3061" name="Rectangle 5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kumimoji="1" lang="zh-CN" altLang="zh-CN" sz="4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3062" name="AutoShape 6"/>
          <p:cNvSpPr>
            <a:spLocks noChangeArrowheads="1"/>
          </p:cNvSpPr>
          <p:nvPr/>
        </p:nvSpPr>
        <p:spPr bwMode="auto">
          <a:xfrm>
            <a:off x="0" y="4038600"/>
            <a:ext cx="1981200" cy="1447800"/>
          </a:xfrm>
          <a:prstGeom prst="cloudCallout">
            <a:avLst>
              <a:gd name="adj1" fmla="val 113782"/>
              <a:gd name="adj2" fmla="val 79495"/>
            </a:avLst>
          </a:prstGeom>
          <a:solidFill>
            <a:schemeClr val="bg1"/>
          </a:solidFill>
          <a:ln w="9525">
            <a:solidFill>
              <a:srgbClr val="FF00FF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zh-CN" sz="2800" b="1"/>
          </a:p>
        </p:txBody>
      </p:sp>
      <p:sp>
        <p:nvSpPr>
          <p:cNvPr id="173063" name="AutoShape 7"/>
          <p:cNvSpPr>
            <a:spLocks noChangeArrowheads="1"/>
          </p:cNvSpPr>
          <p:nvPr/>
        </p:nvSpPr>
        <p:spPr bwMode="auto">
          <a:xfrm>
            <a:off x="762000" y="2667000"/>
            <a:ext cx="2286000" cy="1600200"/>
          </a:xfrm>
          <a:prstGeom prst="cloudCallout">
            <a:avLst>
              <a:gd name="adj1" fmla="val 55069"/>
              <a:gd name="adj2" fmla="val 154861"/>
            </a:avLst>
          </a:prstGeom>
          <a:solidFill>
            <a:schemeClr val="bg1"/>
          </a:solidFill>
          <a:ln w="9525">
            <a:solidFill>
              <a:srgbClr val="FF00FF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zh-CN" sz="1800"/>
          </a:p>
        </p:txBody>
      </p:sp>
      <p:sp>
        <p:nvSpPr>
          <p:cNvPr id="173064" name="AutoShape 8"/>
          <p:cNvSpPr>
            <a:spLocks noChangeArrowheads="1"/>
          </p:cNvSpPr>
          <p:nvPr/>
        </p:nvSpPr>
        <p:spPr bwMode="auto">
          <a:xfrm>
            <a:off x="2590800" y="1905000"/>
            <a:ext cx="2514600" cy="1447800"/>
          </a:xfrm>
          <a:prstGeom prst="cloudCallout">
            <a:avLst>
              <a:gd name="adj1" fmla="val -16981"/>
              <a:gd name="adj2" fmla="val 207676"/>
            </a:avLst>
          </a:prstGeom>
          <a:solidFill>
            <a:schemeClr val="bg1"/>
          </a:solidFill>
          <a:ln w="9525">
            <a:solidFill>
              <a:srgbClr val="FF00FF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zh-CN" sz="1800"/>
          </a:p>
        </p:txBody>
      </p:sp>
      <p:sp>
        <p:nvSpPr>
          <p:cNvPr id="173065" name="AutoShape 9"/>
          <p:cNvSpPr>
            <a:spLocks noChangeArrowheads="1"/>
          </p:cNvSpPr>
          <p:nvPr/>
        </p:nvSpPr>
        <p:spPr bwMode="auto">
          <a:xfrm>
            <a:off x="4876800" y="2057400"/>
            <a:ext cx="2286000" cy="1447800"/>
          </a:xfrm>
          <a:prstGeom prst="cloudCallout">
            <a:avLst>
              <a:gd name="adj1" fmla="val -83889"/>
              <a:gd name="adj2" fmla="val 185634"/>
            </a:avLst>
          </a:prstGeom>
          <a:solidFill>
            <a:schemeClr val="bg1"/>
          </a:solidFill>
          <a:ln w="9525">
            <a:solidFill>
              <a:srgbClr val="FF00FF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zh-CN" sz="1800"/>
          </a:p>
        </p:txBody>
      </p:sp>
      <p:sp>
        <p:nvSpPr>
          <p:cNvPr id="173066" name="AutoShape 10"/>
          <p:cNvSpPr>
            <a:spLocks noChangeArrowheads="1"/>
          </p:cNvSpPr>
          <p:nvPr/>
        </p:nvSpPr>
        <p:spPr bwMode="auto">
          <a:xfrm>
            <a:off x="5943600" y="3200400"/>
            <a:ext cx="2133600" cy="1447800"/>
          </a:xfrm>
          <a:prstGeom prst="cloudCallout">
            <a:avLst>
              <a:gd name="adj1" fmla="val -94495"/>
              <a:gd name="adj2" fmla="val 93421"/>
            </a:avLst>
          </a:prstGeom>
          <a:solidFill>
            <a:schemeClr val="bg1"/>
          </a:solidFill>
          <a:ln w="9525">
            <a:solidFill>
              <a:srgbClr val="FF00FF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zh-CN" sz="1800">
              <a:solidFill>
                <a:srgbClr val="66FF99"/>
              </a:solidFill>
            </a:endParaRPr>
          </a:p>
        </p:txBody>
      </p:sp>
      <p:sp>
        <p:nvSpPr>
          <p:cNvPr id="173067" name="Rectangle 11"/>
          <p:cNvSpPr>
            <a:spLocks noChangeArrowheads="1"/>
          </p:cNvSpPr>
          <p:nvPr/>
        </p:nvSpPr>
        <p:spPr bwMode="auto">
          <a:xfrm>
            <a:off x="2514600" y="5867400"/>
            <a:ext cx="37623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4000" b="1" i="1" dirty="0">
                <a:solidFill>
                  <a:srgbClr val="FF3300"/>
                </a:solidFill>
                <a:latin typeface="Comic Sans MS" panose="030F0702030302020204" pitchFamily="66" charset="0"/>
                <a:ea typeface="华文彩云" panose="02010800040101010101" pitchFamily="2" charset="-122"/>
              </a:rPr>
              <a:t>Dr Sun Yatsen</a:t>
            </a:r>
          </a:p>
        </p:txBody>
      </p:sp>
      <p:sp>
        <p:nvSpPr>
          <p:cNvPr id="173068" name="Text Box 12"/>
          <p:cNvSpPr txBox="1">
            <a:spLocks noChangeArrowheads="1"/>
          </p:cNvSpPr>
          <p:nvPr/>
        </p:nvSpPr>
        <p:spPr bwMode="auto">
          <a:xfrm>
            <a:off x="0" y="4343400"/>
            <a:ext cx="1752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 dirty="0">
                <a:latin typeface="Comic Sans MS" panose="030F0702030302020204" pitchFamily="66" charset="0"/>
              </a:rPr>
              <a:t>be born</a:t>
            </a:r>
          </a:p>
        </p:txBody>
      </p:sp>
      <p:sp>
        <p:nvSpPr>
          <p:cNvPr id="173069" name="Text Box 13"/>
          <p:cNvSpPr txBox="1">
            <a:spLocks noChangeArrowheads="1"/>
          </p:cNvSpPr>
          <p:nvPr/>
        </p:nvSpPr>
        <p:spPr bwMode="auto">
          <a:xfrm>
            <a:off x="1295400" y="2819400"/>
            <a:ext cx="2362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 dirty="0">
                <a:latin typeface="Comic Sans MS" panose="030F0702030302020204" pitchFamily="66" charset="0"/>
              </a:rPr>
              <a:t>famous person</a:t>
            </a:r>
          </a:p>
        </p:txBody>
      </p:sp>
      <p:sp>
        <p:nvSpPr>
          <p:cNvPr id="173070" name="Text Box 14"/>
          <p:cNvSpPr txBox="1">
            <a:spLocks noChangeArrowheads="1"/>
          </p:cNvSpPr>
          <p:nvPr/>
        </p:nvSpPr>
        <p:spPr bwMode="auto">
          <a:xfrm>
            <a:off x="3124200" y="2438400"/>
            <a:ext cx="144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 dirty="0">
                <a:latin typeface="Comic Sans MS" panose="030F0702030302020204" pitchFamily="66" charset="0"/>
              </a:rPr>
              <a:t>leader</a:t>
            </a:r>
          </a:p>
        </p:txBody>
      </p:sp>
      <p:sp>
        <p:nvSpPr>
          <p:cNvPr id="173071" name="Text Box 15"/>
          <p:cNvSpPr txBox="1">
            <a:spLocks noChangeArrowheads="1"/>
          </p:cNvSpPr>
          <p:nvPr/>
        </p:nvSpPr>
        <p:spPr bwMode="auto">
          <a:xfrm>
            <a:off x="5029200" y="2514600"/>
            <a:ext cx="182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 dirty="0">
                <a:latin typeface="Comic Sans MS" panose="030F0702030302020204" pitchFamily="66" charset="0"/>
              </a:rPr>
              <a:t>emperor</a:t>
            </a:r>
          </a:p>
        </p:txBody>
      </p:sp>
      <p:sp>
        <p:nvSpPr>
          <p:cNvPr id="173072" name="Text Box 16"/>
          <p:cNvSpPr txBox="1">
            <a:spLocks noChangeArrowheads="1"/>
          </p:cNvSpPr>
          <p:nvPr/>
        </p:nvSpPr>
        <p:spPr bwMode="auto">
          <a:xfrm>
            <a:off x="6324600" y="3505200"/>
            <a:ext cx="182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 dirty="0">
                <a:latin typeface="Comic Sans MS" panose="030F0702030302020204" pitchFamily="66" charset="0"/>
              </a:rPr>
              <a:t>free</a:t>
            </a:r>
          </a:p>
        </p:txBody>
      </p:sp>
      <p:pic>
        <p:nvPicPr>
          <p:cNvPr id="173073" name="Picture 17" descr="00181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838200"/>
            <a:ext cx="731838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74" name="Picture 18" descr="next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800" y="6324600"/>
            <a:ext cx="838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75" name="Picture 19" descr="0049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29600" y="6172200"/>
            <a:ext cx="5937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76" name="Picture 20" descr="next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6248400"/>
            <a:ext cx="838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077" name="AutoShape 21"/>
          <p:cNvSpPr>
            <a:spLocks noChangeArrowheads="1"/>
          </p:cNvSpPr>
          <p:nvPr/>
        </p:nvSpPr>
        <p:spPr bwMode="auto">
          <a:xfrm>
            <a:off x="6096000" y="4572000"/>
            <a:ext cx="2514600" cy="1295400"/>
          </a:xfrm>
          <a:prstGeom prst="cloudCallout">
            <a:avLst>
              <a:gd name="adj1" fmla="val -61301"/>
              <a:gd name="adj2" fmla="val 47181"/>
            </a:avLst>
          </a:prstGeom>
          <a:solidFill>
            <a:schemeClr val="bg1"/>
          </a:solidFill>
          <a:ln w="9525">
            <a:solidFill>
              <a:srgbClr val="FF00FF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zh-CN" sz="1800"/>
          </a:p>
        </p:txBody>
      </p:sp>
      <p:sp>
        <p:nvSpPr>
          <p:cNvPr id="173079" name="Text Box 23"/>
          <p:cNvSpPr txBox="1">
            <a:spLocks noChangeArrowheads="1"/>
          </p:cNvSpPr>
          <p:nvPr/>
        </p:nvSpPr>
        <p:spPr bwMode="auto">
          <a:xfrm>
            <a:off x="6629400" y="4876800"/>
            <a:ext cx="182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 dirty="0">
                <a:latin typeface="Comic Sans MS" panose="030F0702030302020204" pitchFamily="66" charset="0"/>
              </a:rPr>
              <a:t>finally</a:t>
            </a:r>
          </a:p>
        </p:txBody>
      </p:sp>
    </p:spTree>
  </p:cSld>
  <p:clrMapOvr>
    <a:masterClrMapping/>
  </p:clrMapOvr>
  <p:transition>
    <p:circle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3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3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8" grpId="0" autoUpdateAnimBg="0"/>
      <p:bldP spid="173069" grpId="0" autoUpdateAnimBg="0"/>
      <p:bldP spid="173070" grpId="0" autoUpdateAnimBg="0"/>
      <p:bldP spid="173071" grpId="0" autoUpdateAnimBg="0"/>
      <p:bldP spid="173072" grpId="0" autoUpdateAnimBg="0"/>
      <p:bldP spid="173079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9" name="Picture 5" descr="1203420q11334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5110" name="WordArt 6"/>
          <p:cNvSpPr>
            <a:spLocks noChangeArrowheads="1" noChangeShapeType="1" noTextEdit="1"/>
          </p:cNvSpPr>
          <p:nvPr/>
        </p:nvSpPr>
        <p:spPr bwMode="auto">
          <a:xfrm>
            <a:off x="685800" y="1828800"/>
            <a:ext cx="7772400" cy="24415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kern="10" dirty="0">
                <a:solidFill>
                  <a:srgbClr val="FF99CC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 panose="030F0702030302020204"/>
              </a:rPr>
              <a:t>Please read the </a:t>
            </a:r>
          </a:p>
          <a:p>
            <a:pPr algn="ctr"/>
            <a:r>
              <a:rPr lang="en-US" altLang="zh-CN" kern="10" dirty="0">
                <a:solidFill>
                  <a:srgbClr val="FF99CC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 panose="030F0702030302020204"/>
              </a:rPr>
              <a:t>dialogue together!</a:t>
            </a:r>
            <a:endParaRPr lang="zh-CN" altLang="en-US" kern="10">
              <a:solidFill>
                <a:srgbClr val="FF99CC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Comic Sans MS" panose="030F0702030302020204"/>
            </a:endParaRPr>
          </a:p>
        </p:txBody>
      </p:sp>
    </p:spTree>
  </p:cSld>
  <p:clrMapOvr>
    <a:masterClrMapping/>
  </p:clrMapOvr>
  <p:transition>
    <p:circle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7" name="Picture 7" descr="A5_001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7200" y="0"/>
            <a:ext cx="1066800" cy="94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447675" y="1143000"/>
            <a:ext cx="8686800" cy="302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zh-CN" sz="4800" dirty="0">
              <a:solidFill>
                <a:srgbClr val="FF66CC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4800" dirty="0">
                <a:solidFill>
                  <a:srgbClr val="FF66CC"/>
                </a:solidFill>
                <a:latin typeface="Comic Sans MS" panose="030F0702030302020204" pitchFamily="66" charset="0"/>
              </a:rPr>
              <a:t>Please do the exercises now!</a:t>
            </a:r>
          </a:p>
          <a:p>
            <a:pPr>
              <a:spcBef>
                <a:spcPct val="50000"/>
              </a:spcBef>
            </a:pPr>
            <a:endParaRPr lang="en-US" altLang="zh-CN" sz="4800" dirty="0">
              <a:solidFill>
                <a:srgbClr val="FF66CC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circle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 descr="背景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987" name="Picture 3" descr="march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219200"/>
            <a:ext cx="1600200" cy="93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988" name="Picture 4" descr="dongb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457200"/>
            <a:ext cx="971550" cy="89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989" name="Picture 5" descr="dongb5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71600" y="2057400"/>
            <a:ext cx="742950" cy="68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990" name="Picture 6" descr="ZW_03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1400" y="6205538"/>
            <a:ext cx="722313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91" name="Picture 7" descr="SUN_094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72400" y="152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92" name="Picture 8" descr="0024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001000" y="1905000"/>
            <a:ext cx="762000" cy="64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993" name="Picture 9" descr="ZW_03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5867400"/>
            <a:ext cx="72231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94" name="Picture 10" descr="GIF-516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019800" y="5334000"/>
            <a:ext cx="7620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95" name="Text Box 11"/>
          <p:cNvSpPr txBox="1">
            <a:spLocks noChangeArrowheads="1"/>
          </p:cNvSpPr>
          <p:nvPr/>
        </p:nvSpPr>
        <p:spPr bwMode="auto">
          <a:xfrm>
            <a:off x="2438400" y="1676400"/>
            <a:ext cx="4572000" cy="244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dirty="0">
                <a:solidFill>
                  <a:srgbClr val="FF3300"/>
                </a:solidFill>
                <a:latin typeface="Comic Sans MS" panose="030F0702030302020204" pitchFamily="66" charset="0"/>
              </a:rPr>
              <a:t>1. Copy the new words.</a:t>
            </a:r>
          </a:p>
          <a:p>
            <a:pPr>
              <a:spcBef>
                <a:spcPct val="50000"/>
              </a:spcBef>
            </a:pPr>
            <a:r>
              <a:rPr kumimoji="1" lang="en-US" altLang="zh-CN" sz="2800" b="1" dirty="0">
                <a:solidFill>
                  <a:srgbClr val="FF3300"/>
                </a:solidFill>
                <a:latin typeface="Comic Sans MS" panose="030F0702030302020204" pitchFamily="66" charset="0"/>
              </a:rPr>
              <a:t>2. Listen to the dialogue</a:t>
            </a:r>
          </a:p>
          <a:p>
            <a:pPr>
              <a:spcBef>
                <a:spcPct val="50000"/>
              </a:spcBef>
            </a:pPr>
            <a:r>
              <a:rPr kumimoji="1" lang="en-US" altLang="zh-CN" sz="2800" b="1" dirty="0">
                <a:solidFill>
                  <a:srgbClr val="FF3300"/>
                </a:solidFill>
                <a:latin typeface="Comic Sans MS" panose="030F0702030302020204" pitchFamily="66" charset="0"/>
              </a:rPr>
              <a:t>    and read  it 5 times.</a:t>
            </a:r>
          </a:p>
          <a:p>
            <a:pPr>
              <a:spcBef>
                <a:spcPct val="50000"/>
              </a:spcBef>
            </a:pPr>
            <a:r>
              <a:rPr kumimoji="1" lang="en-US" altLang="zh-CN" sz="2800" b="1" dirty="0">
                <a:solidFill>
                  <a:srgbClr val="FF3300"/>
                </a:solidFill>
                <a:latin typeface="Comic Sans MS" panose="030F0702030302020204" pitchFamily="66" charset="0"/>
              </a:rPr>
              <a:t>3. Finish 《</a:t>
            </a:r>
            <a:r>
              <a:rPr kumimoji="1" lang="zh-CN" altLang="en-US" sz="2800" b="1" dirty="0">
                <a:solidFill>
                  <a:srgbClr val="FF3300"/>
                </a:solidFill>
                <a:latin typeface="Comic Sans MS" panose="030F0702030302020204" pitchFamily="66" charset="0"/>
              </a:rPr>
              <a:t>目标</a:t>
            </a:r>
            <a:r>
              <a:rPr kumimoji="1" lang="en-US" altLang="zh-CN" sz="2800" b="1" dirty="0">
                <a:solidFill>
                  <a:srgbClr val="FF3300"/>
                </a:solidFill>
                <a:latin typeface="Comic Sans MS" panose="030F0702030302020204" pitchFamily="66" charset="0"/>
              </a:rPr>
              <a:t>》P42-43</a:t>
            </a:r>
          </a:p>
        </p:txBody>
      </p:sp>
      <p:sp>
        <p:nvSpPr>
          <p:cNvPr id="169996" name="Text Box 12"/>
          <p:cNvSpPr txBox="1">
            <a:spLocks noChangeArrowheads="1"/>
          </p:cNvSpPr>
          <p:nvPr/>
        </p:nvSpPr>
        <p:spPr bwMode="auto">
          <a:xfrm>
            <a:off x="2667000" y="914400"/>
            <a:ext cx="381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4000" b="1" i="1" dirty="0">
                <a:solidFill>
                  <a:srgbClr val="008000"/>
                </a:solidFill>
                <a:latin typeface="Comic Sans MS" panose="030F0702030302020204" pitchFamily="66" charset="0"/>
              </a:rPr>
              <a:t>Homework:</a:t>
            </a:r>
          </a:p>
        </p:txBody>
      </p:sp>
    </p:spTree>
  </p:cSld>
  <p:clrMapOvr>
    <a:masterClrMapping/>
  </p:clrMapOvr>
  <p:transition>
    <p:circle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Text Box 3"/>
          <p:cNvSpPr txBox="1">
            <a:spLocks noChangeArrowheads="1"/>
          </p:cNvSpPr>
          <p:nvPr/>
        </p:nvSpPr>
        <p:spPr bwMode="auto">
          <a:xfrm>
            <a:off x="457200" y="4953000"/>
            <a:ext cx="815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He </a:t>
            </a:r>
            <a:r>
              <a:rPr kumimoji="1"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was born</a:t>
            </a:r>
            <a:r>
              <a:rPr kumimoji="1" lang="en-US" altLang="zh-CN" sz="32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 in </a:t>
            </a:r>
            <a:r>
              <a:rPr kumimoji="1" lang="en-US" altLang="zh-CN" sz="3200" b="1" dirty="0">
                <a:solidFill>
                  <a:schemeClr val="accent2"/>
                </a:solidFill>
                <a:latin typeface="Comic Sans MS" panose="030F0702030302020204" pitchFamily="66" charset="0"/>
                <a:hlinkClick r:id="rId3" action="ppaction://hlinksldjump"/>
              </a:rPr>
              <a:t>Zhongshan</a:t>
            </a:r>
            <a:r>
              <a:rPr kumimoji="1" lang="en-US" altLang="zh-CN" sz="32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, Guangdong.</a:t>
            </a:r>
          </a:p>
        </p:txBody>
      </p:sp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2895600" y="2060575"/>
            <a:ext cx="624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1" lang="zh-CN" altLang="zh-CN" sz="2800" b="1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2771775" y="3552825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kumimoji="1" lang="zh-CN" altLang="zh-CN" sz="2800" b="1">
              <a:solidFill>
                <a:schemeClr val="accent2"/>
              </a:solidFill>
            </a:endParaRPr>
          </a:p>
        </p:txBody>
      </p:sp>
      <p:pic>
        <p:nvPicPr>
          <p:cNvPr id="149518" name="Picture 14" descr="2007101215422523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4800" y="228600"/>
            <a:ext cx="4191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519" name="Picture 15" descr="200510795448734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38600" y="1447800"/>
            <a:ext cx="48736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520" name="AutoShape 16"/>
          <p:cNvSpPr>
            <a:spLocks noChangeArrowheads="1"/>
          </p:cNvSpPr>
          <p:nvPr/>
        </p:nvSpPr>
        <p:spPr bwMode="auto">
          <a:xfrm>
            <a:off x="4572000" y="3124200"/>
            <a:ext cx="1800225" cy="457200"/>
          </a:xfrm>
          <a:prstGeom prst="rightArrow">
            <a:avLst>
              <a:gd name="adj1" fmla="val 50000"/>
              <a:gd name="adj2" fmla="val 98438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9521" name="Rectangle 17"/>
          <p:cNvSpPr>
            <a:spLocks noChangeArrowheads="1"/>
          </p:cNvSpPr>
          <p:nvPr/>
        </p:nvSpPr>
        <p:spPr bwMode="auto">
          <a:xfrm>
            <a:off x="5334000" y="228600"/>
            <a:ext cx="34909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former residence</a:t>
            </a:r>
          </a:p>
          <a:p>
            <a:r>
              <a:rPr lang="en-US" altLang="zh-CN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(</a:t>
            </a:r>
            <a:r>
              <a:rPr lang="zh-CN" altLang="en-US" sz="3200">
                <a:solidFill>
                  <a:srgbClr val="0000FF"/>
                </a:solidFill>
                <a:latin typeface="Comic Sans MS" panose="030F0702030302020204" pitchFamily="66" charset="0"/>
              </a:rPr>
              <a:t>故居</a:t>
            </a:r>
            <a:r>
              <a:rPr lang="en-US" altLang="zh-CN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149522" name="Line 18"/>
          <p:cNvSpPr>
            <a:spLocks noChangeShapeType="1"/>
          </p:cNvSpPr>
          <p:nvPr/>
        </p:nvSpPr>
        <p:spPr bwMode="auto">
          <a:xfrm flipH="1">
            <a:off x="4572000" y="609600"/>
            <a:ext cx="838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9526" name="Line 22"/>
          <p:cNvSpPr>
            <a:spLocks noChangeShapeType="1"/>
          </p:cNvSpPr>
          <p:nvPr/>
        </p:nvSpPr>
        <p:spPr bwMode="auto">
          <a:xfrm>
            <a:off x="1219200" y="5486400"/>
            <a:ext cx="1828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9527" name="WordArt 23"/>
          <p:cNvSpPr>
            <a:spLocks noChangeArrowheads="1" noChangeShapeType="1" noTextEdit="1"/>
          </p:cNvSpPr>
          <p:nvPr/>
        </p:nvSpPr>
        <p:spPr bwMode="auto">
          <a:xfrm>
            <a:off x="1371600" y="5638800"/>
            <a:ext cx="1447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kern="10">
                <a:ln w="9525">
                  <a:solidFill>
                    <a:schemeClr val="bg1"/>
                  </a:solidFill>
                  <a:round/>
                </a:ln>
                <a:solidFill>
                  <a:srgbClr val="FF00FF"/>
                </a:solidFill>
                <a:latin typeface="华康少女文字W5(P)"/>
              </a:rPr>
              <a:t>（出生）</a:t>
            </a:r>
          </a:p>
        </p:txBody>
      </p:sp>
    </p:spTree>
  </p:cSld>
  <p:clrMapOvr>
    <a:masterClrMapping/>
  </p:clrMapOvr>
  <p:transition>
    <p:circle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9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9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49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149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 autoUpdateAnimBg="0"/>
      <p:bldP spid="149520" grpId="0" animBg="1"/>
      <p:bldP spid="149526" grpId="0" animBg="1"/>
      <p:bldP spid="1495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 descr="avatar118_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429000"/>
            <a:ext cx="1371600" cy="136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5" name="AutoShape 7"/>
          <p:cNvSpPr>
            <a:spLocks noChangeArrowheads="1"/>
          </p:cNvSpPr>
          <p:nvPr/>
        </p:nvSpPr>
        <p:spPr bwMode="auto">
          <a:xfrm>
            <a:off x="2362200" y="838200"/>
            <a:ext cx="6629400" cy="2328863"/>
          </a:xfrm>
          <a:prstGeom prst="cloudCallout">
            <a:avLst>
              <a:gd name="adj1" fmla="val -63935"/>
              <a:gd name="adj2" fmla="val 70042"/>
            </a:avLst>
          </a:prstGeom>
          <a:solidFill>
            <a:srgbClr val="FF0066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kumimoji="1" lang="zh-CN" altLang="zh-CN">
              <a:solidFill>
                <a:srgbClr val="FF9900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3429000" y="1143000"/>
            <a:ext cx="52578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latin typeface="Comic Sans MS" panose="030F0702030302020204" pitchFamily="66" charset="0"/>
              </a:rPr>
              <a:t>Do you remember about Dr Sun Yatsen? Let’s check !</a:t>
            </a:r>
          </a:p>
        </p:txBody>
      </p:sp>
    </p:spTree>
  </p:cSld>
  <p:clrMapOvr>
    <a:masterClrMapping/>
  </p:clrMapOvr>
  <p:transition>
    <p:circle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 animBg="1"/>
      <p:bldP spid="327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228600" y="193675"/>
            <a:ext cx="8915400" cy="648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ct val="50000"/>
              </a:spcBef>
            </a:pPr>
            <a:r>
              <a:rPr kumimoji="1" lang="en-US" altLang="zh-CN" sz="2400" dirty="0">
                <a:latin typeface="Comic Sans MS" panose="030F0702030302020204" pitchFamily="66" charset="0"/>
              </a:rPr>
              <a:t> </a:t>
            </a:r>
            <a:r>
              <a:rPr kumimoji="1" lang="en-US" altLang="zh-CN" sz="2400" b="1" dirty="0">
                <a:latin typeface="Comic Sans MS" panose="030F0702030302020204" pitchFamily="66" charset="0"/>
              </a:rPr>
              <a:t>1.</a:t>
            </a:r>
            <a:r>
              <a:rPr kumimoji="1" lang="en-US" altLang="zh-CN" sz="2400" dirty="0">
                <a:latin typeface="Comic Sans MS" panose="030F0702030302020204" pitchFamily="66" charset="0"/>
              </a:rPr>
              <a:t> </a:t>
            </a:r>
            <a:r>
              <a:rPr kumimoji="1" lang="en-US" altLang="zh-CN" sz="2400" b="1" dirty="0">
                <a:latin typeface="Comic Sans MS" panose="030F0702030302020204" pitchFamily="66" charset="0"/>
              </a:rPr>
              <a:t>Dr Sun Yatsen was born in ______.</a:t>
            </a:r>
          </a:p>
          <a:p>
            <a:pPr>
              <a:spcBef>
                <a:spcPct val="50000"/>
              </a:spcBef>
            </a:pPr>
            <a:r>
              <a:rPr kumimoji="1" lang="en-US" altLang="zh-CN" sz="2400" b="1" dirty="0">
                <a:latin typeface="Comic Sans MS" panose="030F0702030302020204" pitchFamily="66" charset="0"/>
              </a:rPr>
              <a:t>    A. Guangzhou  B. Zhuhai   C. Zhongshan</a:t>
            </a:r>
          </a:p>
          <a:p>
            <a:pPr>
              <a:spcBef>
                <a:spcPct val="50000"/>
              </a:spcBef>
            </a:pPr>
            <a:r>
              <a:rPr kumimoji="1" lang="en-US" altLang="zh-CN" sz="2400" b="1" dirty="0">
                <a:latin typeface="Comic Sans MS" panose="030F0702030302020204" pitchFamily="66" charset="0"/>
              </a:rPr>
              <a:t>2. Dr Sun Yatsen was the father of _____ China.</a:t>
            </a:r>
          </a:p>
          <a:p>
            <a:pPr>
              <a:spcBef>
                <a:spcPct val="50000"/>
              </a:spcBef>
            </a:pPr>
            <a:r>
              <a:rPr kumimoji="1" lang="en-US" altLang="zh-CN" sz="2400" b="1" dirty="0">
                <a:latin typeface="Comic Sans MS" panose="030F0702030302020204" pitchFamily="66" charset="0"/>
              </a:rPr>
              <a:t>    A. person     B. modern     C. famous</a:t>
            </a:r>
          </a:p>
          <a:p>
            <a:pPr>
              <a:spcBef>
                <a:spcPct val="50000"/>
              </a:spcBef>
            </a:pPr>
            <a:r>
              <a:rPr kumimoji="1" lang="en-US" altLang="zh-CN" sz="2400" b="1" dirty="0">
                <a:latin typeface="Comic Sans MS" panose="030F0702030302020204" pitchFamily="66" charset="0"/>
              </a:rPr>
              <a:t>3. He was a great _____ .</a:t>
            </a:r>
          </a:p>
          <a:p>
            <a:pPr>
              <a:spcBef>
                <a:spcPct val="50000"/>
              </a:spcBef>
            </a:pPr>
            <a:r>
              <a:rPr kumimoji="1" lang="en-US" altLang="zh-CN" sz="2400" b="1" dirty="0">
                <a:latin typeface="Comic Sans MS" panose="030F0702030302020204" pitchFamily="66" charset="0"/>
              </a:rPr>
              <a:t>    A. man      B. leader       C. doctor</a:t>
            </a:r>
          </a:p>
          <a:p>
            <a:pPr>
              <a:spcBef>
                <a:spcPct val="50000"/>
              </a:spcBef>
            </a:pPr>
            <a:r>
              <a:rPr kumimoji="1" lang="en-US" altLang="zh-CN" sz="2400" b="1" dirty="0">
                <a:latin typeface="Comic Sans MS" panose="030F0702030302020204" pitchFamily="66" charset="0"/>
              </a:rPr>
              <a:t>4. Dr Sun Yatsen was against the ______.</a:t>
            </a:r>
          </a:p>
          <a:p>
            <a:pPr>
              <a:spcBef>
                <a:spcPct val="50000"/>
              </a:spcBef>
            </a:pPr>
            <a:r>
              <a:rPr kumimoji="1" lang="en-US" altLang="zh-CN" sz="2400" b="1" dirty="0">
                <a:latin typeface="Comic Sans MS" panose="030F0702030302020204" pitchFamily="66" charset="0"/>
              </a:rPr>
              <a:t>    A. emperor      B. people        C. country</a:t>
            </a:r>
          </a:p>
          <a:p>
            <a:pPr>
              <a:spcBef>
                <a:spcPct val="50000"/>
              </a:spcBef>
            </a:pPr>
            <a:r>
              <a:rPr kumimoji="1" lang="en-US" altLang="zh-CN" sz="2400" b="1" dirty="0">
                <a:latin typeface="Comic Sans MS" panose="030F0702030302020204" pitchFamily="66" charset="0"/>
              </a:rPr>
              <a:t>5. Dr Sun Yatsen tried to ______ the people.</a:t>
            </a:r>
          </a:p>
          <a:p>
            <a:pPr>
              <a:spcBef>
                <a:spcPct val="50000"/>
              </a:spcBef>
            </a:pPr>
            <a:r>
              <a:rPr kumimoji="1" lang="en-US" altLang="zh-CN" sz="2400" b="1" dirty="0">
                <a:latin typeface="Comic Sans MS" panose="030F0702030302020204" pitchFamily="66" charset="0"/>
              </a:rPr>
              <a:t>    A. busy    B. change     C. free</a:t>
            </a:r>
          </a:p>
          <a:p>
            <a:pPr>
              <a:spcBef>
                <a:spcPct val="50000"/>
              </a:spcBef>
            </a:pPr>
            <a:r>
              <a:rPr kumimoji="1" lang="en-US" altLang="zh-CN" sz="2400" b="1" dirty="0">
                <a:latin typeface="Comic Sans MS" panose="030F0702030302020204" pitchFamily="66" charset="0"/>
              </a:rPr>
              <a:t>6. ______ he started to change China.</a:t>
            </a:r>
          </a:p>
          <a:p>
            <a:pPr>
              <a:spcBef>
                <a:spcPct val="50000"/>
              </a:spcBef>
            </a:pPr>
            <a:r>
              <a:rPr kumimoji="1" lang="en-US" altLang="zh-CN" sz="2400" b="1" dirty="0">
                <a:latin typeface="Comic Sans MS" panose="030F0702030302020204" pitchFamily="66" charset="0"/>
              </a:rPr>
              <a:t>    A. Finally    B. First     C. second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5181600" y="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FF0066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5791200" y="114300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FF0066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3200400" y="220980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FF0066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4419600" y="441960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FF0066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990600" y="548640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FF0066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5791200" y="327660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FF0066"/>
                </a:solidFill>
                <a:latin typeface="Comic Sans MS" panose="030F0702030302020204" pitchFamily="66" charset="0"/>
              </a:rPr>
              <a:t>A</a:t>
            </a:r>
          </a:p>
        </p:txBody>
      </p:sp>
    </p:spTree>
  </p:cSld>
  <p:clrMapOvr>
    <a:masterClrMapping/>
  </p:clrMapOvr>
  <p:transition>
    <p:circle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7" grpId="0"/>
      <p:bldP spid="56328" grpId="0"/>
      <p:bldP spid="56329" grpId="0"/>
      <p:bldP spid="56330" grpId="0"/>
      <p:bldP spid="56331" grpId="0"/>
      <p:bldP spid="563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FR709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2638425" y="1058863"/>
            <a:ext cx="392271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5778" tIns="27889" rIns="55778" bIns="27889"/>
          <a:lstStyle/>
          <a:p>
            <a:pPr algn="ctr"/>
            <a:endParaRPr lang="zh-CN" altLang="zh-CN" sz="1800"/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0" y="-238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pic>
        <p:nvPicPr>
          <p:cNvPr id="92166" name="Picture 6" descr="3791562-hbian2010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1296988"/>
            <a:ext cx="38100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1" name="WordArt 41"/>
          <p:cNvSpPr>
            <a:spLocks noChangeArrowheads="1" noChangeShapeType="1" noTextEdit="1"/>
          </p:cNvSpPr>
          <p:nvPr/>
        </p:nvSpPr>
        <p:spPr bwMode="auto">
          <a:xfrm>
            <a:off x="1600200" y="1371600"/>
            <a:ext cx="6019800" cy="2667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CN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CC99FF"/>
                </a:solidFill>
                <a:latin typeface="Comic Sans MS" panose="030F0702030302020204"/>
              </a:rPr>
              <a:t>Very good !</a:t>
            </a:r>
            <a:endParaRPr lang="zh-CN" altLang="en-US" kern="10">
              <a:ln w="9525">
                <a:solidFill>
                  <a:srgbClr val="000000"/>
                </a:solidFill>
                <a:round/>
              </a:ln>
              <a:solidFill>
                <a:srgbClr val="CC99FF"/>
              </a:solidFill>
              <a:latin typeface="Comic Sans MS" panose="030F0702030302020204"/>
            </a:endParaRPr>
          </a:p>
        </p:txBody>
      </p:sp>
    </p:spTree>
  </p:cSld>
  <p:clrMapOvr>
    <a:masterClrMapping/>
  </p:clrMapOvr>
  <p:transition>
    <p:circle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2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2" name="WordArt 10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239000" cy="2057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altLang="zh-CN" kern="10" dirty="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 panose="030F0702030302020204"/>
              </a:rPr>
              <a:t>Let's learn the new words</a:t>
            </a:r>
            <a:endParaRPr lang="zh-CN" altLang="en-US" kern="10" dirty="0"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Comic Sans MS" panose="030F0702030302020204"/>
            </a:endParaRPr>
          </a:p>
        </p:txBody>
      </p:sp>
    </p:spTree>
  </p:cSld>
  <p:clrMapOvr>
    <a:masterClrMapping/>
  </p:clrMapOvr>
  <p:transition>
    <p:circle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2" name="Picture 4" descr="U7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6" name="Picture 4" descr="U7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525</Words>
  <Application>Microsoft Office PowerPoint</Application>
  <PresentationFormat>全屏显示(4:3)</PresentationFormat>
  <Paragraphs>101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Adobe Caslon Pro Bold</vt:lpstr>
      <vt:lpstr>华康少女文字W5(P)</vt:lpstr>
      <vt:lpstr>华文彩云</vt:lpstr>
      <vt:lpstr>华文行楷</vt:lpstr>
      <vt:lpstr>宋体</vt:lpstr>
      <vt:lpstr>微软雅黑</vt:lpstr>
      <vt:lpstr>Arial</vt:lpstr>
      <vt:lpstr>Comic Sans MS</vt:lpstr>
      <vt:lpstr>Rockwell Extra Bold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2023-01-16T20:29:37Z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8774687DF5A844A9A26CBA494C287212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