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61" r:id="rId3"/>
    <p:sldId id="256" r:id="rId4"/>
    <p:sldId id="296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805"/>
    <a:srgbClr val="F3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2742" y="-126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4543140" cy="1491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686987" y="673172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4543140" cy="14919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634695"/>
            <a:ext cx="12192000" cy="60939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401958"/>
            <a:ext cx="12192000" cy="345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52061" y="2875549"/>
            <a:ext cx="7139939" cy="36451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693694"/>
            <a:ext cx="12192000" cy="3164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6096001" cy="2001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192000" cy="6485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325978"/>
            <a:ext cx="12192000" cy="1536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1428-91F4-475D-A7F4-1E2ADC42D67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D033-4079-4DC4-BBFB-4CDB0B326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2695075" cy="885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s4a0np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2022-04-10T02:09:18Z</dcterms:created>
  <dcterms:modified xsi:type="dcterms:W3CDTF">2023-01-10T06:12:46Z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D30A383C449B423DBF12C07E1FD2718E</vt:lpwstr>
  </property>
  <property fmtid="{D5CDD505-2E9C-101B-9397-08002B2CF9AE}" pid="3" name="KSOProductBuildVer">
    <vt:lpwstr>2052-11.1.0.11372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