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1"/>
  </p:notesMasterIdLst>
  <p:sldIdLst>
    <p:sldId id="256" r:id="rId2"/>
    <p:sldId id="258" r:id="rId3"/>
    <p:sldId id="259" r:id="rId4"/>
    <p:sldId id="260" r:id="rId5"/>
    <p:sldId id="261" r:id="rId6"/>
    <p:sldId id="262" r:id="rId7"/>
    <p:sldId id="287" r:id="rId8"/>
    <p:sldId id="263" r:id="rId9"/>
    <p:sldId id="257" r:id="rId10"/>
  </p:sldIdLst>
  <p:sldSz cx="12192000" cy="6858000"/>
  <p:notesSz cx="6858000" cy="9144000"/>
  <p:embeddedFontLst>
    <p:embeddedFont>
      <p:font typeface="思源黑体 CN Light" panose="02010600030101010101" charset="-122"/>
      <p:regular r:id="rId12"/>
    </p:embeddedFont>
    <p:embeddedFont>
      <p:font typeface="微软雅黑" panose="020B0503020204020204" pitchFamily="34" charset="-122"/>
      <p:regular r:id="rId13"/>
      <p:bold r:id="rId14"/>
    </p:embeddedFont>
    <p:embeddedFont>
      <p:font typeface="Calibri" panose="020F0502020204030204" pitchFamily="34" charset="0"/>
      <p:regular r:id="rId15"/>
      <p:bold r:id="rId16"/>
      <p:italic r:id="rId17"/>
      <p:boldItalic r:id="rId18"/>
    </p:embeddedFont>
    <p:embeddedFont>
      <p:font typeface="FandolFang R" panose="02010600030101010101" charset="-122"/>
      <p:regular r:id="rId19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59B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710" autoAdjust="0"/>
  </p:normalViewPr>
  <p:slideViewPr>
    <p:cSldViewPr snapToGrid="0">
      <p:cViewPr varScale="1">
        <p:scale>
          <a:sx n="97" d="100"/>
          <a:sy n="97" d="100"/>
        </p:scale>
        <p:origin x="97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FandolFang R" panose="02010600030101010101" pitchFamily="50" charset="-122"/>
                <a:ea typeface="FandolFang R" panose="02010600030101010101" pitchFamily="50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FandolFang R" panose="02010600030101010101" pitchFamily="50" charset="-122"/>
                <a:ea typeface="FandolFang R" panose="02010600030101010101" pitchFamily="50" charset="-122"/>
              </a:defRPr>
            </a:lvl1pPr>
          </a:lstStyle>
          <a:p>
            <a:fld id="{DF8D8A0A-AE0C-4A26-A46F-820B604EA3EC}" type="datetimeFigureOut">
              <a:rPr lang="zh-CN" altLang="en-US" smtClean="0"/>
              <a:t>2023-01-10</a:t>
            </a:fld>
            <a:endParaRPr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FandolFang R" panose="02010600030101010101" pitchFamily="50" charset="-122"/>
                <a:ea typeface="FandolFang R" panose="02010600030101010101" pitchFamily="50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FandolFang R" panose="02010600030101010101" pitchFamily="50" charset="-122"/>
                <a:ea typeface="FandolFang R" panose="02010600030101010101" pitchFamily="50" charset="-122"/>
              </a:defRPr>
            </a:lvl1pPr>
          </a:lstStyle>
          <a:p>
            <a:fld id="{E8E0527D-C63B-4816-9B5B-7AD588060CDB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FandolFang R" panose="02010600030101010101" pitchFamily="50" charset="-122"/>
        <a:ea typeface="FandolFang R" panose="02010600030101010101" pitchFamily="50" charset="-122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FandolFang R" panose="02010600030101010101" pitchFamily="50" charset="-122"/>
        <a:ea typeface="FandolFang R" panose="02010600030101010101" pitchFamily="50" charset="-122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FandolFang R" panose="02010600030101010101" pitchFamily="50" charset="-122"/>
        <a:ea typeface="FandolFang R" panose="02010600030101010101" pitchFamily="50" charset="-122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FandolFang R" panose="02010600030101010101" pitchFamily="50" charset="-122"/>
        <a:ea typeface="FandolFang R" panose="02010600030101010101" pitchFamily="50" charset="-122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FandolFang R" panose="02010600030101010101" pitchFamily="50" charset="-122"/>
        <a:ea typeface="FandolFang R" panose="02010600030101010101" pitchFamily="50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E0527D-C63B-4816-9B5B-7AD588060CDB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E0527D-C63B-4816-9B5B-7AD588060CDB}" type="slidenum">
              <a:rPr lang="zh-CN" altLang="en-US" smtClean="0"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E0527D-C63B-4816-9B5B-7AD588060CDB}" type="slidenum">
              <a:rPr lang="zh-CN" altLang="en-US" smtClean="0"/>
              <a:t>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E0527D-C63B-4816-9B5B-7AD588060CDB}" type="slidenum">
              <a:rPr lang="zh-CN" altLang="en-US" smtClean="0"/>
              <a:t>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E0527D-C63B-4816-9B5B-7AD588060CDB}" type="slidenum">
              <a:rPr lang="zh-CN" altLang="en-US" smtClean="0"/>
              <a:t>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E0527D-C63B-4816-9B5B-7AD588060CDB}" type="slidenum">
              <a:rPr lang="zh-CN" altLang="en-US" smtClean="0"/>
              <a:t>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4AF39AF-2281-4A67-BEFF-C4B1DAD081C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andolFang R" panose="02010600030101010101" pitchFamily="50" charset="-122"/>
                <a:ea typeface="FandolFang R" panose="02010600030101010101" pitchFamily="50" charset="-122"/>
                <a:cs typeface="+mn-cs"/>
              </a:rPr>
              <a:t>7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andolFang R" panose="02010600030101010101" pitchFamily="50" charset="-122"/>
              <a:ea typeface="FandolFang R" panose="02010600030101010101" pitchFamily="50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E0527D-C63B-4816-9B5B-7AD588060CDB}" type="slidenum">
              <a:rPr lang="zh-CN" altLang="en-US" smtClean="0"/>
              <a:t>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E0527D-C63B-4816-9B5B-7AD588060CDB}" type="slidenum">
              <a:rPr lang="zh-CN" altLang="en-US" smtClean="0"/>
              <a:t>9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2023-01-10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72" b="38557"/>
          <a:stretch>
            <a:fillRect/>
          </a:stretch>
        </p:blipFill>
        <p:spPr>
          <a:xfrm>
            <a:off x="-485261" y="6270170"/>
            <a:ext cx="13046409" cy="1085929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0800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15" t="29597" r="39745"/>
          <a:stretch>
            <a:fillRect/>
          </a:stretch>
        </p:blipFill>
        <p:spPr>
          <a:xfrm>
            <a:off x="316543" y="278894"/>
            <a:ext cx="900041" cy="8822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5D328-291A-47AC-BDFD-986BBBD9F7A5}" type="datetimeFigureOut">
              <a:rPr lang="zh-CN" altLang="en-US" smtClean="0"/>
              <a:t>2023-01-10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A03F8-67D8-4B14-B435-8036BD8CFE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2023-01-10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2023-01-10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2023-01-10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72" b="38557"/>
          <a:stretch>
            <a:fillRect/>
          </a:stretch>
        </p:blipFill>
        <p:spPr>
          <a:xfrm>
            <a:off x="-485261" y="5285528"/>
            <a:ext cx="13046409" cy="2070572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080000"/>
          </a:xfrm>
          <a:prstGeom prst="rect">
            <a:avLst/>
          </a:prstGeom>
        </p:spPr>
      </p:pic>
      <p:grpSp>
        <p:nvGrpSpPr>
          <p:cNvPr id="26" name="组合 25"/>
          <p:cNvGrpSpPr/>
          <p:nvPr/>
        </p:nvGrpSpPr>
        <p:grpSpPr>
          <a:xfrm>
            <a:off x="4713890" y="1618396"/>
            <a:ext cx="6385034" cy="2202489"/>
            <a:chOff x="311725" y="2664882"/>
            <a:chExt cx="5469068" cy="2202489"/>
          </a:xfrm>
        </p:grpSpPr>
        <p:sp>
          <p:nvSpPr>
            <p:cNvPr id="27" name="文本框 26"/>
            <p:cNvSpPr txBox="1"/>
            <p:nvPr/>
          </p:nvSpPr>
          <p:spPr>
            <a:xfrm>
              <a:off x="311725" y="2664882"/>
              <a:ext cx="546906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dist">
                <a:defRPr/>
              </a:pPr>
              <a:r>
                <a:rPr lang="en-US" altLang="zh-CN" sz="5400" b="1" dirty="0">
                  <a:solidFill>
                    <a:srgbClr val="359B21"/>
                  </a:solidFill>
                  <a:latin typeface="Arial" panose="020B0604020202020204" pitchFamily="34" charset="0"/>
                  <a:ea typeface="思源黑体 CN Regular" panose="020B0500000000000000" pitchFamily="34" charset="-122"/>
                  <a:cs typeface="+mn-ea"/>
                  <a:sym typeface="Arial" panose="020B0604020202020204" pitchFamily="34" charset="0"/>
                </a:rPr>
                <a:t>《</a:t>
              </a:r>
              <a:r>
                <a:rPr lang="zh-CN" altLang="en-US" sz="5400" b="1" dirty="0">
                  <a:solidFill>
                    <a:srgbClr val="359B21"/>
                  </a:solidFill>
                  <a:latin typeface="Arial" panose="020B0604020202020204" pitchFamily="34" charset="0"/>
                  <a:ea typeface="思源黑体 CN Regular" panose="020B0500000000000000" pitchFamily="34" charset="-122"/>
                  <a:cs typeface="+mn-ea"/>
                  <a:sym typeface="Arial" panose="020B0604020202020204" pitchFamily="34" charset="0"/>
                </a:rPr>
                <a:t>识字</a:t>
              </a:r>
              <a:r>
                <a:rPr lang="en-US" altLang="zh-CN" sz="5400" b="1" dirty="0">
                  <a:solidFill>
                    <a:srgbClr val="359B21"/>
                  </a:solidFill>
                  <a:latin typeface="Arial" panose="020B0604020202020204" pitchFamily="34" charset="0"/>
                  <a:ea typeface="思源黑体 CN Regular" panose="020B0500000000000000" pitchFamily="34" charset="-122"/>
                  <a:cs typeface="+mn-ea"/>
                  <a:sym typeface="Arial" panose="020B0604020202020204" pitchFamily="34" charset="0"/>
                </a:rPr>
                <a:t>8 </a:t>
              </a:r>
              <a:r>
                <a:rPr lang="zh-CN" altLang="en-US" sz="5400" b="1" dirty="0">
                  <a:solidFill>
                    <a:srgbClr val="359B21"/>
                  </a:solidFill>
                  <a:latin typeface="Arial" panose="020B0604020202020204" pitchFamily="34" charset="0"/>
                  <a:ea typeface="思源黑体 CN Regular" panose="020B0500000000000000" pitchFamily="34" charset="-122"/>
                  <a:cs typeface="+mn-ea"/>
                  <a:sym typeface="Arial" panose="020B0604020202020204" pitchFamily="34" charset="0"/>
                </a:rPr>
                <a:t>小书包</a:t>
              </a:r>
              <a:r>
                <a:rPr lang="en-US" altLang="zh-CN" sz="5400" b="1" dirty="0">
                  <a:solidFill>
                    <a:srgbClr val="359B21"/>
                  </a:solidFill>
                  <a:latin typeface="Arial" panose="020B0604020202020204" pitchFamily="34" charset="0"/>
                  <a:ea typeface="思源黑体 CN Regular" panose="020B0500000000000000" pitchFamily="34" charset="-122"/>
                  <a:cs typeface="+mn-ea"/>
                  <a:sym typeface="Arial" panose="020B0604020202020204" pitchFamily="34" charset="0"/>
                </a:rPr>
                <a:t>》</a:t>
              </a:r>
              <a:endPara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359B21"/>
                </a:solidFill>
                <a:effectLst/>
                <a:uLnTx/>
                <a:uFillTx/>
                <a:latin typeface="Arial" panose="020B0604020202020204" pitchFamily="34" charset="0"/>
                <a:ea typeface="思源黑体 CN Regular" panose="020B0500000000000000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8" name="文本框 27"/>
            <p:cNvSpPr txBox="1"/>
            <p:nvPr/>
          </p:nvSpPr>
          <p:spPr>
            <a:xfrm>
              <a:off x="752564" y="3750784"/>
              <a:ext cx="455701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di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8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思源黑体 CN Regular" panose="020B0500000000000000" pitchFamily="34" charset="-122"/>
                  <a:cs typeface="+mn-ea"/>
                  <a:sym typeface="Arial" panose="020B0604020202020204" pitchFamily="34" charset="0"/>
                </a:rPr>
                <a:t>语文精品课件 </a:t>
              </a:r>
              <a:r>
                <a:rPr lang="zh-CN" altLang="en-US" sz="2800" dirty="0">
                  <a:latin typeface="Arial" panose="020B0604020202020204" pitchFamily="34" charset="0"/>
                  <a:ea typeface="思源黑体 CN Regular" panose="020B0500000000000000" pitchFamily="34" charset="-122"/>
                  <a:cs typeface="+mn-ea"/>
                  <a:sym typeface="Arial" panose="020B0604020202020204" pitchFamily="34" charset="0"/>
                </a:rPr>
                <a:t>一</a:t>
              </a:r>
              <a:r>
                <a:rPr kumimoji="0" lang="zh-CN" altLang="en-US" sz="28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思源黑体 CN Regular" panose="020B0500000000000000" pitchFamily="34" charset="-122"/>
                  <a:cs typeface="+mn-ea"/>
                  <a:sym typeface="Arial" panose="020B0604020202020204" pitchFamily="34" charset="0"/>
                </a:rPr>
                <a:t>年级上册</a:t>
              </a:r>
            </a:p>
          </p:txBody>
        </p:sp>
        <p:sp>
          <p:nvSpPr>
            <p:cNvPr id="29" name="文本框 28"/>
            <p:cNvSpPr txBox="1"/>
            <p:nvPr/>
          </p:nvSpPr>
          <p:spPr>
            <a:xfrm>
              <a:off x="766529" y="4528817"/>
              <a:ext cx="452908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di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6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思源黑体 CN Regular" panose="020B0500000000000000" pitchFamily="34" charset="-122"/>
                  <a:cs typeface="+mn-ea"/>
                  <a:sym typeface="Arial" panose="020B0604020202020204" pitchFamily="34" charset="0"/>
                </a:rPr>
                <a:t>授课老师：某某 </a:t>
              </a:r>
              <a:r>
                <a:rPr kumimoji="0" lang="en-US" altLang="zh-CN" sz="16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思源黑体 CN Regular" panose="020B0500000000000000" pitchFamily="34" charset="-122"/>
                  <a:cs typeface="+mn-ea"/>
                  <a:sym typeface="Arial" panose="020B0604020202020204" pitchFamily="34" charset="0"/>
                </a:rPr>
                <a:t>| </a:t>
              </a:r>
              <a:r>
                <a:rPr kumimoji="0" lang="zh-CN" altLang="en-US" sz="16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思源黑体 CN Regular" panose="020B0500000000000000" pitchFamily="34" charset="-122"/>
                  <a:cs typeface="+mn-ea"/>
                  <a:sym typeface="Arial" panose="020B0604020202020204" pitchFamily="34" charset="0"/>
                </a:rPr>
                <a:t>授课时间：</a:t>
              </a:r>
              <a:r>
                <a:rPr kumimoji="0" lang="en-US" altLang="zh-CN" sz="16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思源黑体 CN Regular" panose="020B0500000000000000" pitchFamily="34" charset="-122"/>
                  <a:cs typeface="+mn-ea"/>
                  <a:sym typeface="Arial" panose="020B0604020202020204" pitchFamily="34" charset="0"/>
                </a:rPr>
                <a:t>20XX.XX</a:t>
              </a:r>
              <a:endParaRPr kumimoji="0" lang="zh-CN" alt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思源黑体 CN Regular" panose="020B0500000000000000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30" name="矩形: 圆角 29"/>
            <p:cNvSpPr/>
            <p:nvPr/>
          </p:nvSpPr>
          <p:spPr>
            <a:xfrm rot="10800000" flipH="1" flipV="1">
              <a:off x="828764" y="4388395"/>
              <a:ext cx="4404619" cy="47068"/>
            </a:xfrm>
            <a:prstGeom prst="roundRect">
              <a:avLst>
                <a:gd name="adj" fmla="val 5000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di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思源黑体 CN Regular" panose="020B0500000000000000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31" name="组合 30"/>
          <p:cNvGrpSpPr/>
          <p:nvPr/>
        </p:nvGrpSpPr>
        <p:grpSpPr>
          <a:xfrm flipH="1">
            <a:off x="6767158" y="4638742"/>
            <a:ext cx="2467179" cy="321642"/>
            <a:chOff x="10185400" y="5731858"/>
            <a:chExt cx="1384360" cy="321642"/>
          </a:xfrm>
        </p:grpSpPr>
        <p:sp>
          <p:nvSpPr>
            <p:cNvPr id="32" name="矩形 31"/>
            <p:cNvSpPr/>
            <p:nvPr/>
          </p:nvSpPr>
          <p:spPr>
            <a:xfrm flipH="1">
              <a:off x="10185400" y="5731858"/>
              <a:ext cx="1384360" cy="321642"/>
            </a:xfrm>
            <a:prstGeom prst="rect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miter lim="800000"/>
            </a:ln>
            <a:effectLst>
              <a:outerShdw blurRad="381000" algn="ctr" rotWithShape="0">
                <a:prstClr val="black">
                  <a:alpha val="25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思源黑体 CN Regular" panose="020B0500000000000000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33" name="文本框 32"/>
            <p:cNvSpPr txBox="1"/>
            <p:nvPr/>
          </p:nvSpPr>
          <p:spPr>
            <a:xfrm flipH="1">
              <a:off x="10458064" y="5731858"/>
              <a:ext cx="83903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di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4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思源黑体 CN Regular" panose="020B0500000000000000" pitchFamily="34" charset="-122"/>
                  <a:cs typeface="+mn-ea"/>
                  <a:sym typeface="Arial" panose="020B0604020202020204" pitchFamily="34" charset="0"/>
                </a:rPr>
                <a:t>某某小学</a:t>
              </a:r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15" t="29597" r="39745"/>
          <a:stretch>
            <a:fillRect/>
          </a:stretch>
        </p:blipFill>
        <p:spPr>
          <a:xfrm>
            <a:off x="329870" y="2277719"/>
            <a:ext cx="4817270" cy="47220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1332742" y="551495"/>
            <a:ext cx="41249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思源黑体 CN Regular" panose="020B0500000000000000" pitchFamily="34" charset="-122"/>
                <a:cs typeface="+mn-ea"/>
                <a:sym typeface="Arial" panose="020B0604020202020204" pitchFamily="34" charset="0"/>
              </a:rPr>
              <a:t>我会读</a:t>
            </a:r>
          </a:p>
        </p:txBody>
      </p:sp>
      <p:sp>
        <p:nvSpPr>
          <p:cNvPr id="3" name="文本框 1"/>
          <p:cNvSpPr txBox="1">
            <a:spLocks noChangeArrowheads="1"/>
          </p:cNvSpPr>
          <p:nvPr/>
        </p:nvSpPr>
        <p:spPr bwMode="auto">
          <a:xfrm>
            <a:off x="5124450" y="4205288"/>
            <a:ext cx="7877175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zh-CN" altLang="en-US" sz="4000" b="1"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作   业   本   笔   课   校 </a:t>
            </a:r>
          </a:p>
        </p:txBody>
      </p:sp>
      <p:sp>
        <p:nvSpPr>
          <p:cNvPr id="4" name="文本框 2"/>
          <p:cNvSpPr txBox="1">
            <a:spLocks noChangeArrowheads="1"/>
          </p:cNvSpPr>
          <p:nvPr/>
        </p:nvSpPr>
        <p:spPr bwMode="auto">
          <a:xfrm>
            <a:off x="5695950" y="2171700"/>
            <a:ext cx="8294688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en-US" altLang="zh-CN" sz="2400" b="1" dirty="0">
                <a:solidFill>
                  <a:srgbClr val="FF0000"/>
                </a:solidFill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 </a:t>
            </a:r>
            <a:r>
              <a:rPr lang="en-US" altLang="zh-CN" sz="2400" b="1" dirty="0" err="1">
                <a:solidFill>
                  <a:srgbClr val="FF0000"/>
                </a:solidFill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zǎo</a:t>
            </a:r>
            <a:r>
              <a:rPr lang="en-US" altLang="zh-CN" sz="2400" b="1" dirty="0">
                <a:solidFill>
                  <a:srgbClr val="FF0000"/>
                </a:solidFill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      </a:t>
            </a:r>
            <a:r>
              <a:rPr lang="en-US" altLang="zh-CN" sz="2400" b="1" dirty="0" err="1">
                <a:solidFill>
                  <a:srgbClr val="FF0000"/>
                </a:solidFill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shū</a:t>
            </a:r>
            <a:r>
              <a:rPr lang="en-US" altLang="zh-CN" sz="2400" b="1" dirty="0">
                <a:solidFill>
                  <a:srgbClr val="FF0000"/>
                </a:solidFill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     </a:t>
            </a:r>
            <a:r>
              <a:rPr lang="en-US" altLang="zh-CN" sz="2400" b="1" dirty="0" err="1">
                <a:solidFill>
                  <a:srgbClr val="FF0000"/>
                </a:solidFill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bāo</a:t>
            </a:r>
            <a:r>
              <a:rPr lang="en-US" altLang="zh-CN" sz="2400" b="1" dirty="0">
                <a:solidFill>
                  <a:srgbClr val="FF0000"/>
                </a:solidFill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     </a:t>
            </a:r>
            <a:r>
              <a:rPr lang="en-US" altLang="zh-CN" sz="2400" b="1" dirty="0" err="1">
                <a:solidFill>
                  <a:srgbClr val="FF0000"/>
                </a:solidFill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dāo</a:t>
            </a:r>
            <a:r>
              <a:rPr lang="en-US" altLang="zh-CN" sz="2400" b="1" dirty="0">
                <a:solidFill>
                  <a:srgbClr val="FF0000"/>
                </a:solidFill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    </a:t>
            </a:r>
            <a:r>
              <a:rPr lang="en-US" altLang="zh-CN" sz="2400" b="1" dirty="0" err="1">
                <a:solidFill>
                  <a:srgbClr val="FF0000"/>
                </a:solidFill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chǐ</a:t>
            </a:r>
            <a:endParaRPr lang="en-US" altLang="zh-CN" sz="2400" b="1" dirty="0">
              <a:solidFill>
                <a:srgbClr val="FF0000"/>
              </a:solidFill>
              <a:latin typeface="Arial" panose="020B0604020202020204" pitchFamily="34" charset="0"/>
              <a:ea typeface="思源黑体 CN Regular" panose="020B0500000000000000" pitchFamily="34" charset="-122"/>
              <a:sym typeface="Arial" panose="020B0604020202020204" pitchFamily="34" charset="0"/>
            </a:endParaRPr>
          </a:p>
        </p:txBody>
      </p:sp>
      <p:sp>
        <p:nvSpPr>
          <p:cNvPr id="5" name="文本框 3"/>
          <p:cNvSpPr txBox="1">
            <a:spLocks noChangeArrowheads="1"/>
          </p:cNvSpPr>
          <p:nvPr/>
        </p:nvSpPr>
        <p:spPr bwMode="auto">
          <a:xfrm>
            <a:off x="5124450" y="3705225"/>
            <a:ext cx="78232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en-US" altLang="zh-CN" sz="2400" b="1" dirty="0" err="1">
                <a:solidFill>
                  <a:srgbClr val="FF0000"/>
                </a:solidFill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zuò</a:t>
            </a:r>
            <a:r>
              <a:rPr lang="en-US" altLang="zh-CN" sz="2400" b="1" dirty="0">
                <a:solidFill>
                  <a:srgbClr val="FF0000"/>
                </a:solidFill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      </a:t>
            </a:r>
            <a:r>
              <a:rPr lang="en-US" altLang="zh-CN" sz="2400" b="1" dirty="0" err="1">
                <a:solidFill>
                  <a:srgbClr val="FF0000"/>
                </a:solidFill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yè</a:t>
            </a:r>
            <a:r>
              <a:rPr lang="en-US" altLang="zh-CN" sz="2400" b="1" dirty="0">
                <a:solidFill>
                  <a:srgbClr val="FF0000"/>
                </a:solidFill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      </a:t>
            </a:r>
            <a:r>
              <a:rPr lang="en-US" altLang="zh-CN" sz="2400" b="1" dirty="0" err="1">
                <a:solidFill>
                  <a:srgbClr val="FF0000"/>
                </a:solidFill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běn</a:t>
            </a:r>
            <a:r>
              <a:rPr lang="en-US" altLang="zh-CN" sz="2400" b="1" dirty="0">
                <a:solidFill>
                  <a:srgbClr val="FF0000"/>
                </a:solidFill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     </a:t>
            </a:r>
            <a:r>
              <a:rPr lang="en-US" altLang="zh-CN" sz="2400" b="1" dirty="0" err="1">
                <a:solidFill>
                  <a:srgbClr val="FF0000"/>
                </a:solidFill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bǐ</a:t>
            </a:r>
            <a:r>
              <a:rPr lang="en-US" altLang="zh-CN" sz="2400" b="1" dirty="0">
                <a:solidFill>
                  <a:srgbClr val="FF0000"/>
                </a:solidFill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         </a:t>
            </a:r>
            <a:r>
              <a:rPr lang="en-US" altLang="zh-CN" sz="2400" b="1" dirty="0" err="1">
                <a:solidFill>
                  <a:srgbClr val="FF0000"/>
                </a:solidFill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kè</a:t>
            </a:r>
            <a:r>
              <a:rPr lang="en-US" altLang="zh-CN" sz="2400" b="1" dirty="0">
                <a:solidFill>
                  <a:srgbClr val="FF0000"/>
                </a:solidFill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      </a:t>
            </a:r>
            <a:r>
              <a:rPr lang="en-US" altLang="zh-CN" sz="2400" b="1" dirty="0" err="1">
                <a:solidFill>
                  <a:srgbClr val="FF0000"/>
                </a:solidFill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xiào</a:t>
            </a:r>
            <a:r>
              <a:rPr lang="en-US" altLang="zh-CN" sz="2400" b="1" dirty="0">
                <a:solidFill>
                  <a:srgbClr val="FF0000"/>
                </a:solidFill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6" name="文本框 4"/>
          <p:cNvSpPr txBox="1">
            <a:spLocks noChangeArrowheads="1"/>
          </p:cNvSpPr>
          <p:nvPr/>
        </p:nvSpPr>
        <p:spPr bwMode="auto">
          <a:xfrm>
            <a:off x="5838825" y="2705100"/>
            <a:ext cx="7783513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zh-CN" altLang="en-US" sz="4000" b="1" dirty="0"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早   书   包   刀   尺</a:t>
            </a:r>
          </a:p>
        </p:txBody>
      </p:sp>
      <p:pic>
        <p:nvPicPr>
          <p:cNvPr id="8" name="Picture 5" descr="$]$L[NFJM]LOJIBRW_0WBB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71525" y="2171700"/>
            <a:ext cx="3297788" cy="35909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1332742" y="551495"/>
            <a:ext cx="41249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思源黑体 CN Regular" panose="020B0500000000000000" pitchFamily="34" charset="-122"/>
                <a:cs typeface="+mn-ea"/>
                <a:sym typeface="Arial" panose="020B0604020202020204" pitchFamily="34" charset="0"/>
              </a:rPr>
              <a:t>我会写</a:t>
            </a:r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5457702" y="2444819"/>
            <a:ext cx="487505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zh-CN" altLang="en-US" sz="4000" b="1" dirty="0"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笔    </a:t>
            </a:r>
            <a:r>
              <a:rPr lang="zh-CN" altLang="en-US" sz="4000" b="1" dirty="0">
                <a:solidFill>
                  <a:srgbClr val="FF6600"/>
                </a:solidFill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⺮</a:t>
            </a:r>
            <a:r>
              <a:rPr lang="zh-CN" altLang="en-US" sz="4000" b="1" dirty="0"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   </a:t>
            </a:r>
            <a:r>
              <a:rPr lang="zh-CN" altLang="en-US" sz="4000" b="1" dirty="0">
                <a:solidFill>
                  <a:srgbClr val="0070C0"/>
                </a:solidFill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（竹字头）</a:t>
            </a:r>
          </a:p>
        </p:txBody>
      </p:sp>
      <p:sp>
        <p:nvSpPr>
          <p:cNvPr id="10" name="矩形 9"/>
          <p:cNvSpPr>
            <a:spLocks noChangeArrowheads="1"/>
          </p:cNvSpPr>
          <p:nvPr/>
        </p:nvSpPr>
        <p:spPr bwMode="auto">
          <a:xfrm>
            <a:off x="5457702" y="3444875"/>
            <a:ext cx="487505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zh-CN" altLang="en-US" sz="4000" b="1"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作    </a:t>
            </a:r>
            <a:r>
              <a:rPr lang="zh-CN" altLang="en-US" sz="4000" b="1">
                <a:solidFill>
                  <a:srgbClr val="FF6600"/>
                </a:solidFill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亻</a:t>
            </a:r>
            <a:r>
              <a:rPr lang="zh-CN" altLang="en-US" sz="4000" b="1"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   </a:t>
            </a:r>
            <a:r>
              <a:rPr lang="zh-CN" altLang="en-US" sz="4000" b="1">
                <a:solidFill>
                  <a:srgbClr val="0070C0"/>
                </a:solidFill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（单人旁）</a:t>
            </a:r>
          </a:p>
        </p:txBody>
      </p:sp>
      <p:sp>
        <p:nvSpPr>
          <p:cNvPr id="11" name="矩形 10"/>
          <p:cNvSpPr>
            <a:spLocks noChangeArrowheads="1"/>
          </p:cNvSpPr>
          <p:nvPr/>
        </p:nvSpPr>
        <p:spPr bwMode="auto">
          <a:xfrm>
            <a:off x="5511677" y="4445000"/>
            <a:ext cx="487505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zh-CN" altLang="en-US" sz="4000" b="1"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包    </a:t>
            </a:r>
            <a:r>
              <a:rPr lang="zh-CN" altLang="en-US" sz="4000" b="1">
                <a:solidFill>
                  <a:srgbClr val="FF6600"/>
                </a:solidFill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勹</a:t>
            </a:r>
            <a:r>
              <a:rPr lang="zh-CN" altLang="en-US" sz="4000" b="1"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   </a:t>
            </a:r>
            <a:r>
              <a:rPr lang="zh-CN" altLang="en-US" sz="4000" b="1">
                <a:solidFill>
                  <a:srgbClr val="0070C0"/>
                </a:solidFill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（包字头）</a:t>
            </a: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736" y="3152775"/>
            <a:ext cx="3028950" cy="40100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1332742" y="551495"/>
            <a:ext cx="41249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思源黑体 CN Regular" panose="020B0500000000000000" pitchFamily="34" charset="-122"/>
                <a:cs typeface="+mn-ea"/>
                <a:sym typeface="Arial" panose="020B0604020202020204" pitchFamily="34" charset="0"/>
              </a:rPr>
              <a:t>读一读：</a:t>
            </a:r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4002088" y="910845"/>
            <a:ext cx="4032250" cy="516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algn="just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zh-CN" altLang="en-US" sz="2800" b="1" dirty="0"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我的</a:t>
            </a:r>
            <a:r>
              <a:rPr lang="en-US" altLang="zh-CN" sz="2800" b="1" dirty="0">
                <a:solidFill>
                  <a:srgbClr val="FF0000"/>
                </a:solidFill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/</a:t>
            </a:r>
            <a:r>
              <a:rPr lang="zh-CN" altLang="en-US" sz="2800" b="1" dirty="0"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小书包，</a:t>
            </a:r>
          </a:p>
          <a:p>
            <a:pPr algn="just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zh-CN" altLang="en-US" sz="2800" b="1" dirty="0"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宝贝</a:t>
            </a:r>
            <a:r>
              <a:rPr lang="en-US" altLang="zh-CN" sz="2800" b="1" dirty="0">
                <a:solidFill>
                  <a:srgbClr val="FF0000"/>
                </a:solidFill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/</a:t>
            </a:r>
            <a:r>
              <a:rPr lang="zh-CN" altLang="en-US" sz="2800" b="1" dirty="0"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真不少。</a:t>
            </a:r>
          </a:p>
          <a:p>
            <a:pPr algn="just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zh-CN" altLang="en-US" sz="2800" b="1" dirty="0"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课本</a:t>
            </a:r>
            <a:r>
              <a:rPr lang="en-US" altLang="zh-CN" sz="2800" b="1" dirty="0">
                <a:solidFill>
                  <a:srgbClr val="FF0000"/>
                </a:solidFill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/</a:t>
            </a:r>
            <a:r>
              <a:rPr lang="zh-CN" altLang="en-US" sz="2800" b="1" dirty="0"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作业本，</a:t>
            </a:r>
          </a:p>
          <a:p>
            <a:pPr algn="just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zh-CN" altLang="en-US" sz="2800" b="1" dirty="0"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铅笔</a:t>
            </a:r>
            <a:r>
              <a:rPr lang="en-US" altLang="zh-CN" sz="2800" b="1" dirty="0">
                <a:solidFill>
                  <a:srgbClr val="FF0000"/>
                </a:solidFill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/</a:t>
            </a:r>
            <a:r>
              <a:rPr lang="zh-CN" altLang="en-US" sz="2800" b="1" dirty="0"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转笔刀。</a:t>
            </a:r>
          </a:p>
          <a:p>
            <a:pPr algn="just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zh-CN" altLang="en-US" sz="2800" b="1" dirty="0"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上课</a:t>
            </a:r>
            <a:r>
              <a:rPr lang="en-US" altLang="zh-CN" sz="2800" b="1" dirty="0">
                <a:solidFill>
                  <a:srgbClr val="FF0000"/>
                </a:solidFill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/</a:t>
            </a:r>
            <a:r>
              <a:rPr lang="zh-CN" altLang="en-US" sz="2800" b="1" dirty="0"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静悄悄，</a:t>
            </a:r>
          </a:p>
          <a:p>
            <a:pPr algn="just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zh-CN" altLang="en-US" sz="2800" b="1" dirty="0"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下课</a:t>
            </a:r>
            <a:r>
              <a:rPr lang="en-US" altLang="zh-CN" sz="2800" b="1" dirty="0">
                <a:solidFill>
                  <a:srgbClr val="FF0000"/>
                </a:solidFill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/</a:t>
            </a:r>
            <a:r>
              <a:rPr lang="zh-CN" altLang="en-US" sz="2800" b="1" dirty="0"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不乱跑。</a:t>
            </a:r>
          </a:p>
          <a:p>
            <a:pPr algn="just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zh-CN" altLang="en-US" sz="2800" b="1" dirty="0"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天天</a:t>
            </a:r>
            <a:r>
              <a:rPr lang="en-US" altLang="zh-CN" sz="2800" b="1" dirty="0">
                <a:solidFill>
                  <a:srgbClr val="FF0000"/>
                </a:solidFill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/</a:t>
            </a:r>
            <a:r>
              <a:rPr lang="zh-CN" altLang="en-US" sz="2800" b="1" dirty="0"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起得早，</a:t>
            </a:r>
          </a:p>
          <a:p>
            <a:pPr algn="just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zh-CN" altLang="en-US" sz="2800" b="1" dirty="0"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陪我</a:t>
            </a:r>
            <a:r>
              <a:rPr lang="en-US" altLang="zh-CN" sz="2800" b="1" dirty="0">
                <a:solidFill>
                  <a:srgbClr val="FF0000"/>
                </a:solidFill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/</a:t>
            </a:r>
            <a:r>
              <a:rPr lang="zh-CN" altLang="en-US" sz="2800" b="1" dirty="0"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去学校。</a:t>
            </a:r>
          </a:p>
        </p:txBody>
      </p:sp>
      <p:pic>
        <p:nvPicPr>
          <p:cNvPr id="13" name="Picture 8" descr="http://www.taopic.com/uploads/allimg/110816/22-110Q6094517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4338" y="3204440"/>
            <a:ext cx="3052762" cy="2856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1332742" y="551495"/>
            <a:ext cx="41249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思源黑体 CN Regular" panose="020B0500000000000000" pitchFamily="34" charset="-122"/>
                <a:cs typeface="+mn-ea"/>
                <a:sym typeface="Arial" panose="020B0604020202020204" pitchFamily="34" charset="0"/>
              </a:rPr>
              <a:t>会写的字</a:t>
            </a:r>
          </a:p>
        </p:txBody>
      </p:sp>
      <p:grpSp>
        <p:nvGrpSpPr>
          <p:cNvPr id="5" name="Group 3"/>
          <p:cNvGrpSpPr/>
          <p:nvPr/>
        </p:nvGrpSpPr>
        <p:grpSpPr bwMode="auto">
          <a:xfrm>
            <a:off x="3662363" y="2009775"/>
            <a:ext cx="1223962" cy="1223963"/>
            <a:chOff x="2426" y="1253"/>
            <a:chExt cx="1815" cy="1814"/>
          </a:xfrm>
        </p:grpSpPr>
        <p:sp>
          <p:nvSpPr>
            <p:cNvPr id="6" name="Rectangle 4"/>
            <p:cNvSpPr>
              <a:spLocks noChangeArrowheads="1"/>
            </p:cNvSpPr>
            <p:nvPr/>
          </p:nvSpPr>
          <p:spPr bwMode="auto">
            <a:xfrm>
              <a:off x="2426" y="1253"/>
              <a:ext cx="1815" cy="181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08000"/>
              </a:solidFill>
              <a:miter lim="800000"/>
            </a:ln>
          </p:spPr>
          <p:txBody>
            <a:bodyPr wrap="none" anchor="ctr"/>
            <a:lstStyle/>
            <a:p>
              <a:pPr>
                <a:buFont typeface="Arial" panose="020B0604020202020204" pitchFamily="34" charset="0"/>
                <a:buNone/>
              </a:pPr>
              <a:endParaRPr lang="zh-CN" altLang="en-US" b="1"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9" name="Line 5"/>
            <p:cNvSpPr>
              <a:spLocks noChangeShapeType="1"/>
            </p:cNvSpPr>
            <p:nvPr/>
          </p:nvSpPr>
          <p:spPr bwMode="auto">
            <a:xfrm flipH="1">
              <a:off x="2426" y="2160"/>
              <a:ext cx="1815" cy="0"/>
            </a:xfrm>
            <a:prstGeom prst="line">
              <a:avLst/>
            </a:prstGeom>
            <a:noFill/>
            <a:ln w="28575">
              <a:solidFill>
                <a:srgbClr val="008000"/>
              </a:solidFill>
              <a:prstDash val="sysDot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0" name="Line 6"/>
            <p:cNvSpPr>
              <a:spLocks noChangeShapeType="1"/>
            </p:cNvSpPr>
            <p:nvPr/>
          </p:nvSpPr>
          <p:spPr bwMode="auto">
            <a:xfrm>
              <a:off x="3334" y="1298"/>
              <a:ext cx="0" cy="1769"/>
            </a:xfrm>
            <a:prstGeom prst="line">
              <a:avLst/>
            </a:prstGeom>
            <a:noFill/>
            <a:ln w="28575">
              <a:solidFill>
                <a:srgbClr val="008000"/>
              </a:solidFill>
              <a:prstDash val="sysDot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11" name="Group 7"/>
          <p:cNvGrpSpPr/>
          <p:nvPr/>
        </p:nvGrpSpPr>
        <p:grpSpPr bwMode="auto">
          <a:xfrm>
            <a:off x="5246688" y="2009775"/>
            <a:ext cx="1223962" cy="1223963"/>
            <a:chOff x="2426" y="1253"/>
            <a:chExt cx="1815" cy="1814"/>
          </a:xfrm>
        </p:grpSpPr>
        <p:sp>
          <p:nvSpPr>
            <p:cNvPr id="12" name="Rectangle 8"/>
            <p:cNvSpPr>
              <a:spLocks noChangeArrowheads="1"/>
            </p:cNvSpPr>
            <p:nvPr/>
          </p:nvSpPr>
          <p:spPr bwMode="auto">
            <a:xfrm>
              <a:off x="2426" y="1253"/>
              <a:ext cx="1815" cy="181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08000"/>
              </a:solidFill>
              <a:miter lim="800000"/>
            </a:ln>
          </p:spPr>
          <p:txBody>
            <a:bodyPr wrap="none" anchor="ctr"/>
            <a:lstStyle/>
            <a:p>
              <a:pPr>
                <a:buFont typeface="Arial" panose="020B0604020202020204" pitchFamily="34" charset="0"/>
                <a:buNone/>
              </a:pPr>
              <a:endParaRPr lang="zh-CN" altLang="en-US" b="1"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4" name="Line 9"/>
            <p:cNvSpPr>
              <a:spLocks noChangeShapeType="1"/>
            </p:cNvSpPr>
            <p:nvPr/>
          </p:nvSpPr>
          <p:spPr bwMode="auto">
            <a:xfrm flipH="1">
              <a:off x="2426" y="2160"/>
              <a:ext cx="1815" cy="0"/>
            </a:xfrm>
            <a:prstGeom prst="line">
              <a:avLst/>
            </a:prstGeom>
            <a:noFill/>
            <a:ln w="28575">
              <a:solidFill>
                <a:srgbClr val="008000"/>
              </a:solidFill>
              <a:prstDash val="sysDot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5" name="Line 10"/>
            <p:cNvSpPr>
              <a:spLocks noChangeShapeType="1"/>
            </p:cNvSpPr>
            <p:nvPr/>
          </p:nvSpPr>
          <p:spPr bwMode="auto">
            <a:xfrm>
              <a:off x="3334" y="1298"/>
              <a:ext cx="0" cy="1769"/>
            </a:xfrm>
            <a:prstGeom prst="line">
              <a:avLst/>
            </a:prstGeom>
            <a:noFill/>
            <a:ln w="28575">
              <a:solidFill>
                <a:srgbClr val="008000"/>
              </a:solidFill>
              <a:prstDash val="sysDot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16" name="Group 15"/>
          <p:cNvGrpSpPr/>
          <p:nvPr/>
        </p:nvGrpSpPr>
        <p:grpSpPr bwMode="auto">
          <a:xfrm>
            <a:off x="9939338" y="2009775"/>
            <a:ext cx="1223962" cy="1223963"/>
            <a:chOff x="2426" y="1253"/>
            <a:chExt cx="1815" cy="1814"/>
          </a:xfrm>
        </p:grpSpPr>
        <p:sp>
          <p:nvSpPr>
            <p:cNvPr id="17" name="Rectangle 16"/>
            <p:cNvSpPr>
              <a:spLocks noChangeArrowheads="1"/>
            </p:cNvSpPr>
            <p:nvPr/>
          </p:nvSpPr>
          <p:spPr bwMode="auto">
            <a:xfrm>
              <a:off x="2426" y="1253"/>
              <a:ext cx="1815" cy="181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08000"/>
              </a:solidFill>
              <a:miter lim="800000"/>
            </a:ln>
          </p:spPr>
          <p:txBody>
            <a:bodyPr wrap="none" anchor="ctr"/>
            <a:lstStyle/>
            <a:p>
              <a:pPr>
                <a:buFont typeface="Arial" panose="020B0604020202020204" pitchFamily="34" charset="0"/>
                <a:buNone/>
              </a:pPr>
              <a:endParaRPr lang="zh-CN" altLang="en-US" b="1"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8" name="Line 17"/>
            <p:cNvSpPr>
              <a:spLocks noChangeShapeType="1"/>
            </p:cNvSpPr>
            <p:nvPr/>
          </p:nvSpPr>
          <p:spPr bwMode="auto">
            <a:xfrm flipH="1">
              <a:off x="2426" y="2160"/>
              <a:ext cx="1815" cy="0"/>
            </a:xfrm>
            <a:prstGeom prst="line">
              <a:avLst/>
            </a:prstGeom>
            <a:noFill/>
            <a:ln w="28575">
              <a:solidFill>
                <a:srgbClr val="008000"/>
              </a:solidFill>
              <a:prstDash val="sysDot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9" name="Line 18"/>
            <p:cNvSpPr>
              <a:spLocks noChangeShapeType="1"/>
            </p:cNvSpPr>
            <p:nvPr/>
          </p:nvSpPr>
          <p:spPr bwMode="auto">
            <a:xfrm>
              <a:off x="3334" y="1298"/>
              <a:ext cx="0" cy="1769"/>
            </a:xfrm>
            <a:prstGeom prst="line">
              <a:avLst/>
            </a:prstGeom>
            <a:noFill/>
            <a:ln w="28575">
              <a:solidFill>
                <a:srgbClr val="008000"/>
              </a:solidFill>
              <a:prstDash val="sysDot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20" name="Group 7"/>
          <p:cNvGrpSpPr/>
          <p:nvPr/>
        </p:nvGrpSpPr>
        <p:grpSpPr bwMode="auto">
          <a:xfrm>
            <a:off x="6831013" y="2003425"/>
            <a:ext cx="1223962" cy="1223963"/>
            <a:chOff x="2426" y="1253"/>
            <a:chExt cx="1815" cy="1814"/>
          </a:xfrm>
        </p:grpSpPr>
        <p:sp>
          <p:nvSpPr>
            <p:cNvPr id="21" name="Rectangle 8"/>
            <p:cNvSpPr>
              <a:spLocks noChangeArrowheads="1"/>
            </p:cNvSpPr>
            <p:nvPr/>
          </p:nvSpPr>
          <p:spPr bwMode="auto">
            <a:xfrm>
              <a:off x="2426" y="1253"/>
              <a:ext cx="1815" cy="181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08000"/>
              </a:solidFill>
              <a:miter lim="800000"/>
            </a:ln>
          </p:spPr>
          <p:txBody>
            <a:bodyPr wrap="none" anchor="ctr"/>
            <a:lstStyle/>
            <a:p>
              <a:pPr>
                <a:buFont typeface="Arial" panose="020B0604020202020204" pitchFamily="34" charset="0"/>
                <a:buNone/>
              </a:pPr>
              <a:endParaRPr lang="zh-CN" altLang="en-US" b="1"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2" name="Line 9"/>
            <p:cNvSpPr>
              <a:spLocks noChangeShapeType="1"/>
            </p:cNvSpPr>
            <p:nvPr/>
          </p:nvSpPr>
          <p:spPr bwMode="auto">
            <a:xfrm flipH="1">
              <a:off x="2426" y="2160"/>
              <a:ext cx="1815" cy="0"/>
            </a:xfrm>
            <a:prstGeom prst="line">
              <a:avLst/>
            </a:prstGeom>
            <a:noFill/>
            <a:ln w="28575">
              <a:solidFill>
                <a:srgbClr val="008000"/>
              </a:solidFill>
              <a:prstDash val="sysDot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3" name="Line 10"/>
            <p:cNvSpPr>
              <a:spLocks noChangeShapeType="1"/>
            </p:cNvSpPr>
            <p:nvPr/>
          </p:nvSpPr>
          <p:spPr bwMode="auto">
            <a:xfrm>
              <a:off x="3334" y="1298"/>
              <a:ext cx="0" cy="1769"/>
            </a:xfrm>
            <a:prstGeom prst="line">
              <a:avLst/>
            </a:prstGeom>
            <a:noFill/>
            <a:ln w="28575">
              <a:solidFill>
                <a:srgbClr val="008000"/>
              </a:solidFill>
              <a:prstDash val="sysDot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24" name="Group 11"/>
          <p:cNvGrpSpPr/>
          <p:nvPr/>
        </p:nvGrpSpPr>
        <p:grpSpPr bwMode="auto">
          <a:xfrm>
            <a:off x="8342313" y="2009775"/>
            <a:ext cx="1223962" cy="1223963"/>
            <a:chOff x="2426" y="1253"/>
            <a:chExt cx="1815" cy="1814"/>
          </a:xfrm>
        </p:grpSpPr>
        <p:sp>
          <p:nvSpPr>
            <p:cNvPr id="25" name="Rectangle 12"/>
            <p:cNvSpPr>
              <a:spLocks noChangeArrowheads="1"/>
            </p:cNvSpPr>
            <p:nvPr/>
          </p:nvSpPr>
          <p:spPr bwMode="auto">
            <a:xfrm>
              <a:off x="2426" y="1253"/>
              <a:ext cx="1815" cy="181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08000"/>
              </a:solidFill>
              <a:miter lim="800000"/>
            </a:ln>
          </p:spPr>
          <p:txBody>
            <a:bodyPr wrap="none" anchor="ctr"/>
            <a:lstStyle/>
            <a:p>
              <a:pPr>
                <a:buFont typeface="Arial" panose="020B0604020202020204" pitchFamily="34" charset="0"/>
                <a:buNone/>
              </a:pPr>
              <a:endParaRPr lang="zh-CN" altLang="en-US" b="1"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6" name="Line 13"/>
            <p:cNvSpPr>
              <a:spLocks noChangeShapeType="1"/>
            </p:cNvSpPr>
            <p:nvPr/>
          </p:nvSpPr>
          <p:spPr bwMode="auto">
            <a:xfrm flipH="1">
              <a:off x="2426" y="2160"/>
              <a:ext cx="1815" cy="0"/>
            </a:xfrm>
            <a:prstGeom prst="line">
              <a:avLst/>
            </a:prstGeom>
            <a:noFill/>
            <a:ln w="28575">
              <a:solidFill>
                <a:srgbClr val="008000"/>
              </a:solidFill>
              <a:prstDash val="sysDot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7" name="Line 14"/>
            <p:cNvSpPr>
              <a:spLocks noChangeShapeType="1"/>
            </p:cNvSpPr>
            <p:nvPr/>
          </p:nvSpPr>
          <p:spPr bwMode="auto">
            <a:xfrm>
              <a:off x="3334" y="1298"/>
              <a:ext cx="0" cy="1769"/>
            </a:xfrm>
            <a:prstGeom prst="line">
              <a:avLst/>
            </a:prstGeom>
            <a:noFill/>
            <a:ln w="28575">
              <a:solidFill>
                <a:srgbClr val="008000"/>
              </a:solidFill>
              <a:prstDash val="sysDot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28" name="Text Box 19"/>
          <p:cNvSpPr txBox="1">
            <a:spLocks noChangeArrowheads="1"/>
          </p:cNvSpPr>
          <p:nvPr/>
        </p:nvSpPr>
        <p:spPr bwMode="auto">
          <a:xfrm>
            <a:off x="3662363" y="1931988"/>
            <a:ext cx="7488237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dist" eaLnBrk="0" hangingPunct="0">
              <a:buFont typeface="Arial" panose="020B0604020202020204" pitchFamily="34" charset="0"/>
              <a:buNone/>
            </a:pPr>
            <a:r>
              <a:rPr lang="zh-CN" altLang="en-US" sz="8000" b="1">
                <a:solidFill>
                  <a:srgbClr val="FF3300"/>
                </a:solidFill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早书刀尺本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736" y="3152775"/>
            <a:ext cx="3028950" cy="40100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1332742" y="551495"/>
            <a:ext cx="41249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32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ea typeface="思源黑体 CN Regular" panose="020B0500000000000000" pitchFamily="34" charset="-122"/>
                <a:cs typeface="+mn-ea"/>
                <a:sym typeface="Arial" panose="020B0604020202020204" pitchFamily="34" charset="0"/>
              </a:rPr>
              <a:t>我会认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panose="020B0604020202020204" pitchFamily="34" charset="0"/>
              <a:ea typeface="思源黑体 CN Regular" panose="020B0500000000000000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9" name="TextBox 6"/>
          <p:cNvSpPr txBox="1"/>
          <p:nvPr/>
        </p:nvSpPr>
        <p:spPr>
          <a:xfrm>
            <a:off x="2528888" y="2642808"/>
            <a:ext cx="8858250" cy="10636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  <a:buNone/>
              <a:defRPr/>
            </a:pPr>
            <a:r>
              <a:rPr lang="en-US" altLang="zh-CN" sz="2000" dirty="0">
                <a:solidFill>
                  <a:srgbClr val="FF0000"/>
                </a:solidFill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     </a:t>
            </a:r>
            <a:r>
              <a:rPr lang="en-US" altLang="zh-CN" sz="2000" dirty="0" err="1">
                <a:solidFill>
                  <a:srgbClr val="FF0000"/>
                </a:solidFill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xiànɡ</a:t>
            </a:r>
            <a:r>
              <a:rPr lang="en-US" altLang="zh-CN" sz="2000" dirty="0">
                <a:solidFill>
                  <a:srgbClr val="FF0000"/>
                </a:solidFill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  </a:t>
            </a:r>
            <a:r>
              <a:rPr lang="en-US" altLang="zh-CN" sz="2000" dirty="0" err="1">
                <a:solidFill>
                  <a:srgbClr val="FF0000"/>
                </a:solidFill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pí</a:t>
            </a:r>
            <a:r>
              <a:rPr lang="en-US" altLang="zh-CN" sz="2000" dirty="0">
                <a:solidFill>
                  <a:srgbClr val="FF0000"/>
                </a:solidFill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                            </a:t>
            </a:r>
            <a:r>
              <a:rPr lang="en-US" altLang="zh-CN" sz="2000" dirty="0" err="1">
                <a:solidFill>
                  <a:srgbClr val="FF0000"/>
                </a:solidFill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chǐ</a:t>
            </a:r>
            <a:r>
              <a:rPr lang="en-US" altLang="zh-CN" sz="2000" dirty="0">
                <a:solidFill>
                  <a:srgbClr val="FF0000"/>
                </a:solidFill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    </a:t>
            </a:r>
            <a:r>
              <a:rPr lang="en-US" altLang="zh-CN" sz="2000" dirty="0" err="1">
                <a:solidFill>
                  <a:srgbClr val="FF0000"/>
                </a:solidFill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zi</a:t>
            </a:r>
            <a:r>
              <a:rPr lang="en-US" altLang="zh-CN" sz="2000" dirty="0">
                <a:solidFill>
                  <a:srgbClr val="FF0000"/>
                </a:solidFill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                          </a:t>
            </a:r>
            <a:r>
              <a:rPr lang="en-US" altLang="zh-CN" sz="2000" dirty="0" err="1">
                <a:solidFill>
                  <a:srgbClr val="FF0000"/>
                </a:solidFill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zuò</a:t>
            </a:r>
            <a:r>
              <a:rPr lang="en-US" altLang="zh-CN" sz="2000" dirty="0">
                <a:solidFill>
                  <a:srgbClr val="FF0000"/>
                </a:solidFill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   </a:t>
            </a:r>
            <a:r>
              <a:rPr lang="en-US" altLang="zh-CN" sz="2000" dirty="0" err="1">
                <a:solidFill>
                  <a:srgbClr val="FF0000"/>
                </a:solidFill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yè</a:t>
            </a:r>
            <a:r>
              <a:rPr lang="en-US" altLang="zh-CN" sz="2000" dirty="0">
                <a:solidFill>
                  <a:srgbClr val="FF0000"/>
                </a:solidFill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  </a:t>
            </a:r>
            <a:r>
              <a:rPr lang="en-US" altLang="zh-CN" sz="2000" dirty="0" err="1">
                <a:solidFill>
                  <a:srgbClr val="FF0000"/>
                </a:solidFill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běn</a:t>
            </a:r>
            <a:r>
              <a:rPr lang="en-US" altLang="zh-CN" sz="2000" dirty="0">
                <a:solidFill>
                  <a:srgbClr val="FF0000"/>
                </a:solidFill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 </a:t>
            </a:r>
            <a:r>
              <a:rPr lang="zh-CN" altLang="zh-CN" sz="2000" dirty="0">
                <a:solidFill>
                  <a:srgbClr val="FF0000"/>
                </a:solidFill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 </a:t>
            </a:r>
            <a:r>
              <a:rPr lang="en-US" altLang="zh-CN" sz="2000" dirty="0">
                <a:solidFill>
                  <a:srgbClr val="FF0000"/>
                </a:solidFill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   </a:t>
            </a: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None/>
              <a:defRPr/>
            </a:pPr>
            <a:r>
              <a:rPr lang="en-US" altLang="zh-CN" sz="3600" dirty="0">
                <a:solidFill>
                  <a:srgbClr val="FF5050"/>
                </a:solidFill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   </a:t>
            </a:r>
            <a:r>
              <a:rPr lang="zh-CN" altLang="en-US" sz="2800" dirty="0"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橡 皮         尺 子        作 业 本</a:t>
            </a:r>
            <a:endParaRPr lang="en-US" altLang="zh-CN" sz="2800" dirty="0">
              <a:latin typeface="Arial" panose="020B0604020202020204" pitchFamily="34" charset="0"/>
              <a:ea typeface="思源黑体 CN Regular" panose="020B0500000000000000" pitchFamily="34" charset="-122"/>
              <a:sym typeface="Arial" panose="020B0604020202020204" pitchFamily="34" charset="0"/>
            </a:endParaRPr>
          </a:p>
        </p:txBody>
      </p:sp>
      <p:sp>
        <p:nvSpPr>
          <p:cNvPr id="30" name="TextBox 11"/>
          <p:cNvSpPr txBox="1">
            <a:spLocks noChangeArrowheads="1"/>
          </p:cNvSpPr>
          <p:nvPr/>
        </p:nvSpPr>
        <p:spPr bwMode="auto">
          <a:xfrm>
            <a:off x="2314575" y="5030408"/>
            <a:ext cx="8786813" cy="198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20000"/>
              </a:spcBef>
              <a:buClr>
                <a:schemeClr val="hlink"/>
              </a:buClr>
              <a:buFont typeface="Arial" panose="020B0604020202020204" pitchFamily="34" charset="0"/>
              <a:buNone/>
            </a:pPr>
            <a:r>
              <a:rPr lang="en-US" altLang="zh-CN" sz="3600">
                <a:solidFill>
                  <a:srgbClr val="FF5050"/>
                </a:solidFill>
                <a:ea typeface="思源黑体 CN Regular" panose="020B0500000000000000" pitchFamily="34" charset="-122"/>
                <a:sym typeface="Arial" panose="020B0604020202020204" pitchFamily="34" charset="0"/>
              </a:rPr>
              <a:t>    </a:t>
            </a:r>
            <a:r>
              <a:rPr lang="en-US" altLang="zh-CN" sz="2000">
                <a:solidFill>
                  <a:srgbClr val="FF0000"/>
                </a:solidFill>
                <a:ea typeface="思源黑体 CN Regular" panose="020B0500000000000000" pitchFamily="34" charset="-122"/>
                <a:sym typeface="Arial" panose="020B0604020202020204" pitchFamily="34" charset="0"/>
              </a:rPr>
              <a:t>bǐ   dài                                qiān  bǐ</a:t>
            </a:r>
            <a:r>
              <a:rPr lang="zh-CN" altLang="en-US" sz="2000">
                <a:solidFill>
                  <a:srgbClr val="FF0000"/>
                </a:solidFill>
                <a:ea typeface="思源黑体 CN Regular" panose="020B0500000000000000" pitchFamily="34" charset="-122"/>
                <a:sym typeface="Arial" panose="020B0604020202020204" pitchFamily="34" charset="0"/>
              </a:rPr>
              <a:t>                         </a:t>
            </a:r>
            <a:r>
              <a:rPr lang="en-US" altLang="zh-CN" sz="2000">
                <a:solidFill>
                  <a:srgbClr val="FF0000"/>
                </a:solidFill>
                <a:ea typeface="思源黑体 CN Regular" panose="020B0500000000000000" pitchFamily="34" charset="-122"/>
                <a:sym typeface="Arial" panose="020B0604020202020204" pitchFamily="34" charset="0"/>
              </a:rPr>
              <a:t>zhuàn bǐ dāo </a:t>
            </a:r>
            <a:r>
              <a:rPr lang="zh-CN" altLang="zh-CN" sz="2000">
                <a:solidFill>
                  <a:srgbClr val="FF0000"/>
                </a:solidFill>
                <a:ea typeface="思源黑体 CN Regular" panose="020B0500000000000000" pitchFamily="34" charset="-122"/>
                <a:sym typeface="Arial" panose="020B0604020202020204" pitchFamily="34" charset="0"/>
              </a:rPr>
              <a:t>  </a:t>
            </a:r>
            <a:endParaRPr lang="en-US" altLang="zh-CN" sz="2000">
              <a:solidFill>
                <a:srgbClr val="FF0000"/>
              </a:solidFill>
              <a:ea typeface="思源黑体 CN Regular" panose="020B0500000000000000" pitchFamily="34" charset="-122"/>
              <a:sym typeface="Arial" panose="020B0604020202020204" pitchFamily="34" charset="0"/>
            </a:endParaRPr>
          </a:p>
          <a:p>
            <a:pPr>
              <a:spcBef>
                <a:spcPct val="20000"/>
              </a:spcBef>
              <a:buClr>
                <a:schemeClr val="hlink"/>
              </a:buClr>
              <a:buFont typeface="Arial" panose="020B0604020202020204" pitchFamily="34" charset="0"/>
              <a:buNone/>
            </a:pPr>
            <a:r>
              <a:rPr lang="zh-CN" altLang="en-US" sz="3600" b="1">
                <a:solidFill>
                  <a:schemeClr val="hlink"/>
                </a:solidFill>
                <a:ea typeface="思源黑体 CN Regular" panose="020B0500000000000000" pitchFamily="34" charset="-122"/>
                <a:sym typeface="Arial" panose="020B0604020202020204" pitchFamily="34" charset="0"/>
              </a:rPr>
              <a:t>    </a:t>
            </a:r>
            <a:r>
              <a:rPr lang="zh-CN" altLang="en-US" sz="2800" b="1">
                <a:ea typeface="思源黑体 CN Regular" panose="020B0500000000000000" pitchFamily="34" charset="-122"/>
                <a:sym typeface="Arial" panose="020B0604020202020204" pitchFamily="34" charset="0"/>
              </a:rPr>
              <a:t>笔 袋          铅 笔        转 笔 刀</a:t>
            </a:r>
          </a:p>
          <a:p>
            <a:pPr>
              <a:buFont typeface="Arial" panose="020B0604020202020204" pitchFamily="34" charset="0"/>
              <a:buNone/>
            </a:pPr>
            <a:endParaRPr lang="zh-CN" altLang="en-US" sz="4400">
              <a:ea typeface="思源黑体 CN Regular" panose="020B0500000000000000" pitchFamily="34" charset="-122"/>
              <a:sym typeface="Arial" panose="020B0604020202020204" pitchFamily="34" charset="0"/>
            </a:endParaRPr>
          </a:p>
        </p:txBody>
      </p:sp>
      <p:pic>
        <p:nvPicPr>
          <p:cNvPr id="31" name="图片 1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3650" y="1136270"/>
            <a:ext cx="1547813" cy="154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图片 38" descr="80-krkdiskk (127)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0325" y="1356879"/>
            <a:ext cx="1414011" cy="1250370"/>
          </a:xfrm>
          <a:custGeom>
            <a:avLst/>
            <a:gdLst>
              <a:gd name="connsiteX0" fmla="*/ 765675 w 1414011"/>
              <a:gd name="connsiteY0" fmla="*/ 0 h 1250370"/>
              <a:gd name="connsiteX1" fmla="*/ 1414011 w 1414011"/>
              <a:gd name="connsiteY1" fmla="*/ 0 h 1250370"/>
              <a:gd name="connsiteX2" fmla="*/ 1414011 w 1414011"/>
              <a:gd name="connsiteY2" fmla="*/ 1250370 h 1250370"/>
              <a:gd name="connsiteX3" fmla="*/ 0 w 1414011"/>
              <a:gd name="connsiteY3" fmla="*/ 1250370 h 1250370"/>
              <a:gd name="connsiteX4" fmla="*/ 0 w 1414011"/>
              <a:gd name="connsiteY4" fmla="*/ 373598 h 1250370"/>
              <a:gd name="connsiteX5" fmla="*/ 765675 w 1414011"/>
              <a:gd name="connsiteY5" fmla="*/ 373598 h 12503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14011" h="1250370">
                <a:moveTo>
                  <a:pt x="765675" y="0"/>
                </a:moveTo>
                <a:lnTo>
                  <a:pt x="1414011" y="0"/>
                </a:lnTo>
                <a:lnTo>
                  <a:pt x="1414011" y="1250370"/>
                </a:lnTo>
                <a:lnTo>
                  <a:pt x="0" y="1250370"/>
                </a:lnTo>
                <a:lnTo>
                  <a:pt x="0" y="373598"/>
                </a:lnTo>
                <a:lnTo>
                  <a:pt x="765675" y="373598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图片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8463" y="1239458"/>
            <a:ext cx="1147762" cy="144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图片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8463" y="3877883"/>
            <a:ext cx="1374775" cy="1373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图片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9363" y="3866770"/>
            <a:ext cx="19558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图片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8888" y="3752470"/>
            <a:ext cx="1703387" cy="1277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431800" y="349250"/>
            <a:ext cx="11328400" cy="61595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andolFang R" panose="02010600030101010101" pitchFamily="50" charset="-122"/>
              <a:ea typeface="FandolFang R" panose="02010600030101010101" pitchFamily="50" charset="-122"/>
              <a:cs typeface="+mn-ea"/>
              <a:sym typeface="+mn-lt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1422400" y="2078962"/>
            <a:ext cx="9347200" cy="33715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Light" panose="02010600030101010101" pitchFamily="34" charset="-122"/>
                <a:ea typeface="思源黑体 CN Light" panose="02010600030101010101" pitchFamily="34" charset="-122"/>
                <a:cs typeface="+mn-ea"/>
                <a:sym typeface="+mn-lt"/>
              </a:rPr>
              <a:t>感谢您下载办公资源网平台上提供的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Light" panose="02010600030101010101" pitchFamily="34" charset="-122"/>
                <a:ea typeface="思源黑体 CN Light" panose="02010600030101010101" pitchFamily="34" charset="-122"/>
                <a:cs typeface="+mn-ea"/>
                <a:sym typeface="+mn-lt"/>
              </a:rPr>
              <a:t>PPT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Light" panose="02010600030101010101" pitchFamily="34" charset="-122"/>
                <a:ea typeface="思源黑体 CN Light" panose="02010600030101010101" pitchFamily="34" charset="-122"/>
                <a:cs typeface="+mn-ea"/>
                <a:sym typeface="+mn-lt"/>
              </a:rPr>
              <a:t>作品，为了您和办公资源以及原创作者的利益，请勿复制、传播、销售，否则将承担法律责任！办公资源将对作品进行维权，按照传播下载次数进行十倍的索取赔偿！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 panose="02010600030101010101" pitchFamily="34" charset="-122"/>
              <a:ea typeface="思源黑体 CN Light" panose="02010600030101010101" pitchFamily="34" charset="-122"/>
              <a:cs typeface="+mn-ea"/>
              <a:sym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Light" panose="02010600030101010101" pitchFamily="34" charset="-122"/>
                <a:ea typeface="思源黑体 CN Light" panose="02010600030101010101" pitchFamily="34" charset="-122"/>
                <a:cs typeface="+mn-ea"/>
                <a:sym typeface="+mn-lt"/>
              </a:rPr>
              <a:t>  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Light" panose="02010600030101010101" pitchFamily="34" charset="-122"/>
                <a:ea typeface="思源黑体 CN Light" panose="02010600030101010101" pitchFamily="34" charset="-122"/>
                <a:cs typeface="+mn-ea"/>
                <a:sym typeface="+mn-lt"/>
              </a:rPr>
              <a:t>1. 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Light" panose="02010600030101010101" pitchFamily="34" charset="-122"/>
                <a:ea typeface="思源黑体 CN Light" panose="02010600030101010101" pitchFamily="34" charset="-122"/>
                <a:cs typeface="+mn-ea"/>
                <a:sym typeface="+mn-lt"/>
              </a:rPr>
              <a:t>在办公资源出售的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Light" panose="02010600030101010101" pitchFamily="34" charset="-122"/>
                <a:ea typeface="思源黑体 CN Light" panose="02010600030101010101" pitchFamily="34" charset="-122"/>
                <a:cs typeface="+mn-ea"/>
                <a:sym typeface="+mn-lt"/>
              </a:rPr>
              <a:t>PPT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Light" panose="02010600030101010101" pitchFamily="34" charset="-122"/>
                <a:ea typeface="思源黑体 CN Light" panose="02010600030101010101" pitchFamily="34" charset="-122"/>
                <a:cs typeface="+mn-ea"/>
                <a:sym typeface="+mn-lt"/>
              </a:rPr>
              <a:t>模板是免版税类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Light" panose="02010600030101010101" pitchFamily="34" charset="-122"/>
                <a:ea typeface="思源黑体 CN Light" panose="02010600030101010101" pitchFamily="34" charset="-122"/>
                <a:cs typeface="+mn-ea"/>
                <a:sym typeface="+mn-lt"/>
              </a:rPr>
              <a:t>(RF: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 panose="02010600030101010101" pitchFamily="34" charset="-122"/>
              <a:ea typeface="思源黑体 CN Light" panose="02010600030101010101" pitchFamily="34" charset="-122"/>
              <a:cs typeface="+mn-ea"/>
              <a:sym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Light" panose="02010600030101010101" pitchFamily="34" charset="-122"/>
                <a:ea typeface="思源黑体 CN Light" panose="02010600030101010101" pitchFamily="34" charset="-122"/>
                <a:cs typeface="+mn-ea"/>
                <a:sym typeface="+mn-lt"/>
              </a:rPr>
              <a:t>Royalty-Free)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Light" panose="02010600030101010101" pitchFamily="34" charset="-122"/>
                <a:ea typeface="思源黑体 CN Light" panose="02010600030101010101" pitchFamily="34" charset="-122"/>
                <a:cs typeface="+mn-ea"/>
                <a:sym typeface="+mn-lt"/>
              </a:rPr>
              <a:t>正版受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Light" panose="02010600030101010101" pitchFamily="34" charset="-122"/>
                <a:ea typeface="思源黑体 CN Light" panose="02010600030101010101" pitchFamily="34" charset="-122"/>
                <a:cs typeface="+mn-ea"/>
                <a:sym typeface="+mn-lt"/>
              </a:rPr>
              <a:t>《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Light" panose="02010600030101010101" pitchFamily="34" charset="-122"/>
                <a:ea typeface="思源黑体 CN Light" panose="02010600030101010101" pitchFamily="34" charset="-122"/>
                <a:cs typeface="+mn-ea"/>
                <a:sym typeface="+mn-lt"/>
              </a:rPr>
              <a:t>中国人民共和国著作法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Light" panose="02010600030101010101" pitchFamily="34" charset="-122"/>
                <a:ea typeface="思源黑体 CN Light" panose="02010600030101010101" pitchFamily="34" charset="-122"/>
                <a:cs typeface="+mn-ea"/>
                <a:sym typeface="+mn-lt"/>
              </a:rPr>
              <a:t>》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Light" panose="02010600030101010101" pitchFamily="34" charset="-122"/>
                <a:ea typeface="思源黑体 CN Light" panose="02010600030101010101" pitchFamily="34" charset="-122"/>
                <a:cs typeface="+mn-ea"/>
                <a:sym typeface="+mn-lt"/>
              </a:rPr>
              <a:t>和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Light" panose="02010600030101010101" pitchFamily="34" charset="-122"/>
                <a:ea typeface="思源黑体 CN Light" panose="02010600030101010101" pitchFamily="34" charset="-122"/>
                <a:cs typeface="+mn-ea"/>
                <a:sym typeface="+mn-lt"/>
              </a:rPr>
              <a:t>《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Light" panose="02010600030101010101" pitchFamily="34" charset="-122"/>
                <a:ea typeface="思源黑体 CN Light" panose="02010600030101010101" pitchFamily="34" charset="-122"/>
                <a:cs typeface="+mn-ea"/>
                <a:sym typeface="+mn-lt"/>
              </a:rPr>
              <a:t>世界版权公约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Light" panose="02010600030101010101" pitchFamily="34" charset="-122"/>
                <a:ea typeface="思源黑体 CN Light" panose="02010600030101010101" pitchFamily="34" charset="-122"/>
                <a:cs typeface="+mn-ea"/>
                <a:sym typeface="+mn-lt"/>
              </a:rPr>
              <a:t>》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Light" panose="02010600030101010101" pitchFamily="34" charset="-122"/>
                <a:ea typeface="思源黑体 CN Light" panose="02010600030101010101" pitchFamily="34" charset="-122"/>
                <a:cs typeface="+mn-ea"/>
                <a:sym typeface="+mn-lt"/>
              </a:rPr>
              <a:t>的保护，作品的所有权、版权和著作权归办公资源所有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Light" panose="02010600030101010101" pitchFamily="34" charset="-122"/>
                <a:ea typeface="思源黑体 CN Light" panose="02010600030101010101" pitchFamily="34" charset="-122"/>
                <a:cs typeface="+mn-ea"/>
                <a:sym typeface="+mn-lt"/>
              </a:rPr>
              <a:t>,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Light" panose="02010600030101010101" pitchFamily="34" charset="-122"/>
                <a:ea typeface="思源黑体 CN Light" panose="02010600030101010101" pitchFamily="34" charset="-122"/>
                <a:cs typeface="+mn-ea"/>
                <a:sym typeface="+mn-lt"/>
              </a:rPr>
              <a:t>您下载的是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Light" panose="02010600030101010101" pitchFamily="34" charset="-122"/>
                <a:ea typeface="思源黑体 CN Light" panose="02010600030101010101" pitchFamily="34" charset="-122"/>
                <a:cs typeface="+mn-ea"/>
                <a:sym typeface="+mn-lt"/>
              </a:rPr>
              <a:t>PPT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Light" panose="02010600030101010101" pitchFamily="34" charset="-122"/>
                <a:ea typeface="思源黑体 CN Light" panose="02010600030101010101" pitchFamily="34" charset="-122"/>
                <a:cs typeface="+mn-ea"/>
                <a:sym typeface="+mn-lt"/>
              </a:rPr>
              <a:t>模板素材的使用权。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 panose="02010600030101010101" pitchFamily="34" charset="-122"/>
              <a:ea typeface="思源黑体 CN Light" panose="02010600030101010101" pitchFamily="34" charset="-122"/>
              <a:cs typeface="+mn-ea"/>
              <a:sym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Light" panose="02010600030101010101" pitchFamily="34" charset="-122"/>
                <a:ea typeface="思源黑体 CN Light" panose="02010600030101010101" pitchFamily="34" charset="-122"/>
                <a:cs typeface="+mn-ea"/>
                <a:sym typeface="+mn-lt"/>
              </a:rPr>
              <a:t>  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Light" panose="02010600030101010101" pitchFamily="34" charset="-122"/>
                <a:ea typeface="思源黑体 CN Light" panose="02010600030101010101" pitchFamily="34" charset="-122"/>
                <a:cs typeface="+mn-ea"/>
                <a:sym typeface="+mn-lt"/>
              </a:rPr>
              <a:t>2. 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Light" panose="02010600030101010101" pitchFamily="34" charset="-122"/>
                <a:ea typeface="思源黑体 CN Light" panose="02010600030101010101" pitchFamily="34" charset="-122"/>
                <a:cs typeface="+mn-ea"/>
                <a:sym typeface="+mn-lt"/>
              </a:rPr>
              <a:t>不得将办公资源的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Light" panose="02010600030101010101" pitchFamily="34" charset="-122"/>
                <a:ea typeface="思源黑体 CN Light" panose="02010600030101010101" pitchFamily="34" charset="-122"/>
                <a:cs typeface="+mn-ea"/>
                <a:sym typeface="+mn-lt"/>
              </a:rPr>
              <a:t>PPT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Light" panose="02010600030101010101" pitchFamily="34" charset="-122"/>
                <a:ea typeface="思源黑体 CN Light" panose="02010600030101010101" pitchFamily="34" charset="-122"/>
                <a:cs typeface="+mn-ea"/>
                <a:sym typeface="+mn-lt"/>
              </a:rPr>
              <a:t>模板、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Light" panose="02010600030101010101" pitchFamily="34" charset="-122"/>
                <a:ea typeface="思源黑体 CN Light" panose="02010600030101010101" pitchFamily="34" charset="-122"/>
                <a:cs typeface="+mn-ea"/>
                <a:sym typeface="+mn-lt"/>
              </a:rPr>
              <a:t>PPT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Light" panose="02010600030101010101" pitchFamily="34" charset="-122"/>
                <a:ea typeface="思源黑体 CN Light" panose="02010600030101010101" pitchFamily="34" charset="-122"/>
                <a:cs typeface="+mn-ea"/>
                <a:sym typeface="+mn-lt"/>
              </a:rPr>
              <a:t>素材，本身用于再出售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Light" panose="02010600030101010101" pitchFamily="34" charset="-122"/>
                <a:ea typeface="思源黑体 CN Light" panose="02010600030101010101" pitchFamily="34" charset="-122"/>
                <a:cs typeface="+mn-ea"/>
                <a:sym typeface="+mn-lt"/>
              </a:rPr>
              <a:t>,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Light" panose="02010600030101010101" pitchFamily="34" charset="-122"/>
                <a:ea typeface="思源黑体 CN Light" panose="02010600030101010101" pitchFamily="34" charset="-122"/>
                <a:cs typeface="+mn-ea"/>
                <a:sym typeface="+mn-lt"/>
              </a:rPr>
              <a:t>或者出租、出借、转让、分销、发布或者作为礼物供他人使用，不得转授权、出卖、转让本协议或者本协议中的权利。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 panose="02010600030101010101" pitchFamily="34" charset="-122"/>
              <a:ea typeface="思源黑体 CN Light" panose="02010600030101010101" pitchFamily="34" charset="-122"/>
              <a:cs typeface="+mn-ea"/>
              <a:sym typeface="+mn-lt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5182930" y="1025730"/>
            <a:ext cx="1871025" cy="6773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Light" panose="02010600030101010101" pitchFamily="34" charset="-122"/>
                <a:ea typeface="思源黑体 CN Light" panose="02010600030101010101" pitchFamily="34" charset="-122"/>
                <a:cs typeface="+mn-ea"/>
                <a:sym typeface="+mn-lt"/>
              </a:rPr>
              <a:t>版权声明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 panose="02010600030101010101" pitchFamily="34" charset="-122"/>
              <a:ea typeface="思源黑体 CN Light" panose="02010600030101010101" pitchFamily="34" charset="-122"/>
              <a:cs typeface="+mn-ea"/>
              <a:sym typeface="+mn-lt"/>
            </a:endParaRPr>
          </a:p>
        </p:txBody>
      </p:sp>
      <p:cxnSp>
        <p:nvCxnSpPr>
          <p:cNvPr id="5" name="直接连接符 4"/>
          <p:cNvCxnSpPr/>
          <p:nvPr/>
        </p:nvCxnSpPr>
        <p:spPr>
          <a:xfrm>
            <a:off x="5816600" y="1852612"/>
            <a:ext cx="5588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 advClick="0" advTm="3000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1332742" y="551495"/>
            <a:ext cx="41249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32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ea typeface="思源黑体 CN Regular" panose="020B0500000000000000" pitchFamily="34" charset="-122"/>
                <a:cs typeface="+mn-ea"/>
                <a:sym typeface="Arial" panose="020B0604020202020204" pitchFamily="34" charset="0"/>
              </a:rPr>
              <a:t>说一说：</a:t>
            </a:r>
          </a:p>
        </p:txBody>
      </p:sp>
      <p:sp>
        <p:nvSpPr>
          <p:cNvPr id="11" name="矩形 10"/>
          <p:cNvSpPr>
            <a:spLocks noChangeArrowheads="1"/>
          </p:cNvSpPr>
          <p:nvPr/>
        </p:nvSpPr>
        <p:spPr bwMode="auto">
          <a:xfrm>
            <a:off x="1543050" y="4405313"/>
            <a:ext cx="9207500" cy="1142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zh-CN" altLang="en-US" sz="2400" b="1" dirty="0"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    用“先</a:t>
            </a:r>
            <a:r>
              <a:rPr lang="en-US" altLang="zh-CN" sz="2400" b="1" dirty="0"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……</a:t>
            </a:r>
            <a:r>
              <a:rPr lang="zh-CN" altLang="en-US" sz="2400" b="1" dirty="0"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接着</a:t>
            </a:r>
            <a:r>
              <a:rPr lang="en-US" altLang="zh-CN" sz="2400" b="1" dirty="0"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……</a:t>
            </a:r>
            <a:r>
              <a:rPr lang="zh-CN" altLang="en-US" sz="2400" b="1" dirty="0"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然后</a:t>
            </a:r>
            <a:r>
              <a:rPr lang="en-US" altLang="zh-CN" sz="2400" b="1" dirty="0"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……</a:t>
            </a:r>
            <a:r>
              <a:rPr lang="zh-CN" altLang="en-US" sz="2400" b="1" dirty="0"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最后</a:t>
            </a:r>
            <a:r>
              <a:rPr lang="en-US" altLang="zh-CN" sz="2400" b="1" dirty="0"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……”</a:t>
            </a:r>
            <a:r>
              <a:rPr lang="zh-CN" altLang="en-US" sz="2400" b="1" dirty="0"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 句式来说一说你是怎样整理书包的。</a:t>
            </a:r>
          </a:p>
        </p:txBody>
      </p:sp>
      <p:pic>
        <p:nvPicPr>
          <p:cNvPr id="12" name="图片 2" descr="图片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2025" y="1447800"/>
            <a:ext cx="3957638" cy="262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72" b="38557"/>
          <a:stretch>
            <a:fillRect/>
          </a:stretch>
        </p:blipFill>
        <p:spPr>
          <a:xfrm>
            <a:off x="-485261" y="5285528"/>
            <a:ext cx="13046409" cy="2070572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080000"/>
          </a:xfrm>
          <a:prstGeom prst="rect">
            <a:avLst/>
          </a:prstGeom>
        </p:spPr>
      </p:pic>
      <p:grpSp>
        <p:nvGrpSpPr>
          <p:cNvPr id="26" name="组合 25"/>
          <p:cNvGrpSpPr/>
          <p:nvPr/>
        </p:nvGrpSpPr>
        <p:grpSpPr>
          <a:xfrm>
            <a:off x="4980113" y="1618396"/>
            <a:ext cx="5949144" cy="2202489"/>
            <a:chOff x="539757" y="2664882"/>
            <a:chExt cx="5095709" cy="2202489"/>
          </a:xfrm>
        </p:grpSpPr>
        <p:sp>
          <p:nvSpPr>
            <p:cNvPr id="27" name="文本框 26"/>
            <p:cNvSpPr txBox="1"/>
            <p:nvPr/>
          </p:nvSpPr>
          <p:spPr>
            <a:xfrm>
              <a:off x="539757" y="2664882"/>
              <a:ext cx="509570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zh-CN" altLang="en-US" sz="5400" b="1" dirty="0">
                  <a:solidFill>
                    <a:srgbClr val="359B21"/>
                  </a:solidFill>
                  <a:latin typeface="Arial" panose="020B0604020202020204" pitchFamily="34" charset="0"/>
                  <a:ea typeface="思源黑体 CN Regular" panose="020B0500000000000000" pitchFamily="34" charset="-122"/>
                  <a:cs typeface="+mn-ea"/>
                  <a:sym typeface="Arial" panose="020B0604020202020204" pitchFamily="34" charset="0"/>
                </a:rPr>
                <a:t>感谢各位的聆听</a:t>
              </a:r>
              <a:endPara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359B21"/>
                </a:solidFill>
                <a:effectLst/>
                <a:uLnTx/>
                <a:uFillTx/>
                <a:latin typeface="Arial" panose="020B0604020202020204" pitchFamily="34" charset="0"/>
                <a:ea typeface="思源黑体 CN Regular" panose="020B0500000000000000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8" name="文本框 27"/>
            <p:cNvSpPr txBox="1"/>
            <p:nvPr/>
          </p:nvSpPr>
          <p:spPr>
            <a:xfrm>
              <a:off x="752564" y="3750784"/>
              <a:ext cx="455701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di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8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思源黑体 CN Regular" panose="020B0500000000000000" pitchFamily="34" charset="-122"/>
                  <a:cs typeface="+mn-ea"/>
                  <a:sym typeface="Arial" panose="020B0604020202020204" pitchFamily="34" charset="0"/>
                </a:rPr>
                <a:t>语文精品课件 </a:t>
              </a:r>
              <a:r>
                <a:rPr lang="zh-CN" altLang="en-US" sz="2800" dirty="0">
                  <a:latin typeface="Arial" panose="020B0604020202020204" pitchFamily="34" charset="0"/>
                  <a:ea typeface="思源黑体 CN Regular" panose="020B0500000000000000" pitchFamily="34" charset="-122"/>
                  <a:cs typeface="+mn-ea"/>
                  <a:sym typeface="Arial" panose="020B0604020202020204" pitchFamily="34" charset="0"/>
                </a:rPr>
                <a:t>一</a:t>
              </a:r>
              <a:r>
                <a:rPr kumimoji="0" lang="zh-CN" altLang="en-US" sz="28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思源黑体 CN Regular" panose="020B0500000000000000" pitchFamily="34" charset="-122"/>
                  <a:cs typeface="+mn-ea"/>
                  <a:sym typeface="Arial" panose="020B0604020202020204" pitchFamily="34" charset="0"/>
                </a:rPr>
                <a:t>年级上册</a:t>
              </a:r>
            </a:p>
          </p:txBody>
        </p:sp>
        <p:sp>
          <p:nvSpPr>
            <p:cNvPr id="29" name="文本框 28"/>
            <p:cNvSpPr txBox="1"/>
            <p:nvPr/>
          </p:nvSpPr>
          <p:spPr>
            <a:xfrm>
              <a:off x="766529" y="4528817"/>
              <a:ext cx="452908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di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6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思源黑体 CN Regular" panose="020B0500000000000000" pitchFamily="34" charset="-122"/>
                  <a:cs typeface="+mn-ea"/>
                  <a:sym typeface="Arial" panose="020B0604020202020204" pitchFamily="34" charset="0"/>
                </a:rPr>
                <a:t>授课老师：某某 </a:t>
              </a:r>
              <a:r>
                <a:rPr kumimoji="0" lang="en-US" altLang="zh-CN" sz="16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思源黑体 CN Regular" panose="020B0500000000000000" pitchFamily="34" charset="-122"/>
                  <a:cs typeface="+mn-ea"/>
                  <a:sym typeface="Arial" panose="020B0604020202020204" pitchFamily="34" charset="0"/>
                </a:rPr>
                <a:t>| </a:t>
              </a:r>
              <a:r>
                <a:rPr kumimoji="0" lang="zh-CN" altLang="en-US" sz="16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思源黑体 CN Regular" panose="020B0500000000000000" pitchFamily="34" charset="-122"/>
                  <a:cs typeface="+mn-ea"/>
                  <a:sym typeface="Arial" panose="020B0604020202020204" pitchFamily="34" charset="0"/>
                </a:rPr>
                <a:t>授课时间：</a:t>
              </a:r>
              <a:r>
                <a:rPr kumimoji="0" lang="en-US" altLang="zh-CN" sz="16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思源黑体 CN Regular" panose="020B0500000000000000" pitchFamily="34" charset="-122"/>
                  <a:cs typeface="+mn-ea"/>
                  <a:sym typeface="Arial" panose="020B0604020202020204" pitchFamily="34" charset="0"/>
                </a:rPr>
                <a:t>20XX.XX</a:t>
              </a:r>
              <a:endParaRPr kumimoji="0" lang="zh-CN" alt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思源黑体 CN Regular" panose="020B0500000000000000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30" name="矩形: 圆角 29"/>
            <p:cNvSpPr/>
            <p:nvPr/>
          </p:nvSpPr>
          <p:spPr>
            <a:xfrm rot="10800000" flipH="1" flipV="1">
              <a:off x="828764" y="4388395"/>
              <a:ext cx="4404619" cy="47068"/>
            </a:xfrm>
            <a:prstGeom prst="roundRect">
              <a:avLst>
                <a:gd name="adj" fmla="val 5000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di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思源黑体 CN Regular" panose="020B0500000000000000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31" name="组合 30"/>
          <p:cNvGrpSpPr/>
          <p:nvPr/>
        </p:nvGrpSpPr>
        <p:grpSpPr>
          <a:xfrm flipH="1">
            <a:off x="6767158" y="4638742"/>
            <a:ext cx="2467179" cy="321642"/>
            <a:chOff x="10185400" y="5731858"/>
            <a:chExt cx="1384360" cy="321642"/>
          </a:xfrm>
        </p:grpSpPr>
        <p:sp>
          <p:nvSpPr>
            <p:cNvPr id="32" name="矩形 31"/>
            <p:cNvSpPr/>
            <p:nvPr/>
          </p:nvSpPr>
          <p:spPr>
            <a:xfrm flipH="1">
              <a:off x="10185400" y="5731858"/>
              <a:ext cx="1384360" cy="321642"/>
            </a:xfrm>
            <a:prstGeom prst="rect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miter lim="800000"/>
            </a:ln>
            <a:effectLst>
              <a:outerShdw blurRad="381000" algn="ctr" rotWithShape="0">
                <a:prstClr val="black">
                  <a:alpha val="25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思源黑体 CN Regular" panose="020B0500000000000000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33" name="文本框 32"/>
            <p:cNvSpPr txBox="1"/>
            <p:nvPr/>
          </p:nvSpPr>
          <p:spPr>
            <a:xfrm flipH="1">
              <a:off x="10458064" y="5731858"/>
              <a:ext cx="83903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di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4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思源黑体 CN Regular" panose="020B0500000000000000" pitchFamily="34" charset="-122"/>
                  <a:cs typeface="+mn-ea"/>
                  <a:sym typeface="Arial" panose="020B0604020202020204" pitchFamily="34" charset="0"/>
                </a:rPr>
                <a:t>某某小学</a:t>
              </a:r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15" t="29597" r="39745"/>
          <a:stretch>
            <a:fillRect/>
          </a:stretch>
        </p:blipFill>
        <p:spPr>
          <a:xfrm>
            <a:off x="329870" y="2277719"/>
            <a:ext cx="4817270" cy="47220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www.2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271</Words>
  <Application>Microsoft Office PowerPoint</Application>
  <PresentationFormat>宽屏</PresentationFormat>
  <Paragraphs>49</Paragraphs>
  <Slides>9</Slides>
  <Notes>9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9</vt:i4>
      </vt:variant>
    </vt:vector>
  </HeadingPairs>
  <TitlesOfParts>
    <vt:vector size="17" baseType="lpstr">
      <vt:lpstr>思源黑体 CN Light</vt:lpstr>
      <vt:lpstr>Arial</vt:lpstr>
      <vt:lpstr>Wingdings</vt:lpstr>
      <vt:lpstr>微软雅黑</vt:lpstr>
      <vt:lpstr>思源黑体 CN Regular</vt:lpstr>
      <vt:lpstr>Calibri</vt:lpstr>
      <vt:lpstr>FandolFang R</vt:lpstr>
      <vt:lpstr>www.2ppt.com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www.ppt818.com</dc:title>
  <dc:subject>www.ppt818.com</dc:subject>
  <dc:creator>www.ppt818.com</dc:creator>
  <dc:description>www.ppt818.com-提供资源下载</dc:description>
  <cp:lastModifiedBy>Windows 用户</cp:lastModifiedBy>
  <cp:revision>2</cp:revision>
  <dcterms:created xsi:type="dcterms:W3CDTF">2021-05-07T00:30:42Z</dcterms:created>
  <dcterms:modified xsi:type="dcterms:W3CDTF">2023-01-10T06:12:51Z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2052-11.1.0.10463</vt:lpwstr>
  </property>
  <property fmtid="{D5CDD505-2E9C-101B-9397-08002B2CF9AE}" pid="3" name="ICV">
    <vt:lpwstr>4664154E81B145E6844EFE47F4ECB133</vt:lpwstr>
  </property>
  <property fmtid="{A09F084E-AD41-489F-8076-AA5BE3082BCA}" pid="100">
    <vt:ui4>5</vt:ui4>
  </property>
  <property fmtid="{64440492-4C8B-11D1-8B70-080036B11A03}" pid="11">
    <vt:lpwstr>www.2ppt.com-爱PPT提供资源下载</vt:lpwstr>
  </property>
</Properties>
</file>