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0" r:id="rId2"/>
    <p:sldId id="256" r:id="rId3"/>
    <p:sldId id="1134" r:id="rId4"/>
    <p:sldId id="1135" r:id="rId5"/>
    <p:sldId id="1125" r:id="rId6"/>
    <p:sldId id="1128" r:id="rId7"/>
    <p:sldId id="1130" r:id="rId8"/>
    <p:sldId id="1126" r:id="rId9"/>
    <p:sldId id="1136" r:id="rId10"/>
    <p:sldId id="1127" r:id="rId11"/>
    <p:sldId id="1131" r:id="rId12"/>
    <p:sldId id="271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80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ea typeface="阿里巴巴普惠体 R" panose="00020600040101010101" charset="-122"/>
              </a:rPr>
              <a:t>2023-01-17</a:t>
            </a:fld>
            <a:endParaRPr lang="zh-CN" altLang="en-US">
              <a:ea typeface="阿里巴巴普惠体 R" panose="00020600040101010101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ea typeface="阿里巴巴普惠体 R" panose="00020600040101010101" charset="-122"/>
              </a:rPr>
              <a:t>‹#›</a:t>
            </a:fld>
            <a:endParaRPr lang="zh-CN" altLang="en-US">
              <a:ea typeface="阿里巴巴普惠体 R" panose="00020600040101010101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fld id="{1624492D-EB2E-4183-9367-D11D40AB389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fld id="{CCB55E4C-FD3A-4740-800D-64056C2B96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charset="-122"/>
        <a:ea typeface="阿里巴巴普惠体 R" panose="00020600040101010101" charset="-122"/>
        <a:cs typeface="阿里巴巴普惠体 R" panose="00020600040101010101" charset="-12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charset="-122"/>
        <a:ea typeface="阿里巴巴普惠体 R" panose="00020600040101010101" charset="-122"/>
        <a:cs typeface="阿里巴巴普惠体 R" panose="00020600040101010101" charset="-122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charset="-122"/>
        <a:ea typeface="阿里巴巴普惠体 R" panose="00020600040101010101" charset="-122"/>
        <a:cs typeface="阿里巴巴普惠体 R" panose="00020600040101010101" charset="-122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charset="-122"/>
        <a:ea typeface="阿里巴巴普惠体 R" panose="00020600040101010101" charset="-122"/>
        <a:cs typeface="阿里巴巴普惠体 R" panose="00020600040101010101" charset="-122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charset="-122"/>
        <a:ea typeface="阿里巴巴普惠体 R" panose="00020600040101010101" charset="-122"/>
        <a:cs typeface="阿里巴巴普惠体 R" panose="00020600040101010101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B55E4C-FD3A-4740-800D-64056C2B96EA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B55E4C-FD3A-4740-800D-64056C2B96EA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B55E4C-FD3A-4740-800D-64056C2B96EA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B55E4C-FD3A-4740-800D-64056C2B96EA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B55E4C-FD3A-4740-800D-64056C2B96EA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B55E4C-FD3A-4740-800D-64056C2B96EA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B55E4C-FD3A-4740-800D-64056C2B96EA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B55E4C-FD3A-4740-800D-64056C2B96EA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B55E4C-FD3A-4740-800D-64056C2B96EA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B55E4C-FD3A-4740-800D-64056C2B96EA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B55E4C-FD3A-4740-800D-64056C2B96EA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B55E4C-FD3A-4740-800D-64056C2B96EA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7"/>
          <p:cNvGrpSpPr/>
          <p:nvPr userDrawn="1"/>
        </p:nvGrpSpPr>
        <p:grpSpPr>
          <a:xfrm>
            <a:off x="-1067281" y="-1067281"/>
            <a:ext cx="2134562" cy="2134562"/>
            <a:chOff x="4019550" y="500204"/>
            <a:chExt cx="1562100" cy="1562100"/>
          </a:xfrm>
        </p:grpSpPr>
        <p:sp>
          <p:nvSpPr>
            <p:cNvPr id="9" name="Oval 18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 w="12700" cap="flat" cmpd="sng" algn="ctr">
              <a:solidFill>
                <a:srgbClr val="EE646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阿里巴巴普惠体 R" panose="00020600040101010101" charset="-122"/>
                <a:ea typeface="+mn-ea"/>
                <a:cs typeface="阿里巴巴普惠体 R" panose="00020600040101010101" charset="-122"/>
              </a:endParaRPr>
            </a:p>
          </p:txBody>
        </p:sp>
        <p:sp>
          <p:nvSpPr>
            <p:cNvPr id="10" name="Oval 19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 w="12700" cap="flat" cmpd="sng" algn="ctr">
              <a:solidFill>
                <a:srgbClr val="EE646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阿里巴巴普惠体 R" panose="00020600040101010101" charset="-122"/>
                <a:ea typeface="+mn-ea"/>
                <a:cs typeface="阿里巴巴普惠体 R" panose="00020600040101010101" charset="-122"/>
              </a:endParaRPr>
            </a:p>
          </p:txBody>
        </p:sp>
        <p:sp>
          <p:nvSpPr>
            <p:cNvPr id="11" name="Oval 20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 w="12700" cap="flat" cmpd="sng" algn="ctr">
              <a:solidFill>
                <a:srgbClr val="EE646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阿里巴巴普惠体 R" panose="00020600040101010101" charset="-122"/>
                <a:ea typeface="+mn-ea"/>
                <a:cs typeface="阿里巴巴普惠体 R" panose="00020600040101010101" charset="-122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Freeform: Shape 167"/>
          <p:cNvSpPr>
            <a:spLocks noChangeAspect="1"/>
          </p:cNvSpPr>
          <p:nvPr/>
        </p:nvSpPr>
        <p:spPr bwMode="auto">
          <a:xfrm rot="5400000">
            <a:off x="-1343027" y="1343023"/>
            <a:ext cx="6858000" cy="4171951"/>
          </a:xfrm>
          <a:custGeom>
            <a:avLst/>
            <a:gdLst>
              <a:gd name="connsiteX0" fmla="*/ 5967247 w 6858000"/>
              <a:gd name="connsiteY0" fmla="*/ 3445277 h 4171951"/>
              <a:gd name="connsiteX1" fmla="*/ 6071436 w 6858000"/>
              <a:gd name="connsiteY1" fmla="*/ 3822992 h 4171951"/>
              <a:gd name="connsiteX2" fmla="*/ 6189521 w 6858000"/>
              <a:gd name="connsiteY2" fmla="*/ 3829983 h 4171951"/>
              <a:gd name="connsiteX3" fmla="*/ 6307606 w 6858000"/>
              <a:gd name="connsiteY3" fmla="*/ 3822992 h 4171951"/>
              <a:gd name="connsiteX4" fmla="*/ 6411798 w 6858000"/>
              <a:gd name="connsiteY4" fmla="*/ 3445277 h 4171951"/>
              <a:gd name="connsiteX5" fmla="*/ 6189521 w 6858000"/>
              <a:gd name="connsiteY5" fmla="*/ 3508229 h 4171951"/>
              <a:gd name="connsiteX6" fmla="*/ 5967247 w 6858000"/>
              <a:gd name="connsiteY6" fmla="*/ 3445277 h 4171951"/>
              <a:gd name="connsiteX7" fmla="*/ 5830461 w 6858000"/>
              <a:gd name="connsiteY7" fmla="*/ 3074736 h 4171951"/>
              <a:gd name="connsiteX8" fmla="*/ 5844303 w 6858000"/>
              <a:gd name="connsiteY8" fmla="*/ 3186120 h 4171951"/>
              <a:gd name="connsiteX9" fmla="*/ 5906589 w 6858000"/>
              <a:gd name="connsiteY9" fmla="*/ 3297502 h 4171951"/>
              <a:gd name="connsiteX10" fmla="*/ 6190338 w 6858000"/>
              <a:gd name="connsiteY10" fmla="*/ 3436730 h 4171951"/>
              <a:gd name="connsiteX11" fmla="*/ 6474082 w 6858000"/>
              <a:gd name="connsiteY11" fmla="*/ 3297502 h 4171951"/>
              <a:gd name="connsiteX12" fmla="*/ 6536368 w 6858000"/>
              <a:gd name="connsiteY12" fmla="*/ 3186120 h 4171951"/>
              <a:gd name="connsiteX13" fmla="*/ 6557131 w 6858000"/>
              <a:gd name="connsiteY13" fmla="*/ 3074736 h 4171951"/>
              <a:gd name="connsiteX14" fmla="*/ 6190338 w 6858000"/>
              <a:gd name="connsiteY14" fmla="*/ 2705784 h 4171951"/>
              <a:gd name="connsiteX15" fmla="*/ 5830461 w 6858000"/>
              <a:gd name="connsiteY15" fmla="*/ 3074736 h 4171951"/>
              <a:gd name="connsiteX16" fmla="*/ 3753041 w 6858000"/>
              <a:gd name="connsiteY16" fmla="*/ 1981398 h 4171951"/>
              <a:gd name="connsiteX17" fmla="*/ 3766943 w 6858000"/>
              <a:gd name="connsiteY17" fmla="*/ 2065498 h 4171951"/>
              <a:gd name="connsiteX18" fmla="*/ 3759994 w 6858000"/>
              <a:gd name="connsiteY18" fmla="*/ 2065498 h 4171951"/>
              <a:gd name="connsiteX19" fmla="*/ 3843409 w 6858000"/>
              <a:gd name="connsiteY19" fmla="*/ 2205663 h 4171951"/>
              <a:gd name="connsiteX20" fmla="*/ 4128402 w 6858000"/>
              <a:gd name="connsiteY20" fmla="*/ 2184637 h 4171951"/>
              <a:gd name="connsiteX21" fmla="*/ 4413399 w 6858000"/>
              <a:gd name="connsiteY21" fmla="*/ 2205663 h 4171951"/>
              <a:gd name="connsiteX22" fmla="*/ 4489863 w 6858000"/>
              <a:gd name="connsiteY22" fmla="*/ 2065499 h 4171951"/>
              <a:gd name="connsiteX23" fmla="*/ 4496813 w 6858000"/>
              <a:gd name="connsiteY23" fmla="*/ 1981399 h 4171951"/>
              <a:gd name="connsiteX24" fmla="*/ 4128402 w 6858000"/>
              <a:gd name="connsiteY24" fmla="*/ 1602952 h 4171951"/>
              <a:gd name="connsiteX25" fmla="*/ 3753041 w 6858000"/>
              <a:gd name="connsiteY25" fmla="*/ 1981398 h 4171951"/>
              <a:gd name="connsiteX26" fmla="*/ 3693203 w 6858000"/>
              <a:gd name="connsiteY26" fmla="*/ 4171950 h 4171951"/>
              <a:gd name="connsiteX27" fmla="*/ 4130537 w 6858000"/>
              <a:gd name="connsiteY27" fmla="*/ 3740221 h 4171951"/>
              <a:gd name="connsiteX28" fmla="*/ 4560932 w 6858000"/>
              <a:gd name="connsiteY28" fmla="*/ 4171950 h 4171951"/>
              <a:gd name="connsiteX29" fmla="*/ 4491514 w 6858000"/>
              <a:gd name="connsiteY29" fmla="*/ 4171950 h 4171951"/>
              <a:gd name="connsiteX30" fmla="*/ 4130537 w 6858000"/>
              <a:gd name="connsiteY30" fmla="*/ 3809854 h 4171951"/>
              <a:gd name="connsiteX31" fmla="*/ 3762620 w 6858000"/>
              <a:gd name="connsiteY31" fmla="*/ 4171950 h 4171951"/>
              <a:gd name="connsiteX32" fmla="*/ 3693203 w 6858000"/>
              <a:gd name="connsiteY32" fmla="*/ 4171950 h 4171951"/>
              <a:gd name="connsiteX33" fmla="*/ 3440998 w 6858000"/>
              <a:gd name="connsiteY33" fmla="*/ 1654920 h 4171951"/>
              <a:gd name="connsiteX34" fmla="*/ 3600697 w 6858000"/>
              <a:gd name="connsiteY34" fmla="*/ 1828406 h 4171951"/>
              <a:gd name="connsiteX35" fmla="*/ 3698086 w 6858000"/>
              <a:gd name="connsiteY35" fmla="*/ 1961074 h 4171951"/>
              <a:gd name="connsiteX36" fmla="*/ 3697905 w 6858000"/>
              <a:gd name="connsiteY36" fmla="*/ 1961787 h 4171951"/>
              <a:gd name="connsiteX37" fmla="*/ 3739566 w 6858000"/>
              <a:gd name="connsiteY37" fmla="*/ 2017582 h 4171951"/>
              <a:gd name="connsiteX38" fmla="*/ 3698086 w 6858000"/>
              <a:gd name="connsiteY38" fmla="*/ 1961074 h 4171951"/>
              <a:gd name="connsiteX39" fmla="*/ 3738805 w 6858000"/>
              <a:gd name="connsiteY39" fmla="*/ 1800398 h 4171951"/>
              <a:gd name="connsiteX40" fmla="*/ 4128398 w 6858000"/>
              <a:gd name="connsiteY40" fmla="*/ 1550306 h 4171951"/>
              <a:gd name="connsiteX41" fmla="*/ 4551946 w 6858000"/>
              <a:gd name="connsiteY41" fmla="*/ 1961788 h 4171951"/>
              <a:gd name="connsiteX42" fmla="*/ 4517229 w 6858000"/>
              <a:gd name="connsiteY42" fmla="*/ 2017583 h 4171951"/>
              <a:gd name="connsiteX43" fmla="*/ 4808850 w 6858000"/>
              <a:gd name="connsiteY43" fmla="*/ 1654921 h 4171951"/>
              <a:gd name="connsiteX44" fmla="*/ 4128398 w 6858000"/>
              <a:gd name="connsiteY44" fmla="*/ 1222517 h 4171951"/>
              <a:gd name="connsiteX45" fmla="*/ 3440998 w 6858000"/>
              <a:gd name="connsiteY45" fmla="*/ 1654920 h 4171951"/>
              <a:gd name="connsiteX46" fmla="*/ 3308493 w 6858000"/>
              <a:gd name="connsiteY46" fmla="*/ 4171951 h 4171951"/>
              <a:gd name="connsiteX47" fmla="*/ 4129203 w 6858000"/>
              <a:gd name="connsiteY47" fmla="*/ 3346965 h 4171951"/>
              <a:gd name="connsiteX48" fmla="*/ 4949907 w 6858000"/>
              <a:gd name="connsiteY48" fmla="*/ 4171951 h 4171951"/>
              <a:gd name="connsiteX49" fmla="*/ 4880357 w 6858000"/>
              <a:gd name="connsiteY49" fmla="*/ 4171951 h 4171951"/>
              <a:gd name="connsiteX50" fmla="*/ 4129203 w 6858000"/>
              <a:gd name="connsiteY50" fmla="*/ 3416878 h 4171951"/>
              <a:gd name="connsiteX51" fmla="*/ 3378047 w 6858000"/>
              <a:gd name="connsiteY51" fmla="*/ 4171951 h 4171951"/>
              <a:gd name="connsiteX52" fmla="*/ 3308493 w 6858000"/>
              <a:gd name="connsiteY52" fmla="*/ 4171951 h 4171951"/>
              <a:gd name="connsiteX53" fmla="*/ 3137508 w 6858000"/>
              <a:gd name="connsiteY53" fmla="*/ 1410105 h 4171951"/>
              <a:gd name="connsiteX54" fmla="*/ 3407971 w 6858000"/>
              <a:gd name="connsiteY54" fmla="*/ 1620051 h 4171951"/>
              <a:gd name="connsiteX55" fmla="*/ 3401035 w 6858000"/>
              <a:gd name="connsiteY55" fmla="*/ 1613053 h 4171951"/>
              <a:gd name="connsiteX56" fmla="*/ 4129200 w 6858000"/>
              <a:gd name="connsiteY56" fmla="*/ 1165171 h 4171951"/>
              <a:gd name="connsiteX57" fmla="*/ 4850432 w 6858000"/>
              <a:gd name="connsiteY57" fmla="*/ 1613053 h 4171951"/>
              <a:gd name="connsiteX58" fmla="*/ 4850035 w 6858000"/>
              <a:gd name="connsiteY58" fmla="*/ 1614653 h 4171951"/>
              <a:gd name="connsiteX59" fmla="*/ 4843498 w 6858000"/>
              <a:gd name="connsiteY59" fmla="*/ 1620051 h 4171951"/>
              <a:gd name="connsiteX60" fmla="*/ 4849565 w 6858000"/>
              <a:gd name="connsiteY60" fmla="*/ 1616552 h 4171951"/>
              <a:gd name="connsiteX61" fmla="*/ 4850035 w 6858000"/>
              <a:gd name="connsiteY61" fmla="*/ 1614653 h 4171951"/>
              <a:gd name="connsiteX62" fmla="*/ 4976989 w 6858000"/>
              <a:gd name="connsiteY62" fmla="*/ 1509830 h 4171951"/>
              <a:gd name="connsiteX63" fmla="*/ 5120889 w 6858000"/>
              <a:gd name="connsiteY63" fmla="*/ 1410105 h 4171951"/>
              <a:gd name="connsiteX64" fmla="*/ 4129200 w 6858000"/>
              <a:gd name="connsiteY64" fmla="*/ 829260 h 4171951"/>
              <a:gd name="connsiteX65" fmla="*/ 3137508 w 6858000"/>
              <a:gd name="connsiteY65" fmla="*/ 1410105 h 4171951"/>
              <a:gd name="connsiteX66" fmla="*/ 2919510 w 6858000"/>
              <a:gd name="connsiteY66" fmla="*/ 4171947 h 4171951"/>
              <a:gd name="connsiteX67" fmla="*/ 4128402 w 6858000"/>
              <a:gd name="connsiteY67" fmla="*/ 2957980 h 4171951"/>
              <a:gd name="connsiteX68" fmla="*/ 5330340 w 6858000"/>
              <a:gd name="connsiteY68" fmla="*/ 4171947 h 4171951"/>
              <a:gd name="connsiteX69" fmla="*/ 5260866 w 6858000"/>
              <a:gd name="connsiteY69" fmla="*/ 4171947 h 4171951"/>
              <a:gd name="connsiteX70" fmla="*/ 4128402 w 6858000"/>
              <a:gd name="connsiteY70" fmla="*/ 3027747 h 4171951"/>
              <a:gd name="connsiteX71" fmla="*/ 2988988 w 6858000"/>
              <a:gd name="connsiteY71" fmla="*/ 4171947 h 4171951"/>
              <a:gd name="connsiteX72" fmla="*/ 2919510 w 6858000"/>
              <a:gd name="connsiteY72" fmla="*/ 4171947 h 4171951"/>
              <a:gd name="connsiteX73" fmla="*/ 2795545 w 6858000"/>
              <a:gd name="connsiteY73" fmla="*/ 1228741 h 4171951"/>
              <a:gd name="connsiteX74" fmla="*/ 3101173 w 6858000"/>
              <a:gd name="connsiteY74" fmla="*/ 1389227 h 4171951"/>
              <a:gd name="connsiteX75" fmla="*/ 3087282 w 6858000"/>
              <a:gd name="connsiteY75" fmla="*/ 1375271 h 4171951"/>
              <a:gd name="connsiteX76" fmla="*/ 4129200 w 6858000"/>
              <a:gd name="connsiteY76" fmla="*/ 775202 h 4171951"/>
              <a:gd name="connsiteX77" fmla="*/ 5164169 w 6858000"/>
              <a:gd name="connsiteY77" fmla="*/ 1375271 h 4171951"/>
              <a:gd name="connsiteX78" fmla="*/ 5150276 w 6858000"/>
              <a:gd name="connsiteY78" fmla="*/ 1389227 h 4171951"/>
              <a:gd name="connsiteX79" fmla="*/ 5462851 w 6858000"/>
              <a:gd name="connsiteY79" fmla="*/ 1228741 h 4171951"/>
              <a:gd name="connsiteX80" fmla="*/ 4129200 w 6858000"/>
              <a:gd name="connsiteY80" fmla="*/ 440280 h 4171951"/>
              <a:gd name="connsiteX81" fmla="*/ 2795545 w 6858000"/>
              <a:gd name="connsiteY81" fmla="*/ 1228741 h 4171951"/>
              <a:gd name="connsiteX82" fmla="*/ 2530531 w 6858000"/>
              <a:gd name="connsiteY82" fmla="*/ 4171948 h 4171951"/>
              <a:gd name="connsiteX83" fmla="*/ 4128403 w 6858000"/>
              <a:gd name="connsiteY83" fmla="*/ 2573272 h 4171951"/>
              <a:gd name="connsiteX84" fmla="*/ 5719323 w 6858000"/>
              <a:gd name="connsiteY84" fmla="*/ 4171948 h 4171951"/>
              <a:gd name="connsiteX85" fmla="*/ 5649851 w 6858000"/>
              <a:gd name="connsiteY85" fmla="*/ 4171948 h 4171951"/>
              <a:gd name="connsiteX86" fmla="*/ 4128403 w 6858000"/>
              <a:gd name="connsiteY86" fmla="*/ 2643084 h 4171951"/>
              <a:gd name="connsiteX87" fmla="*/ 2600002 w 6858000"/>
              <a:gd name="connsiteY87" fmla="*/ 4171948 h 4171951"/>
              <a:gd name="connsiteX88" fmla="*/ 2530531 w 6858000"/>
              <a:gd name="connsiteY88" fmla="*/ 4171948 h 4171951"/>
              <a:gd name="connsiteX89" fmla="*/ 2415106 w 6858000"/>
              <a:gd name="connsiteY89" fmla="*/ 1114826 h 4171951"/>
              <a:gd name="connsiteX90" fmla="*/ 2581657 w 6858000"/>
              <a:gd name="connsiteY90" fmla="*/ 1154897 h 4171951"/>
              <a:gd name="connsiteX91" fmla="*/ 2742539 w 6858000"/>
              <a:gd name="connsiteY91" fmla="*/ 1203703 h 4171951"/>
              <a:gd name="connsiteX92" fmla="*/ 2741270 w 6858000"/>
              <a:gd name="connsiteY92" fmla="*/ 1205423 h 4171951"/>
              <a:gd name="connsiteX93" fmla="*/ 2748208 w 6858000"/>
              <a:gd name="connsiteY93" fmla="*/ 1205423 h 4171951"/>
              <a:gd name="connsiteX94" fmla="*/ 2742539 w 6858000"/>
              <a:gd name="connsiteY94" fmla="*/ 1203703 h 4171951"/>
              <a:gd name="connsiteX95" fmla="*/ 2988386 w 6858000"/>
              <a:gd name="connsiteY95" fmla="*/ 871137 h 4171951"/>
              <a:gd name="connsiteX96" fmla="*/ 4129194 w 6858000"/>
              <a:gd name="connsiteY96" fmla="*/ 383104 h 4171951"/>
              <a:gd name="connsiteX97" fmla="*/ 5267079 w 6858000"/>
              <a:gd name="connsiteY97" fmla="*/ 871137 h 4171951"/>
              <a:gd name="connsiteX98" fmla="*/ 5515804 w 6858000"/>
              <a:gd name="connsiteY98" fmla="*/ 1203662 h 4171951"/>
              <a:gd name="connsiteX99" fmla="*/ 5510181 w 6858000"/>
              <a:gd name="connsiteY99" fmla="*/ 1205423 h 4171951"/>
              <a:gd name="connsiteX100" fmla="*/ 5517120 w 6858000"/>
              <a:gd name="connsiteY100" fmla="*/ 1205423 h 4171951"/>
              <a:gd name="connsiteX101" fmla="*/ 5515804 w 6858000"/>
              <a:gd name="connsiteY101" fmla="*/ 1203662 h 4171951"/>
              <a:gd name="connsiteX102" fmla="*/ 5671528 w 6858000"/>
              <a:gd name="connsiteY102" fmla="*/ 1154897 h 4171951"/>
              <a:gd name="connsiteX103" fmla="*/ 5843283 w 6858000"/>
              <a:gd name="connsiteY103" fmla="*/ 1114826 h 4171951"/>
              <a:gd name="connsiteX104" fmla="*/ 4129195 w 6858000"/>
              <a:gd name="connsiteY104" fmla="*/ 55572 h 4171951"/>
              <a:gd name="connsiteX105" fmla="*/ 2415106 w 6858000"/>
              <a:gd name="connsiteY105" fmla="*/ 1114826 h 4171951"/>
              <a:gd name="connsiteX106" fmla="*/ 1846602 w 6858000"/>
              <a:gd name="connsiteY106" fmla="*/ 3445277 h 4171951"/>
              <a:gd name="connsiteX107" fmla="*/ 1950410 w 6858000"/>
              <a:gd name="connsiteY107" fmla="*/ 3822992 h 4171951"/>
              <a:gd name="connsiteX108" fmla="*/ 2061144 w 6858000"/>
              <a:gd name="connsiteY108" fmla="*/ 3829983 h 4171951"/>
              <a:gd name="connsiteX109" fmla="*/ 2178796 w 6858000"/>
              <a:gd name="connsiteY109" fmla="*/ 3822992 h 4171951"/>
              <a:gd name="connsiteX110" fmla="*/ 2282604 w 6858000"/>
              <a:gd name="connsiteY110" fmla="*/ 3445277 h 4171951"/>
              <a:gd name="connsiteX111" fmla="*/ 2061144 w 6858000"/>
              <a:gd name="connsiteY111" fmla="*/ 3508229 h 4171951"/>
              <a:gd name="connsiteX112" fmla="*/ 1846602 w 6858000"/>
              <a:gd name="connsiteY112" fmla="*/ 3445277 h 4171951"/>
              <a:gd name="connsiteX113" fmla="*/ 1696991 w 6858000"/>
              <a:gd name="connsiteY113" fmla="*/ 3074736 h 4171951"/>
              <a:gd name="connsiteX114" fmla="*/ 1710913 w 6858000"/>
              <a:gd name="connsiteY114" fmla="*/ 3186120 h 4171951"/>
              <a:gd name="connsiteX115" fmla="*/ 1773567 w 6858000"/>
              <a:gd name="connsiteY115" fmla="*/ 3297502 h 4171951"/>
              <a:gd name="connsiteX116" fmla="*/ 2058985 w 6858000"/>
              <a:gd name="connsiteY116" fmla="*/ 3436730 h 4171951"/>
              <a:gd name="connsiteX117" fmla="*/ 2351360 w 6858000"/>
              <a:gd name="connsiteY117" fmla="*/ 3297502 h 4171951"/>
              <a:gd name="connsiteX118" fmla="*/ 2407051 w 6858000"/>
              <a:gd name="connsiteY118" fmla="*/ 3186120 h 4171951"/>
              <a:gd name="connsiteX119" fmla="*/ 2427935 w 6858000"/>
              <a:gd name="connsiteY119" fmla="*/ 3074736 h 4171951"/>
              <a:gd name="connsiteX120" fmla="*/ 2058985 w 6858000"/>
              <a:gd name="connsiteY120" fmla="*/ 2705784 h 4171951"/>
              <a:gd name="connsiteX121" fmla="*/ 1696991 w 6858000"/>
              <a:gd name="connsiteY121" fmla="*/ 3074736 h 4171951"/>
              <a:gd name="connsiteX122" fmla="*/ 1346480 w 6858000"/>
              <a:gd name="connsiteY122" fmla="*/ 2719346 h 4171951"/>
              <a:gd name="connsiteX123" fmla="*/ 1631162 w 6858000"/>
              <a:gd name="connsiteY123" fmla="*/ 3047746 h 4171951"/>
              <a:gd name="connsiteX124" fmla="*/ 2061662 w 6858000"/>
              <a:gd name="connsiteY124" fmla="*/ 2635501 h 4171951"/>
              <a:gd name="connsiteX125" fmla="*/ 2499102 w 6858000"/>
              <a:gd name="connsiteY125" fmla="*/ 3047746 h 4171951"/>
              <a:gd name="connsiteX126" fmla="*/ 2769897 w 6858000"/>
              <a:gd name="connsiteY126" fmla="*/ 2733320 h 4171951"/>
              <a:gd name="connsiteX127" fmla="*/ 2742125 w 6858000"/>
              <a:gd name="connsiteY127" fmla="*/ 2754282 h 4171951"/>
              <a:gd name="connsiteX128" fmla="*/ 2061662 w 6858000"/>
              <a:gd name="connsiteY128" fmla="*/ 2321075 h 4171951"/>
              <a:gd name="connsiteX129" fmla="*/ 1388139 w 6858000"/>
              <a:gd name="connsiteY129" fmla="*/ 2754282 h 4171951"/>
              <a:gd name="connsiteX130" fmla="*/ 1346480 w 6858000"/>
              <a:gd name="connsiteY130" fmla="*/ 2719346 h 4171951"/>
              <a:gd name="connsiteX131" fmla="*/ 1081459 w 6858000"/>
              <a:gd name="connsiteY131" fmla="*/ 2503644 h 4171951"/>
              <a:gd name="connsiteX132" fmla="*/ 1331587 w 6858000"/>
              <a:gd name="connsiteY132" fmla="*/ 2705784 h 4171951"/>
              <a:gd name="connsiteX133" fmla="*/ 2061129 w 6858000"/>
              <a:gd name="connsiteY133" fmla="*/ 2252720 h 4171951"/>
              <a:gd name="connsiteX134" fmla="*/ 2797617 w 6858000"/>
              <a:gd name="connsiteY134" fmla="*/ 2705784 h 4171951"/>
              <a:gd name="connsiteX135" fmla="*/ 3047745 w 6858000"/>
              <a:gd name="connsiteY135" fmla="*/ 2503644 h 4171951"/>
              <a:gd name="connsiteX136" fmla="*/ 2061129 w 6858000"/>
              <a:gd name="connsiteY136" fmla="*/ 1932091 h 4171951"/>
              <a:gd name="connsiteX137" fmla="*/ 1081459 w 6858000"/>
              <a:gd name="connsiteY137" fmla="*/ 2503644 h 4171951"/>
              <a:gd name="connsiteX138" fmla="*/ 735219 w 6858000"/>
              <a:gd name="connsiteY138" fmla="*/ 2330786 h 4171951"/>
              <a:gd name="connsiteX139" fmla="*/ 1019841 w 6858000"/>
              <a:gd name="connsiteY139" fmla="*/ 2470682 h 4171951"/>
              <a:gd name="connsiteX140" fmla="*/ 2061135 w 6858000"/>
              <a:gd name="connsiteY140" fmla="*/ 1862141 h 4171951"/>
              <a:gd name="connsiteX141" fmla="*/ 3109363 w 6858000"/>
              <a:gd name="connsiteY141" fmla="*/ 2470682 h 4171951"/>
              <a:gd name="connsiteX142" fmla="*/ 3393981 w 6858000"/>
              <a:gd name="connsiteY142" fmla="*/ 2330786 h 4171951"/>
              <a:gd name="connsiteX143" fmla="*/ 2061135 w 6858000"/>
              <a:gd name="connsiteY143" fmla="*/ 1547383 h 4171951"/>
              <a:gd name="connsiteX144" fmla="*/ 735219 w 6858000"/>
              <a:gd name="connsiteY144" fmla="*/ 2330786 h 4171951"/>
              <a:gd name="connsiteX145" fmla="*/ 359056 w 6858000"/>
              <a:gd name="connsiteY145" fmla="*/ 2216191 h 4171951"/>
              <a:gd name="connsiteX146" fmla="*/ 671290 w 6858000"/>
              <a:gd name="connsiteY146" fmla="*/ 2299703 h 4171951"/>
              <a:gd name="connsiteX147" fmla="*/ 2058992 w 6858000"/>
              <a:gd name="connsiteY147" fmla="*/ 1478522 h 4171951"/>
              <a:gd name="connsiteX148" fmla="*/ 3453625 w 6858000"/>
              <a:gd name="connsiteY148" fmla="*/ 2299703 h 4171951"/>
              <a:gd name="connsiteX149" fmla="*/ 3765860 w 6858000"/>
              <a:gd name="connsiteY149" fmla="*/ 2216191 h 4171951"/>
              <a:gd name="connsiteX150" fmla="*/ 2058992 w 6858000"/>
              <a:gd name="connsiteY150" fmla="*/ 1158401 h 4171951"/>
              <a:gd name="connsiteX151" fmla="*/ 359056 w 6858000"/>
              <a:gd name="connsiteY151" fmla="*/ 2216191 h 4171951"/>
              <a:gd name="connsiteX152" fmla="*/ 7 w 6858000"/>
              <a:gd name="connsiteY152" fmla="*/ 3809854 h 4171951"/>
              <a:gd name="connsiteX153" fmla="*/ 7 w 6858000"/>
              <a:gd name="connsiteY153" fmla="*/ 3740221 h 4171951"/>
              <a:gd name="connsiteX154" fmla="*/ 436005 w 6858000"/>
              <a:gd name="connsiteY154" fmla="*/ 4171950 h 4171951"/>
              <a:gd name="connsiteX155" fmla="*/ 366799 w 6858000"/>
              <a:gd name="connsiteY155" fmla="*/ 4171950 h 4171951"/>
              <a:gd name="connsiteX156" fmla="*/ 7 w 6858000"/>
              <a:gd name="connsiteY156" fmla="*/ 3809854 h 4171951"/>
              <a:gd name="connsiteX157" fmla="*/ 5 w 6858000"/>
              <a:gd name="connsiteY157" fmla="*/ 2643084 h 4171951"/>
              <a:gd name="connsiteX158" fmla="*/ 5 w 6858000"/>
              <a:gd name="connsiteY158" fmla="*/ 2573272 h 4171951"/>
              <a:gd name="connsiteX159" fmla="*/ 1594407 w 6858000"/>
              <a:gd name="connsiteY159" fmla="*/ 4171948 h 4171951"/>
              <a:gd name="connsiteX160" fmla="*/ 1525085 w 6858000"/>
              <a:gd name="connsiteY160" fmla="*/ 4171948 h 4171951"/>
              <a:gd name="connsiteX161" fmla="*/ 5 w 6858000"/>
              <a:gd name="connsiteY161" fmla="*/ 2643084 h 4171951"/>
              <a:gd name="connsiteX162" fmla="*/ 2 w 6858000"/>
              <a:gd name="connsiteY162" fmla="*/ 3027747 h 4171951"/>
              <a:gd name="connsiteX163" fmla="*/ 2 w 6858000"/>
              <a:gd name="connsiteY163" fmla="*/ 2957980 h 4171951"/>
              <a:gd name="connsiteX164" fmla="*/ 1205426 w 6858000"/>
              <a:gd name="connsiteY164" fmla="*/ 4171947 h 4171951"/>
              <a:gd name="connsiteX165" fmla="*/ 1136149 w 6858000"/>
              <a:gd name="connsiteY165" fmla="*/ 4171947 h 4171951"/>
              <a:gd name="connsiteX166" fmla="*/ 2 w 6858000"/>
              <a:gd name="connsiteY166" fmla="*/ 3027747 h 4171951"/>
              <a:gd name="connsiteX167" fmla="*/ 2 w 6858000"/>
              <a:gd name="connsiteY167" fmla="*/ 3416878 h 4171951"/>
              <a:gd name="connsiteX168" fmla="*/ 2 w 6858000"/>
              <a:gd name="connsiteY168" fmla="*/ 3346965 h 4171951"/>
              <a:gd name="connsiteX169" fmla="*/ 816440 w 6858000"/>
              <a:gd name="connsiteY169" fmla="*/ 4171951 h 4171951"/>
              <a:gd name="connsiteX170" fmla="*/ 747250 w 6858000"/>
              <a:gd name="connsiteY170" fmla="*/ 4171951 h 4171951"/>
              <a:gd name="connsiteX171" fmla="*/ 2 w 6858000"/>
              <a:gd name="connsiteY171" fmla="*/ 3416878 h 4171951"/>
              <a:gd name="connsiteX172" fmla="*/ 0 w 6858000"/>
              <a:gd name="connsiteY172" fmla="*/ 2253408 h 4171951"/>
              <a:gd name="connsiteX173" fmla="*/ 0 w 6858000"/>
              <a:gd name="connsiteY173" fmla="*/ 2183643 h 4171951"/>
              <a:gd name="connsiteX174" fmla="*/ 284593 w 6858000"/>
              <a:gd name="connsiteY174" fmla="*/ 2204573 h 4171951"/>
              <a:gd name="connsiteX175" fmla="*/ 360949 w 6858000"/>
              <a:gd name="connsiteY175" fmla="*/ 2065045 h 4171951"/>
              <a:gd name="connsiteX176" fmla="*/ 374832 w 6858000"/>
              <a:gd name="connsiteY176" fmla="*/ 1981325 h 4171951"/>
              <a:gd name="connsiteX177" fmla="*/ 0 w 6858000"/>
              <a:gd name="connsiteY177" fmla="*/ 1604595 h 4171951"/>
              <a:gd name="connsiteX178" fmla="*/ 0 w 6858000"/>
              <a:gd name="connsiteY178" fmla="*/ 1548783 h 4171951"/>
              <a:gd name="connsiteX179" fmla="*/ 423420 w 6858000"/>
              <a:gd name="connsiteY179" fmla="*/ 1960396 h 4171951"/>
              <a:gd name="connsiteX180" fmla="*/ 415188 w 6858000"/>
              <a:gd name="connsiteY180" fmla="*/ 1977434 h 4171951"/>
              <a:gd name="connsiteX181" fmla="*/ 388715 w 6858000"/>
              <a:gd name="connsiteY181" fmla="*/ 2016209 h 4171951"/>
              <a:gd name="connsiteX182" fmla="*/ 408671 w 6858000"/>
              <a:gd name="connsiteY182" fmla="*/ 1990918 h 4171951"/>
              <a:gd name="connsiteX183" fmla="*/ 415188 w 6858000"/>
              <a:gd name="connsiteY183" fmla="*/ 1977434 h 4171951"/>
              <a:gd name="connsiteX184" fmla="*/ 454874 w 6858000"/>
              <a:gd name="connsiteY184" fmla="*/ 1919301 h 4171951"/>
              <a:gd name="connsiteX185" fmla="*/ 687192 w 6858000"/>
              <a:gd name="connsiteY185" fmla="*/ 1653431 h 4171951"/>
              <a:gd name="connsiteX186" fmla="*/ 0 w 6858000"/>
              <a:gd name="connsiteY186" fmla="*/ 1220886 h 4171951"/>
              <a:gd name="connsiteX187" fmla="*/ 0 w 6858000"/>
              <a:gd name="connsiteY187" fmla="*/ 1165076 h 4171951"/>
              <a:gd name="connsiteX188" fmla="*/ 728841 w 6858000"/>
              <a:gd name="connsiteY188" fmla="*/ 1611573 h 4171951"/>
              <a:gd name="connsiteX189" fmla="*/ 721899 w 6858000"/>
              <a:gd name="connsiteY189" fmla="*/ 1618548 h 4171951"/>
              <a:gd name="connsiteX190" fmla="*/ 992613 w 6858000"/>
              <a:gd name="connsiteY190" fmla="*/ 1409254 h 4171951"/>
              <a:gd name="connsiteX191" fmla="*/ 0 w 6858000"/>
              <a:gd name="connsiteY191" fmla="*/ 830202 h 4171951"/>
              <a:gd name="connsiteX192" fmla="*/ 0 w 6858000"/>
              <a:gd name="connsiteY192" fmla="*/ 774391 h 4171951"/>
              <a:gd name="connsiteX193" fmla="*/ 1041201 w 6858000"/>
              <a:gd name="connsiteY193" fmla="*/ 1374371 h 4171951"/>
              <a:gd name="connsiteX194" fmla="*/ 1027318 w 6858000"/>
              <a:gd name="connsiteY194" fmla="*/ 1388325 h 4171951"/>
              <a:gd name="connsiteX195" fmla="*/ 1332740 w 6858000"/>
              <a:gd name="connsiteY195" fmla="*/ 1227864 h 4171951"/>
              <a:gd name="connsiteX196" fmla="*/ 0 w 6858000"/>
              <a:gd name="connsiteY196" fmla="*/ 439520 h 4171951"/>
              <a:gd name="connsiteX197" fmla="*/ 0 w 6858000"/>
              <a:gd name="connsiteY197" fmla="*/ 383707 h 4171951"/>
              <a:gd name="connsiteX198" fmla="*/ 1141094 w 6858000"/>
              <a:gd name="connsiteY198" fmla="*/ 872280 h 4171951"/>
              <a:gd name="connsiteX199" fmla="*/ 1386964 w 6858000"/>
              <a:gd name="connsiteY199" fmla="*/ 1205169 h 4171951"/>
              <a:gd name="connsiteX200" fmla="*/ 1381328 w 6858000"/>
              <a:gd name="connsiteY200" fmla="*/ 1206936 h 4171951"/>
              <a:gd name="connsiteX201" fmla="*/ 1388270 w 6858000"/>
              <a:gd name="connsiteY201" fmla="*/ 1206936 h 4171951"/>
              <a:gd name="connsiteX202" fmla="*/ 1386964 w 6858000"/>
              <a:gd name="connsiteY202" fmla="*/ 1205169 h 4171951"/>
              <a:gd name="connsiteX203" fmla="*/ 1542713 w 6858000"/>
              <a:gd name="connsiteY203" fmla="*/ 1156356 h 4171951"/>
              <a:gd name="connsiteX204" fmla="*/ 1714511 w 6858000"/>
              <a:gd name="connsiteY204" fmla="*/ 1116240 h 4171951"/>
              <a:gd name="connsiteX205" fmla="*/ 0 w 6858000"/>
              <a:gd name="connsiteY205" fmla="*/ 55813 h 4171951"/>
              <a:gd name="connsiteX206" fmla="*/ 1 w 6858000"/>
              <a:gd name="connsiteY206" fmla="*/ 0 h 4171951"/>
              <a:gd name="connsiteX207" fmla="*/ 1770040 w 6858000"/>
              <a:gd name="connsiteY207" fmla="*/ 1109263 h 4171951"/>
              <a:gd name="connsiteX208" fmla="*/ 2061577 w 6858000"/>
              <a:gd name="connsiteY208" fmla="*/ 1088333 h 4171951"/>
              <a:gd name="connsiteX209" fmla="*/ 2360055 w 6858000"/>
              <a:gd name="connsiteY209" fmla="*/ 1109263 h 4171951"/>
              <a:gd name="connsiteX210" fmla="*/ 4130093 w 6858000"/>
              <a:gd name="connsiteY210" fmla="*/ 0 h 4171951"/>
              <a:gd name="connsiteX211" fmla="*/ 5900124 w 6858000"/>
              <a:gd name="connsiteY211" fmla="*/ 1109263 h 4171951"/>
              <a:gd name="connsiteX212" fmla="*/ 6191660 w 6858000"/>
              <a:gd name="connsiteY212" fmla="*/ 1088333 h 4171951"/>
              <a:gd name="connsiteX213" fmla="*/ 6483194 w 6858000"/>
              <a:gd name="connsiteY213" fmla="*/ 1109263 h 4171951"/>
              <a:gd name="connsiteX214" fmla="*/ 6788069 w 6858000"/>
              <a:gd name="connsiteY214" fmla="*/ 659279 h 4171951"/>
              <a:gd name="connsiteX215" fmla="*/ 6858000 w 6858000"/>
              <a:gd name="connsiteY215" fmla="*/ 590929 h 4171951"/>
              <a:gd name="connsiteX216" fmla="*/ 6858000 w 6858000"/>
              <a:gd name="connsiteY216" fmla="*/ 665019 h 4171951"/>
              <a:gd name="connsiteX217" fmla="*/ 6837626 w 6858000"/>
              <a:gd name="connsiteY217" fmla="*/ 684722 h 4171951"/>
              <a:gd name="connsiteX218" fmla="*/ 6544306 w 6858000"/>
              <a:gd name="connsiteY218" fmla="*/ 1114826 h 4171951"/>
              <a:gd name="connsiteX219" fmla="*/ 6710987 w 6858000"/>
              <a:gd name="connsiteY219" fmla="*/ 1154897 h 4171951"/>
              <a:gd name="connsiteX220" fmla="*/ 6858000 w 6858000"/>
              <a:gd name="connsiteY220" fmla="*/ 1199461 h 4171951"/>
              <a:gd name="connsiteX221" fmla="*/ 6858000 w 6858000"/>
              <a:gd name="connsiteY221" fmla="*/ 1277994 h 4171951"/>
              <a:gd name="connsiteX222" fmla="*/ 6857014 w 6858000"/>
              <a:gd name="connsiteY222" fmla="*/ 1277587 h 4171951"/>
              <a:gd name="connsiteX223" fmla="*/ 6191656 w 6858000"/>
              <a:gd name="connsiteY223" fmla="*/ 1158401 h 4171951"/>
              <a:gd name="connsiteX224" fmla="*/ 4483984 w 6858000"/>
              <a:gd name="connsiteY224" fmla="*/ 2216191 h 4171951"/>
              <a:gd name="connsiteX225" fmla="*/ 4796362 w 6858000"/>
              <a:gd name="connsiteY225" fmla="*/ 2299703 h 4171951"/>
              <a:gd name="connsiteX226" fmla="*/ 6191656 w 6858000"/>
              <a:gd name="connsiteY226" fmla="*/ 1478522 h 4171951"/>
              <a:gd name="connsiteX227" fmla="*/ 6824102 w 6858000"/>
              <a:gd name="connsiteY227" fmla="*/ 1608068 h 4171951"/>
              <a:gd name="connsiteX228" fmla="*/ 6858000 w 6858000"/>
              <a:gd name="connsiteY228" fmla="*/ 1625375 h 4171951"/>
              <a:gd name="connsiteX229" fmla="*/ 6858000 w 6858000"/>
              <a:gd name="connsiteY229" fmla="*/ 1704472 h 4171951"/>
              <a:gd name="connsiteX230" fmla="*/ 6794218 w 6858000"/>
              <a:gd name="connsiteY230" fmla="*/ 1671689 h 4171951"/>
              <a:gd name="connsiteX231" fmla="*/ 6191660 w 6858000"/>
              <a:gd name="connsiteY231" fmla="*/ 1547383 h 4171951"/>
              <a:gd name="connsiteX232" fmla="*/ 4864415 w 6858000"/>
              <a:gd name="connsiteY232" fmla="*/ 2330786 h 4171951"/>
              <a:gd name="connsiteX233" fmla="*/ 5149321 w 6858000"/>
              <a:gd name="connsiteY233" fmla="*/ 2470682 h 4171951"/>
              <a:gd name="connsiteX234" fmla="*/ 6191660 w 6858000"/>
              <a:gd name="connsiteY234" fmla="*/ 1862142 h 4171951"/>
              <a:gd name="connsiteX235" fmla="*/ 6801425 w 6858000"/>
              <a:gd name="connsiteY235" fmla="*/ 2030016 h 4171951"/>
              <a:gd name="connsiteX236" fmla="*/ 6858000 w 6858000"/>
              <a:gd name="connsiteY236" fmla="*/ 2068909 h 4171951"/>
              <a:gd name="connsiteX237" fmla="*/ 6858000 w 6858000"/>
              <a:gd name="connsiteY237" fmla="*/ 2149553 h 4171951"/>
              <a:gd name="connsiteX238" fmla="*/ 6770163 w 6858000"/>
              <a:gd name="connsiteY238" fmla="*/ 2089567 h 4171951"/>
              <a:gd name="connsiteX239" fmla="*/ 6191660 w 6858000"/>
              <a:gd name="connsiteY239" fmla="*/ 1932092 h 4171951"/>
              <a:gd name="connsiteX240" fmla="*/ 5206379 w 6858000"/>
              <a:gd name="connsiteY240" fmla="*/ 2502834 h 4171951"/>
              <a:gd name="connsiteX241" fmla="*/ 5476984 w 6858000"/>
              <a:gd name="connsiteY241" fmla="*/ 2718604 h 4171951"/>
              <a:gd name="connsiteX242" fmla="*/ 5463107 w 6858000"/>
              <a:gd name="connsiteY242" fmla="*/ 2704685 h 4171951"/>
              <a:gd name="connsiteX243" fmla="*/ 6191660 w 6858000"/>
              <a:gd name="connsiteY243" fmla="*/ 2252265 h 4171951"/>
              <a:gd name="connsiteX244" fmla="*/ 6795640 w 6858000"/>
              <a:gd name="connsiteY244" fmla="*/ 2519476 h 4171951"/>
              <a:gd name="connsiteX245" fmla="*/ 6858000 w 6858000"/>
              <a:gd name="connsiteY245" fmla="*/ 2599431 h 4171951"/>
              <a:gd name="connsiteX246" fmla="*/ 6858000 w 6858000"/>
              <a:gd name="connsiteY246" fmla="*/ 2733877 h 4171951"/>
              <a:gd name="connsiteX247" fmla="*/ 6818348 w 6858000"/>
              <a:gd name="connsiteY247" fmla="*/ 2661442 h 4171951"/>
              <a:gd name="connsiteX248" fmla="*/ 6189521 w 6858000"/>
              <a:gd name="connsiteY248" fmla="*/ 2321075 h 4171951"/>
              <a:gd name="connsiteX249" fmla="*/ 5509869 w 6858000"/>
              <a:gd name="connsiteY249" fmla="*/ 2754282 h 4171951"/>
              <a:gd name="connsiteX250" fmla="*/ 5759538 w 6858000"/>
              <a:gd name="connsiteY250" fmla="*/ 3047746 h 4171951"/>
              <a:gd name="connsiteX251" fmla="*/ 6189521 w 6858000"/>
              <a:gd name="connsiteY251" fmla="*/ 2635501 h 4171951"/>
              <a:gd name="connsiteX252" fmla="*/ 6619503 w 6858000"/>
              <a:gd name="connsiteY252" fmla="*/ 3047746 h 4171951"/>
              <a:gd name="connsiteX253" fmla="*/ 6739135 w 6858000"/>
              <a:gd name="connsiteY253" fmla="*/ 2895772 h 4171951"/>
              <a:gd name="connsiteX254" fmla="*/ 6858000 w 6858000"/>
              <a:gd name="connsiteY254" fmla="*/ 2766436 h 4171951"/>
              <a:gd name="connsiteX255" fmla="*/ 6858000 w 6858000"/>
              <a:gd name="connsiteY255" fmla="*/ 2867669 h 4171951"/>
              <a:gd name="connsiteX256" fmla="*/ 6782228 w 6858000"/>
              <a:gd name="connsiteY256" fmla="*/ 2951225 h 4171951"/>
              <a:gd name="connsiteX257" fmla="*/ 6344368 w 6858000"/>
              <a:gd name="connsiteY257" fmla="*/ 4171947 h 4171951"/>
              <a:gd name="connsiteX258" fmla="*/ 6274955 w 6858000"/>
              <a:gd name="connsiteY258" fmla="*/ 4171947 h 4171951"/>
              <a:gd name="connsiteX259" fmla="*/ 6295776 w 6858000"/>
              <a:gd name="connsiteY259" fmla="*/ 3892887 h 4171951"/>
              <a:gd name="connsiteX260" fmla="*/ 6191660 w 6858000"/>
              <a:gd name="connsiteY260" fmla="*/ 3899864 h 4171951"/>
              <a:gd name="connsiteX261" fmla="*/ 6087539 w 6858000"/>
              <a:gd name="connsiteY261" fmla="*/ 3892887 h 4171951"/>
              <a:gd name="connsiteX262" fmla="*/ 6108363 w 6858000"/>
              <a:gd name="connsiteY262" fmla="*/ 4171947 h 4171951"/>
              <a:gd name="connsiteX263" fmla="*/ 6038949 w 6858000"/>
              <a:gd name="connsiteY263" fmla="*/ 4171947 h 4171951"/>
              <a:gd name="connsiteX264" fmla="*/ 4130092 w 6858000"/>
              <a:gd name="connsiteY264" fmla="*/ 2253408 h 4171951"/>
              <a:gd name="connsiteX265" fmla="*/ 2221228 w 6858000"/>
              <a:gd name="connsiteY265" fmla="*/ 4171947 h 4171951"/>
              <a:gd name="connsiteX266" fmla="*/ 2151816 w 6858000"/>
              <a:gd name="connsiteY266" fmla="*/ 4171947 h 4171951"/>
              <a:gd name="connsiteX267" fmla="*/ 2172638 w 6858000"/>
              <a:gd name="connsiteY267" fmla="*/ 3892887 h 4171951"/>
              <a:gd name="connsiteX268" fmla="*/ 2061576 w 6858000"/>
              <a:gd name="connsiteY268" fmla="*/ 3899864 h 4171951"/>
              <a:gd name="connsiteX269" fmla="*/ 1957454 w 6858000"/>
              <a:gd name="connsiteY269" fmla="*/ 3892887 h 4171951"/>
              <a:gd name="connsiteX270" fmla="*/ 1978280 w 6858000"/>
              <a:gd name="connsiteY270" fmla="*/ 4171947 h 4171951"/>
              <a:gd name="connsiteX271" fmla="*/ 1908866 w 6858000"/>
              <a:gd name="connsiteY271" fmla="*/ 4171947 h 4171951"/>
              <a:gd name="connsiteX272" fmla="*/ 0 w 6858000"/>
              <a:gd name="connsiteY272" fmla="*/ 2253408 h 4171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</a:cxnLst>
            <a:rect l="l" t="t" r="r" b="b"/>
            <a:pathLst>
              <a:path w="6858000" h="4171951">
                <a:moveTo>
                  <a:pt x="5967247" y="3445277"/>
                </a:moveTo>
                <a:cubicBezTo>
                  <a:pt x="6015869" y="3564189"/>
                  <a:pt x="6050598" y="3690092"/>
                  <a:pt x="6071436" y="3822992"/>
                </a:cubicBezTo>
                <a:cubicBezTo>
                  <a:pt x="6113116" y="3829983"/>
                  <a:pt x="6147845" y="3829983"/>
                  <a:pt x="6189521" y="3829983"/>
                </a:cubicBezTo>
                <a:cubicBezTo>
                  <a:pt x="6231197" y="3829983"/>
                  <a:pt x="6265930" y="3829983"/>
                  <a:pt x="6307606" y="3822992"/>
                </a:cubicBezTo>
                <a:cubicBezTo>
                  <a:pt x="6328444" y="3690092"/>
                  <a:pt x="6363173" y="3564189"/>
                  <a:pt x="6411798" y="3445277"/>
                </a:cubicBezTo>
                <a:cubicBezTo>
                  <a:pt x="6349282" y="3487245"/>
                  <a:pt x="6272875" y="3508229"/>
                  <a:pt x="6189521" y="3508229"/>
                </a:cubicBezTo>
                <a:cubicBezTo>
                  <a:pt x="6106167" y="3508229"/>
                  <a:pt x="6036707" y="3487245"/>
                  <a:pt x="5967247" y="3445277"/>
                </a:cubicBezTo>
                <a:close/>
                <a:moveTo>
                  <a:pt x="5830461" y="3074736"/>
                </a:moveTo>
                <a:cubicBezTo>
                  <a:pt x="5830461" y="3109545"/>
                  <a:pt x="5837381" y="3151312"/>
                  <a:pt x="5844303" y="3186120"/>
                </a:cubicBezTo>
                <a:cubicBezTo>
                  <a:pt x="5865064" y="3220927"/>
                  <a:pt x="5885827" y="3262696"/>
                  <a:pt x="5906589" y="3297502"/>
                </a:cubicBezTo>
                <a:cubicBezTo>
                  <a:pt x="5975794" y="3381039"/>
                  <a:pt x="6072683" y="3436730"/>
                  <a:pt x="6190338" y="3436730"/>
                </a:cubicBezTo>
                <a:cubicBezTo>
                  <a:pt x="6307988" y="3436730"/>
                  <a:pt x="6411798" y="3381039"/>
                  <a:pt x="6474082" y="3297502"/>
                </a:cubicBezTo>
                <a:cubicBezTo>
                  <a:pt x="6494845" y="3262696"/>
                  <a:pt x="6515607" y="3220927"/>
                  <a:pt x="6536368" y="3186120"/>
                </a:cubicBezTo>
                <a:cubicBezTo>
                  <a:pt x="6550211" y="3151312"/>
                  <a:pt x="6557131" y="3109545"/>
                  <a:pt x="6557131" y="3074736"/>
                </a:cubicBezTo>
                <a:cubicBezTo>
                  <a:pt x="6557131" y="2872855"/>
                  <a:pt x="6391035" y="2705784"/>
                  <a:pt x="6190338" y="2705784"/>
                </a:cubicBezTo>
                <a:cubicBezTo>
                  <a:pt x="5989638" y="2705784"/>
                  <a:pt x="5830461" y="2872855"/>
                  <a:pt x="5830461" y="3074736"/>
                </a:cubicBezTo>
                <a:close/>
                <a:moveTo>
                  <a:pt x="3753041" y="1981398"/>
                </a:moveTo>
                <a:cubicBezTo>
                  <a:pt x="3753041" y="2009431"/>
                  <a:pt x="3759994" y="2037463"/>
                  <a:pt x="3766943" y="2065498"/>
                </a:cubicBezTo>
                <a:cubicBezTo>
                  <a:pt x="3766943" y="2065498"/>
                  <a:pt x="3766943" y="2065498"/>
                  <a:pt x="3759994" y="2065498"/>
                </a:cubicBezTo>
                <a:cubicBezTo>
                  <a:pt x="3787797" y="2107547"/>
                  <a:pt x="3815604" y="2156604"/>
                  <a:pt x="3843409" y="2205663"/>
                </a:cubicBezTo>
                <a:cubicBezTo>
                  <a:pt x="3933770" y="2191646"/>
                  <a:pt x="4031086" y="2184637"/>
                  <a:pt x="4128402" y="2184637"/>
                </a:cubicBezTo>
                <a:cubicBezTo>
                  <a:pt x="4225717" y="2184637"/>
                  <a:pt x="4316083" y="2191646"/>
                  <a:pt x="4413399" y="2205663"/>
                </a:cubicBezTo>
                <a:cubicBezTo>
                  <a:pt x="4434253" y="2156604"/>
                  <a:pt x="4462058" y="2107547"/>
                  <a:pt x="4489863" y="2065499"/>
                </a:cubicBezTo>
                <a:cubicBezTo>
                  <a:pt x="4496813" y="2037464"/>
                  <a:pt x="4496813" y="2009432"/>
                  <a:pt x="4496813" y="1981399"/>
                </a:cubicBezTo>
                <a:cubicBezTo>
                  <a:pt x="4496813" y="1771152"/>
                  <a:pt x="4329984" y="1602952"/>
                  <a:pt x="4128402" y="1602952"/>
                </a:cubicBezTo>
                <a:cubicBezTo>
                  <a:pt x="3919869" y="1602952"/>
                  <a:pt x="3753041" y="1771151"/>
                  <a:pt x="3753041" y="1981398"/>
                </a:cubicBezTo>
                <a:close/>
                <a:moveTo>
                  <a:pt x="3693203" y="4171950"/>
                </a:moveTo>
                <a:cubicBezTo>
                  <a:pt x="3693203" y="3935197"/>
                  <a:pt x="3887575" y="3740221"/>
                  <a:pt x="4130537" y="3740221"/>
                </a:cubicBezTo>
                <a:cubicBezTo>
                  <a:pt x="4366560" y="3740221"/>
                  <a:pt x="4560932" y="3935197"/>
                  <a:pt x="4560932" y="4171950"/>
                </a:cubicBezTo>
                <a:cubicBezTo>
                  <a:pt x="4560932" y="4171950"/>
                  <a:pt x="4560932" y="4171950"/>
                  <a:pt x="4491514" y="4171950"/>
                </a:cubicBezTo>
                <a:cubicBezTo>
                  <a:pt x="4491514" y="3970011"/>
                  <a:pt x="4331853" y="3809854"/>
                  <a:pt x="4130537" y="3809854"/>
                </a:cubicBezTo>
                <a:cubicBezTo>
                  <a:pt x="3929224" y="3809854"/>
                  <a:pt x="3762620" y="3970011"/>
                  <a:pt x="3762620" y="4171950"/>
                </a:cubicBezTo>
                <a:cubicBezTo>
                  <a:pt x="3762620" y="4171950"/>
                  <a:pt x="3762620" y="4171950"/>
                  <a:pt x="3693203" y="4171950"/>
                </a:cubicBezTo>
                <a:close/>
                <a:moveTo>
                  <a:pt x="3440998" y="1654920"/>
                </a:moveTo>
                <a:cubicBezTo>
                  <a:pt x="3496546" y="1710715"/>
                  <a:pt x="3550356" y="1768252"/>
                  <a:pt x="3600697" y="1828406"/>
                </a:cubicBezTo>
                <a:lnTo>
                  <a:pt x="3698086" y="1961074"/>
                </a:lnTo>
                <a:lnTo>
                  <a:pt x="3697905" y="1961787"/>
                </a:lnTo>
                <a:cubicBezTo>
                  <a:pt x="3711792" y="1982709"/>
                  <a:pt x="3725679" y="2003634"/>
                  <a:pt x="3739566" y="2017582"/>
                </a:cubicBezTo>
                <a:lnTo>
                  <a:pt x="3698086" y="1961074"/>
                </a:lnTo>
                <a:lnTo>
                  <a:pt x="3738805" y="1800398"/>
                </a:lnTo>
                <a:cubicBezTo>
                  <a:pt x="3808133" y="1652305"/>
                  <a:pt x="3956548" y="1550306"/>
                  <a:pt x="4128398" y="1550306"/>
                </a:cubicBezTo>
                <a:cubicBezTo>
                  <a:pt x="4357531" y="1550306"/>
                  <a:pt x="4545003" y="1731637"/>
                  <a:pt x="4551946" y="1961788"/>
                </a:cubicBezTo>
                <a:cubicBezTo>
                  <a:pt x="4538059" y="1982710"/>
                  <a:pt x="4531116" y="2003635"/>
                  <a:pt x="4517229" y="2017583"/>
                </a:cubicBezTo>
                <a:cubicBezTo>
                  <a:pt x="4600550" y="1885070"/>
                  <a:pt x="4697756" y="1766508"/>
                  <a:pt x="4808850" y="1654921"/>
                </a:cubicBezTo>
                <a:cubicBezTo>
                  <a:pt x="4690814" y="1396872"/>
                  <a:pt x="4426965" y="1222517"/>
                  <a:pt x="4128398" y="1222517"/>
                </a:cubicBezTo>
                <a:cubicBezTo>
                  <a:pt x="3822888" y="1222517"/>
                  <a:pt x="3565978" y="1396872"/>
                  <a:pt x="3440998" y="1654920"/>
                </a:cubicBezTo>
                <a:close/>
                <a:moveTo>
                  <a:pt x="3308493" y="4171951"/>
                </a:moveTo>
                <a:cubicBezTo>
                  <a:pt x="3308493" y="3717509"/>
                  <a:pt x="3677119" y="3346965"/>
                  <a:pt x="4129203" y="3346965"/>
                </a:cubicBezTo>
                <a:cubicBezTo>
                  <a:pt x="4581291" y="3346965"/>
                  <a:pt x="4949907" y="3717509"/>
                  <a:pt x="4949907" y="4171951"/>
                </a:cubicBezTo>
                <a:cubicBezTo>
                  <a:pt x="4949907" y="4171951"/>
                  <a:pt x="4949907" y="4171951"/>
                  <a:pt x="4880357" y="4171951"/>
                </a:cubicBezTo>
                <a:cubicBezTo>
                  <a:pt x="4880357" y="3759457"/>
                  <a:pt x="4539561" y="3416878"/>
                  <a:pt x="4129203" y="3416878"/>
                </a:cubicBezTo>
                <a:cubicBezTo>
                  <a:pt x="3711895" y="3416878"/>
                  <a:pt x="3378047" y="3759457"/>
                  <a:pt x="3378047" y="4171951"/>
                </a:cubicBezTo>
                <a:cubicBezTo>
                  <a:pt x="3378047" y="4171951"/>
                  <a:pt x="3378047" y="4171951"/>
                  <a:pt x="3308493" y="4171951"/>
                </a:cubicBezTo>
                <a:close/>
                <a:moveTo>
                  <a:pt x="3137508" y="1410105"/>
                </a:moveTo>
                <a:cubicBezTo>
                  <a:pt x="3234596" y="1473090"/>
                  <a:pt x="3324750" y="1543071"/>
                  <a:pt x="3407971" y="1620051"/>
                </a:cubicBezTo>
                <a:cubicBezTo>
                  <a:pt x="3407971" y="1620051"/>
                  <a:pt x="3407971" y="1613053"/>
                  <a:pt x="3401035" y="1613053"/>
                </a:cubicBezTo>
                <a:cubicBezTo>
                  <a:pt x="3532797" y="1347123"/>
                  <a:pt x="3810195" y="1165171"/>
                  <a:pt x="4129200" y="1165171"/>
                </a:cubicBezTo>
                <a:cubicBezTo>
                  <a:pt x="4441273" y="1165171"/>
                  <a:pt x="4718669" y="1347123"/>
                  <a:pt x="4850432" y="1613053"/>
                </a:cubicBezTo>
                <a:lnTo>
                  <a:pt x="4850035" y="1614653"/>
                </a:lnTo>
                <a:lnTo>
                  <a:pt x="4843498" y="1620051"/>
                </a:lnTo>
                <a:cubicBezTo>
                  <a:pt x="4846965" y="1620051"/>
                  <a:pt x="4848698" y="1618302"/>
                  <a:pt x="4849565" y="1616552"/>
                </a:cubicBezTo>
                <a:lnTo>
                  <a:pt x="4850035" y="1614653"/>
                </a:lnTo>
                <a:lnTo>
                  <a:pt x="4976989" y="1509830"/>
                </a:lnTo>
                <a:cubicBezTo>
                  <a:pt x="5023799" y="1474839"/>
                  <a:pt x="5072344" y="1441598"/>
                  <a:pt x="5120889" y="1410105"/>
                </a:cubicBezTo>
                <a:cubicBezTo>
                  <a:pt x="4919777" y="1060199"/>
                  <a:pt x="4552230" y="829260"/>
                  <a:pt x="4129200" y="829260"/>
                </a:cubicBezTo>
                <a:cubicBezTo>
                  <a:pt x="3706172" y="829260"/>
                  <a:pt x="3338621" y="1060199"/>
                  <a:pt x="3137508" y="1410105"/>
                </a:cubicBezTo>
                <a:close/>
                <a:moveTo>
                  <a:pt x="2919510" y="4171947"/>
                </a:moveTo>
                <a:cubicBezTo>
                  <a:pt x="2919510" y="3502170"/>
                  <a:pt x="3461425" y="2957980"/>
                  <a:pt x="4128402" y="2957980"/>
                </a:cubicBezTo>
                <a:cubicBezTo>
                  <a:pt x="4795379" y="2957980"/>
                  <a:pt x="5330340" y="3502170"/>
                  <a:pt x="5330340" y="4171947"/>
                </a:cubicBezTo>
                <a:cubicBezTo>
                  <a:pt x="5330340" y="4171947"/>
                  <a:pt x="5330340" y="4171947"/>
                  <a:pt x="5260866" y="4171947"/>
                </a:cubicBezTo>
                <a:cubicBezTo>
                  <a:pt x="5260866" y="3544033"/>
                  <a:pt x="4753695" y="3027747"/>
                  <a:pt x="4128402" y="3027747"/>
                </a:cubicBezTo>
                <a:cubicBezTo>
                  <a:pt x="3496166" y="3027747"/>
                  <a:pt x="2988988" y="3544033"/>
                  <a:pt x="2988988" y="4171947"/>
                </a:cubicBezTo>
                <a:cubicBezTo>
                  <a:pt x="2988988" y="4171947"/>
                  <a:pt x="2988988" y="4171947"/>
                  <a:pt x="2919510" y="4171947"/>
                </a:cubicBezTo>
                <a:close/>
                <a:moveTo>
                  <a:pt x="2795545" y="1228741"/>
                </a:moveTo>
                <a:cubicBezTo>
                  <a:pt x="2899737" y="1270608"/>
                  <a:pt x="3003930" y="1326429"/>
                  <a:pt x="3101173" y="1389227"/>
                </a:cubicBezTo>
                <a:cubicBezTo>
                  <a:pt x="3101173" y="1382248"/>
                  <a:pt x="3094231" y="1382248"/>
                  <a:pt x="3087282" y="1375271"/>
                </a:cubicBezTo>
                <a:cubicBezTo>
                  <a:pt x="3295665" y="1019415"/>
                  <a:pt x="3684648" y="775202"/>
                  <a:pt x="4129200" y="775202"/>
                </a:cubicBezTo>
                <a:cubicBezTo>
                  <a:pt x="4573753" y="775202"/>
                  <a:pt x="4955784" y="1019415"/>
                  <a:pt x="5164169" y="1375271"/>
                </a:cubicBezTo>
                <a:cubicBezTo>
                  <a:pt x="5164169" y="1382248"/>
                  <a:pt x="5157222" y="1382248"/>
                  <a:pt x="5150276" y="1389227"/>
                </a:cubicBezTo>
                <a:cubicBezTo>
                  <a:pt x="5247523" y="1326429"/>
                  <a:pt x="5351712" y="1270608"/>
                  <a:pt x="5462851" y="1228741"/>
                </a:cubicBezTo>
                <a:cubicBezTo>
                  <a:pt x="5198898" y="761246"/>
                  <a:pt x="4698784" y="440280"/>
                  <a:pt x="4129200" y="440280"/>
                </a:cubicBezTo>
                <a:cubicBezTo>
                  <a:pt x="3552672" y="440280"/>
                  <a:pt x="3052551" y="761246"/>
                  <a:pt x="2795545" y="1228741"/>
                </a:cubicBezTo>
                <a:close/>
                <a:moveTo>
                  <a:pt x="2530531" y="4171948"/>
                </a:moveTo>
                <a:cubicBezTo>
                  <a:pt x="2530531" y="3292326"/>
                  <a:pt x="3246098" y="2573272"/>
                  <a:pt x="4128403" y="2573272"/>
                </a:cubicBezTo>
                <a:cubicBezTo>
                  <a:pt x="5003755" y="2573272"/>
                  <a:pt x="5719323" y="3292326"/>
                  <a:pt x="5719323" y="4171948"/>
                </a:cubicBezTo>
                <a:cubicBezTo>
                  <a:pt x="5719323" y="4171948"/>
                  <a:pt x="5719323" y="4171948"/>
                  <a:pt x="5649851" y="4171948"/>
                </a:cubicBezTo>
                <a:cubicBezTo>
                  <a:pt x="5649851" y="3327232"/>
                  <a:pt x="4969018" y="2643084"/>
                  <a:pt x="4128403" y="2643084"/>
                </a:cubicBezTo>
                <a:cubicBezTo>
                  <a:pt x="3287781" y="2643084"/>
                  <a:pt x="2600002" y="3327232"/>
                  <a:pt x="2600002" y="4171948"/>
                </a:cubicBezTo>
                <a:cubicBezTo>
                  <a:pt x="2600002" y="4171948"/>
                  <a:pt x="2600002" y="4171948"/>
                  <a:pt x="2530531" y="4171948"/>
                </a:cubicBezTo>
                <a:close/>
                <a:moveTo>
                  <a:pt x="2415106" y="1114826"/>
                </a:moveTo>
                <a:cubicBezTo>
                  <a:pt x="2470625" y="1125283"/>
                  <a:pt x="2526141" y="1139219"/>
                  <a:pt x="2581657" y="1154897"/>
                </a:cubicBezTo>
                <a:lnTo>
                  <a:pt x="2742539" y="1203703"/>
                </a:lnTo>
                <a:lnTo>
                  <a:pt x="2741270" y="1205423"/>
                </a:lnTo>
                <a:cubicBezTo>
                  <a:pt x="2741270" y="1205423"/>
                  <a:pt x="2748208" y="1205423"/>
                  <a:pt x="2748208" y="1205423"/>
                </a:cubicBezTo>
                <a:lnTo>
                  <a:pt x="2742539" y="1203703"/>
                </a:lnTo>
                <a:lnTo>
                  <a:pt x="2988386" y="871137"/>
                </a:lnTo>
                <a:cubicBezTo>
                  <a:pt x="3276921" y="571263"/>
                  <a:pt x="3681585" y="383104"/>
                  <a:pt x="4129194" y="383104"/>
                </a:cubicBezTo>
                <a:cubicBezTo>
                  <a:pt x="4576801" y="383104"/>
                  <a:pt x="4977564" y="571263"/>
                  <a:pt x="5267079" y="871137"/>
                </a:cubicBezTo>
                <a:lnTo>
                  <a:pt x="5515804" y="1203662"/>
                </a:lnTo>
                <a:lnTo>
                  <a:pt x="5510181" y="1205423"/>
                </a:lnTo>
                <a:cubicBezTo>
                  <a:pt x="5510181" y="1205423"/>
                  <a:pt x="5510181" y="1205423"/>
                  <a:pt x="5517120" y="1205423"/>
                </a:cubicBezTo>
                <a:lnTo>
                  <a:pt x="5515804" y="1203662"/>
                </a:lnTo>
                <a:lnTo>
                  <a:pt x="5671528" y="1154897"/>
                </a:lnTo>
                <a:cubicBezTo>
                  <a:pt x="5727045" y="1139219"/>
                  <a:pt x="5784296" y="1125283"/>
                  <a:pt x="5843283" y="1114826"/>
                </a:cubicBezTo>
                <a:cubicBezTo>
                  <a:pt x="5524058" y="487637"/>
                  <a:pt x="4878676" y="55572"/>
                  <a:pt x="4129195" y="55572"/>
                </a:cubicBezTo>
                <a:cubicBezTo>
                  <a:pt x="3379715" y="55572"/>
                  <a:pt x="2727391" y="487637"/>
                  <a:pt x="2415106" y="1114826"/>
                </a:cubicBezTo>
                <a:close/>
                <a:moveTo>
                  <a:pt x="1846602" y="3445277"/>
                </a:moveTo>
                <a:cubicBezTo>
                  <a:pt x="1888124" y="3564189"/>
                  <a:pt x="1922727" y="3690092"/>
                  <a:pt x="1950410" y="3822992"/>
                </a:cubicBezTo>
                <a:cubicBezTo>
                  <a:pt x="1985013" y="3829983"/>
                  <a:pt x="2026539" y="3829983"/>
                  <a:pt x="2061144" y="3829983"/>
                </a:cubicBezTo>
                <a:cubicBezTo>
                  <a:pt x="2102667" y="3829983"/>
                  <a:pt x="2144193" y="3829983"/>
                  <a:pt x="2178796" y="3822992"/>
                </a:cubicBezTo>
                <a:cubicBezTo>
                  <a:pt x="2206477" y="3690092"/>
                  <a:pt x="2241080" y="3564189"/>
                  <a:pt x="2282604" y="3445277"/>
                </a:cubicBezTo>
                <a:cubicBezTo>
                  <a:pt x="2220318" y="3487245"/>
                  <a:pt x="2144193" y="3508229"/>
                  <a:pt x="2061144" y="3508229"/>
                </a:cubicBezTo>
                <a:cubicBezTo>
                  <a:pt x="1985013" y="3508229"/>
                  <a:pt x="1908886" y="3487245"/>
                  <a:pt x="1846602" y="3445277"/>
                </a:cubicBezTo>
                <a:close/>
                <a:moveTo>
                  <a:pt x="1696991" y="3074736"/>
                </a:moveTo>
                <a:cubicBezTo>
                  <a:pt x="1696991" y="3109545"/>
                  <a:pt x="1703952" y="3151312"/>
                  <a:pt x="1710913" y="3186120"/>
                </a:cubicBezTo>
                <a:cubicBezTo>
                  <a:pt x="1738760" y="3220927"/>
                  <a:pt x="1759643" y="3262696"/>
                  <a:pt x="1773567" y="3297502"/>
                </a:cubicBezTo>
                <a:cubicBezTo>
                  <a:pt x="1843179" y="3381039"/>
                  <a:pt x="1947599" y="3436730"/>
                  <a:pt x="2058985" y="3436730"/>
                </a:cubicBezTo>
                <a:cubicBezTo>
                  <a:pt x="2177326" y="3436730"/>
                  <a:pt x="2281747" y="3381039"/>
                  <a:pt x="2351360" y="3297502"/>
                </a:cubicBezTo>
                <a:cubicBezTo>
                  <a:pt x="2365283" y="3262696"/>
                  <a:pt x="2386168" y="3220927"/>
                  <a:pt x="2407051" y="3186120"/>
                </a:cubicBezTo>
                <a:cubicBezTo>
                  <a:pt x="2420974" y="3151312"/>
                  <a:pt x="2427935" y="3109545"/>
                  <a:pt x="2427935" y="3074736"/>
                </a:cubicBezTo>
                <a:cubicBezTo>
                  <a:pt x="2427935" y="2872855"/>
                  <a:pt x="2260864" y="2705784"/>
                  <a:pt x="2058985" y="2705784"/>
                </a:cubicBezTo>
                <a:cubicBezTo>
                  <a:pt x="1864064" y="2705784"/>
                  <a:pt x="1696991" y="2872855"/>
                  <a:pt x="1696991" y="3074736"/>
                </a:cubicBezTo>
                <a:close/>
                <a:moveTo>
                  <a:pt x="1346480" y="2719346"/>
                </a:moveTo>
                <a:cubicBezTo>
                  <a:pt x="1457577" y="2817166"/>
                  <a:pt x="1547841" y="2928964"/>
                  <a:pt x="1631162" y="3047746"/>
                </a:cubicBezTo>
                <a:cubicBezTo>
                  <a:pt x="1645052" y="2817166"/>
                  <a:pt x="1832522" y="2635501"/>
                  <a:pt x="2061662" y="2635501"/>
                </a:cubicBezTo>
                <a:cubicBezTo>
                  <a:pt x="2297738" y="2635501"/>
                  <a:pt x="2485213" y="2817166"/>
                  <a:pt x="2499102" y="3047746"/>
                </a:cubicBezTo>
                <a:cubicBezTo>
                  <a:pt x="2575480" y="2935951"/>
                  <a:pt x="2665744" y="2824153"/>
                  <a:pt x="2769897" y="2733320"/>
                </a:cubicBezTo>
                <a:cubicBezTo>
                  <a:pt x="2762955" y="2740308"/>
                  <a:pt x="2749067" y="2747295"/>
                  <a:pt x="2742125" y="2754282"/>
                </a:cubicBezTo>
                <a:cubicBezTo>
                  <a:pt x="2624085" y="2495755"/>
                  <a:pt x="2367174" y="2321075"/>
                  <a:pt x="2061662" y="2321075"/>
                </a:cubicBezTo>
                <a:cubicBezTo>
                  <a:pt x="1763090" y="2321075"/>
                  <a:pt x="1506182" y="2495755"/>
                  <a:pt x="1388139" y="2754282"/>
                </a:cubicBezTo>
                <a:cubicBezTo>
                  <a:pt x="1374254" y="2740308"/>
                  <a:pt x="1360365" y="2726333"/>
                  <a:pt x="1346480" y="2719346"/>
                </a:cubicBezTo>
                <a:close/>
                <a:moveTo>
                  <a:pt x="1081459" y="2503644"/>
                </a:moveTo>
                <a:cubicBezTo>
                  <a:pt x="1164833" y="2566377"/>
                  <a:pt x="1255160" y="2629111"/>
                  <a:pt x="1331587" y="2705784"/>
                </a:cubicBezTo>
                <a:cubicBezTo>
                  <a:pt x="1470547" y="2433944"/>
                  <a:pt x="1741520" y="2252720"/>
                  <a:pt x="2061129" y="2252720"/>
                </a:cubicBezTo>
                <a:cubicBezTo>
                  <a:pt x="2380735" y="2252720"/>
                  <a:pt x="2658655" y="2433944"/>
                  <a:pt x="2797617" y="2705784"/>
                </a:cubicBezTo>
                <a:cubicBezTo>
                  <a:pt x="2874044" y="2629111"/>
                  <a:pt x="2957417" y="2566377"/>
                  <a:pt x="3047745" y="2503644"/>
                </a:cubicBezTo>
                <a:cubicBezTo>
                  <a:pt x="2853200" y="2162109"/>
                  <a:pt x="2484955" y="1932091"/>
                  <a:pt x="2061129" y="1932091"/>
                </a:cubicBezTo>
                <a:cubicBezTo>
                  <a:pt x="1644246" y="1932091"/>
                  <a:pt x="1276005" y="2162109"/>
                  <a:pt x="1081459" y="2503644"/>
                </a:cubicBezTo>
                <a:close/>
                <a:moveTo>
                  <a:pt x="735219" y="2330786"/>
                </a:moveTo>
                <a:cubicBezTo>
                  <a:pt x="832407" y="2365761"/>
                  <a:pt x="929595" y="2414723"/>
                  <a:pt x="1019841" y="2470682"/>
                </a:cubicBezTo>
                <a:cubicBezTo>
                  <a:pt x="1228101" y="2106958"/>
                  <a:pt x="1616846" y="1862141"/>
                  <a:pt x="2061135" y="1862141"/>
                </a:cubicBezTo>
                <a:cubicBezTo>
                  <a:pt x="2512357" y="1862141"/>
                  <a:pt x="2901104" y="2106958"/>
                  <a:pt x="3109363" y="2470682"/>
                </a:cubicBezTo>
                <a:cubicBezTo>
                  <a:pt x="3199604" y="2414723"/>
                  <a:pt x="3296793" y="2365761"/>
                  <a:pt x="3393981" y="2330786"/>
                </a:cubicBezTo>
                <a:cubicBezTo>
                  <a:pt x="3130187" y="1862141"/>
                  <a:pt x="2630369" y="1547383"/>
                  <a:pt x="2061135" y="1547383"/>
                </a:cubicBezTo>
                <a:cubicBezTo>
                  <a:pt x="1491893" y="1547383"/>
                  <a:pt x="999015" y="1862141"/>
                  <a:pt x="735219" y="2330786"/>
                </a:cubicBezTo>
                <a:close/>
                <a:moveTo>
                  <a:pt x="359056" y="2216191"/>
                </a:moveTo>
                <a:cubicBezTo>
                  <a:pt x="463134" y="2237070"/>
                  <a:pt x="567212" y="2264907"/>
                  <a:pt x="671290" y="2299703"/>
                </a:cubicBezTo>
                <a:cubicBezTo>
                  <a:pt x="941888" y="1805601"/>
                  <a:pt x="1462279" y="1478522"/>
                  <a:pt x="2058992" y="1478522"/>
                </a:cubicBezTo>
                <a:cubicBezTo>
                  <a:pt x="2662639" y="1478522"/>
                  <a:pt x="3183024" y="1805601"/>
                  <a:pt x="3453625" y="2299703"/>
                </a:cubicBezTo>
                <a:cubicBezTo>
                  <a:pt x="3557703" y="2264907"/>
                  <a:pt x="3661781" y="2237070"/>
                  <a:pt x="3765860" y="2216191"/>
                </a:cubicBezTo>
                <a:cubicBezTo>
                  <a:pt x="3453625" y="1589869"/>
                  <a:pt x="2808346" y="1158401"/>
                  <a:pt x="2058992" y="1158401"/>
                </a:cubicBezTo>
                <a:cubicBezTo>
                  <a:pt x="1316572" y="1158401"/>
                  <a:pt x="671290" y="1589869"/>
                  <a:pt x="359056" y="2216191"/>
                </a:cubicBezTo>
                <a:close/>
                <a:moveTo>
                  <a:pt x="7" y="3809854"/>
                </a:moveTo>
                <a:cubicBezTo>
                  <a:pt x="7" y="3809854"/>
                  <a:pt x="7" y="3809854"/>
                  <a:pt x="7" y="3740221"/>
                </a:cubicBezTo>
                <a:cubicBezTo>
                  <a:pt x="242226" y="3740221"/>
                  <a:pt x="436005" y="3935197"/>
                  <a:pt x="436005" y="4171950"/>
                </a:cubicBezTo>
                <a:cubicBezTo>
                  <a:pt x="436005" y="4171950"/>
                  <a:pt x="436005" y="4171950"/>
                  <a:pt x="366799" y="4171950"/>
                </a:cubicBezTo>
                <a:cubicBezTo>
                  <a:pt x="366799" y="3970011"/>
                  <a:pt x="200701" y="3809854"/>
                  <a:pt x="7" y="3809854"/>
                </a:cubicBezTo>
                <a:close/>
                <a:moveTo>
                  <a:pt x="5" y="2643084"/>
                </a:moveTo>
                <a:cubicBezTo>
                  <a:pt x="5" y="2643084"/>
                  <a:pt x="5" y="2643084"/>
                  <a:pt x="5" y="2573272"/>
                </a:cubicBezTo>
                <a:cubicBezTo>
                  <a:pt x="880391" y="2573272"/>
                  <a:pt x="1594407" y="3292326"/>
                  <a:pt x="1594407" y="4171948"/>
                </a:cubicBezTo>
                <a:cubicBezTo>
                  <a:pt x="1594407" y="4171948"/>
                  <a:pt x="1594407" y="4171948"/>
                  <a:pt x="1525085" y="4171948"/>
                </a:cubicBezTo>
                <a:cubicBezTo>
                  <a:pt x="1525085" y="3327232"/>
                  <a:pt x="838798" y="2643084"/>
                  <a:pt x="5" y="2643084"/>
                </a:cubicBezTo>
                <a:close/>
                <a:moveTo>
                  <a:pt x="2" y="3027747"/>
                </a:moveTo>
                <a:cubicBezTo>
                  <a:pt x="2" y="3027747"/>
                  <a:pt x="2" y="3027747"/>
                  <a:pt x="2" y="2957980"/>
                </a:cubicBezTo>
                <a:cubicBezTo>
                  <a:pt x="665062" y="2957980"/>
                  <a:pt x="1205426" y="3502170"/>
                  <a:pt x="1205426" y="4171947"/>
                </a:cubicBezTo>
                <a:cubicBezTo>
                  <a:pt x="1205426" y="4171947"/>
                  <a:pt x="1205426" y="4171947"/>
                  <a:pt x="1136149" y="4171947"/>
                </a:cubicBezTo>
                <a:cubicBezTo>
                  <a:pt x="1136149" y="3544033"/>
                  <a:pt x="623494" y="3027747"/>
                  <a:pt x="2" y="3027747"/>
                </a:cubicBezTo>
                <a:close/>
                <a:moveTo>
                  <a:pt x="2" y="3416878"/>
                </a:moveTo>
                <a:cubicBezTo>
                  <a:pt x="2" y="3416878"/>
                  <a:pt x="2" y="3416878"/>
                  <a:pt x="2" y="3346965"/>
                </a:cubicBezTo>
                <a:cubicBezTo>
                  <a:pt x="449734" y="3346965"/>
                  <a:pt x="816440" y="3717509"/>
                  <a:pt x="816440" y="4171951"/>
                </a:cubicBezTo>
                <a:cubicBezTo>
                  <a:pt x="816440" y="4171951"/>
                  <a:pt x="816440" y="4171951"/>
                  <a:pt x="747250" y="4171951"/>
                </a:cubicBezTo>
                <a:cubicBezTo>
                  <a:pt x="747250" y="3759457"/>
                  <a:pt x="415139" y="3416878"/>
                  <a:pt x="2" y="3416878"/>
                </a:cubicBezTo>
                <a:close/>
                <a:moveTo>
                  <a:pt x="0" y="2253408"/>
                </a:moveTo>
                <a:cubicBezTo>
                  <a:pt x="0" y="2253408"/>
                  <a:pt x="0" y="2253408"/>
                  <a:pt x="0" y="2183643"/>
                </a:cubicBezTo>
                <a:cubicBezTo>
                  <a:pt x="97179" y="2183643"/>
                  <a:pt x="194355" y="2190620"/>
                  <a:pt x="284593" y="2204573"/>
                </a:cubicBezTo>
                <a:cubicBezTo>
                  <a:pt x="312359" y="2155737"/>
                  <a:pt x="333185" y="2106903"/>
                  <a:pt x="360949" y="2065045"/>
                </a:cubicBezTo>
                <a:cubicBezTo>
                  <a:pt x="367890" y="2037138"/>
                  <a:pt x="374832" y="2009232"/>
                  <a:pt x="374832" y="1981325"/>
                </a:cubicBezTo>
                <a:cubicBezTo>
                  <a:pt x="374832" y="1772030"/>
                  <a:pt x="208239" y="1604595"/>
                  <a:pt x="0" y="1604595"/>
                </a:cubicBezTo>
                <a:cubicBezTo>
                  <a:pt x="0" y="1604595"/>
                  <a:pt x="0" y="1604595"/>
                  <a:pt x="0" y="1548783"/>
                </a:cubicBezTo>
                <a:cubicBezTo>
                  <a:pt x="229064" y="1548783"/>
                  <a:pt x="416478" y="1730171"/>
                  <a:pt x="423420" y="1960396"/>
                </a:cubicBezTo>
                <a:lnTo>
                  <a:pt x="415188" y="1977434"/>
                </a:lnTo>
                <a:lnTo>
                  <a:pt x="388715" y="2016209"/>
                </a:lnTo>
                <a:cubicBezTo>
                  <a:pt x="395657" y="2009232"/>
                  <a:pt x="402598" y="2000511"/>
                  <a:pt x="408671" y="1990918"/>
                </a:cubicBezTo>
                <a:lnTo>
                  <a:pt x="415188" y="1977434"/>
                </a:lnTo>
                <a:lnTo>
                  <a:pt x="454874" y="1919301"/>
                </a:lnTo>
                <a:cubicBezTo>
                  <a:pt x="524504" y="1824792"/>
                  <a:pt x="603895" y="1737149"/>
                  <a:pt x="687192" y="1653431"/>
                </a:cubicBezTo>
                <a:cubicBezTo>
                  <a:pt x="562248" y="1395300"/>
                  <a:pt x="305419" y="1220886"/>
                  <a:pt x="0" y="1220886"/>
                </a:cubicBezTo>
                <a:cubicBezTo>
                  <a:pt x="0" y="1220886"/>
                  <a:pt x="0" y="1220886"/>
                  <a:pt x="0" y="1165076"/>
                </a:cubicBezTo>
                <a:cubicBezTo>
                  <a:pt x="319302" y="1165076"/>
                  <a:pt x="590012" y="1346464"/>
                  <a:pt x="728841" y="1611573"/>
                </a:cubicBezTo>
                <a:cubicBezTo>
                  <a:pt x="721899" y="1611573"/>
                  <a:pt x="721899" y="1618548"/>
                  <a:pt x="721899" y="1618548"/>
                </a:cubicBezTo>
                <a:cubicBezTo>
                  <a:pt x="805196" y="1541805"/>
                  <a:pt x="895433" y="1472040"/>
                  <a:pt x="992613" y="1409254"/>
                </a:cubicBezTo>
                <a:cubicBezTo>
                  <a:pt x="791313" y="1060427"/>
                  <a:pt x="423421" y="830202"/>
                  <a:pt x="0" y="830202"/>
                </a:cubicBezTo>
                <a:cubicBezTo>
                  <a:pt x="0" y="830202"/>
                  <a:pt x="0" y="830202"/>
                  <a:pt x="0" y="774391"/>
                </a:cubicBezTo>
                <a:cubicBezTo>
                  <a:pt x="444245" y="774391"/>
                  <a:pt x="832963" y="1018568"/>
                  <a:pt x="1041201" y="1374371"/>
                </a:cubicBezTo>
                <a:cubicBezTo>
                  <a:pt x="1034262" y="1381348"/>
                  <a:pt x="1027318" y="1381348"/>
                  <a:pt x="1027318" y="1388325"/>
                </a:cubicBezTo>
                <a:cubicBezTo>
                  <a:pt x="1124499" y="1325535"/>
                  <a:pt x="1228619" y="1269722"/>
                  <a:pt x="1332740" y="1227864"/>
                </a:cubicBezTo>
                <a:cubicBezTo>
                  <a:pt x="1075911" y="760437"/>
                  <a:pt x="576130" y="439520"/>
                  <a:pt x="0" y="439520"/>
                </a:cubicBezTo>
                <a:cubicBezTo>
                  <a:pt x="0" y="439520"/>
                  <a:pt x="0" y="439520"/>
                  <a:pt x="0" y="383707"/>
                </a:cubicBezTo>
                <a:cubicBezTo>
                  <a:pt x="447716" y="383707"/>
                  <a:pt x="852485" y="572073"/>
                  <a:pt x="1141094" y="872280"/>
                </a:cubicBezTo>
                <a:lnTo>
                  <a:pt x="1386964" y="1205169"/>
                </a:lnTo>
                <a:lnTo>
                  <a:pt x="1381328" y="1206936"/>
                </a:lnTo>
                <a:cubicBezTo>
                  <a:pt x="1381328" y="1206936"/>
                  <a:pt x="1388270" y="1206936"/>
                  <a:pt x="1388270" y="1206936"/>
                </a:cubicBezTo>
                <a:lnTo>
                  <a:pt x="1386964" y="1205169"/>
                </a:lnTo>
                <a:lnTo>
                  <a:pt x="1542713" y="1156356"/>
                </a:lnTo>
                <a:cubicBezTo>
                  <a:pt x="1598246" y="1140657"/>
                  <a:pt x="1655509" y="1126704"/>
                  <a:pt x="1714511" y="1116240"/>
                </a:cubicBezTo>
                <a:cubicBezTo>
                  <a:pt x="1402154" y="488356"/>
                  <a:pt x="749664" y="55813"/>
                  <a:pt x="0" y="55813"/>
                </a:cubicBezTo>
                <a:cubicBezTo>
                  <a:pt x="0" y="55813"/>
                  <a:pt x="0" y="55813"/>
                  <a:pt x="1" y="0"/>
                </a:cubicBezTo>
                <a:cubicBezTo>
                  <a:pt x="777430" y="0"/>
                  <a:pt x="1450741" y="453472"/>
                  <a:pt x="1770040" y="1109263"/>
                </a:cubicBezTo>
                <a:cubicBezTo>
                  <a:pt x="1867220" y="1095310"/>
                  <a:pt x="1964395" y="1088333"/>
                  <a:pt x="2061577" y="1088333"/>
                </a:cubicBezTo>
                <a:cubicBezTo>
                  <a:pt x="2165699" y="1088333"/>
                  <a:pt x="2262875" y="1095310"/>
                  <a:pt x="2360055" y="1109263"/>
                </a:cubicBezTo>
                <a:cubicBezTo>
                  <a:pt x="2679353" y="453472"/>
                  <a:pt x="3352663" y="0"/>
                  <a:pt x="4130093" y="0"/>
                </a:cubicBezTo>
                <a:cubicBezTo>
                  <a:pt x="4907515" y="0"/>
                  <a:pt x="5580822" y="453472"/>
                  <a:pt x="5900124" y="1109263"/>
                </a:cubicBezTo>
                <a:cubicBezTo>
                  <a:pt x="5997300" y="1095310"/>
                  <a:pt x="6094480" y="1088333"/>
                  <a:pt x="6191660" y="1088333"/>
                </a:cubicBezTo>
                <a:cubicBezTo>
                  <a:pt x="6288836" y="1088333"/>
                  <a:pt x="6386016" y="1095310"/>
                  <a:pt x="6483194" y="1109263"/>
                </a:cubicBezTo>
                <a:cubicBezTo>
                  <a:pt x="6564754" y="945316"/>
                  <a:pt x="6667572" y="794013"/>
                  <a:pt x="6788069" y="659279"/>
                </a:cubicBezTo>
                <a:lnTo>
                  <a:pt x="6858000" y="590929"/>
                </a:lnTo>
                <a:lnTo>
                  <a:pt x="6858000" y="665019"/>
                </a:lnTo>
                <a:lnTo>
                  <a:pt x="6837626" y="684722"/>
                </a:lnTo>
                <a:cubicBezTo>
                  <a:pt x="6721405" y="813427"/>
                  <a:pt x="6622438" y="958029"/>
                  <a:pt x="6544306" y="1114826"/>
                </a:cubicBezTo>
                <a:cubicBezTo>
                  <a:pt x="6599865" y="1125283"/>
                  <a:pt x="6655428" y="1139219"/>
                  <a:pt x="6710987" y="1154897"/>
                </a:cubicBezTo>
                <a:lnTo>
                  <a:pt x="6858000" y="1199461"/>
                </a:lnTo>
                <a:lnTo>
                  <a:pt x="6858000" y="1277994"/>
                </a:lnTo>
                <a:lnTo>
                  <a:pt x="6857014" y="1277587"/>
                </a:lnTo>
                <a:cubicBezTo>
                  <a:pt x="6650057" y="1200537"/>
                  <a:pt x="6425941" y="1158401"/>
                  <a:pt x="6191656" y="1158401"/>
                </a:cubicBezTo>
                <a:cubicBezTo>
                  <a:pt x="5448886" y="1158401"/>
                  <a:pt x="4796362" y="1589869"/>
                  <a:pt x="4483984" y="2216191"/>
                </a:cubicBezTo>
                <a:cubicBezTo>
                  <a:pt x="4595052" y="2237070"/>
                  <a:pt x="4699178" y="2264907"/>
                  <a:pt x="4796362" y="2299703"/>
                </a:cubicBezTo>
                <a:cubicBezTo>
                  <a:pt x="5074031" y="1805602"/>
                  <a:pt x="5594664" y="1478522"/>
                  <a:pt x="6191656" y="1478522"/>
                </a:cubicBezTo>
                <a:cubicBezTo>
                  <a:pt x="6415527" y="1478522"/>
                  <a:pt x="6629638" y="1524518"/>
                  <a:pt x="6824102" y="1608068"/>
                </a:cubicBezTo>
                <a:lnTo>
                  <a:pt x="6858000" y="1625375"/>
                </a:lnTo>
                <a:lnTo>
                  <a:pt x="6858000" y="1704472"/>
                </a:lnTo>
                <a:lnTo>
                  <a:pt x="6794218" y="1671689"/>
                </a:lnTo>
                <a:cubicBezTo>
                  <a:pt x="6609244" y="1591646"/>
                  <a:pt x="6405338" y="1547383"/>
                  <a:pt x="6191660" y="1547383"/>
                </a:cubicBezTo>
                <a:cubicBezTo>
                  <a:pt x="5621848" y="1547383"/>
                  <a:pt x="5121526" y="1862142"/>
                  <a:pt x="4864415" y="2330786"/>
                </a:cubicBezTo>
                <a:cubicBezTo>
                  <a:pt x="4961701" y="2365761"/>
                  <a:pt x="5058984" y="2414723"/>
                  <a:pt x="5149321" y="2470682"/>
                </a:cubicBezTo>
                <a:cubicBezTo>
                  <a:pt x="5357790" y="2106958"/>
                  <a:pt x="5746928" y="1862142"/>
                  <a:pt x="6191660" y="1862142"/>
                </a:cubicBezTo>
                <a:cubicBezTo>
                  <a:pt x="6414024" y="1862142"/>
                  <a:pt x="6622491" y="1923347"/>
                  <a:pt x="6801425" y="2030016"/>
                </a:cubicBezTo>
                <a:lnTo>
                  <a:pt x="6858000" y="2068909"/>
                </a:lnTo>
                <a:lnTo>
                  <a:pt x="6858000" y="2149553"/>
                </a:lnTo>
                <a:lnTo>
                  <a:pt x="6770163" y="2089567"/>
                </a:lnTo>
                <a:cubicBezTo>
                  <a:pt x="6601035" y="1989515"/>
                  <a:pt x="6403286" y="1932092"/>
                  <a:pt x="6191660" y="1932092"/>
                </a:cubicBezTo>
                <a:cubicBezTo>
                  <a:pt x="5768404" y="1932092"/>
                  <a:pt x="5400660" y="2161780"/>
                  <a:pt x="5206379" y="2502834"/>
                </a:cubicBezTo>
                <a:cubicBezTo>
                  <a:pt x="5303521" y="2565478"/>
                  <a:pt x="5393719" y="2642041"/>
                  <a:pt x="5476984" y="2718604"/>
                </a:cubicBezTo>
                <a:cubicBezTo>
                  <a:pt x="5470045" y="2711646"/>
                  <a:pt x="5470045" y="2704685"/>
                  <a:pt x="5463107" y="2704685"/>
                </a:cubicBezTo>
                <a:cubicBezTo>
                  <a:pt x="5594941" y="2433233"/>
                  <a:pt x="5872484" y="2252265"/>
                  <a:pt x="6191660" y="2252265"/>
                </a:cubicBezTo>
                <a:cubicBezTo>
                  <a:pt x="6431040" y="2252265"/>
                  <a:pt x="6647003" y="2354060"/>
                  <a:pt x="6795640" y="2519476"/>
                </a:cubicBezTo>
                <a:lnTo>
                  <a:pt x="6858000" y="2599431"/>
                </a:lnTo>
                <a:lnTo>
                  <a:pt x="6858000" y="2733877"/>
                </a:lnTo>
                <a:lnTo>
                  <a:pt x="6818348" y="2661442"/>
                </a:lnTo>
                <a:cubicBezTo>
                  <a:pt x="6684845" y="2454815"/>
                  <a:pt x="6450456" y="2321075"/>
                  <a:pt x="6189521" y="2321075"/>
                </a:cubicBezTo>
                <a:cubicBezTo>
                  <a:pt x="5891305" y="2321075"/>
                  <a:pt x="5634703" y="2495755"/>
                  <a:pt x="5509869" y="2754282"/>
                </a:cubicBezTo>
                <a:cubicBezTo>
                  <a:pt x="5600025" y="2845115"/>
                  <a:pt x="5683250" y="2942935"/>
                  <a:pt x="5759538" y="3047746"/>
                </a:cubicBezTo>
                <a:cubicBezTo>
                  <a:pt x="5773407" y="2817166"/>
                  <a:pt x="5960659" y="2635501"/>
                  <a:pt x="6189521" y="2635501"/>
                </a:cubicBezTo>
                <a:cubicBezTo>
                  <a:pt x="6418383" y="2635501"/>
                  <a:pt x="6605634" y="2817166"/>
                  <a:pt x="6619503" y="3047746"/>
                </a:cubicBezTo>
                <a:cubicBezTo>
                  <a:pt x="6657646" y="2995341"/>
                  <a:pt x="6697524" y="2944683"/>
                  <a:pt x="6739135" y="2895772"/>
                </a:cubicBezTo>
                <a:lnTo>
                  <a:pt x="6858000" y="2766436"/>
                </a:lnTo>
                <a:lnTo>
                  <a:pt x="6858000" y="2867669"/>
                </a:lnTo>
                <a:lnTo>
                  <a:pt x="6782228" y="2951225"/>
                </a:lnTo>
                <a:cubicBezTo>
                  <a:pt x="6509116" y="3282797"/>
                  <a:pt x="6344368" y="3708009"/>
                  <a:pt x="6344368" y="4171947"/>
                </a:cubicBezTo>
                <a:cubicBezTo>
                  <a:pt x="6344368" y="4171947"/>
                  <a:pt x="6344368" y="4171947"/>
                  <a:pt x="6274955" y="4171947"/>
                </a:cubicBezTo>
                <a:cubicBezTo>
                  <a:pt x="6274955" y="4074278"/>
                  <a:pt x="6281895" y="3983581"/>
                  <a:pt x="6295776" y="3892887"/>
                </a:cubicBezTo>
                <a:cubicBezTo>
                  <a:pt x="6261072" y="3899864"/>
                  <a:pt x="6226365" y="3899864"/>
                  <a:pt x="6191660" y="3899864"/>
                </a:cubicBezTo>
                <a:cubicBezTo>
                  <a:pt x="6156951" y="3899864"/>
                  <a:pt x="6122246" y="3899864"/>
                  <a:pt x="6087539" y="3892887"/>
                </a:cubicBezTo>
                <a:cubicBezTo>
                  <a:pt x="6101421" y="3983581"/>
                  <a:pt x="6108363" y="4074278"/>
                  <a:pt x="6108363" y="4171947"/>
                </a:cubicBezTo>
                <a:cubicBezTo>
                  <a:pt x="6108363" y="4171947"/>
                  <a:pt x="6108363" y="4171947"/>
                  <a:pt x="6038949" y="4171947"/>
                </a:cubicBezTo>
                <a:cubicBezTo>
                  <a:pt x="6038949" y="3111517"/>
                  <a:pt x="5178225" y="2253408"/>
                  <a:pt x="4130092" y="2253408"/>
                </a:cubicBezTo>
                <a:cubicBezTo>
                  <a:pt x="3075010" y="2253408"/>
                  <a:pt x="2221228" y="3111517"/>
                  <a:pt x="2221228" y="4171947"/>
                </a:cubicBezTo>
                <a:cubicBezTo>
                  <a:pt x="2221228" y="4171947"/>
                  <a:pt x="2221228" y="4171947"/>
                  <a:pt x="2151816" y="4171947"/>
                </a:cubicBezTo>
                <a:cubicBezTo>
                  <a:pt x="2151816" y="4074278"/>
                  <a:pt x="2158757" y="3983581"/>
                  <a:pt x="2172638" y="3892887"/>
                </a:cubicBezTo>
                <a:cubicBezTo>
                  <a:pt x="2137933" y="3899864"/>
                  <a:pt x="2103224" y="3899864"/>
                  <a:pt x="2061576" y="3899864"/>
                </a:cubicBezTo>
                <a:cubicBezTo>
                  <a:pt x="2026868" y="3899864"/>
                  <a:pt x="1992161" y="3899864"/>
                  <a:pt x="1957454" y="3892887"/>
                </a:cubicBezTo>
                <a:cubicBezTo>
                  <a:pt x="1971337" y="3983581"/>
                  <a:pt x="1978280" y="4074278"/>
                  <a:pt x="1978280" y="4171947"/>
                </a:cubicBezTo>
                <a:cubicBezTo>
                  <a:pt x="1978280" y="4171947"/>
                  <a:pt x="1978280" y="4171947"/>
                  <a:pt x="1908866" y="4171947"/>
                </a:cubicBezTo>
                <a:cubicBezTo>
                  <a:pt x="1908866" y="3111517"/>
                  <a:pt x="1055085" y="2253408"/>
                  <a:pt x="0" y="2253408"/>
                </a:cubicBezTo>
                <a:close/>
              </a:path>
            </a:pathLst>
          </a:custGeom>
          <a:gradFill>
            <a:gsLst>
              <a:gs pos="40000">
                <a:schemeClr val="accent1">
                  <a:alpha val="25000"/>
                </a:schemeClr>
              </a:gs>
              <a:gs pos="20000">
                <a:schemeClr val="accent1">
                  <a:alpha val="15000"/>
                </a:schemeClr>
              </a:gs>
              <a:gs pos="0">
                <a:schemeClr val="accent1">
                  <a:alpha val="5000"/>
                </a:schemeClr>
              </a:gs>
              <a:gs pos="60000">
                <a:schemeClr val="accent1">
                  <a:alpha val="35000"/>
                </a:schemeClr>
              </a:gs>
              <a:gs pos="80000">
                <a:schemeClr val="accent1">
                  <a:alpha val="45000"/>
                </a:schemeClr>
              </a:gs>
              <a:gs pos="100000">
                <a:schemeClr val="accent1">
                  <a:alpha val="50000"/>
                </a:schemeClr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56" name="Group 155"/>
          <p:cNvGrpSpPr/>
          <p:nvPr/>
        </p:nvGrpSpPr>
        <p:grpSpPr>
          <a:xfrm>
            <a:off x="5701351" y="-674573"/>
            <a:ext cx="1733046" cy="1733046"/>
            <a:chOff x="4019550" y="500204"/>
            <a:chExt cx="1562100" cy="1562100"/>
          </a:xfrm>
        </p:grpSpPr>
        <p:sp>
          <p:nvSpPr>
            <p:cNvPr id="157" name="Oval 156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8" name="Oval 157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9" name="Oval 158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851" y="1143000"/>
            <a:ext cx="4762500" cy="5715000"/>
          </a:xfrm>
          <a:prstGeom prst="rect">
            <a:avLst/>
          </a:prstGeom>
        </p:spPr>
      </p:pic>
      <p:sp>
        <p:nvSpPr>
          <p:cNvPr id="29" name="矩形: 圆角 28"/>
          <p:cNvSpPr/>
          <p:nvPr/>
        </p:nvSpPr>
        <p:spPr>
          <a:xfrm>
            <a:off x="8666316" y="5081539"/>
            <a:ext cx="1496595" cy="329300"/>
          </a:xfrm>
          <a:prstGeom prst="roundRect">
            <a:avLst>
              <a:gd name="adj" fmla="val 26269"/>
            </a:avLst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PPT818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0" name="矩形: 圆角 29"/>
          <p:cNvSpPr/>
          <p:nvPr/>
        </p:nvSpPr>
        <p:spPr>
          <a:xfrm>
            <a:off x="10507845" y="5086282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20XX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5486776" y="2508707"/>
            <a:ext cx="6295319" cy="1229725"/>
            <a:chOff x="1364958" y="2838907"/>
            <a:chExt cx="6295319" cy="1229725"/>
          </a:xfrm>
        </p:grpSpPr>
        <p:sp>
          <p:nvSpPr>
            <p:cNvPr id="32" name="矩形 31"/>
            <p:cNvSpPr/>
            <p:nvPr/>
          </p:nvSpPr>
          <p:spPr bwMode="auto">
            <a:xfrm>
              <a:off x="1364958" y="2838907"/>
              <a:ext cx="6176529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en-US" altLang="zh-CN" sz="4000" b="1" kern="100" dirty="0">
                  <a:cs typeface="+mn-ea"/>
                  <a:sym typeface="+mn-lt"/>
                </a:rPr>
                <a:t>23.2.3 </a:t>
              </a:r>
              <a:r>
                <a:rPr lang="zh-CN" altLang="en-US" sz="4000" b="1" kern="100" dirty="0">
                  <a:cs typeface="+mn-ea"/>
                  <a:sym typeface="+mn-lt"/>
                </a:rPr>
                <a:t>关于原点对称的点</a:t>
              </a:r>
            </a:p>
          </p:txBody>
        </p:sp>
        <p:sp>
          <p:nvSpPr>
            <p:cNvPr id="33" name="矩形 32"/>
            <p:cNvSpPr/>
            <p:nvPr/>
          </p:nvSpPr>
          <p:spPr>
            <a:xfrm>
              <a:off x="41875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数学九年级上册</a:t>
              </a:r>
            </a:p>
          </p:txBody>
        </p:sp>
        <p:cxnSp>
          <p:nvCxnSpPr>
            <p:cNvPr id="34" name="直接连接符 33"/>
            <p:cNvCxnSpPr/>
            <p:nvPr/>
          </p:nvCxnSpPr>
          <p:spPr>
            <a:xfrm>
              <a:off x="1364958" y="3577843"/>
              <a:ext cx="6176529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5" name="矩形 34"/>
          <p:cNvSpPr/>
          <p:nvPr/>
        </p:nvSpPr>
        <p:spPr bwMode="auto">
          <a:xfrm>
            <a:off x="8798417" y="1863756"/>
            <a:ext cx="28648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第二十三章 旋转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6705225" y="37773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5" grpId="0"/>
      <p:bldP spid="3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92936" y="1276039"/>
            <a:ext cx="10998413" cy="473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填空：</a:t>
            </a:r>
          </a:p>
          <a:p>
            <a:pPr defTabSz="914400">
              <a:lnSpc>
                <a:spcPct val="200000"/>
              </a:lnSpc>
            </a:pP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）点 </a:t>
            </a: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-3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）关于原点的对称点的坐标为</a:t>
            </a:r>
            <a:r>
              <a:rPr lang="zh-CN" altLang="en-US" sz="2200" u="sng" dirty="0">
                <a:solidFill>
                  <a:prstClr val="black"/>
                </a:solidFill>
                <a:cs typeface="+mn-ea"/>
                <a:sym typeface="+mn-lt"/>
              </a:rPr>
              <a:t>              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 </a:t>
            </a:r>
          </a:p>
          <a:p>
            <a:pPr defTabSz="914400">
              <a:lnSpc>
                <a:spcPct val="200000"/>
              </a:lnSpc>
            </a:pP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）点 </a:t>
            </a: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-2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）与点 </a:t>
            </a: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8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）关于原点对称，</a:t>
            </a: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a =</a:t>
            </a:r>
            <a:r>
              <a:rPr lang="en-US" altLang="zh-CN" sz="2200" u="sng" dirty="0">
                <a:solidFill>
                  <a:prstClr val="black"/>
                </a:solidFill>
                <a:cs typeface="+mn-ea"/>
                <a:sym typeface="+mn-lt"/>
              </a:rPr>
              <a:t>            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endParaRPr lang="en-US" altLang="zh-CN" sz="22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b =</a:t>
            </a:r>
            <a:r>
              <a:rPr lang="en-US" altLang="zh-CN" sz="2200" u="sng" dirty="0">
                <a:solidFill>
                  <a:prstClr val="black"/>
                </a:solidFill>
                <a:cs typeface="+mn-ea"/>
                <a:sym typeface="+mn-lt"/>
              </a:rPr>
              <a:t>        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</a:p>
          <a:p>
            <a:pPr defTabSz="914400">
              <a:lnSpc>
                <a:spcPct val="200000"/>
              </a:lnSpc>
            </a:pP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）点（</a:t>
            </a: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）与点（</a:t>
            </a: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-1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）关于</a:t>
            </a:r>
            <a:r>
              <a:rPr lang="zh-CN" altLang="en-US" sz="2200" u="sng" dirty="0">
                <a:solidFill>
                  <a:prstClr val="black"/>
                </a:solidFill>
                <a:cs typeface="+mn-ea"/>
                <a:sym typeface="+mn-lt"/>
              </a:rPr>
              <a:t>          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对称；</a:t>
            </a:r>
            <a:endParaRPr lang="en-US" altLang="zh-CN" sz="22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）点（</a:t>
            </a: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）与点（</a:t>
            </a: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-2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-1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）关于</a:t>
            </a:r>
            <a:r>
              <a:rPr lang="zh-CN" altLang="en-US" sz="2200" u="sng" dirty="0">
                <a:solidFill>
                  <a:prstClr val="black"/>
                </a:solidFill>
                <a:cs typeface="+mn-ea"/>
                <a:sym typeface="+mn-lt"/>
              </a:rPr>
              <a:t>          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对称；</a:t>
            </a:r>
            <a:endParaRPr lang="en-US" altLang="zh-CN" sz="22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）点（</a:t>
            </a: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）与点（</a:t>
            </a: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-2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）关于</a:t>
            </a:r>
            <a:r>
              <a:rPr lang="zh-CN" altLang="en-US" sz="2200" u="sng" dirty="0">
                <a:solidFill>
                  <a:prstClr val="black"/>
                </a:solidFill>
                <a:cs typeface="+mn-ea"/>
                <a:sym typeface="+mn-lt"/>
              </a:rPr>
              <a:t>           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对称．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296027" y="2148087"/>
            <a:ext cx="1657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，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-4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542290" y="3456510"/>
            <a:ext cx="1657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727190" y="2839136"/>
            <a:ext cx="1657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-8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293485" y="4095628"/>
            <a:ext cx="1657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x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轴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293484" y="5394229"/>
            <a:ext cx="1657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y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轴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306186" y="4754378"/>
            <a:ext cx="1657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原点</a:t>
            </a:r>
          </a:p>
        </p:txBody>
      </p:sp>
      <p:sp>
        <p:nvSpPr>
          <p:cNvPr id="12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50838" y="1439716"/>
            <a:ext cx="5961748" cy="49284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如图已知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△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ABC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中，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A(-2,3)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B(-3,1)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C(-1,2)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还可以通过什么方式得到 </a:t>
            </a:r>
            <a:endParaRPr lang="en-US" altLang="zh-CN" sz="20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）将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△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ABC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向右平移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个单位长度，画出平移后的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△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en-US" altLang="zh-CN" sz="2000" b="1" baseline="-250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en-US" altLang="zh-CN" sz="2000" b="1" baseline="-250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  <a:r>
              <a:rPr lang="en-US" altLang="zh-CN" sz="2000" b="1" baseline="-250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000" b="1" baseline="-250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</a:p>
          <a:p>
            <a:pPr defTabSz="914400">
              <a:lnSpc>
                <a:spcPct val="200000"/>
              </a:lnSpc>
            </a:pP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）画出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△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ABC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关于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轴对称的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△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en-US" altLang="zh-CN" sz="2000" b="1" baseline="-25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en-US" altLang="zh-CN" sz="2000" b="1" baseline="-25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  <a:r>
              <a:rPr lang="en-US" altLang="zh-CN" sz="2000" b="1" baseline="-25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000" b="1" baseline="-250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endParaRPr lang="en-US" altLang="zh-CN" sz="2000" b="1" baseline="-25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）将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△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ABC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绕原点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O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旋转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180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度，画出旋转后的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△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en-US" altLang="zh-CN" sz="2000" b="1" baseline="-25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en-US" altLang="zh-CN" sz="2000" b="1" baseline="-25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  <a:r>
              <a:rPr lang="en-US" altLang="zh-CN" sz="2000" b="1" baseline="-25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 </a:t>
            </a:r>
          </a:p>
          <a:p>
            <a:pPr defTabSz="914400">
              <a:lnSpc>
                <a:spcPct val="200000"/>
              </a:lnSpc>
            </a:pP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(△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en-US" altLang="zh-CN" sz="2000" b="1" baseline="-250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r>
              <a:rPr lang="en-US" altLang="zh-CN" sz="2000" b="1" baseline="-250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C</a:t>
            </a:r>
            <a:r>
              <a:rPr lang="en-US" altLang="zh-CN" sz="2000" b="1" baseline="-250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还可以通过什么方式得到）</a:t>
            </a:r>
            <a:r>
              <a:rPr lang="en-US" altLang="zh-CN" sz="2000" b="1" baseline="-25000" dirty="0">
                <a:solidFill>
                  <a:srgbClr val="FF0000"/>
                </a:solidFill>
                <a:cs typeface="+mn-ea"/>
                <a:sym typeface="+mn-lt"/>
              </a:rPr>
              <a:t>        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843" y="1197733"/>
            <a:ext cx="4910431" cy="4537487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7781924" y="2309338"/>
            <a:ext cx="1362077" cy="1211217"/>
            <a:chOff x="5836443" y="1732003"/>
            <a:chExt cx="1021558" cy="908413"/>
          </a:xfrm>
        </p:grpSpPr>
        <p:cxnSp>
          <p:nvCxnSpPr>
            <p:cNvPr id="11" name="直接连接符 10"/>
            <p:cNvCxnSpPr/>
            <p:nvPr/>
          </p:nvCxnSpPr>
          <p:spPr>
            <a:xfrm flipH="1">
              <a:off x="6250781" y="2271712"/>
              <a:ext cx="414338" cy="192883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grpSp>
          <p:nvGrpSpPr>
            <p:cNvPr id="12" name="组合 11"/>
            <p:cNvGrpSpPr/>
            <p:nvPr/>
          </p:nvGrpSpPr>
          <p:grpSpPr>
            <a:xfrm>
              <a:off x="5836443" y="1732003"/>
              <a:ext cx="1021558" cy="908413"/>
              <a:chOff x="5836443" y="1717715"/>
              <a:chExt cx="1021558" cy="908413"/>
            </a:xfrm>
          </p:grpSpPr>
          <p:cxnSp>
            <p:nvCxnSpPr>
              <p:cNvPr id="7" name="直接连接符 6"/>
              <p:cNvCxnSpPr/>
              <p:nvPr/>
            </p:nvCxnSpPr>
            <p:spPr>
              <a:xfrm flipH="1">
                <a:off x="6250781" y="2078831"/>
                <a:ext cx="192882" cy="385763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" name="直接连接符 8"/>
              <p:cNvCxnSpPr/>
              <p:nvPr/>
            </p:nvCxnSpPr>
            <p:spPr>
              <a:xfrm flipH="1" flipV="1">
                <a:off x="6443663" y="2078831"/>
                <a:ext cx="221456" cy="192881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3" name="矩形 12"/>
              <p:cNvSpPr/>
              <p:nvPr/>
            </p:nvSpPr>
            <p:spPr>
              <a:xfrm>
                <a:off x="6213387" y="1717715"/>
                <a:ext cx="414338" cy="3462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400"/>
                <a:r>
                  <a:rPr lang="zh-CN" altLang="en-US" sz="2400" b="1" dirty="0">
                    <a:solidFill>
                      <a:srgbClr val="50742F">
                        <a:lumMod val="50000"/>
                      </a:srgbClr>
                    </a:solidFill>
                    <a:cs typeface="+mn-ea"/>
                    <a:sym typeface="+mn-lt"/>
                  </a:rPr>
                  <a:t>A</a:t>
                </a:r>
                <a:endParaRPr lang="zh-CN" altLang="en-US" sz="2135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5836443" y="2281030"/>
                <a:ext cx="414338" cy="3154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400"/>
                <a:r>
                  <a:rPr lang="en-US" altLang="zh-CN" sz="2135" dirty="0">
                    <a:solidFill>
                      <a:prstClr val="black"/>
                    </a:solidFill>
                    <a:cs typeface="+mn-ea"/>
                    <a:sym typeface="+mn-lt"/>
                  </a:rPr>
                  <a:t>B</a:t>
                </a:r>
                <a:endParaRPr lang="zh-CN" altLang="en-US" sz="2135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6443663" y="2310705"/>
                <a:ext cx="414338" cy="3154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400"/>
                <a:r>
                  <a:rPr lang="en-US" altLang="zh-CN" sz="2135" dirty="0">
                    <a:solidFill>
                      <a:prstClr val="black"/>
                    </a:solidFill>
                    <a:cs typeface="+mn-ea"/>
                    <a:sym typeface="+mn-lt"/>
                  </a:rPr>
                  <a:t>C</a:t>
                </a:r>
                <a:endParaRPr lang="zh-CN" altLang="en-US" sz="2135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7" name="组合 26"/>
          <p:cNvGrpSpPr/>
          <p:nvPr/>
        </p:nvGrpSpPr>
        <p:grpSpPr>
          <a:xfrm flipV="1">
            <a:off x="7764285" y="3658374"/>
            <a:ext cx="1227609" cy="1171683"/>
            <a:chOff x="5836443" y="1743544"/>
            <a:chExt cx="920707" cy="878762"/>
          </a:xfrm>
        </p:grpSpPr>
        <p:cxnSp>
          <p:nvCxnSpPr>
            <p:cNvPr id="28" name="直接连接符 27"/>
            <p:cNvCxnSpPr/>
            <p:nvPr/>
          </p:nvCxnSpPr>
          <p:spPr>
            <a:xfrm flipH="1">
              <a:off x="6250781" y="2271712"/>
              <a:ext cx="414338" cy="192883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grpSp>
          <p:nvGrpSpPr>
            <p:cNvPr id="29" name="组合 28"/>
            <p:cNvGrpSpPr/>
            <p:nvPr/>
          </p:nvGrpSpPr>
          <p:grpSpPr>
            <a:xfrm>
              <a:off x="5836443" y="1743544"/>
              <a:ext cx="920707" cy="878762"/>
              <a:chOff x="5836443" y="1729256"/>
              <a:chExt cx="920707" cy="878762"/>
            </a:xfrm>
          </p:grpSpPr>
          <p:cxnSp>
            <p:nvCxnSpPr>
              <p:cNvPr id="30" name="直接连接符 29"/>
              <p:cNvCxnSpPr/>
              <p:nvPr/>
            </p:nvCxnSpPr>
            <p:spPr>
              <a:xfrm flipH="1">
                <a:off x="6250781" y="2078831"/>
                <a:ext cx="192882" cy="385763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/>
            </p:nvCxnSpPr>
            <p:spPr>
              <a:xfrm flipH="1" flipV="1">
                <a:off x="6443663" y="2078831"/>
                <a:ext cx="221456" cy="192881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32" name="矩形 31"/>
              <p:cNvSpPr/>
              <p:nvPr/>
            </p:nvSpPr>
            <p:spPr>
              <a:xfrm rot="10800000">
                <a:off x="6213387" y="1729256"/>
                <a:ext cx="464962" cy="3462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400"/>
                <a:r>
                  <a:rPr lang="zh-CN" altLang="en-US" sz="2400" b="1" dirty="0">
                    <a:solidFill>
                      <a:srgbClr val="50742F">
                        <a:lumMod val="50000"/>
                      </a:srgbClr>
                    </a:solidFill>
                    <a:cs typeface="+mn-ea"/>
                    <a:sym typeface="+mn-lt"/>
                  </a:rPr>
                  <a:t>A</a:t>
                </a:r>
                <a:r>
                  <a:rPr lang="en-US" altLang="zh-CN" sz="2400" b="1" dirty="0">
                    <a:solidFill>
                      <a:srgbClr val="50742F">
                        <a:lumMod val="50000"/>
                      </a:srgbClr>
                    </a:solidFill>
                    <a:cs typeface="+mn-ea"/>
                    <a:sym typeface="+mn-lt"/>
                  </a:rPr>
                  <a:t>2</a:t>
                </a:r>
                <a:endParaRPr lang="zh-CN" altLang="en-US" sz="2135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3" name="矩形 32"/>
              <p:cNvSpPr/>
              <p:nvPr/>
            </p:nvSpPr>
            <p:spPr>
              <a:xfrm rot="10603606">
                <a:off x="5836443" y="2292595"/>
                <a:ext cx="414338" cy="3154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400"/>
                <a:r>
                  <a:rPr lang="en-US" altLang="zh-CN" sz="2135" dirty="0">
                    <a:solidFill>
                      <a:prstClr val="black"/>
                    </a:solidFill>
                    <a:cs typeface="+mn-ea"/>
                    <a:sym typeface="+mn-lt"/>
                  </a:rPr>
                  <a:t>B2</a:t>
                </a:r>
                <a:endParaRPr lang="zh-CN" altLang="en-US" sz="2135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4" name="矩形 33"/>
              <p:cNvSpPr/>
              <p:nvPr/>
            </p:nvSpPr>
            <p:spPr>
              <a:xfrm rot="10800000">
                <a:off x="6342812" y="2266125"/>
                <a:ext cx="414338" cy="3154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400"/>
                <a:r>
                  <a:rPr lang="en-US" altLang="zh-CN" sz="2135" dirty="0">
                    <a:solidFill>
                      <a:prstClr val="black"/>
                    </a:solidFill>
                    <a:cs typeface="+mn-ea"/>
                    <a:sym typeface="+mn-lt"/>
                  </a:rPr>
                  <a:t>C2</a:t>
                </a:r>
                <a:endParaRPr lang="zh-CN" altLang="en-US" sz="2135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5" name="组合 34"/>
          <p:cNvGrpSpPr/>
          <p:nvPr/>
        </p:nvGrpSpPr>
        <p:grpSpPr>
          <a:xfrm rot="10800000">
            <a:off x="9157169" y="3766373"/>
            <a:ext cx="1334216" cy="1029247"/>
            <a:chOff x="5901223" y="1755086"/>
            <a:chExt cx="1000662" cy="771936"/>
          </a:xfrm>
        </p:grpSpPr>
        <p:cxnSp>
          <p:nvCxnSpPr>
            <p:cNvPr id="36" name="直接连接符 35"/>
            <p:cNvCxnSpPr/>
            <p:nvPr/>
          </p:nvCxnSpPr>
          <p:spPr>
            <a:xfrm flipH="1">
              <a:off x="6250781" y="2271712"/>
              <a:ext cx="414338" cy="192883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grpSp>
          <p:nvGrpSpPr>
            <p:cNvPr id="37" name="组合 36"/>
            <p:cNvGrpSpPr/>
            <p:nvPr/>
          </p:nvGrpSpPr>
          <p:grpSpPr>
            <a:xfrm>
              <a:off x="5901223" y="1755086"/>
              <a:ext cx="1000662" cy="771936"/>
              <a:chOff x="5901223" y="1740798"/>
              <a:chExt cx="1000662" cy="771936"/>
            </a:xfrm>
          </p:grpSpPr>
          <p:cxnSp>
            <p:nvCxnSpPr>
              <p:cNvPr id="38" name="直接连接符 37"/>
              <p:cNvCxnSpPr/>
              <p:nvPr/>
            </p:nvCxnSpPr>
            <p:spPr>
              <a:xfrm flipH="1">
                <a:off x="6250781" y="2078831"/>
                <a:ext cx="192882" cy="385763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 38"/>
              <p:cNvCxnSpPr/>
              <p:nvPr/>
            </p:nvCxnSpPr>
            <p:spPr>
              <a:xfrm flipH="1" flipV="1">
                <a:off x="6443663" y="2078831"/>
                <a:ext cx="221456" cy="192881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40" name="矩形 39"/>
              <p:cNvSpPr/>
              <p:nvPr/>
            </p:nvSpPr>
            <p:spPr>
              <a:xfrm rot="10800000">
                <a:off x="6162763" y="1740798"/>
                <a:ext cx="464962" cy="3462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400"/>
                <a:r>
                  <a:rPr lang="zh-CN" altLang="en-US" sz="2400" b="1" dirty="0">
                    <a:solidFill>
                      <a:srgbClr val="50742F">
                        <a:lumMod val="50000"/>
                      </a:srgbClr>
                    </a:solidFill>
                    <a:cs typeface="+mn-ea"/>
                    <a:sym typeface="+mn-lt"/>
                  </a:rPr>
                  <a:t>A</a:t>
                </a:r>
                <a:r>
                  <a:rPr lang="en-US" altLang="zh-CN" sz="2400" b="1" dirty="0">
                    <a:solidFill>
                      <a:srgbClr val="50742F">
                        <a:lumMod val="50000"/>
                      </a:srgbClr>
                    </a:solidFill>
                    <a:cs typeface="+mn-ea"/>
                    <a:sym typeface="+mn-lt"/>
                  </a:rPr>
                  <a:t>3</a:t>
                </a:r>
                <a:endParaRPr lang="zh-CN" altLang="en-US" sz="2135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1" name="矩形 40"/>
              <p:cNvSpPr/>
              <p:nvPr/>
            </p:nvSpPr>
            <p:spPr>
              <a:xfrm rot="10536998">
                <a:off x="5901223" y="2153043"/>
                <a:ext cx="414338" cy="3154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400"/>
                <a:r>
                  <a:rPr lang="en-US" altLang="zh-CN" sz="2135" dirty="0">
                    <a:solidFill>
                      <a:prstClr val="black"/>
                    </a:solidFill>
                    <a:cs typeface="+mn-ea"/>
                    <a:sym typeface="+mn-lt"/>
                  </a:rPr>
                  <a:t>B3</a:t>
                </a:r>
                <a:endParaRPr lang="zh-CN" altLang="en-US" sz="2135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2" name="矩形 41"/>
              <p:cNvSpPr/>
              <p:nvPr/>
            </p:nvSpPr>
            <p:spPr>
              <a:xfrm rot="10800000">
                <a:off x="6487547" y="2197311"/>
                <a:ext cx="414338" cy="3154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400"/>
                <a:r>
                  <a:rPr lang="en-US" altLang="zh-CN" sz="2135" dirty="0">
                    <a:solidFill>
                      <a:prstClr val="black"/>
                    </a:solidFill>
                    <a:cs typeface="+mn-ea"/>
                    <a:sym typeface="+mn-lt"/>
                  </a:rPr>
                  <a:t>C3</a:t>
                </a:r>
                <a:endParaRPr lang="zh-CN" altLang="en-US" sz="2135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17" name="文本框 16"/>
          <p:cNvSpPr txBox="1"/>
          <p:nvPr/>
        </p:nvSpPr>
        <p:spPr>
          <a:xfrm>
            <a:off x="5991192" y="5763760"/>
            <a:ext cx="6331953" cy="878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dirty="0">
                <a:cs typeface="+mn-ea"/>
                <a:sym typeface="+mn-lt"/>
              </a:rPr>
              <a:t>1.</a:t>
            </a:r>
            <a:r>
              <a:rPr lang="zh-CN" altLang="en-US" dirty="0">
                <a:cs typeface="+mn-ea"/>
                <a:sym typeface="+mn-lt"/>
              </a:rPr>
              <a:t>画出</a:t>
            </a:r>
            <a:r>
              <a:rPr lang="en-US" altLang="zh-CN" dirty="0">
                <a:cs typeface="+mn-ea"/>
                <a:sym typeface="+mn-lt"/>
              </a:rPr>
              <a:t>△ABC</a:t>
            </a:r>
            <a:r>
              <a:rPr lang="zh-CN" altLang="en-US" dirty="0">
                <a:cs typeface="+mn-ea"/>
                <a:sym typeface="+mn-lt"/>
              </a:rPr>
              <a:t>关于</a:t>
            </a:r>
            <a:r>
              <a:rPr lang="en-US" altLang="zh-CN" dirty="0">
                <a:cs typeface="+mn-ea"/>
                <a:sym typeface="+mn-lt"/>
              </a:rPr>
              <a:t>X</a:t>
            </a:r>
            <a:r>
              <a:rPr lang="zh-CN" altLang="en-US" dirty="0">
                <a:cs typeface="+mn-ea"/>
                <a:sym typeface="+mn-lt"/>
              </a:rPr>
              <a:t>轴对称图形</a:t>
            </a:r>
            <a:r>
              <a:rPr lang="en-US" altLang="zh-CN" dirty="0">
                <a:cs typeface="+mn-ea"/>
                <a:sym typeface="+mn-lt"/>
              </a:rPr>
              <a:t>△A</a:t>
            </a:r>
            <a:r>
              <a:rPr lang="en-US" altLang="zh-CN" baseline="-25000" dirty="0">
                <a:cs typeface="+mn-ea"/>
                <a:sym typeface="+mn-lt"/>
              </a:rPr>
              <a:t>2</a:t>
            </a:r>
            <a:r>
              <a:rPr lang="en-US" altLang="zh-CN" dirty="0">
                <a:cs typeface="+mn-ea"/>
                <a:sym typeface="+mn-lt"/>
              </a:rPr>
              <a:t>B</a:t>
            </a:r>
            <a:r>
              <a:rPr lang="en-US" altLang="zh-CN" baseline="-25000" dirty="0">
                <a:cs typeface="+mn-ea"/>
                <a:sym typeface="+mn-lt"/>
              </a:rPr>
              <a:t>2</a:t>
            </a:r>
            <a:r>
              <a:rPr lang="en-US" altLang="zh-CN" dirty="0">
                <a:cs typeface="+mn-ea"/>
                <a:sym typeface="+mn-lt"/>
              </a:rPr>
              <a:t>C</a:t>
            </a:r>
            <a:r>
              <a:rPr lang="en-US" altLang="zh-CN" baseline="-25000" dirty="0">
                <a:cs typeface="+mn-ea"/>
                <a:sym typeface="+mn-lt"/>
              </a:rPr>
              <a:t>2</a:t>
            </a:r>
          </a:p>
          <a:p>
            <a:pPr defTabSz="914400">
              <a:lnSpc>
                <a:spcPct val="150000"/>
              </a:lnSpc>
            </a:pPr>
            <a:r>
              <a:rPr lang="en-US" altLang="zh-CN" dirty="0">
                <a:cs typeface="+mn-ea"/>
                <a:sym typeface="+mn-lt"/>
              </a:rPr>
              <a:t>2.</a:t>
            </a:r>
            <a:r>
              <a:rPr lang="zh-CN" altLang="en-US" dirty="0">
                <a:cs typeface="+mn-ea"/>
                <a:sym typeface="+mn-lt"/>
              </a:rPr>
              <a:t>再画出</a:t>
            </a:r>
            <a:r>
              <a:rPr lang="en-US" altLang="zh-CN" dirty="0">
                <a:cs typeface="+mn-ea"/>
                <a:sym typeface="+mn-lt"/>
              </a:rPr>
              <a:t>△A</a:t>
            </a:r>
            <a:r>
              <a:rPr lang="en-US" altLang="zh-CN" baseline="-25000" dirty="0">
                <a:cs typeface="+mn-ea"/>
                <a:sym typeface="+mn-lt"/>
              </a:rPr>
              <a:t>2</a:t>
            </a:r>
            <a:r>
              <a:rPr lang="en-US" altLang="zh-CN" dirty="0">
                <a:cs typeface="+mn-ea"/>
                <a:sym typeface="+mn-lt"/>
              </a:rPr>
              <a:t>B</a:t>
            </a:r>
            <a:r>
              <a:rPr lang="en-US" altLang="zh-CN" baseline="-25000" dirty="0">
                <a:cs typeface="+mn-ea"/>
                <a:sym typeface="+mn-lt"/>
              </a:rPr>
              <a:t>2</a:t>
            </a:r>
            <a:r>
              <a:rPr lang="en-US" altLang="zh-CN" dirty="0">
                <a:cs typeface="+mn-ea"/>
                <a:sym typeface="+mn-lt"/>
              </a:rPr>
              <a:t>C</a:t>
            </a:r>
            <a:r>
              <a:rPr lang="en-US" altLang="zh-CN" baseline="-25000" dirty="0">
                <a:cs typeface="+mn-ea"/>
                <a:sym typeface="+mn-lt"/>
              </a:rPr>
              <a:t>2</a:t>
            </a:r>
            <a:r>
              <a:rPr lang="zh-CN" altLang="en-US" dirty="0">
                <a:cs typeface="+mn-ea"/>
                <a:sym typeface="+mn-lt"/>
              </a:rPr>
              <a:t>关于</a:t>
            </a:r>
            <a:r>
              <a:rPr lang="en-US" altLang="zh-CN" dirty="0">
                <a:cs typeface="+mn-ea"/>
                <a:sym typeface="+mn-lt"/>
              </a:rPr>
              <a:t>Y</a:t>
            </a:r>
            <a:r>
              <a:rPr lang="zh-CN" altLang="en-US" dirty="0">
                <a:cs typeface="+mn-ea"/>
                <a:sym typeface="+mn-lt"/>
              </a:rPr>
              <a:t>轴对称图形</a:t>
            </a:r>
            <a:r>
              <a:rPr lang="en-US" altLang="zh-CN" dirty="0">
                <a:cs typeface="+mn-ea"/>
                <a:sym typeface="+mn-lt"/>
              </a:rPr>
              <a:t>△A</a:t>
            </a:r>
            <a:r>
              <a:rPr lang="en-US" altLang="zh-CN" baseline="-25000" dirty="0">
                <a:cs typeface="+mn-ea"/>
                <a:sym typeface="+mn-lt"/>
              </a:rPr>
              <a:t>3</a:t>
            </a:r>
            <a:r>
              <a:rPr lang="en-US" altLang="zh-CN" dirty="0">
                <a:cs typeface="+mn-ea"/>
                <a:sym typeface="+mn-lt"/>
              </a:rPr>
              <a:t>B</a:t>
            </a:r>
            <a:r>
              <a:rPr lang="en-US" altLang="zh-CN" baseline="-25000" dirty="0">
                <a:cs typeface="+mn-ea"/>
                <a:sym typeface="+mn-lt"/>
              </a:rPr>
              <a:t>3</a:t>
            </a:r>
            <a:r>
              <a:rPr lang="en-US" altLang="zh-CN" dirty="0">
                <a:cs typeface="+mn-ea"/>
                <a:sym typeface="+mn-lt"/>
              </a:rPr>
              <a:t>C</a:t>
            </a:r>
            <a:r>
              <a:rPr lang="en-US" altLang="zh-CN" baseline="-25000" dirty="0">
                <a:cs typeface="+mn-ea"/>
                <a:sym typeface="+mn-lt"/>
              </a:rPr>
              <a:t>3</a:t>
            </a:r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7781924" y="2314568"/>
            <a:ext cx="1362077" cy="1211217"/>
            <a:chOff x="5836443" y="1732003"/>
            <a:chExt cx="1021558" cy="908413"/>
          </a:xfrm>
        </p:grpSpPr>
        <p:cxnSp>
          <p:nvCxnSpPr>
            <p:cNvPr id="44" name="直接连接符 43"/>
            <p:cNvCxnSpPr/>
            <p:nvPr/>
          </p:nvCxnSpPr>
          <p:spPr>
            <a:xfrm flipH="1">
              <a:off x="6250781" y="2271712"/>
              <a:ext cx="414338" cy="192883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grpSp>
          <p:nvGrpSpPr>
            <p:cNvPr id="45" name="组合 44"/>
            <p:cNvGrpSpPr/>
            <p:nvPr/>
          </p:nvGrpSpPr>
          <p:grpSpPr>
            <a:xfrm>
              <a:off x="5836443" y="1732003"/>
              <a:ext cx="1021558" cy="908413"/>
              <a:chOff x="5836443" y="1717715"/>
              <a:chExt cx="1021558" cy="908413"/>
            </a:xfrm>
          </p:grpSpPr>
          <p:cxnSp>
            <p:nvCxnSpPr>
              <p:cNvPr id="46" name="直接连接符 45"/>
              <p:cNvCxnSpPr/>
              <p:nvPr/>
            </p:nvCxnSpPr>
            <p:spPr>
              <a:xfrm flipH="1">
                <a:off x="6250781" y="2078831"/>
                <a:ext cx="192882" cy="385763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/>
              <p:cNvCxnSpPr/>
              <p:nvPr/>
            </p:nvCxnSpPr>
            <p:spPr>
              <a:xfrm flipH="1" flipV="1">
                <a:off x="6443663" y="2078831"/>
                <a:ext cx="221456" cy="192881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48" name="矩形 47"/>
              <p:cNvSpPr/>
              <p:nvPr/>
            </p:nvSpPr>
            <p:spPr>
              <a:xfrm>
                <a:off x="6213387" y="1717715"/>
                <a:ext cx="414338" cy="3462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400"/>
                <a:r>
                  <a:rPr lang="zh-CN" altLang="en-US" sz="2400" b="1" dirty="0">
                    <a:solidFill>
                      <a:srgbClr val="50742F">
                        <a:lumMod val="50000"/>
                      </a:srgbClr>
                    </a:solidFill>
                    <a:cs typeface="+mn-ea"/>
                    <a:sym typeface="+mn-lt"/>
                  </a:rPr>
                  <a:t>A</a:t>
                </a:r>
                <a:endParaRPr lang="zh-CN" altLang="en-US" sz="2135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9" name="矩形 48"/>
              <p:cNvSpPr/>
              <p:nvPr/>
            </p:nvSpPr>
            <p:spPr>
              <a:xfrm>
                <a:off x="5836443" y="2281030"/>
                <a:ext cx="414338" cy="3154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400"/>
                <a:r>
                  <a:rPr lang="en-US" altLang="zh-CN" sz="2135" dirty="0">
                    <a:solidFill>
                      <a:prstClr val="black"/>
                    </a:solidFill>
                    <a:cs typeface="+mn-ea"/>
                    <a:sym typeface="+mn-lt"/>
                  </a:rPr>
                  <a:t>B</a:t>
                </a:r>
                <a:endParaRPr lang="zh-CN" altLang="en-US" sz="2135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0" name="矩形 49"/>
              <p:cNvSpPr/>
              <p:nvPr/>
            </p:nvSpPr>
            <p:spPr>
              <a:xfrm>
                <a:off x="6443663" y="2310705"/>
                <a:ext cx="414338" cy="3154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400"/>
                <a:r>
                  <a:rPr lang="en-US" altLang="zh-CN" sz="2135" dirty="0">
                    <a:solidFill>
                      <a:prstClr val="black"/>
                    </a:solidFill>
                    <a:cs typeface="+mn-ea"/>
                    <a:sym typeface="+mn-lt"/>
                  </a:rPr>
                  <a:t>C</a:t>
                </a:r>
                <a:endParaRPr lang="zh-CN" altLang="en-US" sz="2135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51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08 0.00154 L 0.09618 -0.0024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4" y="-2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Freeform: Shape 167"/>
          <p:cNvSpPr>
            <a:spLocks noChangeAspect="1"/>
          </p:cNvSpPr>
          <p:nvPr/>
        </p:nvSpPr>
        <p:spPr bwMode="auto">
          <a:xfrm rot="5400000">
            <a:off x="-1343027" y="1343023"/>
            <a:ext cx="6858000" cy="4171951"/>
          </a:xfrm>
          <a:custGeom>
            <a:avLst/>
            <a:gdLst>
              <a:gd name="connsiteX0" fmla="*/ 5967247 w 6858000"/>
              <a:gd name="connsiteY0" fmla="*/ 3445277 h 4171951"/>
              <a:gd name="connsiteX1" fmla="*/ 6071436 w 6858000"/>
              <a:gd name="connsiteY1" fmla="*/ 3822992 h 4171951"/>
              <a:gd name="connsiteX2" fmla="*/ 6189521 w 6858000"/>
              <a:gd name="connsiteY2" fmla="*/ 3829983 h 4171951"/>
              <a:gd name="connsiteX3" fmla="*/ 6307606 w 6858000"/>
              <a:gd name="connsiteY3" fmla="*/ 3822992 h 4171951"/>
              <a:gd name="connsiteX4" fmla="*/ 6411798 w 6858000"/>
              <a:gd name="connsiteY4" fmla="*/ 3445277 h 4171951"/>
              <a:gd name="connsiteX5" fmla="*/ 6189521 w 6858000"/>
              <a:gd name="connsiteY5" fmla="*/ 3508229 h 4171951"/>
              <a:gd name="connsiteX6" fmla="*/ 5967247 w 6858000"/>
              <a:gd name="connsiteY6" fmla="*/ 3445277 h 4171951"/>
              <a:gd name="connsiteX7" fmla="*/ 5830461 w 6858000"/>
              <a:gd name="connsiteY7" fmla="*/ 3074736 h 4171951"/>
              <a:gd name="connsiteX8" fmla="*/ 5844303 w 6858000"/>
              <a:gd name="connsiteY8" fmla="*/ 3186120 h 4171951"/>
              <a:gd name="connsiteX9" fmla="*/ 5906589 w 6858000"/>
              <a:gd name="connsiteY9" fmla="*/ 3297502 h 4171951"/>
              <a:gd name="connsiteX10" fmla="*/ 6190338 w 6858000"/>
              <a:gd name="connsiteY10" fmla="*/ 3436730 h 4171951"/>
              <a:gd name="connsiteX11" fmla="*/ 6474082 w 6858000"/>
              <a:gd name="connsiteY11" fmla="*/ 3297502 h 4171951"/>
              <a:gd name="connsiteX12" fmla="*/ 6536368 w 6858000"/>
              <a:gd name="connsiteY12" fmla="*/ 3186120 h 4171951"/>
              <a:gd name="connsiteX13" fmla="*/ 6557131 w 6858000"/>
              <a:gd name="connsiteY13" fmla="*/ 3074736 h 4171951"/>
              <a:gd name="connsiteX14" fmla="*/ 6190338 w 6858000"/>
              <a:gd name="connsiteY14" fmla="*/ 2705784 h 4171951"/>
              <a:gd name="connsiteX15" fmla="*/ 5830461 w 6858000"/>
              <a:gd name="connsiteY15" fmla="*/ 3074736 h 4171951"/>
              <a:gd name="connsiteX16" fmla="*/ 3753041 w 6858000"/>
              <a:gd name="connsiteY16" fmla="*/ 1981398 h 4171951"/>
              <a:gd name="connsiteX17" fmla="*/ 3766943 w 6858000"/>
              <a:gd name="connsiteY17" fmla="*/ 2065498 h 4171951"/>
              <a:gd name="connsiteX18" fmla="*/ 3759994 w 6858000"/>
              <a:gd name="connsiteY18" fmla="*/ 2065498 h 4171951"/>
              <a:gd name="connsiteX19" fmla="*/ 3843409 w 6858000"/>
              <a:gd name="connsiteY19" fmla="*/ 2205663 h 4171951"/>
              <a:gd name="connsiteX20" fmla="*/ 4128402 w 6858000"/>
              <a:gd name="connsiteY20" fmla="*/ 2184637 h 4171951"/>
              <a:gd name="connsiteX21" fmla="*/ 4413399 w 6858000"/>
              <a:gd name="connsiteY21" fmla="*/ 2205663 h 4171951"/>
              <a:gd name="connsiteX22" fmla="*/ 4489863 w 6858000"/>
              <a:gd name="connsiteY22" fmla="*/ 2065499 h 4171951"/>
              <a:gd name="connsiteX23" fmla="*/ 4496813 w 6858000"/>
              <a:gd name="connsiteY23" fmla="*/ 1981399 h 4171951"/>
              <a:gd name="connsiteX24" fmla="*/ 4128402 w 6858000"/>
              <a:gd name="connsiteY24" fmla="*/ 1602952 h 4171951"/>
              <a:gd name="connsiteX25" fmla="*/ 3753041 w 6858000"/>
              <a:gd name="connsiteY25" fmla="*/ 1981398 h 4171951"/>
              <a:gd name="connsiteX26" fmla="*/ 3693203 w 6858000"/>
              <a:gd name="connsiteY26" fmla="*/ 4171950 h 4171951"/>
              <a:gd name="connsiteX27" fmla="*/ 4130537 w 6858000"/>
              <a:gd name="connsiteY27" fmla="*/ 3740221 h 4171951"/>
              <a:gd name="connsiteX28" fmla="*/ 4560932 w 6858000"/>
              <a:gd name="connsiteY28" fmla="*/ 4171950 h 4171951"/>
              <a:gd name="connsiteX29" fmla="*/ 4491514 w 6858000"/>
              <a:gd name="connsiteY29" fmla="*/ 4171950 h 4171951"/>
              <a:gd name="connsiteX30" fmla="*/ 4130537 w 6858000"/>
              <a:gd name="connsiteY30" fmla="*/ 3809854 h 4171951"/>
              <a:gd name="connsiteX31" fmla="*/ 3762620 w 6858000"/>
              <a:gd name="connsiteY31" fmla="*/ 4171950 h 4171951"/>
              <a:gd name="connsiteX32" fmla="*/ 3693203 w 6858000"/>
              <a:gd name="connsiteY32" fmla="*/ 4171950 h 4171951"/>
              <a:gd name="connsiteX33" fmla="*/ 3440998 w 6858000"/>
              <a:gd name="connsiteY33" fmla="*/ 1654920 h 4171951"/>
              <a:gd name="connsiteX34" fmla="*/ 3600697 w 6858000"/>
              <a:gd name="connsiteY34" fmla="*/ 1828406 h 4171951"/>
              <a:gd name="connsiteX35" fmla="*/ 3698086 w 6858000"/>
              <a:gd name="connsiteY35" fmla="*/ 1961074 h 4171951"/>
              <a:gd name="connsiteX36" fmla="*/ 3697905 w 6858000"/>
              <a:gd name="connsiteY36" fmla="*/ 1961787 h 4171951"/>
              <a:gd name="connsiteX37" fmla="*/ 3739566 w 6858000"/>
              <a:gd name="connsiteY37" fmla="*/ 2017582 h 4171951"/>
              <a:gd name="connsiteX38" fmla="*/ 3698086 w 6858000"/>
              <a:gd name="connsiteY38" fmla="*/ 1961074 h 4171951"/>
              <a:gd name="connsiteX39" fmla="*/ 3738805 w 6858000"/>
              <a:gd name="connsiteY39" fmla="*/ 1800398 h 4171951"/>
              <a:gd name="connsiteX40" fmla="*/ 4128398 w 6858000"/>
              <a:gd name="connsiteY40" fmla="*/ 1550306 h 4171951"/>
              <a:gd name="connsiteX41" fmla="*/ 4551946 w 6858000"/>
              <a:gd name="connsiteY41" fmla="*/ 1961788 h 4171951"/>
              <a:gd name="connsiteX42" fmla="*/ 4517229 w 6858000"/>
              <a:gd name="connsiteY42" fmla="*/ 2017583 h 4171951"/>
              <a:gd name="connsiteX43" fmla="*/ 4808850 w 6858000"/>
              <a:gd name="connsiteY43" fmla="*/ 1654921 h 4171951"/>
              <a:gd name="connsiteX44" fmla="*/ 4128398 w 6858000"/>
              <a:gd name="connsiteY44" fmla="*/ 1222517 h 4171951"/>
              <a:gd name="connsiteX45" fmla="*/ 3440998 w 6858000"/>
              <a:gd name="connsiteY45" fmla="*/ 1654920 h 4171951"/>
              <a:gd name="connsiteX46" fmla="*/ 3308493 w 6858000"/>
              <a:gd name="connsiteY46" fmla="*/ 4171951 h 4171951"/>
              <a:gd name="connsiteX47" fmla="*/ 4129203 w 6858000"/>
              <a:gd name="connsiteY47" fmla="*/ 3346965 h 4171951"/>
              <a:gd name="connsiteX48" fmla="*/ 4949907 w 6858000"/>
              <a:gd name="connsiteY48" fmla="*/ 4171951 h 4171951"/>
              <a:gd name="connsiteX49" fmla="*/ 4880357 w 6858000"/>
              <a:gd name="connsiteY49" fmla="*/ 4171951 h 4171951"/>
              <a:gd name="connsiteX50" fmla="*/ 4129203 w 6858000"/>
              <a:gd name="connsiteY50" fmla="*/ 3416878 h 4171951"/>
              <a:gd name="connsiteX51" fmla="*/ 3378047 w 6858000"/>
              <a:gd name="connsiteY51" fmla="*/ 4171951 h 4171951"/>
              <a:gd name="connsiteX52" fmla="*/ 3308493 w 6858000"/>
              <a:gd name="connsiteY52" fmla="*/ 4171951 h 4171951"/>
              <a:gd name="connsiteX53" fmla="*/ 3137508 w 6858000"/>
              <a:gd name="connsiteY53" fmla="*/ 1410105 h 4171951"/>
              <a:gd name="connsiteX54" fmla="*/ 3407971 w 6858000"/>
              <a:gd name="connsiteY54" fmla="*/ 1620051 h 4171951"/>
              <a:gd name="connsiteX55" fmla="*/ 3401035 w 6858000"/>
              <a:gd name="connsiteY55" fmla="*/ 1613053 h 4171951"/>
              <a:gd name="connsiteX56" fmla="*/ 4129200 w 6858000"/>
              <a:gd name="connsiteY56" fmla="*/ 1165171 h 4171951"/>
              <a:gd name="connsiteX57" fmla="*/ 4850432 w 6858000"/>
              <a:gd name="connsiteY57" fmla="*/ 1613053 h 4171951"/>
              <a:gd name="connsiteX58" fmla="*/ 4850035 w 6858000"/>
              <a:gd name="connsiteY58" fmla="*/ 1614653 h 4171951"/>
              <a:gd name="connsiteX59" fmla="*/ 4843498 w 6858000"/>
              <a:gd name="connsiteY59" fmla="*/ 1620051 h 4171951"/>
              <a:gd name="connsiteX60" fmla="*/ 4849565 w 6858000"/>
              <a:gd name="connsiteY60" fmla="*/ 1616552 h 4171951"/>
              <a:gd name="connsiteX61" fmla="*/ 4850035 w 6858000"/>
              <a:gd name="connsiteY61" fmla="*/ 1614653 h 4171951"/>
              <a:gd name="connsiteX62" fmla="*/ 4976989 w 6858000"/>
              <a:gd name="connsiteY62" fmla="*/ 1509830 h 4171951"/>
              <a:gd name="connsiteX63" fmla="*/ 5120889 w 6858000"/>
              <a:gd name="connsiteY63" fmla="*/ 1410105 h 4171951"/>
              <a:gd name="connsiteX64" fmla="*/ 4129200 w 6858000"/>
              <a:gd name="connsiteY64" fmla="*/ 829260 h 4171951"/>
              <a:gd name="connsiteX65" fmla="*/ 3137508 w 6858000"/>
              <a:gd name="connsiteY65" fmla="*/ 1410105 h 4171951"/>
              <a:gd name="connsiteX66" fmla="*/ 2919510 w 6858000"/>
              <a:gd name="connsiteY66" fmla="*/ 4171947 h 4171951"/>
              <a:gd name="connsiteX67" fmla="*/ 4128402 w 6858000"/>
              <a:gd name="connsiteY67" fmla="*/ 2957980 h 4171951"/>
              <a:gd name="connsiteX68" fmla="*/ 5330340 w 6858000"/>
              <a:gd name="connsiteY68" fmla="*/ 4171947 h 4171951"/>
              <a:gd name="connsiteX69" fmla="*/ 5260866 w 6858000"/>
              <a:gd name="connsiteY69" fmla="*/ 4171947 h 4171951"/>
              <a:gd name="connsiteX70" fmla="*/ 4128402 w 6858000"/>
              <a:gd name="connsiteY70" fmla="*/ 3027747 h 4171951"/>
              <a:gd name="connsiteX71" fmla="*/ 2988988 w 6858000"/>
              <a:gd name="connsiteY71" fmla="*/ 4171947 h 4171951"/>
              <a:gd name="connsiteX72" fmla="*/ 2919510 w 6858000"/>
              <a:gd name="connsiteY72" fmla="*/ 4171947 h 4171951"/>
              <a:gd name="connsiteX73" fmla="*/ 2795545 w 6858000"/>
              <a:gd name="connsiteY73" fmla="*/ 1228741 h 4171951"/>
              <a:gd name="connsiteX74" fmla="*/ 3101173 w 6858000"/>
              <a:gd name="connsiteY74" fmla="*/ 1389227 h 4171951"/>
              <a:gd name="connsiteX75" fmla="*/ 3087282 w 6858000"/>
              <a:gd name="connsiteY75" fmla="*/ 1375271 h 4171951"/>
              <a:gd name="connsiteX76" fmla="*/ 4129200 w 6858000"/>
              <a:gd name="connsiteY76" fmla="*/ 775202 h 4171951"/>
              <a:gd name="connsiteX77" fmla="*/ 5164169 w 6858000"/>
              <a:gd name="connsiteY77" fmla="*/ 1375271 h 4171951"/>
              <a:gd name="connsiteX78" fmla="*/ 5150276 w 6858000"/>
              <a:gd name="connsiteY78" fmla="*/ 1389227 h 4171951"/>
              <a:gd name="connsiteX79" fmla="*/ 5462851 w 6858000"/>
              <a:gd name="connsiteY79" fmla="*/ 1228741 h 4171951"/>
              <a:gd name="connsiteX80" fmla="*/ 4129200 w 6858000"/>
              <a:gd name="connsiteY80" fmla="*/ 440280 h 4171951"/>
              <a:gd name="connsiteX81" fmla="*/ 2795545 w 6858000"/>
              <a:gd name="connsiteY81" fmla="*/ 1228741 h 4171951"/>
              <a:gd name="connsiteX82" fmla="*/ 2530531 w 6858000"/>
              <a:gd name="connsiteY82" fmla="*/ 4171948 h 4171951"/>
              <a:gd name="connsiteX83" fmla="*/ 4128403 w 6858000"/>
              <a:gd name="connsiteY83" fmla="*/ 2573272 h 4171951"/>
              <a:gd name="connsiteX84" fmla="*/ 5719323 w 6858000"/>
              <a:gd name="connsiteY84" fmla="*/ 4171948 h 4171951"/>
              <a:gd name="connsiteX85" fmla="*/ 5649851 w 6858000"/>
              <a:gd name="connsiteY85" fmla="*/ 4171948 h 4171951"/>
              <a:gd name="connsiteX86" fmla="*/ 4128403 w 6858000"/>
              <a:gd name="connsiteY86" fmla="*/ 2643084 h 4171951"/>
              <a:gd name="connsiteX87" fmla="*/ 2600002 w 6858000"/>
              <a:gd name="connsiteY87" fmla="*/ 4171948 h 4171951"/>
              <a:gd name="connsiteX88" fmla="*/ 2530531 w 6858000"/>
              <a:gd name="connsiteY88" fmla="*/ 4171948 h 4171951"/>
              <a:gd name="connsiteX89" fmla="*/ 2415106 w 6858000"/>
              <a:gd name="connsiteY89" fmla="*/ 1114826 h 4171951"/>
              <a:gd name="connsiteX90" fmla="*/ 2581657 w 6858000"/>
              <a:gd name="connsiteY90" fmla="*/ 1154897 h 4171951"/>
              <a:gd name="connsiteX91" fmla="*/ 2742539 w 6858000"/>
              <a:gd name="connsiteY91" fmla="*/ 1203703 h 4171951"/>
              <a:gd name="connsiteX92" fmla="*/ 2741270 w 6858000"/>
              <a:gd name="connsiteY92" fmla="*/ 1205423 h 4171951"/>
              <a:gd name="connsiteX93" fmla="*/ 2748208 w 6858000"/>
              <a:gd name="connsiteY93" fmla="*/ 1205423 h 4171951"/>
              <a:gd name="connsiteX94" fmla="*/ 2742539 w 6858000"/>
              <a:gd name="connsiteY94" fmla="*/ 1203703 h 4171951"/>
              <a:gd name="connsiteX95" fmla="*/ 2988386 w 6858000"/>
              <a:gd name="connsiteY95" fmla="*/ 871137 h 4171951"/>
              <a:gd name="connsiteX96" fmla="*/ 4129194 w 6858000"/>
              <a:gd name="connsiteY96" fmla="*/ 383104 h 4171951"/>
              <a:gd name="connsiteX97" fmla="*/ 5267079 w 6858000"/>
              <a:gd name="connsiteY97" fmla="*/ 871137 h 4171951"/>
              <a:gd name="connsiteX98" fmla="*/ 5515804 w 6858000"/>
              <a:gd name="connsiteY98" fmla="*/ 1203662 h 4171951"/>
              <a:gd name="connsiteX99" fmla="*/ 5510181 w 6858000"/>
              <a:gd name="connsiteY99" fmla="*/ 1205423 h 4171951"/>
              <a:gd name="connsiteX100" fmla="*/ 5517120 w 6858000"/>
              <a:gd name="connsiteY100" fmla="*/ 1205423 h 4171951"/>
              <a:gd name="connsiteX101" fmla="*/ 5515804 w 6858000"/>
              <a:gd name="connsiteY101" fmla="*/ 1203662 h 4171951"/>
              <a:gd name="connsiteX102" fmla="*/ 5671528 w 6858000"/>
              <a:gd name="connsiteY102" fmla="*/ 1154897 h 4171951"/>
              <a:gd name="connsiteX103" fmla="*/ 5843283 w 6858000"/>
              <a:gd name="connsiteY103" fmla="*/ 1114826 h 4171951"/>
              <a:gd name="connsiteX104" fmla="*/ 4129195 w 6858000"/>
              <a:gd name="connsiteY104" fmla="*/ 55572 h 4171951"/>
              <a:gd name="connsiteX105" fmla="*/ 2415106 w 6858000"/>
              <a:gd name="connsiteY105" fmla="*/ 1114826 h 4171951"/>
              <a:gd name="connsiteX106" fmla="*/ 1846602 w 6858000"/>
              <a:gd name="connsiteY106" fmla="*/ 3445277 h 4171951"/>
              <a:gd name="connsiteX107" fmla="*/ 1950410 w 6858000"/>
              <a:gd name="connsiteY107" fmla="*/ 3822992 h 4171951"/>
              <a:gd name="connsiteX108" fmla="*/ 2061144 w 6858000"/>
              <a:gd name="connsiteY108" fmla="*/ 3829983 h 4171951"/>
              <a:gd name="connsiteX109" fmla="*/ 2178796 w 6858000"/>
              <a:gd name="connsiteY109" fmla="*/ 3822992 h 4171951"/>
              <a:gd name="connsiteX110" fmla="*/ 2282604 w 6858000"/>
              <a:gd name="connsiteY110" fmla="*/ 3445277 h 4171951"/>
              <a:gd name="connsiteX111" fmla="*/ 2061144 w 6858000"/>
              <a:gd name="connsiteY111" fmla="*/ 3508229 h 4171951"/>
              <a:gd name="connsiteX112" fmla="*/ 1846602 w 6858000"/>
              <a:gd name="connsiteY112" fmla="*/ 3445277 h 4171951"/>
              <a:gd name="connsiteX113" fmla="*/ 1696991 w 6858000"/>
              <a:gd name="connsiteY113" fmla="*/ 3074736 h 4171951"/>
              <a:gd name="connsiteX114" fmla="*/ 1710913 w 6858000"/>
              <a:gd name="connsiteY114" fmla="*/ 3186120 h 4171951"/>
              <a:gd name="connsiteX115" fmla="*/ 1773567 w 6858000"/>
              <a:gd name="connsiteY115" fmla="*/ 3297502 h 4171951"/>
              <a:gd name="connsiteX116" fmla="*/ 2058985 w 6858000"/>
              <a:gd name="connsiteY116" fmla="*/ 3436730 h 4171951"/>
              <a:gd name="connsiteX117" fmla="*/ 2351360 w 6858000"/>
              <a:gd name="connsiteY117" fmla="*/ 3297502 h 4171951"/>
              <a:gd name="connsiteX118" fmla="*/ 2407051 w 6858000"/>
              <a:gd name="connsiteY118" fmla="*/ 3186120 h 4171951"/>
              <a:gd name="connsiteX119" fmla="*/ 2427935 w 6858000"/>
              <a:gd name="connsiteY119" fmla="*/ 3074736 h 4171951"/>
              <a:gd name="connsiteX120" fmla="*/ 2058985 w 6858000"/>
              <a:gd name="connsiteY120" fmla="*/ 2705784 h 4171951"/>
              <a:gd name="connsiteX121" fmla="*/ 1696991 w 6858000"/>
              <a:gd name="connsiteY121" fmla="*/ 3074736 h 4171951"/>
              <a:gd name="connsiteX122" fmla="*/ 1346480 w 6858000"/>
              <a:gd name="connsiteY122" fmla="*/ 2719346 h 4171951"/>
              <a:gd name="connsiteX123" fmla="*/ 1631162 w 6858000"/>
              <a:gd name="connsiteY123" fmla="*/ 3047746 h 4171951"/>
              <a:gd name="connsiteX124" fmla="*/ 2061662 w 6858000"/>
              <a:gd name="connsiteY124" fmla="*/ 2635501 h 4171951"/>
              <a:gd name="connsiteX125" fmla="*/ 2499102 w 6858000"/>
              <a:gd name="connsiteY125" fmla="*/ 3047746 h 4171951"/>
              <a:gd name="connsiteX126" fmla="*/ 2769897 w 6858000"/>
              <a:gd name="connsiteY126" fmla="*/ 2733320 h 4171951"/>
              <a:gd name="connsiteX127" fmla="*/ 2742125 w 6858000"/>
              <a:gd name="connsiteY127" fmla="*/ 2754282 h 4171951"/>
              <a:gd name="connsiteX128" fmla="*/ 2061662 w 6858000"/>
              <a:gd name="connsiteY128" fmla="*/ 2321075 h 4171951"/>
              <a:gd name="connsiteX129" fmla="*/ 1388139 w 6858000"/>
              <a:gd name="connsiteY129" fmla="*/ 2754282 h 4171951"/>
              <a:gd name="connsiteX130" fmla="*/ 1346480 w 6858000"/>
              <a:gd name="connsiteY130" fmla="*/ 2719346 h 4171951"/>
              <a:gd name="connsiteX131" fmla="*/ 1081459 w 6858000"/>
              <a:gd name="connsiteY131" fmla="*/ 2503644 h 4171951"/>
              <a:gd name="connsiteX132" fmla="*/ 1331587 w 6858000"/>
              <a:gd name="connsiteY132" fmla="*/ 2705784 h 4171951"/>
              <a:gd name="connsiteX133" fmla="*/ 2061129 w 6858000"/>
              <a:gd name="connsiteY133" fmla="*/ 2252720 h 4171951"/>
              <a:gd name="connsiteX134" fmla="*/ 2797617 w 6858000"/>
              <a:gd name="connsiteY134" fmla="*/ 2705784 h 4171951"/>
              <a:gd name="connsiteX135" fmla="*/ 3047745 w 6858000"/>
              <a:gd name="connsiteY135" fmla="*/ 2503644 h 4171951"/>
              <a:gd name="connsiteX136" fmla="*/ 2061129 w 6858000"/>
              <a:gd name="connsiteY136" fmla="*/ 1932091 h 4171951"/>
              <a:gd name="connsiteX137" fmla="*/ 1081459 w 6858000"/>
              <a:gd name="connsiteY137" fmla="*/ 2503644 h 4171951"/>
              <a:gd name="connsiteX138" fmla="*/ 735219 w 6858000"/>
              <a:gd name="connsiteY138" fmla="*/ 2330786 h 4171951"/>
              <a:gd name="connsiteX139" fmla="*/ 1019841 w 6858000"/>
              <a:gd name="connsiteY139" fmla="*/ 2470682 h 4171951"/>
              <a:gd name="connsiteX140" fmla="*/ 2061135 w 6858000"/>
              <a:gd name="connsiteY140" fmla="*/ 1862141 h 4171951"/>
              <a:gd name="connsiteX141" fmla="*/ 3109363 w 6858000"/>
              <a:gd name="connsiteY141" fmla="*/ 2470682 h 4171951"/>
              <a:gd name="connsiteX142" fmla="*/ 3393981 w 6858000"/>
              <a:gd name="connsiteY142" fmla="*/ 2330786 h 4171951"/>
              <a:gd name="connsiteX143" fmla="*/ 2061135 w 6858000"/>
              <a:gd name="connsiteY143" fmla="*/ 1547383 h 4171951"/>
              <a:gd name="connsiteX144" fmla="*/ 735219 w 6858000"/>
              <a:gd name="connsiteY144" fmla="*/ 2330786 h 4171951"/>
              <a:gd name="connsiteX145" fmla="*/ 359056 w 6858000"/>
              <a:gd name="connsiteY145" fmla="*/ 2216191 h 4171951"/>
              <a:gd name="connsiteX146" fmla="*/ 671290 w 6858000"/>
              <a:gd name="connsiteY146" fmla="*/ 2299703 h 4171951"/>
              <a:gd name="connsiteX147" fmla="*/ 2058992 w 6858000"/>
              <a:gd name="connsiteY147" fmla="*/ 1478522 h 4171951"/>
              <a:gd name="connsiteX148" fmla="*/ 3453625 w 6858000"/>
              <a:gd name="connsiteY148" fmla="*/ 2299703 h 4171951"/>
              <a:gd name="connsiteX149" fmla="*/ 3765860 w 6858000"/>
              <a:gd name="connsiteY149" fmla="*/ 2216191 h 4171951"/>
              <a:gd name="connsiteX150" fmla="*/ 2058992 w 6858000"/>
              <a:gd name="connsiteY150" fmla="*/ 1158401 h 4171951"/>
              <a:gd name="connsiteX151" fmla="*/ 359056 w 6858000"/>
              <a:gd name="connsiteY151" fmla="*/ 2216191 h 4171951"/>
              <a:gd name="connsiteX152" fmla="*/ 7 w 6858000"/>
              <a:gd name="connsiteY152" fmla="*/ 3809854 h 4171951"/>
              <a:gd name="connsiteX153" fmla="*/ 7 w 6858000"/>
              <a:gd name="connsiteY153" fmla="*/ 3740221 h 4171951"/>
              <a:gd name="connsiteX154" fmla="*/ 436005 w 6858000"/>
              <a:gd name="connsiteY154" fmla="*/ 4171950 h 4171951"/>
              <a:gd name="connsiteX155" fmla="*/ 366799 w 6858000"/>
              <a:gd name="connsiteY155" fmla="*/ 4171950 h 4171951"/>
              <a:gd name="connsiteX156" fmla="*/ 7 w 6858000"/>
              <a:gd name="connsiteY156" fmla="*/ 3809854 h 4171951"/>
              <a:gd name="connsiteX157" fmla="*/ 5 w 6858000"/>
              <a:gd name="connsiteY157" fmla="*/ 2643084 h 4171951"/>
              <a:gd name="connsiteX158" fmla="*/ 5 w 6858000"/>
              <a:gd name="connsiteY158" fmla="*/ 2573272 h 4171951"/>
              <a:gd name="connsiteX159" fmla="*/ 1594407 w 6858000"/>
              <a:gd name="connsiteY159" fmla="*/ 4171948 h 4171951"/>
              <a:gd name="connsiteX160" fmla="*/ 1525085 w 6858000"/>
              <a:gd name="connsiteY160" fmla="*/ 4171948 h 4171951"/>
              <a:gd name="connsiteX161" fmla="*/ 5 w 6858000"/>
              <a:gd name="connsiteY161" fmla="*/ 2643084 h 4171951"/>
              <a:gd name="connsiteX162" fmla="*/ 2 w 6858000"/>
              <a:gd name="connsiteY162" fmla="*/ 3027747 h 4171951"/>
              <a:gd name="connsiteX163" fmla="*/ 2 w 6858000"/>
              <a:gd name="connsiteY163" fmla="*/ 2957980 h 4171951"/>
              <a:gd name="connsiteX164" fmla="*/ 1205426 w 6858000"/>
              <a:gd name="connsiteY164" fmla="*/ 4171947 h 4171951"/>
              <a:gd name="connsiteX165" fmla="*/ 1136149 w 6858000"/>
              <a:gd name="connsiteY165" fmla="*/ 4171947 h 4171951"/>
              <a:gd name="connsiteX166" fmla="*/ 2 w 6858000"/>
              <a:gd name="connsiteY166" fmla="*/ 3027747 h 4171951"/>
              <a:gd name="connsiteX167" fmla="*/ 2 w 6858000"/>
              <a:gd name="connsiteY167" fmla="*/ 3416878 h 4171951"/>
              <a:gd name="connsiteX168" fmla="*/ 2 w 6858000"/>
              <a:gd name="connsiteY168" fmla="*/ 3346965 h 4171951"/>
              <a:gd name="connsiteX169" fmla="*/ 816440 w 6858000"/>
              <a:gd name="connsiteY169" fmla="*/ 4171951 h 4171951"/>
              <a:gd name="connsiteX170" fmla="*/ 747250 w 6858000"/>
              <a:gd name="connsiteY170" fmla="*/ 4171951 h 4171951"/>
              <a:gd name="connsiteX171" fmla="*/ 2 w 6858000"/>
              <a:gd name="connsiteY171" fmla="*/ 3416878 h 4171951"/>
              <a:gd name="connsiteX172" fmla="*/ 0 w 6858000"/>
              <a:gd name="connsiteY172" fmla="*/ 2253408 h 4171951"/>
              <a:gd name="connsiteX173" fmla="*/ 0 w 6858000"/>
              <a:gd name="connsiteY173" fmla="*/ 2183643 h 4171951"/>
              <a:gd name="connsiteX174" fmla="*/ 284593 w 6858000"/>
              <a:gd name="connsiteY174" fmla="*/ 2204573 h 4171951"/>
              <a:gd name="connsiteX175" fmla="*/ 360949 w 6858000"/>
              <a:gd name="connsiteY175" fmla="*/ 2065045 h 4171951"/>
              <a:gd name="connsiteX176" fmla="*/ 374832 w 6858000"/>
              <a:gd name="connsiteY176" fmla="*/ 1981325 h 4171951"/>
              <a:gd name="connsiteX177" fmla="*/ 0 w 6858000"/>
              <a:gd name="connsiteY177" fmla="*/ 1604595 h 4171951"/>
              <a:gd name="connsiteX178" fmla="*/ 0 w 6858000"/>
              <a:gd name="connsiteY178" fmla="*/ 1548783 h 4171951"/>
              <a:gd name="connsiteX179" fmla="*/ 423420 w 6858000"/>
              <a:gd name="connsiteY179" fmla="*/ 1960396 h 4171951"/>
              <a:gd name="connsiteX180" fmla="*/ 415188 w 6858000"/>
              <a:gd name="connsiteY180" fmla="*/ 1977434 h 4171951"/>
              <a:gd name="connsiteX181" fmla="*/ 388715 w 6858000"/>
              <a:gd name="connsiteY181" fmla="*/ 2016209 h 4171951"/>
              <a:gd name="connsiteX182" fmla="*/ 408671 w 6858000"/>
              <a:gd name="connsiteY182" fmla="*/ 1990918 h 4171951"/>
              <a:gd name="connsiteX183" fmla="*/ 415188 w 6858000"/>
              <a:gd name="connsiteY183" fmla="*/ 1977434 h 4171951"/>
              <a:gd name="connsiteX184" fmla="*/ 454874 w 6858000"/>
              <a:gd name="connsiteY184" fmla="*/ 1919301 h 4171951"/>
              <a:gd name="connsiteX185" fmla="*/ 687192 w 6858000"/>
              <a:gd name="connsiteY185" fmla="*/ 1653431 h 4171951"/>
              <a:gd name="connsiteX186" fmla="*/ 0 w 6858000"/>
              <a:gd name="connsiteY186" fmla="*/ 1220886 h 4171951"/>
              <a:gd name="connsiteX187" fmla="*/ 0 w 6858000"/>
              <a:gd name="connsiteY187" fmla="*/ 1165076 h 4171951"/>
              <a:gd name="connsiteX188" fmla="*/ 728841 w 6858000"/>
              <a:gd name="connsiteY188" fmla="*/ 1611573 h 4171951"/>
              <a:gd name="connsiteX189" fmla="*/ 721899 w 6858000"/>
              <a:gd name="connsiteY189" fmla="*/ 1618548 h 4171951"/>
              <a:gd name="connsiteX190" fmla="*/ 992613 w 6858000"/>
              <a:gd name="connsiteY190" fmla="*/ 1409254 h 4171951"/>
              <a:gd name="connsiteX191" fmla="*/ 0 w 6858000"/>
              <a:gd name="connsiteY191" fmla="*/ 830202 h 4171951"/>
              <a:gd name="connsiteX192" fmla="*/ 0 w 6858000"/>
              <a:gd name="connsiteY192" fmla="*/ 774391 h 4171951"/>
              <a:gd name="connsiteX193" fmla="*/ 1041201 w 6858000"/>
              <a:gd name="connsiteY193" fmla="*/ 1374371 h 4171951"/>
              <a:gd name="connsiteX194" fmla="*/ 1027318 w 6858000"/>
              <a:gd name="connsiteY194" fmla="*/ 1388325 h 4171951"/>
              <a:gd name="connsiteX195" fmla="*/ 1332740 w 6858000"/>
              <a:gd name="connsiteY195" fmla="*/ 1227864 h 4171951"/>
              <a:gd name="connsiteX196" fmla="*/ 0 w 6858000"/>
              <a:gd name="connsiteY196" fmla="*/ 439520 h 4171951"/>
              <a:gd name="connsiteX197" fmla="*/ 0 w 6858000"/>
              <a:gd name="connsiteY197" fmla="*/ 383707 h 4171951"/>
              <a:gd name="connsiteX198" fmla="*/ 1141094 w 6858000"/>
              <a:gd name="connsiteY198" fmla="*/ 872280 h 4171951"/>
              <a:gd name="connsiteX199" fmla="*/ 1386964 w 6858000"/>
              <a:gd name="connsiteY199" fmla="*/ 1205169 h 4171951"/>
              <a:gd name="connsiteX200" fmla="*/ 1381328 w 6858000"/>
              <a:gd name="connsiteY200" fmla="*/ 1206936 h 4171951"/>
              <a:gd name="connsiteX201" fmla="*/ 1388270 w 6858000"/>
              <a:gd name="connsiteY201" fmla="*/ 1206936 h 4171951"/>
              <a:gd name="connsiteX202" fmla="*/ 1386964 w 6858000"/>
              <a:gd name="connsiteY202" fmla="*/ 1205169 h 4171951"/>
              <a:gd name="connsiteX203" fmla="*/ 1542713 w 6858000"/>
              <a:gd name="connsiteY203" fmla="*/ 1156356 h 4171951"/>
              <a:gd name="connsiteX204" fmla="*/ 1714511 w 6858000"/>
              <a:gd name="connsiteY204" fmla="*/ 1116240 h 4171951"/>
              <a:gd name="connsiteX205" fmla="*/ 0 w 6858000"/>
              <a:gd name="connsiteY205" fmla="*/ 55813 h 4171951"/>
              <a:gd name="connsiteX206" fmla="*/ 1 w 6858000"/>
              <a:gd name="connsiteY206" fmla="*/ 0 h 4171951"/>
              <a:gd name="connsiteX207" fmla="*/ 1770040 w 6858000"/>
              <a:gd name="connsiteY207" fmla="*/ 1109263 h 4171951"/>
              <a:gd name="connsiteX208" fmla="*/ 2061577 w 6858000"/>
              <a:gd name="connsiteY208" fmla="*/ 1088333 h 4171951"/>
              <a:gd name="connsiteX209" fmla="*/ 2360055 w 6858000"/>
              <a:gd name="connsiteY209" fmla="*/ 1109263 h 4171951"/>
              <a:gd name="connsiteX210" fmla="*/ 4130093 w 6858000"/>
              <a:gd name="connsiteY210" fmla="*/ 0 h 4171951"/>
              <a:gd name="connsiteX211" fmla="*/ 5900124 w 6858000"/>
              <a:gd name="connsiteY211" fmla="*/ 1109263 h 4171951"/>
              <a:gd name="connsiteX212" fmla="*/ 6191660 w 6858000"/>
              <a:gd name="connsiteY212" fmla="*/ 1088333 h 4171951"/>
              <a:gd name="connsiteX213" fmla="*/ 6483194 w 6858000"/>
              <a:gd name="connsiteY213" fmla="*/ 1109263 h 4171951"/>
              <a:gd name="connsiteX214" fmla="*/ 6788069 w 6858000"/>
              <a:gd name="connsiteY214" fmla="*/ 659279 h 4171951"/>
              <a:gd name="connsiteX215" fmla="*/ 6858000 w 6858000"/>
              <a:gd name="connsiteY215" fmla="*/ 590929 h 4171951"/>
              <a:gd name="connsiteX216" fmla="*/ 6858000 w 6858000"/>
              <a:gd name="connsiteY216" fmla="*/ 665019 h 4171951"/>
              <a:gd name="connsiteX217" fmla="*/ 6837626 w 6858000"/>
              <a:gd name="connsiteY217" fmla="*/ 684722 h 4171951"/>
              <a:gd name="connsiteX218" fmla="*/ 6544306 w 6858000"/>
              <a:gd name="connsiteY218" fmla="*/ 1114826 h 4171951"/>
              <a:gd name="connsiteX219" fmla="*/ 6710987 w 6858000"/>
              <a:gd name="connsiteY219" fmla="*/ 1154897 h 4171951"/>
              <a:gd name="connsiteX220" fmla="*/ 6858000 w 6858000"/>
              <a:gd name="connsiteY220" fmla="*/ 1199461 h 4171951"/>
              <a:gd name="connsiteX221" fmla="*/ 6858000 w 6858000"/>
              <a:gd name="connsiteY221" fmla="*/ 1277994 h 4171951"/>
              <a:gd name="connsiteX222" fmla="*/ 6857014 w 6858000"/>
              <a:gd name="connsiteY222" fmla="*/ 1277587 h 4171951"/>
              <a:gd name="connsiteX223" fmla="*/ 6191656 w 6858000"/>
              <a:gd name="connsiteY223" fmla="*/ 1158401 h 4171951"/>
              <a:gd name="connsiteX224" fmla="*/ 4483984 w 6858000"/>
              <a:gd name="connsiteY224" fmla="*/ 2216191 h 4171951"/>
              <a:gd name="connsiteX225" fmla="*/ 4796362 w 6858000"/>
              <a:gd name="connsiteY225" fmla="*/ 2299703 h 4171951"/>
              <a:gd name="connsiteX226" fmla="*/ 6191656 w 6858000"/>
              <a:gd name="connsiteY226" fmla="*/ 1478522 h 4171951"/>
              <a:gd name="connsiteX227" fmla="*/ 6824102 w 6858000"/>
              <a:gd name="connsiteY227" fmla="*/ 1608068 h 4171951"/>
              <a:gd name="connsiteX228" fmla="*/ 6858000 w 6858000"/>
              <a:gd name="connsiteY228" fmla="*/ 1625375 h 4171951"/>
              <a:gd name="connsiteX229" fmla="*/ 6858000 w 6858000"/>
              <a:gd name="connsiteY229" fmla="*/ 1704472 h 4171951"/>
              <a:gd name="connsiteX230" fmla="*/ 6794218 w 6858000"/>
              <a:gd name="connsiteY230" fmla="*/ 1671689 h 4171951"/>
              <a:gd name="connsiteX231" fmla="*/ 6191660 w 6858000"/>
              <a:gd name="connsiteY231" fmla="*/ 1547383 h 4171951"/>
              <a:gd name="connsiteX232" fmla="*/ 4864415 w 6858000"/>
              <a:gd name="connsiteY232" fmla="*/ 2330786 h 4171951"/>
              <a:gd name="connsiteX233" fmla="*/ 5149321 w 6858000"/>
              <a:gd name="connsiteY233" fmla="*/ 2470682 h 4171951"/>
              <a:gd name="connsiteX234" fmla="*/ 6191660 w 6858000"/>
              <a:gd name="connsiteY234" fmla="*/ 1862142 h 4171951"/>
              <a:gd name="connsiteX235" fmla="*/ 6801425 w 6858000"/>
              <a:gd name="connsiteY235" fmla="*/ 2030016 h 4171951"/>
              <a:gd name="connsiteX236" fmla="*/ 6858000 w 6858000"/>
              <a:gd name="connsiteY236" fmla="*/ 2068909 h 4171951"/>
              <a:gd name="connsiteX237" fmla="*/ 6858000 w 6858000"/>
              <a:gd name="connsiteY237" fmla="*/ 2149553 h 4171951"/>
              <a:gd name="connsiteX238" fmla="*/ 6770163 w 6858000"/>
              <a:gd name="connsiteY238" fmla="*/ 2089567 h 4171951"/>
              <a:gd name="connsiteX239" fmla="*/ 6191660 w 6858000"/>
              <a:gd name="connsiteY239" fmla="*/ 1932092 h 4171951"/>
              <a:gd name="connsiteX240" fmla="*/ 5206379 w 6858000"/>
              <a:gd name="connsiteY240" fmla="*/ 2502834 h 4171951"/>
              <a:gd name="connsiteX241" fmla="*/ 5476984 w 6858000"/>
              <a:gd name="connsiteY241" fmla="*/ 2718604 h 4171951"/>
              <a:gd name="connsiteX242" fmla="*/ 5463107 w 6858000"/>
              <a:gd name="connsiteY242" fmla="*/ 2704685 h 4171951"/>
              <a:gd name="connsiteX243" fmla="*/ 6191660 w 6858000"/>
              <a:gd name="connsiteY243" fmla="*/ 2252265 h 4171951"/>
              <a:gd name="connsiteX244" fmla="*/ 6795640 w 6858000"/>
              <a:gd name="connsiteY244" fmla="*/ 2519476 h 4171951"/>
              <a:gd name="connsiteX245" fmla="*/ 6858000 w 6858000"/>
              <a:gd name="connsiteY245" fmla="*/ 2599431 h 4171951"/>
              <a:gd name="connsiteX246" fmla="*/ 6858000 w 6858000"/>
              <a:gd name="connsiteY246" fmla="*/ 2733877 h 4171951"/>
              <a:gd name="connsiteX247" fmla="*/ 6818348 w 6858000"/>
              <a:gd name="connsiteY247" fmla="*/ 2661442 h 4171951"/>
              <a:gd name="connsiteX248" fmla="*/ 6189521 w 6858000"/>
              <a:gd name="connsiteY248" fmla="*/ 2321075 h 4171951"/>
              <a:gd name="connsiteX249" fmla="*/ 5509869 w 6858000"/>
              <a:gd name="connsiteY249" fmla="*/ 2754282 h 4171951"/>
              <a:gd name="connsiteX250" fmla="*/ 5759538 w 6858000"/>
              <a:gd name="connsiteY250" fmla="*/ 3047746 h 4171951"/>
              <a:gd name="connsiteX251" fmla="*/ 6189521 w 6858000"/>
              <a:gd name="connsiteY251" fmla="*/ 2635501 h 4171951"/>
              <a:gd name="connsiteX252" fmla="*/ 6619503 w 6858000"/>
              <a:gd name="connsiteY252" fmla="*/ 3047746 h 4171951"/>
              <a:gd name="connsiteX253" fmla="*/ 6739135 w 6858000"/>
              <a:gd name="connsiteY253" fmla="*/ 2895772 h 4171951"/>
              <a:gd name="connsiteX254" fmla="*/ 6858000 w 6858000"/>
              <a:gd name="connsiteY254" fmla="*/ 2766436 h 4171951"/>
              <a:gd name="connsiteX255" fmla="*/ 6858000 w 6858000"/>
              <a:gd name="connsiteY255" fmla="*/ 2867669 h 4171951"/>
              <a:gd name="connsiteX256" fmla="*/ 6782228 w 6858000"/>
              <a:gd name="connsiteY256" fmla="*/ 2951225 h 4171951"/>
              <a:gd name="connsiteX257" fmla="*/ 6344368 w 6858000"/>
              <a:gd name="connsiteY257" fmla="*/ 4171947 h 4171951"/>
              <a:gd name="connsiteX258" fmla="*/ 6274955 w 6858000"/>
              <a:gd name="connsiteY258" fmla="*/ 4171947 h 4171951"/>
              <a:gd name="connsiteX259" fmla="*/ 6295776 w 6858000"/>
              <a:gd name="connsiteY259" fmla="*/ 3892887 h 4171951"/>
              <a:gd name="connsiteX260" fmla="*/ 6191660 w 6858000"/>
              <a:gd name="connsiteY260" fmla="*/ 3899864 h 4171951"/>
              <a:gd name="connsiteX261" fmla="*/ 6087539 w 6858000"/>
              <a:gd name="connsiteY261" fmla="*/ 3892887 h 4171951"/>
              <a:gd name="connsiteX262" fmla="*/ 6108363 w 6858000"/>
              <a:gd name="connsiteY262" fmla="*/ 4171947 h 4171951"/>
              <a:gd name="connsiteX263" fmla="*/ 6038949 w 6858000"/>
              <a:gd name="connsiteY263" fmla="*/ 4171947 h 4171951"/>
              <a:gd name="connsiteX264" fmla="*/ 4130092 w 6858000"/>
              <a:gd name="connsiteY264" fmla="*/ 2253408 h 4171951"/>
              <a:gd name="connsiteX265" fmla="*/ 2221228 w 6858000"/>
              <a:gd name="connsiteY265" fmla="*/ 4171947 h 4171951"/>
              <a:gd name="connsiteX266" fmla="*/ 2151816 w 6858000"/>
              <a:gd name="connsiteY266" fmla="*/ 4171947 h 4171951"/>
              <a:gd name="connsiteX267" fmla="*/ 2172638 w 6858000"/>
              <a:gd name="connsiteY267" fmla="*/ 3892887 h 4171951"/>
              <a:gd name="connsiteX268" fmla="*/ 2061576 w 6858000"/>
              <a:gd name="connsiteY268" fmla="*/ 3899864 h 4171951"/>
              <a:gd name="connsiteX269" fmla="*/ 1957454 w 6858000"/>
              <a:gd name="connsiteY269" fmla="*/ 3892887 h 4171951"/>
              <a:gd name="connsiteX270" fmla="*/ 1978280 w 6858000"/>
              <a:gd name="connsiteY270" fmla="*/ 4171947 h 4171951"/>
              <a:gd name="connsiteX271" fmla="*/ 1908866 w 6858000"/>
              <a:gd name="connsiteY271" fmla="*/ 4171947 h 4171951"/>
              <a:gd name="connsiteX272" fmla="*/ 0 w 6858000"/>
              <a:gd name="connsiteY272" fmla="*/ 2253408 h 4171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</a:cxnLst>
            <a:rect l="l" t="t" r="r" b="b"/>
            <a:pathLst>
              <a:path w="6858000" h="4171951">
                <a:moveTo>
                  <a:pt x="5967247" y="3445277"/>
                </a:moveTo>
                <a:cubicBezTo>
                  <a:pt x="6015869" y="3564189"/>
                  <a:pt x="6050598" y="3690092"/>
                  <a:pt x="6071436" y="3822992"/>
                </a:cubicBezTo>
                <a:cubicBezTo>
                  <a:pt x="6113116" y="3829983"/>
                  <a:pt x="6147845" y="3829983"/>
                  <a:pt x="6189521" y="3829983"/>
                </a:cubicBezTo>
                <a:cubicBezTo>
                  <a:pt x="6231197" y="3829983"/>
                  <a:pt x="6265930" y="3829983"/>
                  <a:pt x="6307606" y="3822992"/>
                </a:cubicBezTo>
                <a:cubicBezTo>
                  <a:pt x="6328444" y="3690092"/>
                  <a:pt x="6363173" y="3564189"/>
                  <a:pt x="6411798" y="3445277"/>
                </a:cubicBezTo>
                <a:cubicBezTo>
                  <a:pt x="6349282" y="3487245"/>
                  <a:pt x="6272875" y="3508229"/>
                  <a:pt x="6189521" y="3508229"/>
                </a:cubicBezTo>
                <a:cubicBezTo>
                  <a:pt x="6106167" y="3508229"/>
                  <a:pt x="6036707" y="3487245"/>
                  <a:pt x="5967247" y="3445277"/>
                </a:cubicBezTo>
                <a:close/>
                <a:moveTo>
                  <a:pt x="5830461" y="3074736"/>
                </a:moveTo>
                <a:cubicBezTo>
                  <a:pt x="5830461" y="3109545"/>
                  <a:pt x="5837381" y="3151312"/>
                  <a:pt x="5844303" y="3186120"/>
                </a:cubicBezTo>
                <a:cubicBezTo>
                  <a:pt x="5865064" y="3220927"/>
                  <a:pt x="5885827" y="3262696"/>
                  <a:pt x="5906589" y="3297502"/>
                </a:cubicBezTo>
                <a:cubicBezTo>
                  <a:pt x="5975794" y="3381039"/>
                  <a:pt x="6072683" y="3436730"/>
                  <a:pt x="6190338" y="3436730"/>
                </a:cubicBezTo>
                <a:cubicBezTo>
                  <a:pt x="6307988" y="3436730"/>
                  <a:pt x="6411798" y="3381039"/>
                  <a:pt x="6474082" y="3297502"/>
                </a:cubicBezTo>
                <a:cubicBezTo>
                  <a:pt x="6494845" y="3262696"/>
                  <a:pt x="6515607" y="3220927"/>
                  <a:pt x="6536368" y="3186120"/>
                </a:cubicBezTo>
                <a:cubicBezTo>
                  <a:pt x="6550211" y="3151312"/>
                  <a:pt x="6557131" y="3109545"/>
                  <a:pt x="6557131" y="3074736"/>
                </a:cubicBezTo>
                <a:cubicBezTo>
                  <a:pt x="6557131" y="2872855"/>
                  <a:pt x="6391035" y="2705784"/>
                  <a:pt x="6190338" y="2705784"/>
                </a:cubicBezTo>
                <a:cubicBezTo>
                  <a:pt x="5989638" y="2705784"/>
                  <a:pt x="5830461" y="2872855"/>
                  <a:pt x="5830461" y="3074736"/>
                </a:cubicBezTo>
                <a:close/>
                <a:moveTo>
                  <a:pt x="3753041" y="1981398"/>
                </a:moveTo>
                <a:cubicBezTo>
                  <a:pt x="3753041" y="2009431"/>
                  <a:pt x="3759994" y="2037463"/>
                  <a:pt x="3766943" y="2065498"/>
                </a:cubicBezTo>
                <a:cubicBezTo>
                  <a:pt x="3766943" y="2065498"/>
                  <a:pt x="3766943" y="2065498"/>
                  <a:pt x="3759994" y="2065498"/>
                </a:cubicBezTo>
                <a:cubicBezTo>
                  <a:pt x="3787797" y="2107547"/>
                  <a:pt x="3815604" y="2156604"/>
                  <a:pt x="3843409" y="2205663"/>
                </a:cubicBezTo>
                <a:cubicBezTo>
                  <a:pt x="3933770" y="2191646"/>
                  <a:pt x="4031086" y="2184637"/>
                  <a:pt x="4128402" y="2184637"/>
                </a:cubicBezTo>
                <a:cubicBezTo>
                  <a:pt x="4225717" y="2184637"/>
                  <a:pt x="4316083" y="2191646"/>
                  <a:pt x="4413399" y="2205663"/>
                </a:cubicBezTo>
                <a:cubicBezTo>
                  <a:pt x="4434253" y="2156604"/>
                  <a:pt x="4462058" y="2107547"/>
                  <a:pt x="4489863" y="2065499"/>
                </a:cubicBezTo>
                <a:cubicBezTo>
                  <a:pt x="4496813" y="2037464"/>
                  <a:pt x="4496813" y="2009432"/>
                  <a:pt x="4496813" y="1981399"/>
                </a:cubicBezTo>
                <a:cubicBezTo>
                  <a:pt x="4496813" y="1771152"/>
                  <a:pt x="4329984" y="1602952"/>
                  <a:pt x="4128402" y="1602952"/>
                </a:cubicBezTo>
                <a:cubicBezTo>
                  <a:pt x="3919869" y="1602952"/>
                  <a:pt x="3753041" y="1771151"/>
                  <a:pt x="3753041" y="1981398"/>
                </a:cubicBezTo>
                <a:close/>
                <a:moveTo>
                  <a:pt x="3693203" y="4171950"/>
                </a:moveTo>
                <a:cubicBezTo>
                  <a:pt x="3693203" y="3935197"/>
                  <a:pt x="3887575" y="3740221"/>
                  <a:pt x="4130537" y="3740221"/>
                </a:cubicBezTo>
                <a:cubicBezTo>
                  <a:pt x="4366560" y="3740221"/>
                  <a:pt x="4560932" y="3935197"/>
                  <a:pt x="4560932" y="4171950"/>
                </a:cubicBezTo>
                <a:cubicBezTo>
                  <a:pt x="4560932" y="4171950"/>
                  <a:pt x="4560932" y="4171950"/>
                  <a:pt x="4491514" y="4171950"/>
                </a:cubicBezTo>
                <a:cubicBezTo>
                  <a:pt x="4491514" y="3970011"/>
                  <a:pt x="4331853" y="3809854"/>
                  <a:pt x="4130537" y="3809854"/>
                </a:cubicBezTo>
                <a:cubicBezTo>
                  <a:pt x="3929224" y="3809854"/>
                  <a:pt x="3762620" y="3970011"/>
                  <a:pt x="3762620" y="4171950"/>
                </a:cubicBezTo>
                <a:cubicBezTo>
                  <a:pt x="3762620" y="4171950"/>
                  <a:pt x="3762620" y="4171950"/>
                  <a:pt x="3693203" y="4171950"/>
                </a:cubicBezTo>
                <a:close/>
                <a:moveTo>
                  <a:pt x="3440998" y="1654920"/>
                </a:moveTo>
                <a:cubicBezTo>
                  <a:pt x="3496546" y="1710715"/>
                  <a:pt x="3550356" y="1768252"/>
                  <a:pt x="3600697" y="1828406"/>
                </a:cubicBezTo>
                <a:lnTo>
                  <a:pt x="3698086" y="1961074"/>
                </a:lnTo>
                <a:lnTo>
                  <a:pt x="3697905" y="1961787"/>
                </a:lnTo>
                <a:cubicBezTo>
                  <a:pt x="3711792" y="1982709"/>
                  <a:pt x="3725679" y="2003634"/>
                  <a:pt x="3739566" y="2017582"/>
                </a:cubicBezTo>
                <a:lnTo>
                  <a:pt x="3698086" y="1961074"/>
                </a:lnTo>
                <a:lnTo>
                  <a:pt x="3738805" y="1800398"/>
                </a:lnTo>
                <a:cubicBezTo>
                  <a:pt x="3808133" y="1652305"/>
                  <a:pt x="3956548" y="1550306"/>
                  <a:pt x="4128398" y="1550306"/>
                </a:cubicBezTo>
                <a:cubicBezTo>
                  <a:pt x="4357531" y="1550306"/>
                  <a:pt x="4545003" y="1731637"/>
                  <a:pt x="4551946" y="1961788"/>
                </a:cubicBezTo>
                <a:cubicBezTo>
                  <a:pt x="4538059" y="1982710"/>
                  <a:pt x="4531116" y="2003635"/>
                  <a:pt x="4517229" y="2017583"/>
                </a:cubicBezTo>
                <a:cubicBezTo>
                  <a:pt x="4600550" y="1885070"/>
                  <a:pt x="4697756" y="1766508"/>
                  <a:pt x="4808850" y="1654921"/>
                </a:cubicBezTo>
                <a:cubicBezTo>
                  <a:pt x="4690814" y="1396872"/>
                  <a:pt x="4426965" y="1222517"/>
                  <a:pt x="4128398" y="1222517"/>
                </a:cubicBezTo>
                <a:cubicBezTo>
                  <a:pt x="3822888" y="1222517"/>
                  <a:pt x="3565978" y="1396872"/>
                  <a:pt x="3440998" y="1654920"/>
                </a:cubicBezTo>
                <a:close/>
                <a:moveTo>
                  <a:pt x="3308493" y="4171951"/>
                </a:moveTo>
                <a:cubicBezTo>
                  <a:pt x="3308493" y="3717509"/>
                  <a:pt x="3677119" y="3346965"/>
                  <a:pt x="4129203" y="3346965"/>
                </a:cubicBezTo>
                <a:cubicBezTo>
                  <a:pt x="4581291" y="3346965"/>
                  <a:pt x="4949907" y="3717509"/>
                  <a:pt x="4949907" y="4171951"/>
                </a:cubicBezTo>
                <a:cubicBezTo>
                  <a:pt x="4949907" y="4171951"/>
                  <a:pt x="4949907" y="4171951"/>
                  <a:pt x="4880357" y="4171951"/>
                </a:cubicBezTo>
                <a:cubicBezTo>
                  <a:pt x="4880357" y="3759457"/>
                  <a:pt x="4539561" y="3416878"/>
                  <a:pt x="4129203" y="3416878"/>
                </a:cubicBezTo>
                <a:cubicBezTo>
                  <a:pt x="3711895" y="3416878"/>
                  <a:pt x="3378047" y="3759457"/>
                  <a:pt x="3378047" y="4171951"/>
                </a:cubicBezTo>
                <a:cubicBezTo>
                  <a:pt x="3378047" y="4171951"/>
                  <a:pt x="3378047" y="4171951"/>
                  <a:pt x="3308493" y="4171951"/>
                </a:cubicBezTo>
                <a:close/>
                <a:moveTo>
                  <a:pt x="3137508" y="1410105"/>
                </a:moveTo>
                <a:cubicBezTo>
                  <a:pt x="3234596" y="1473090"/>
                  <a:pt x="3324750" y="1543071"/>
                  <a:pt x="3407971" y="1620051"/>
                </a:cubicBezTo>
                <a:cubicBezTo>
                  <a:pt x="3407971" y="1620051"/>
                  <a:pt x="3407971" y="1613053"/>
                  <a:pt x="3401035" y="1613053"/>
                </a:cubicBezTo>
                <a:cubicBezTo>
                  <a:pt x="3532797" y="1347123"/>
                  <a:pt x="3810195" y="1165171"/>
                  <a:pt x="4129200" y="1165171"/>
                </a:cubicBezTo>
                <a:cubicBezTo>
                  <a:pt x="4441273" y="1165171"/>
                  <a:pt x="4718669" y="1347123"/>
                  <a:pt x="4850432" y="1613053"/>
                </a:cubicBezTo>
                <a:lnTo>
                  <a:pt x="4850035" y="1614653"/>
                </a:lnTo>
                <a:lnTo>
                  <a:pt x="4843498" y="1620051"/>
                </a:lnTo>
                <a:cubicBezTo>
                  <a:pt x="4846965" y="1620051"/>
                  <a:pt x="4848698" y="1618302"/>
                  <a:pt x="4849565" y="1616552"/>
                </a:cubicBezTo>
                <a:lnTo>
                  <a:pt x="4850035" y="1614653"/>
                </a:lnTo>
                <a:lnTo>
                  <a:pt x="4976989" y="1509830"/>
                </a:lnTo>
                <a:cubicBezTo>
                  <a:pt x="5023799" y="1474839"/>
                  <a:pt x="5072344" y="1441598"/>
                  <a:pt x="5120889" y="1410105"/>
                </a:cubicBezTo>
                <a:cubicBezTo>
                  <a:pt x="4919777" y="1060199"/>
                  <a:pt x="4552230" y="829260"/>
                  <a:pt x="4129200" y="829260"/>
                </a:cubicBezTo>
                <a:cubicBezTo>
                  <a:pt x="3706172" y="829260"/>
                  <a:pt x="3338621" y="1060199"/>
                  <a:pt x="3137508" y="1410105"/>
                </a:cubicBezTo>
                <a:close/>
                <a:moveTo>
                  <a:pt x="2919510" y="4171947"/>
                </a:moveTo>
                <a:cubicBezTo>
                  <a:pt x="2919510" y="3502170"/>
                  <a:pt x="3461425" y="2957980"/>
                  <a:pt x="4128402" y="2957980"/>
                </a:cubicBezTo>
                <a:cubicBezTo>
                  <a:pt x="4795379" y="2957980"/>
                  <a:pt x="5330340" y="3502170"/>
                  <a:pt x="5330340" y="4171947"/>
                </a:cubicBezTo>
                <a:cubicBezTo>
                  <a:pt x="5330340" y="4171947"/>
                  <a:pt x="5330340" y="4171947"/>
                  <a:pt x="5260866" y="4171947"/>
                </a:cubicBezTo>
                <a:cubicBezTo>
                  <a:pt x="5260866" y="3544033"/>
                  <a:pt x="4753695" y="3027747"/>
                  <a:pt x="4128402" y="3027747"/>
                </a:cubicBezTo>
                <a:cubicBezTo>
                  <a:pt x="3496166" y="3027747"/>
                  <a:pt x="2988988" y="3544033"/>
                  <a:pt x="2988988" y="4171947"/>
                </a:cubicBezTo>
                <a:cubicBezTo>
                  <a:pt x="2988988" y="4171947"/>
                  <a:pt x="2988988" y="4171947"/>
                  <a:pt x="2919510" y="4171947"/>
                </a:cubicBezTo>
                <a:close/>
                <a:moveTo>
                  <a:pt x="2795545" y="1228741"/>
                </a:moveTo>
                <a:cubicBezTo>
                  <a:pt x="2899737" y="1270608"/>
                  <a:pt x="3003930" y="1326429"/>
                  <a:pt x="3101173" y="1389227"/>
                </a:cubicBezTo>
                <a:cubicBezTo>
                  <a:pt x="3101173" y="1382248"/>
                  <a:pt x="3094231" y="1382248"/>
                  <a:pt x="3087282" y="1375271"/>
                </a:cubicBezTo>
                <a:cubicBezTo>
                  <a:pt x="3295665" y="1019415"/>
                  <a:pt x="3684648" y="775202"/>
                  <a:pt x="4129200" y="775202"/>
                </a:cubicBezTo>
                <a:cubicBezTo>
                  <a:pt x="4573753" y="775202"/>
                  <a:pt x="4955784" y="1019415"/>
                  <a:pt x="5164169" y="1375271"/>
                </a:cubicBezTo>
                <a:cubicBezTo>
                  <a:pt x="5164169" y="1382248"/>
                  <a:pt x="5157222" y="1382248"/>
                  <a:pt x="5150276" y="1389227"/>
                </a:cubicBezTo>
                <a:cubicBezTo>
                  <a:pt x="5247523" y="1326429"/>
                  <a:pt x="5351712" y="1270608"/>
                  <a:pt x="5462851" y="1228741"/>
                </a:cubicBezTo>
                <a:cubicBezTo>
                  <a:pt x="5198898" y="761246"/>
                  <a:pt x="4698784" y="440280"/>
                  <a:pt x="4129200" y="440280"/>
                </a:cubicBezTo>
                <a:cubicBezTo>
                  <a:pt x="3552672" y="440280"/>
                  <a:pt x="3052551" y="761246"/>
                  <a:pt x="2795545" y="1228741"/>
                </a:cubicBezTo>
                <a:close/>
                <a:moveTo>
                  <a:pt x="2530531" y="4171948"/>
                </a:moveTo>
                <a:cubicBezTo>
                  <a:pt x="2530531" y="3292326"/>
                  <a:pt x="3246098" y="2573272"/>
                  <a:pt x="4128403" y="2573272"/>
                </a:cubicBezTo>
                <a:cubicBezTo>
                  <a:pt x="5003755" y="2573272"/>
                  <a:pt x="5719323" y="3292326"/>
                  <a:pt x="5719323" y="4171948"/>
                </a:cubicBezTo>
                <a:cubicBezTo>
                  <a:pt x="5719323" y="4171948"/>
                  <a:pt x="5719323" y="4171948"/>
                  <a:pt x="5649851" y="4171948"/>
                </a:cubicBezTo>
                <a:cubicBezTo>
                  <a:pt x="5649851" y="3327232"/>
                  <a:pt x="4969018" y="2643084"/>
                  <a:pt x="4128403" y="2643084"/>
                </a:cubicBezTo>
                <a:cubicBezTo>
                  <a:pt x="3287781" y="2643084"/>
                  <a:pt x="2600002" y="3327232"/>
                  <a:pt x="2600002" y="4171948"/>
                </a:cubicBezTo>
                <a:cubicBezTo>
                  <a:pt x="2600002" y="4171948"/>
                  <a:pt x="2600002" y="4171948"/>
                  <a:pt x="2530531" y="4171948"/>
                </a:cubicBezTo>
                <a:close/>
                <a:moveTo>
                  <a:pt x="2415106" y="1114826"/>
                </a:moveTo>
                <a:cubicBezTo>
                  <a:pt x="2470625" y="1125283"/>
                  <a:pt x="2526141" y="1139219"/>
                  <a:pt x="2581657" y="1154897"/>
                </a:cubicBezTo>
                <a:lnTo>
                  <a:pt x="2742539" y="1203703"/>
                </a:lnTo>
                <a:lnTo>
                  <a:pt x="2741270" y="1205423"/>
                </a:lnTo>
                <a:cubicBezTo>
                  <a:pt x="2741270" y="1205423"/>
                  <a:pt x="2748208" y="1205423"/>
                  <a:pt x="2748208" y="1205423"/>
                </a:cubicBezTo>
                <a:lnTo>
                  <a:pt x="2742539" y="1203703"/>
                </a:lnTo>
                <a:lnTo>
                  <a:pt x="2988386" y="871137"/>
                </a:lnTo>
                <a:cubicBezTo>
                  <a:pt x="3276921" y="571263"/>
                  <a:pt x="3681585" y="383104"/>
                  <a:pt x="4129194" y="383104"/>
                </a:cubicBezTo>
                <a:cubicBezTo>
                  <a:pt x="4576801" y="383104"/>
                  <a:pt x="4977564" y="571263"/>
                  <a:pt x="5267079" y="871137"/>
                </a:cubicBezTo>
                <a:lnTo>
                  <a:pt x="5515804" y="1203662"/>
                </a:lnTo>
                <a:lnTo>
                  <a:pt x="5510181" y="1205423"/>
                </a:lnTo>
                <a:cubicBezTo>
                  <a:pt x="5510181" y="1205423"/>
                  <a:pt x="5510181" y="1205423"/>
                  <a:pt x="5517120" y="1205423"/>
                </a:cubicBezTo>
                <a:lnTo>
                  <a:pt x="5515804" y="1203662"/>
                </a:lnTo>
                <a:lnTo>
                  <a:pt x="5671528" y="1154897"/>
                </a:lnTo>
                <a:cubicBezTo>
                  <a:pt x="5727045" y="1139219"/>
                  <a:pt x="5784296" y="1125283"/>
                  <a:pt x="5843283" y="1114826"/>
                </a:cubicBezTo>
                <a:cubicBezTo>
                  <a:pt x="5524058" y="487637"/>
                  <a:pt x="4878676" y="55572"/>
                  <a:pt x="4129195" y="55572"/>
                </a:cubicBezTo>
                <a:cubicBezTo>
                  <a:pt x="3379715" y="55572"/>
                  <a:pt x="2727391" y="487637"/>
                  <a:pt x="2415106" y="1114826"/>
                </a:cubicBezTo>
                <a:close/>
                <a:moveTo>
                  <a:pt x="1846602" y="3445277"/>
                </a:moveTo>
                <a:cubicBezTo>
                  <a:pt x="1888124" y="3564189"/>
                  <a:pt x="1922727" y="3690092"/>
                  <a:pt x="1950410" y="3822992"/>
                </a:cubicBezTo>
                <a:cubicBezTo>
                  <a:pt x="1985013" y="3829983"/>
                  <a:pt x="2026539" y="3829983"/>
                  <a:pt x="2061144" y="3829983"/>
                </a:cubicBezTo>
                <a:cubicBezTo>
                  <a:pt x="2102667" y="3829983"/>
                  <a:pt x="2144193" y="3829983"/>
                  <a:pt x="2178796" y="3822992"/>
                </a:cubicBezTo>
                <a:cubicBezTo>
                  <a:pt x="2206477" y="3690092"/>
                  <a:pt x="2241080" y="3564189"/>
                  <a:pt x="2282604" y="3445277"/>
                </a:cubicBezTo>
                <a:cubicBezTo>
                  <a:pt x="2220318" y="3487245"/>
                  <a:pt x="2144193" y="3508229"/>
                  <a:pt x="2061144" y="3508229"/>
                </a:cubicBezTo>
                <a:cubicBezTo>
                  <a:pt x="1985013" y="3508229"/>
                  <a:pt x="1908886" y="3487245"/>
                  <a:pt x="1846602" y="3445277"/>
                </a:cubicBezTo>
                <a:close/>
                <a:moveTo>
                  <a:pt x="1696991" y="3074736"/>
                </a:moveTo>
                <a:cubicBezTo>
                  <a:pt x="1696991" y="3109545"/>
                  <a:pt x="1703952" y="3151312"/>
                  <a:pt x="1710913" y="3186120"/>
                </a:cubicBezTo>
                <a:cubicBezTo>
                  <a:pt x="1738760" y="3220927"/>
                  <a:pt x="1759643" y="3262696"/>
                  <a:pt x="1773567" y="3297502"/>
                </a:cubicBezTo>
                <a:cubicBezTo>
                  <a:pt x="1843179" y="3381039"/>
                  <a:pt x="1947599" y="3436730"/>
                  <a:pt x="2058985" y="3436730"/>
                </a:cubicBezTo>
                <a:cubicBezTo>
                  <a:pt x="2177326" y="3436730"/>
                  <a:pt x="2281747" y="3381039"/>
                  <a:pt x="2351360" y="3297502"/>
                </a:cubicBezTo>
                <a:cubicBezTo>
                  <a:pt x="2365283" y="3262696"/>
                  <a:pt x="2386168" y="3220927"/>
                  <a:pt x="2407051" y="3186120"/>
                </a:cubicBezTo>
                <a:cubicBezTo>
                  <a:pt x="2420974" y="3151312"/>
                  <a:pt x="2427935" y="3109545"/>
                  <a:pt x="2427935" y="3074736"/>
                </a:cubicBezTo>
                <a:cubicBezTo>
                  <a:pt x="2427935" y="2872855"/>
                  <a:pt x="2260864" y="2705784"/>
                  <a:pt x="2058985" y="2705784"/>
                </a:cubicBezTo>
                <a:cubicBezTo>
                  <a:pt x="1864064" y="2705784"/>
                  <a:pt x="1696991" y="2872855"/>
                  <a:pt x="1696991" y="3074736"/>
                </a:cubicBezTo>
                <a:close/>
                <a:moveTo>
                  <a:pt x="1346480" y="2719346"/>
                </a:moveTo>
                <a:cubicBezTo>
                  <a:pt x="1457577" y="2817166"/>
                  <a:pt x="1547841" y="2928964"/>
                  <a:pt x="1631162" y="3047746"/>
                </a:cubicBezTo>
                <a:cubicBezTo>
                  <a:pt x="1645052" y="2817166"/>
                  <a:pt x="1832522" y="2635501"/>
                  <a:pt x="2061662" y="2635501"/>
                </a:cubicBezTo>
                <a:cubicBezTo>
                  <a:pt x="2297738" y="2635501"/>
                  <a:pt x="2485213" y="2817166"/>
                  <a:pt x="2499102" y="3047746"/>
                </a:cubicBezTo>
                <a:cubicBezTo>
                  <a:pt x="2575480" y="2935951"/>
                  <a:pt x="2665744" y="2824153"/>
                  <a:pt x="2769897" y="2733320"/>
                </a:cubicBezTo>
                <a:cubicBezTo>
                  <a:pt x="2762955" y="2740308"/>
                  <a:pt x="2749067" y="2747295"/>
                  <a:pt x="2742125" y="2754282"/>
                </a:cubicBezTo>
                <a:cubicBezTo>
                  <a:pt x="2624085" y="2495755"/>
                  <a:pt x="2367174" y="2321075"/>
                  <a:pt x="2061662" y="2321075"/>
                </a:cubicBezTo>
                <a:cubicBezTo>
                  <a:pt x="1763090" y="2321075"/>
                  <a:pt x="1506182" y="2495755"/>
                  <a:pt x="1388139" y="2754282"/>
                </a:cubicBezTo>
                <a:cubicBezTo>
                  <a:pt x="1374254" y="2740308"/>
                  <a:pt x="1360365" y="2726333"/>
                  <a:pt x="1346480" y="2719346"/>
                </a:cubicBezTo>
                <a:close/>
                <a:moveTo>
                  <a:pt x="1081459" y="2503644"/>
                </a:moveTo>
                <a:cubicBezTo>
                  <a:pt x="1164833" y="2566377"/>
                  <a:pt x="1255160" y="2629111"/>
                  <a:pt x="1331587" y="2705784"/>
                </a:cubicBezTo>
                <a:cubicBezTo>
                  <a:pt x="1470547" y="2433944"/>
                  <a:pt x="1741520" y="2252720"/>
                  <a:pt x="2061129" y="2252720"/>
                </a:cubicBezTo>
                <a:cubicBezTo>
                  <a:pt x="2380735" y="2252720"/>
                  <a:pt x="2658655" y="2433944"/>
                  <a:pt x="2797617" y="2705784"/>
                </a:cubicBezTo>
                <a:cubicBezTo>
                  <a:pt x="2874044" y="2629111"/>
                  <a:pt x="2957417" y="2566377"/>
                  <a:pt x="3047745" y="2503644"/>
                </a:cubicBezTo>
                <a:cubicBezTo>
                  <a:pt x="2853200" y="2162109"/>
                  <a:pt x="2484955" y="1932091"/>
                  <a:pt x="2061129" y="1932091"/>
                </a:cubicBezTo>
                <a:cubicBezTo>
                  <a:pt x="1644246" y="1932091"/>
                  <a:pt x="1276005" y="2162109"/>
                  <a:pt x="1081459" y="2503644"/>
                </a:cubicBezTo>
                <a:close/>
                <a:moveTo>
                  <a:pt x="735219" y="2330786"/>
                </a:moveTo>
                <a:cubicBezTo>
                  <a:pt x="832407" y="2365761"/>
                  <a:pt x="929595" y="2414723"/>
                  <a:pt x="1019841" y="2470682"/>
                </a:cubicBezTo>
                <a:cubicBezTo>
                  <a:pt x="1228101" y="2106958"/>
                  <a:pt x="1616846" y="1862141"/>
                  <a:pt x="2061135" y="1862141"/>
                </a:cubicBezTo>
                <a:cubicBezTo>
                  <a:pt x="2512357" y="1862141"/>
                  <a:pt x="2901104" y="2106958"/>
                  <a:pt x="3109363" y="2470682"/>
                </a:cubicBezTo>
                <a:cubicBezTo>
                  <a:pt x="3199604" y="2414723"/>
                  <a:pt x="3296793" y="2365761"/>
                  <a:pt x="3393981" y="2330786"/>
                </a:cubicBezTo>
                <a:cubicBezTo>
                  <a:pt x="3130187" y="1862141"/>
                  <a:pt x="2630369" y="1547383"/>
                  <a:pt x="2061135" y="1547383"/>
                </a:cubicBezTo>
                <a:cubicBezTo>
                  <a:pt x="1491893" y="1547383"/>
                  <a:pt x="999015" y="1862141"/>
                  <a:pt x="735219" y="2330786"/>
                </a:cubicBezTo>
                <a:close/>
                <a:moveTo>
                  <a:pt x="359056" y="2216191"/>
                </a:moveTo>
                <a:cubicBezTo>
                  <a:pt x="463134" y="2237070"/>
                  <a:pt x="567212" y="2264907"/>
                  <a:pt x="671290" y="2299703"/>
                </a:cubicBezTo>
                <a:cubicBezTo>
                  <a:pt x="941888" y="1805601"/>
                  <a:pt x="1462279" y="1478522"/>
                  <a:pt x="2058992" y="1478522"/>
                </a:cubicBezTo>
                <a:cubicBezTo>
                  <a:pt x="2662639" y="1478522"/>
                  <a:pt x="3183024" y="1805601"/>
                  <a:pt x="3453625" y="2299703"/>
                </a:cubicBezTo>
                <a:cubicBezTo>
                  <a:pt x="3557703" y="2264907"/>
                  <a:pt x="3661781" y="2237070"/>
                  <a:pt x="3765860" y="2216191"/>
                </a:cubicBezTo>
                <a:cubicBezTo>
                  <a:pt x="3453625" y="1589869"/>
                  <a:pt x="2808346" y="1158401"/>
                  <a:pt x="2058992" y="1158401"/>
                </a:cubicBezTo>
                <a:cubicBezTo>
                  <a:pt x="1316572" y="1158401"/>
                  <a:pt x="671290" y="1589869"/>
                  <a:pt x="359056" y="2216191"/>
                </a:cubicBezTo>
                <a:close/>
                <a:moveTo>
                  <a:pt x="7" y="3809854"/>
                </a:moveTo>
                <a:cubicBezTo>
                  <a:pt x="7" y="3809854"/>
                  <a:pt x="7" y="3809854"/>
                  <a:pt x="7" y="3740221"/>
                </a:cubicBezTo>
                <a:cubicBezTo>
                  <a:pt x="242226" y="3740221"/>
                  <a:pt x="436005" y="3935197"/>
                  <a:pt x="436005" y="4171950"/>
                </a:cubicBezTo>
                <a:cubicBezTo>
                  <a:pt x="436005" y="4171950"/>
                  <a:pt x="436005" y="4171950"/>
                  <a:pt x="366799" y="4171950"/>
                </a:cubicBezTo>
                <a:cubicBezTo>
                  <a:pt x="366799" y="3970011"/>
                  <a:pt x="200701" y="3809854"/>
                  <a:pt x="7" y="3809854"/>
                </a:cubicBezTo>
                <a:close/>
                <a:moveTo>
                  <a:pt x="5" y="2643084"/>
                </a:moveTo>
                <a:cubicBezTo>
                  <a:pt x="5" y="2643084"/>
                  <a:pt x="5" y="2643084"/>
                  <a:pt x="5" y="2573272"/>
                </a:cubicBezTo>
                <a:cubicBezTo>
                  <a:pt x="880391" y="2573272"/>
                  <a:pt x="1594407" y="3292326"/>
                  <a:pt x="1594407" y="4171948"/>
                </a:cubicBezTo>
                <a:cubicBezTo>
                  <a:pt x="1594407" y="4171948"/>
                  <a:pt x="1594407" y="4171948"/>
                  <a:pt x="1525085" y="4171948"/>
                </a:cubicBezTo>
                <a:cubicBezTo>
                  <a:pt x="1525085" y="3327232"/>
                  <a:pt x="838798" y="2643084"/>
                  <a:pt x="5" y="2643084"/>
                </a:cubicBezTo>
                <a:close/>
                <a:moveTo>
                  <a:pt x="2" y="3027747"/>
                </a:moveTo>
                <a:cubicBezTo>
                  <a:pt x="2" y="3027747"/>
                  <a:pt x="2" y="3027747"/>
                  <a:pt x="2" y="2957980"/>
                </a:cubicBezTo>
                <a:cubicBezTo>
                  <a:pt x="665062" y="2957980"/>
                  <a:pt x="1205426" y="3502170"/>
                  <a:pt x="1205426" y="4171947"/>
                </a:cubicBezTo>
                <a:cubicBezTo>
                  <a:pt x="1205426" y="4171947"/>
                  <a:pt x="1205426" y="4171947"/>
                  <a:pt x="1136149" y="4171947"/>
                </a:cubicBezTo>
                <a:cubicBezTo>
                  <a:pt x="1136149" y="3544033"/>
                  <a:pt x="623494" y="3027747"/>
                  <a:pt x="2" y="3027747"/>
                </a:cubicBezTo>
                <a:close/>
                <a:moveTo>
                  <a:pt x="2" y="3416878"/>
                </a:moveTo>
                <a:cubicBezTo>
                  <a:pt x="2" y="3416878"/>
                  <a:pt x="2" y="3416878"/>
                  <a:pt x="2" y="3346965"/>
                </a:cubicBezTo>
                <a:cubicBezTo>
                  <a:pt x="449734" y="3346965"/>
                  <a:pt x="816440" y="3717509"/>
                  <a:pt x="816440" y="4171951"/>
                </a:cubicBezTo>
                <a:cubicBezTo>
                  <a:pt x="816440" y="4171951"/>
                  <a:pt x="816440" y="4171951"/>
                  <a:pt x="747250" y="4171951"/>
                </a:cubicBezTo>
                <a:cubicBezTo>
                  <a:pt x="747250" y="3759457"/>
                  <a:pt x="415139" y="3416878"/>
                  <a:pt x="2" y="3416878"/>
                </a:cubicBezTo>
                <a:close/>
                <a:moveTo>
                  <a:pt x="0" y="2253408"/>
                </a:moveTo>
                <a:cubicBezTo>
                  <a:pt x="0" y="2253408"/>
                  <a:pt x="0" y="2253408"/>
                  <a:pt x="0" y="2183643"/>
                </a:cubicBezTo>
                <a:cubicBezTo>
                  <a:pt x="97179" y="2183643"/>
                  <a:pt x="194355" y="2190620"/>
                  <a:pt x="284593" y="2204573"/>
                </a:cubicBezTo>
                <a:cubicBezTo>
                  <a:pt x="312359" y="2155737"/>
                  <a:pt x="333185" y="2106903"/>
                  <a:pt x="360949" y="2065045"/>
                </a:cubicBezTo>
                <a:cubicBezTo>
                  <a:pt x="367890" y="2037138"/>
                  <a:pt x="374832" y="2009232"/>
                  <a:pt x="374832" y="1981325"/>
                </a:cubicBezTo>
                <a:cubicBezTo>
                  <a:pt x="374832" y="1772030"/>
                  <a:pt x="208239" y="1604595"/>
                  <a:pt x="0" y="1604595"/>
                </a:cubicBezTo>
                <a:cubicBezTo>
                  <a:pt x="0" y="1604595"/>
                  <a:pt x="0" y="1604595"/>
                  <a:pt x="0" y="1548783"/>
                </a:cubicBezTo>
                <a:cubicBezTo>
                  <a:pt x="229064" y="1548783"/>
                  <a:pt x="416478" y="1730171"/>
                  <a:pt x="423420" y="1960396"/>
                </a:cubicBezTo>
                <a:lnTo>
                  <a:pt x="415188" y="1977434"/>
                </a:lnTo>
                <a:lnTo>
                  <a:pt x="388715" y="2016209"/>
                </a:lnTo>
                <a:cubicBezTo>
                  <a:pt x="395657" y="2009232"/>
                  <a:pt x="402598" y="2000511"/>
                  <a:pt x="408671" y="1990918"/>
                </a:cubicBezTo>
                <a:lnTo>
                  <a:pt x="415188" y="1977434"/>
                </a:lnTo>
                <a:lnTo>
                  <a:pt x="454874" y="1919301"/>
                </a:lnTo>
                <a:cubicBezTo>
                  <a:pt x="524504" y="1824792"/>
                  <a:pt x="603895" y="1737149"/>
                  <a:pt x="687192" y="1653431"/>
                </a:cubicBezTo>
                <a:cubicBezTo>
                  <a:pt x="562248" y="1395300"/>
                  <a:pt x="305419" y="1220886"/>
                  <a:pt x="0" y="1220886"/>
                </a:cubicBezTo>
                <a:cubicBezTo>
                  <a:pt x="0" y="1220886"/>
                  <a:pt x="0" y="1220886"/>
                  <a:pt x="0" y="1165076"/>
                </a:cubicBezTo>
                <a:cubicBezTo>
                  <a:pt x="319302" y="1165076"/>
                  <a:pt x="590012" y="1346464"/>
                  <a:pt x="728841" y="1611573"/>
                </a:cubicBezTo>
                <a:cubicBezTo>
                  <a:pt x="721899" y="1611573"/>
                  <a:pt x="721899" y="1618548"/>
                  <a:pt x="721899" y="1618548"/>
                </a:cubicBezTo>
                <a:cubicBezTo>
                  <a:pt x="805196" y="1541805"/>
                  <a:pt x="895433" y="1472040"/>
                  <a:pt x="992613" y="1409254"/>
                </a:cubicBezTo>
                <a:cubicBezTo>
                  <a:pt x="791313" y="1060427"/>
                  <a:pt x="423421" y="830202"/>
                  <a:pt x="0" y="830202"/>
                </a:cubicBezTo>
                <a:cubicBezTo>
                  <a:pt x="0" y="830202"/>
                  <a:pt x="0" y="830202"/>
                  <a:pt x="0" y="774391"/>
                </a:cubicBezTo>
                <a:cubicBezTo>
                  <a:pt x="444245" y="774391"/>
                  <a:pt x="832963" y="1018568"/>
                  <a:pt x="1041201" y="1374371"/>
                </a:cubicBezTo>
                <a:cubicBezTo>
                  <a:pt x="1034262" y="1381348"/>
                  <a:pt x="1027318" y="1381348"/>
                  <a:pt x="1027318" y="1388325"/>
                </a:cubicBezTo>
                <a:cubicBezTo>
                  <a:pt x="1124499" y="1325535"/>
                  <a:pt x="1228619" y="1269722"/>
                  <a:pt x="1332740" y="1227864"/>
                </a:cubicBezTo>
                <a:cubicBezTo>
                  <a:pt x="1075911" y="760437"/>
                  <a:pt x="576130" y="439520"/>
                  <a:pt x="0" y="439520"/>
                </a:cubicBezTo>
                <a:cubicBezTo>
                  <a:pt x="0" y="439520"/>
                  <a:pt x="0" y="439520"/>
                  <a:pt x="0" y="383707"/>
                </a:cubicBezTo>
                <a:cubicBezTo>
                  <a:pt x="447716" y="383707"/>
                  <a:pt x="852485" y="572073"/>
                  <a:pt x="1141094" y="872280"/>
                </a:cubicBezTo>
                <a:lnTo>
                  <a:pt x="1386964" y="1205169"/>
                </a:lnTo>
                <a:lnTo>
                  <a:pt x="1381328" y="1206936"/>
                </a:lnTo>
                <a:cubicBezTo>
                  <a:pt x="1381328" y="1206936"/>
                  <a:pt x="1388270" y="1206936"/>
                  <a:pt x="1388270" y="1206936"/>
                </a:cubicBezTo>
                <a:lnTo>
                  <a:pt x="1386964" y="1205169"/>
                </a:lnTo>
                <a:lnTo>
                  <a:pt x="1542713" y="1156356"/>
                </a:lnTo>
                <a:cubicBezTo>
                  <a:pt x="1598246" y="1140657"/>
                  <a:pt x="1655509" y="1126704"/>
                  <a:pt x="1714511" y="1116240"/>
                </a:cubicBezTo>
                <a:cubicBezTo>
                  <a:pt x="1402154" y="488356"/>
                  <a:pt x="749664" y="55813"/>
                  <a:pt x="0" y="55813"/>
                </a:cubicBezTo>
                <a:cubicBezTo>
                  <a:pt x="0" y="55813"/>
                  <a:pt x="0" y="55813"/>
                  <a:pt x="1" y="0"/>
                </a:cubicBezTo>
                <a:cubicBezTo>
                  <a:pt x="777430" y="0"/>
                  <a:pt x="1450741" y="453472"/>
                  <a:pt x="1770040" y="1109263"/>
                </a:cubicBezTo>
                <a:cubicBezTo>
                  <a:pt x="1867220" y="1095310"/>
                  <a:pt x="1964395" y="1088333"/>
                  <a:pt x="2061577" y="1088333"/>
                </a:cubicBezTo>
                <a:cubicBezTo>
                  <a:pt x="2165699" y="1088333"/>
                  <a:pt x="2262875" y="1095310"/>
                  <a:pt x="2360055" y="1109263"/>
                </a:cubicBezTo>
                <a:cubicBezTo>
                  <a:pt x="2679353" y="453472"/>
                  <a:pt x="3352663" y="0"/>
                  <a:pt x="4130093" y="0"/>
                </a:cubicBezTo>
                <a:cubicBezTo>
                  <a:pt x="4907515" y="0"/>
                  <a:pt x="5580822" y="453472"/>
                  <a:pt x="5900124" y="1109263"/>
                </a:cubicBezTo>
                <a:cubicBezTo>
                  <a:pt x="5997300" y="1095310"/>
                  <a:pt x="6094480" y="1088333"/>
                  <a:pt x="6191660" y="1088333"/>
                </a:cubicBezTo>
                <a:cubicBezTo>
                  <a:pt x="6288836" y="1088333"/>
                  <a:pt x="6386016" y="1095310"/>
                  <a:pt x="6483194" y="1109263"/>
                </a:cubicBezTo>
                <a:cubicBezTo>
                  <a:pt x="6564754" y="945316"/>
                  <a:pt x="6667572" y="794013"/>
                  <a:pt x="6788069" y="659279"/>
                </a:cubicBezTo>
                <a:lnTo>
                  <a:pt x="6858000" y="590929"/>
                </a:lnTo>
                <a:lnTo>
                  <a:pt x="6858000" y="665019"/>
                </a:lnTo>
                <a:lnTo>
                  <a:pt x="6837626" y="684722"/>
                </a:lnTo>
                <a:cubicBezTo>
                  <a:pt x="6721405" y="813427"/>
                  <a:pt x="6622438" y="958029"/>
                  <a:pt x="6544306" y="1114826"/>
                </a:cubicBezTo>
                <a:cubicBezTo>
                  <a:pt x="6599865" y="1125283"/>
                  <a:pt x="6655428" y="1139219"/>
                  <a:pt x="6710987" y="1154897"/>
                </a:cubicBezTo>
                <a:lnTo>
                  <a:pt x="6858000" y="1199461"/>
                </a:lnTo>
                <a:lnTo>
                  <a:pt x="6858000" y="1277994"/>
                </a:lnTo>
                <a:lnTo>
                  <a:pt x="6857014" y="1277587"/>
                </a:lnTo>
                <a:cubicBezTo>
                  <a:pt x="6650057" y="1200537"/>
                  <a:pt x="6425941" y="1158401"/>
                  <a:pt x="6191656" y="1158401"/>
                </a:cubicBezTo>
                <a:cubicBezTo>
                  <a:pt x="5448886" y="1158401"/>
                  <a:pt x="4796362" y="1589869"/>
                  <a:pt x="4483984" y="2216191"/>
                </a:cubicBezTo>
                <a:cubicBezTo>
                  <a:pt x="4595052" y="2237070"/>
                  <a:pt x="4699178" y="2264907"/>
                  <a:pt x="4796362" y="2299703"/>
                </a:cubicBezTo>
                <a:cubicBezTo>
                  <a:pt x="5074031" y="1805602"/>
                  <a:pt x="5594664" y="1478522"/>
                  <a:pt x="6191656" y="1478522"/>
                </a:cubicBezTo>
                <a:cubicBezTo>
                  <a:pt x="6415527" y="1478522"/>
                  <a:pt x="6629638" y="1524518"/>
                  <a:pt x="6824102" y="1608068"/>
                </a:cubicBezTo>
                <a:lnTo>
                  <a:pt x="6858000" y="1625375"/>
                </a:lnTo>
                <a:lnTo>
                  <a:pt x="6858000" y="1704472"/>
                </a:lnTo>
                <a:lnTo>
                  <a:pt x="6794218" y="1671689"/>
                </a:lnTo>
                <a:cubicBezTo>
                  <a:pt x="6609244" y="1591646"/>
                  <a:pt x="6405338" y="1547383"/>
                  <a:pt x="6191660" y="1547383"/>
                </a:cubicBezTo>
                <a:cubicBezTo>
                  <a:pt x="5621848" y="1547383"/>
                  <a:pt x="5121526" y="1862142"/>
                  <a:pt x="4864415" y="2330786"/>
                </a:cubicBezTo>
                <a:cubicBezTo>
                  <a:pt x="4961701" y="2365761"/>
                  <a:pt x="5058984" y="2414723"/>
                  <a:pt x="5149321" y="2470682"/>
                </a:cubicBezTo>
                <a:cubicBezTo>
                  <a:pt x="5357790" y="2106958"/>
                  <a:pt x="5746928" y="1862142"/>
                  <a:pt x="6191660" y="1862142"/>
                </a:cubicBezTo>
                <a:cubicBezTo>
                  <a:pt x="6414024" y="1862142"/>
                  <a:pt x="6622491" y="1923347"/>
                  <a:pt x="6801425" y="2030016"/>
                </a:cubicBezTo>
                <a:lnTo>
                  <a:pt x="6858000" y="2068909"/>
                </a:lnTo>
                <a:lnTo>
                  <a:pt x="6858000" y="2149553"/>
                </a:lnTo>
                <a:lnTo>
                  <a:pt x="6770163" y="2089567"/>
                </a:lnTo>
                <a:cubicBezTo>
                  <a:pt x="6601035" y="1989515"/>
                  <a:pt x="6403286" y="1932092"/>
                  <a:pt x="6191660" y="1932092"/>
                </a:cubicBezTo>
                <a:cubicBezTo>
                  <a:pt x="5768404" y="1932092"/>
                  <a:pt x="5400660" y="2161780"/>
                  <a:pt x="5206379" y="2502834"/>
                </a:cubicBezTo>
                <a:cubicBezTo>
                  <a:pt x="5303521" y="2565478"/>
                  <a:pt x="5393719" y="2642041"/>
                  <a:pt x="5476984" y="2718604"/>
                </a:cubicBezTo>
                <a:cubicBezTo>
                  <a:pt x="5470045" y="2711646"/>
                  <a:pt x="5470045" y="2704685"/>
                  <a:pt x="5463107" y="2704685"/>
                </a:cubicBezTo>
                <a:cubicBezTo>
                  <a:pt x="5594941" y="2433233"/>
                  <a:pt x="5872484" y="2252265"/>
                  <a:pt x="6191660" y="2252265"/>
                </a:cubicBezTo>
                <a:cubicBezTo>
                  <a:pt x="6431040" y="2252265"/>
                  <a:pt x="6647003" y="2354060"/>
                  <a:pt x="6795640" y="2519476"/>
                </a:cubicBezTo>
                <a:lnTo>
                  <a:pt x="6858000" y="2599431"/>
                </a:lnTo>
                <a:lnTo>
                  <a:pt x="6858000" y="2733877"/>
                </a:lnTo>
                <a:lnTo>
                  <a:pt x="6818348" y="2661442"/>
                </a:lnTo>
                <a:cubicBezTo>
                  <a:pt x="6684845" y="2454815"/>
                  <a:pt x="6450456" y="2321075"/>
                  <a:pt x="6189521" y="2321075"/>
                </a:cubicBezTo>
                <a:cubicBezTo>
                  <a:pt x="5891305" y="2321075"/>
                  <a:pt x="5634703" y="2495755"/>
                  <a:pt x="5509869" y="2754282"/>
                </a:cubicBezTo>
                <a:cubicBezTo>
                  <a:pt x="5600025" y="2845115"/>
                  <a:pt x="5683250" y="2942935"/>
                  <a:pt x="5759538" y="3047746"/>
                </a:cubicBezTo>
                <a:cubicBezTo>
                  <a:pt x="5773407" y="2817166"/>
                  <a:pt x="5960659" y="2635501"/>
                  <a:pt x="6189521" y="2635501"/>
                </a:cubicBezTo>
                <a:cubicBezTo>
                  <a:pt x="6418383" y="2635501"/>
                  <a:pt x="6605634" y="2817166"/>
                  <a:pt x="6619503" y="3047746"/>
                </a:cubicBezTo>
                <a:cubicBezTo>
                  <a:pt x="6657646" y="2995341"/>
                  <a:pt x="6697524" y="2944683"/>
                  <a:pt x="6739135" y="2895772"/>
                </a:cubicBezTo>
                <a:lnTo>
                  <a:pt x="6858000" y="2766436"/>
                </a:lnTo>
                <a:lnTo>
                  <a:pt x="6858000" y="2867669"/>
                </a:lnTo>
                <a:lnTo>
                  <a:pt x="6782228" y="2951225"/>
                </a:lnTo>
                <a:cubicBezTo>
                  <a:pt x="6509116" y="3282797"/>
                  <a:pt x="6344368" y="3708009"/>
                  <a:pt x="6344368" y="4171947"/>
                </a:cubicBezTo>
                <a:cubicBezTo>
                  <a:pt x="6344368" y="4171947"/>
                  <a:pt x="6344368" y="4171947"/>
                  <a:pt x="6274955" y="4171947"/>
                </a:cubicBezTo>
                <a:cubicBezTo>
                  <a:pt x="6274955" y="4074278"/>
                  <a:pt x="6281895" y="3983581"/>
                  <a:pt x="6295776" y="3892887"/>
                </a:cubicBezTo>
                <a:cubicBezTo>
                  <a:pt x="6261072" y="3899864"/>
                  <a:pt x="6226365" y="3899864"/>
                  <a:pt x="6191660" y="3899864"/>
                </a:cubicBezTo>
                <a:cubicBezTo>
                  <a:pt x="6156951" y="3899864"/>
                  <a:pt x="6122246" y="3899864"/>
                  <a:pt x="6087539" y="3892887"/>
                </a:cubicBezTo>
                <a:cubicBezTo>
                  <a:pt x="6101421" y="3983581"/>
                  <a:pt x="6108363" y="4074278"/>
                  <a:pt x="6108363" y="4171947"/>
                </a:cubicBezTo>
                <a:cubicBezTo>
                  <a:pt x="6108363" y="4171947"/>
                  <a:pt x="6108363" y="4171947"/>
                  <a:pt x="6038949" y="4171947"/>
                </a:cubicBezTo>
                <a:cubicBezTo>
                  <a:pt x="6038949" y="3111517"/>
                  <a:pt x="5178225" y="2253408"/>
                  <a:pt x="4130092" y="2253408"/>
                </a:cubicBezTo>
                <a:cubicBezTo>
                  <a:pt x="3075010" y="2253408"/>
                  <a:pt x="2221228" y="3111517"/>
                  <a:pt x="2221228" y="4171947"/>
                </a:cubicBezTo>
                <a:cubicBezTo>
                  <a:pt x="2221228" y="4171947"/>
                  <a:pt x="2221228" y="4171947"/>
                  <a:pt x="2151816" y="4171947"/>
                </a:cubicBezTo>
                <a:cubicBezTo>
                  <a:pt x="2151816" y="4074278"/>
                  <a:pt x="2158757" y="3983581"/>
                  <a:pt x="2172638" y="3892887"/>
                </a:cubicBezTo>
                <a:cubicBezTo>
                  <a:pt x="2137933" y="3899864"/>
                  <a:pt x="2103224" y="3899864"/>
                  <a:pt x="2061576" y="3899864"/>
                </a:cubicBezTo>
                <a:cubicBezTo>
                  <a:pt x="2026868" y="3899864"/>
                  <a:pt x="1992161" y="3899864"/>
                  <a:pt x="1957454" y="3892887"/>
                </a:cubicBezTo>
                <a:cubicBezTo>
                  <a:pt x="1971337" y="3983581"/>
                  <a:pt x="1978280" y="4074278"/>
                  <a:pt x="1978280" y="4171947"/>
                </a:cubicBezTo>
                <a:cubicBezTo>
                  <a:pt x="1978280" y="4171947"/>
                  <a:pt x="1978280" y="4171947"/>
                  <a:pt x="1908866" y="4171947"/>
                </a:cubicBezTo>
                <a:cubicBezTo>
                  <a:pt x="1908866" y="3111517"/>
                  <a:pt x="1055085" y="2253408"/>
                  <a:pt x="0" y="2253408"/>
                </a:cubicBezTo>
                <a:close/>
              </a:path>
            </a:pathLst>
          </a:custGeom>
          <a:gradFill>
            <a:gsLst>
              <a:gs pos="40000">
                <a:schemeClr val="accent1">
                  <a:alpha val="25000"/>
                </a:schemeClr>
              </a:gs>
              <a:gs pos="20000">
                <a:schemeClr val="accent1">
                  <a:alpha val="15000"/>
                </a:schemeClr>
              </a:gs>
              <a:gs pos="0">
                <a:schemeClr val="accent1">
                  <a:alpha val="5000"/>
                </a:schemeClr>
              </a:gs>
              <a:gs pos="60000">
                <a:schemeClr val="accent1">
                  <a:alpha val="35000"/>
                </a:schemeClr>
              </a:gs>
              <a:gs pos="80000">
                <a:schemeClr val="accent1">
                  <a:alpha val="45000"/>
                </a:schemeClr>
              </a:gs>
              <a:gs pos="100000">
                <a:schemeClr val="accent1">
                  <a:alpha val="50000"/>
                </a:schemeClr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56" name="Group 155"/>
          <p:cNvGrpSpPr/>
          <p:nvPr/>
        </p:nvGrpSpPr>
        <p:grpSpPr>
          <a:xfrm>
            <a:off x="5701351" y="-674573"/>
            <a:ext cx="1733046" cy="1733046"/>
            <a:chOff x="4019550" y="500204"/>
            <a:chExt cx="1562100" cy="1562100"/>
          </a:xfrm>
        </p:grpSpPr>
        <p:sp>
          <p:nvSpPr>
            <p:cNvPr id="157" name="Oval 156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8" name="Oval 157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9" name="Oval 158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851" y="1143000"/>
            <a:ext cx="4762500" cy="5715000"/>
          </a:xfrm>
          <a:prstGeom prst="rect">
            <a:avLst/>
          </a:prstGeom>
        </p:spPr>
      </p:pic>
      <p:sp>
        <p:nvSpPr>
          <p:cNvPr id="29" name="矩形: 圆角 28"/>
          <p:cNvSpPr/>
          <p:nvPr/>
        </p:nvSpPr>
        <p:spPr>
          <a:xfrm>
            <a:off x="8666316" y="5081539"/>
            <a:ext cx="1496595" cy="329300"/>
          </a:xfrm>
          <a:prstGeom prst="roundRect">
            <a:avLst>
              <a:gd name="adj" fmla="val 26269"/>
            </a:avLst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PPT818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0" name="矩形: 圆角 29"/>
          <p:cNvSpPr/>
          <p:nvPr/>
        </p:nvSpPr>
        <p:spPr>
          <a:xfrm>
            <a:off x="10507845" y="5086282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20XX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6375400" y="2508707"/>
            <a:ext cx="5406695" cy="1229725"/>
            <a:chOff x="2253582" y="2838907"/>
            <a:chExt cx="5406695" cy="1229725"/>
          </a:xfrm>
        </p:grpSpPr>
        <p:sp>
          <p:nvSpPr>
            <p:cNvPr id="32" name="矩形 31"/>
            <p:cNvSpPr/>
            <p:nvPr/>
          </p:nvSpPr>
          <p:spPr bwMode="auto">
            <a:xfrm>
              <a:off x="2253582" y="2838907"/>
              <a:ext cx="5287905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zh-CN" altLang="en-US" sz="4400" b="1" kern="100" dirty="0">
                  <a:cs typeface="+mn-ea"/>
                  <a:sym typeface="+mn-lt"/>
                </a:rPr>
                <a:t>感谢各位的聆听</a:t>
              </a:r>
            </a:p>
          </p:txBody>
        </p:sp>
        <p:sp>
          <p:nvSpPr>
            <p:cNvPr id="33" name="矩形 32"/>
            <p:cNvSpPr/>
            <p:nvPr/>
          </p:nvSpPr>
          <p:spPr>
            <a:xfrm>
              <a:off x="41875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数学九年级上册</a:t>
              </a:r>
            </a:p>
          </p:txBody>
        </p:sp>
        <p:cxnSp>
          <p:nvCxnSpPr>
            <p:cNvPr id="34" name="直接连接符 33"/>
            <p:cNvCxnSpPr/>
            <p:nvPr/>
          </p:nvCxnSpPr>
          <p:spPr>
            <a:xfrm>
              <a:off x="2253582" y="3577843"/>
              <a:ext cx="528790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5" name="矩形 34"/>
          <p:cNvSpPr/>
          <p:nvPr/>
        </p:nvSpPr>
        <p:spPr bwMode="auto">
          <a:xfrm>
            <a:off x="8798417" y="1863756"/>
            <a:ext cx="28648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第二十三章 旋转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6705225" y="37773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5" grpId="0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前 言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83885" y="1541073"/>
            <a:ext cx="4663881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学习目标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83885" y="2514990"/>
            <a:ext cx="10348517" cy="1016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掌握在直角坐标系中关于原点对称的点的坐标的关系。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掌握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P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y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）关于原点的对称点为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P′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-x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-y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）的运用。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83885" y="3919345"/>
            <a:ext cx="4663881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重点难点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83884" y="4893262"/>
            <a:ext cx="10493715" cy="112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重点：</a:t>
            </a:r>
            <a:r>
              <a:rPr lang="zh-CN" altLang="en-US" sz="2000" dirty="0">
                <a:cs typeface="+mn-ea"/>
                <a:sym typeface="+mn-lt"/>
              </a:rPr>
              <a:t>探索关于原点对称的点的坐标规律。</a:t>
            </a:r>
            <a:endParaRPr lang="en-US" altLang="zh-CN" sz="2000" dirty="0"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难点：</a:t>
            </a:r>
            <a:r>
              <a:rPr lang="zh-CN" altLang="en-US" sz="2000" dirty="0">
                <a:cs typeface="+mn-ea"/>
                <a:sym typeface="+mn-lt"/>
              </a:rPr>
              <a:t>关于原点对称的点的坐标规律的理解和运用。</a:t>
            </a:r>
            <a:endParaRPr lang="en-US" altLang="zh-CN" sz="2000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070" y="440282"/>
            <a:ext cx="6468733" cy="5977437"/>
          </a:xfrm>
          <a:prstGeom prst="rect">
            <a:avLst/>
          </a:prstGeom>
        </p:spPr>
      </p:pic>
      <p:sp>
        <p:nvSpPr>
          <p:cNvPr id="21" name="矩形 20"/>
          <p:cNvSpPr/>
          <p:nvPr/>
        </p:nvSpPr>
        <p:spPr>
          <a:xfrm>
            <a:off x="571729" y="2073329"/>
            <a:ext cx="4399096" cy="246625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914400">
              <a:lnSpc>
                <a:spcPct val="200000"/>
              </a:lnSpc>
              <a:spcBef>
                <a:spcPct val="50000"/>
              </a:spcBef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     在直角坐标系中，已知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A（4，0）、B（0，</a:t>
            </a:r>
            <a:r>
              <a:rPr lang="en-US" altLang="zh-CN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－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3）、C（</a:t>
            </a:r>
            <a:r>
              <a:rPr lang="en-US" altLang="zh-CN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6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，</a:t>
            </a:r>
            <a:r>
              <a:rPr lang="en-US" altLang="zh-CN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5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）、D（</a:t>
            </a:r>
            <a:r>
              <a:rPr lang="en-US" altLang="zh-CN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－3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，</a:t>
            </a:r>
            <a:r>
              <a:rPr lang="en-US" altLang="zh-CN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4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）</a:t>
            </a: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，作出A、B、C、D点关于原点O的中心对称点，并写出它们的坐标。</a:t>
            </a:r>
          </a:p>
        </p:txBody>
      </p:sp>
      <p:sp>
        <p:nvSpPr>
          <p:cNvPr id="23" name="椭圆 22"/>
          <p:cNvSpPr/>
          <p:nvPr/>
        </p:nvSpPr>
        <p:spPr>
          <a:xfrm>
            <a:off x="9782177" y="3475806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8275988" y="4488632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10517538" y="1745953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7101238" y="2077752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9803162" y="3075624"/>
            <a:ext cx="13898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A</a:t>
            </a:r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(4,0)</a:t>
            </a:r>
            <a:endParaRPr lang="zh-CN" altLang="en-US" sz="213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8430322" y="4488631"/>
            <a:ext cx="1165233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2135" dirty="0">
                <a:solidFill>
                  <a:prstClr val="black"/>
                </a:solidFill>
                <a:cs typeface="+mn-ea"/>
                <a:sym typeface="+mn-lt"/>
              </a:rPr>
              <a:t>B(0,-3)</a:t>
            </a:r>
            <a:endParaRPr lang="zh-CN" altLang="en-US" sz="213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0412978" y="1190285"/>
            <a:ext cx="10452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C(6,5)</a:t>
            </a:r>
            <a:endParaRPr lang="zh-CN" altLang="en-US" sz="213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6619723" y="1507206"/>
            <a:ext cx="14027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D(-3,4)</a:t>
            </a:r>
            <a:endParaRPr lang="zh-CN" altLang="en-US" sz="213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cxnSp>
        <p:nvCxnSpPr>
          <p:cNvPr id="34" name="直接连接符 33"/>
          <p:cNvCxnSpPr/>
          <p:nvPr/>
        </p:nvCxnSpPr>
        <p:spPr>
          <a:xfrm flipH="1">
            <a:off x="5908675" y="3568065"/>
            <a:ext cx="3981451" cy="0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6" name="弧形 35"/>
          <p:cNvSpPr/>
          <p:nvPr/>
        </p:nvSpPr>
        <p:spPr>
          <a:xfrm rot="12648184">
            <a:off x="6808950" y="3209068"/>
            <a:ext cx="504825" cy="533475"/>
          </a:xfrm>
          <a:prstGeom prst="arc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6736961" y="3489961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5705475" y="3069732"/>
            <a:ext cx="1072571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2135" b="1" dirty="0">
                <a:solidFill>
                  <a:srgbClr val="FF0000"/>
                </a:solidFill>
                <a:cs typeface="+mn-ea"/>
                <a:sym typeface="+mn-lt"/>
              </a:rPr>
              <a:t>A’(-4,0)</a:t>
            </a:r>
            <a:endParaRPr lang="zh-CN" altLang="en-US" sz="21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cxnSp>
        <p:nvCxnSpPr>
          <p:cNvPr id="39" name="直接连接符 38"/>
          <p:cNvCxnSpPr>
            <a:stCxn id="24" idx="0"/>
          </p:cNvCxnSpPr>
          <p:nvPr/>
        </p:nvCxnSpPr>
        <p:spPr>
          <a:xfrm flipV="1">
            <a:off x="8361712" y="2506134"/>
            <a:ext cx="0" cy="1982497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3" name="弧形 42"/>
          <p:cNvSpPr/>
          <p:nvPr/>
        </p:nvSpPr>
        <p:spPr>
          <a:xfrm rot="17728470">
            <a:off x="8177912" y="2475668"/>
            <a:ext cx="504825" cy="533475"/>
          </a:xfrm>
          <a:prstGeom prst="arc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4" name="椭圆 43"/>
          <p:cNvSpPr/>
          <p:nvPr/>
        </p:nvSpPr>
        <p:spPr>
          <a:xfrm>
            <a:off x="8258874" y="2428029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8361711" y="2215889"/>
            <a:ext cx="1072571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2135" b="1" dirty="0">
                <a:solidFill>
                  <a:srgbClr val="FF0000"/>
                </a:solidFill>
                <a:cs typeface="+mn-ea"/>
                <a:sym typeface="+mn-lt"/>
              </a:rPr>
              <a:t>B’(0,3)</a:t>
            </a:r>
            <a:endParaRPr lang="zh-CN" altLang="en-US" sz="21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cxnSp>
        <p:nvCxnSpPr>
          <p:cNvPr id="46" name="直接连接符 45"/>
          <p:cNvCxnSpPr/>
          <p:nvPr/>
        </p:nvCxnSpPr>
        <p:spPr>
          <a:xfrm flipH="1">
            <a:off x="5431306" y="1880360"/>
            <a:ext cx="5121689" cy="3846011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9" name="弧形 48"/>
          <p:cNvSpPr/>
          <p:nvPr/>
        </p:nvSpPr>
        <p:spPr>
          <a:xfrm rot="12648184">
            <a:off x="6060996" y="4986699"/>
            <a:ext cx="504825" cy="533475"/>
          </a:xfrm>
          <a:prstGeom prst="arc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1" name="椭圆 50"/>
          <p:cNvSpPr/>
          <p:nvPr/>
        </p:nvSpPr>
        <p:spPr>
          <a:xfrm>
            <a:off x="5965346" y="5175332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5833332" y="5521880"/>
            <a:ext cx="1072571" cy="748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2135" b="1" dirty="0">
                <a:solidFill>
                  <a:srgbClr val="FF0000"/>
                </a:solidFill>
                <a:cs typeface="+mn-ea"/>
                <a:sym typeface="+mn-lt"/>
              </a:rPr>
              <a:t>C’(-6,-5)</a:t>
            </a:r>
            <a:endParaRPr lang="zh-CN" altLang="en-US" sz="21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cxnSp>
        <p:nvCxnSpPr>
          <p:cNvPr id="53" name="直接连接符 52"/>
          <p:cNvCxnSpPr/>
          <p:nvPr/>
        </p:nvCxnSpPr>
        <p:spPr>
          <a:xfrm>
            <a:off x="7207221" y="2146189"/>
            <a:ext cx="2641481" cy="3252401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5" name="弧形 54"/>
          <p:cNvSpPr/>
          <p:nvPr/>
        </p:nvSpPr>
        <p:spPr>
          <a:xfrm rot="5640755">
            <a:off x="9002697" y="4492352"/>
            <a:ext cx="504825" cy="533475"/>
          </a:xfrm>
          <a:prstGeom prst="arc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6" name="椭圆 55"/>
          <p:cNvSpPr/>
          <p:nvPr/>
        </p:nvSpPr>
        <p:spPr>
          <a:xfrm>
            <a:off x="9349680" y="4854594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9607099" y="4630597"/>
            <a:ext cx="1585932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2135" b="1" dirty="0">
                <a:solidFill>
                  <a:srgbClr val="FF0000"/>
                </a:solidFill>
                <a:cs typeface="+mn-ea"/>
                <a:sym typeface="+mn-lt"/>
              </a:rPr>
              <a:t>D’(3,-4)</a:t>
            </a:r>
            <a:endParaRPr lang="zh-CN" altLang="en-US" sz="21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1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情景思考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/>
      <p:bldP spid="43" grpId="0" animBg="1"/>
      <p:bldP spid="44" grpId="0" animBg="1"/>
      <p:bldP spid="45" grpId="0"/>
      <p:bldP spid="49" grpId="0" animBg="1"/>
      <p:bldP spid="51" grpId="0" animBg="1"/>
      <p:bldP spid="52" grpId="0"/>
      <p:bldP spid="55" grpId="0" animBg="1"/>
      <p:bldP spid="56" grpId="0" animBg="1"/>
      <p:bldP spid="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070" y="440282"/>
            <a:ext cx="6468733" cy="5977437"/>
          </a:xfrm>
          <a:prstGeom prst="rect">
            <a:avLst/>
          </a:prstGeom>
        </p:spPr>
      </p:pic>
      <p:sp>
        <p:nvSpPr>
          <p:cNvPr id="23" name="椭圆 22"/>
          <p:cNvSpPr/>
          <p:nvPr/>
        </p:nvSpPr>
        <p:spPr>
          <a:xfrm>
            <a:off x="9782177" y="3475806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8275988" y="4488632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10517538" y="1745953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7101238" y="2077752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9803162" y="3075624"/>
            <a:ext cx="13898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A</a:t>
            </a:r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(4,0)</a:t>
            </a:r>
            <a:endParaRPr lang="zh-CN" altLang="en-US" sz="213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8430322" y="4488631"/>
            <a:ext cx="1165233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2135" dirty="0">
                <a:solidFill>
                  <a:prstClr val="black"/>
                </a:solidFill>
                <a:cs typeface="+mn-ea"/>
                <a:sym typeface="+mn-lt"/>
              </a:rPr>
              <a:t>B(0,-3)</a:t>
            </a:r>
            <a:endParaRPr lang="zh-CN" altLang="en-US" sz="213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0412978" y="1190285"/>
            <a:ext cx="10452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C(6,5)</a:t>
            </a:r>
            <a:endParaRPr lang="zh-CN" altLang="en-US" sz="213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6589402" y="1438249"/>
            <a:ext cx="14027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D(-3,4)</a:t>
            </a:r>
            <a:endParaRPr lang="zh-CN" altLang="en-US" sz="213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cxnSp>
        <p:nvCxnSpPr>
          <p:cNvPr id="34" name="直接连接符 33"/>
          <p:cNvCxnSpPr/>
          <p:nvPr/>
        </p:nvCxnSpPr>
        <p:spPr>
          <a:xfrm flipH="1">
            <a:off x="5908675" y="3568065"/>
            <a:ext cx="3981451" cy="0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6" name="弧形 35"/>
          <p:cNvSpPr/>
          <p:nvPr/>
        </p:nvSpPr>
        <p:spPr>
          <a:xfrm rot="12648184">
            <a:off x="6808950" y="3209068"/>
            <a:ext cx="504825" cy="533475"/>
          </a:xfrm>
          <a:prstGeom prst="arc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6736961" y="3489961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5705475" y="3069732"/>
            <a:ext cx="1072571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2135" b="1" dirty="0">
                <a:solidFill>
                  <a:srgbClr val="FF0000"/>
                </a:solidFill>
                <a:cs typeface="+mn-ea"/>
                <a:sym typeface="+mn-lt"/>
              </a:rPr>
              <a:t>A’(-4,0)</a:t>
            </a:r>
            <a:endParaRPr lang="zh-CN" altLang="en-US" sz="21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cxnSp>
        <p:nvCxnSpPr>
          <p:cNvPr id="39" name="直接连接符 38"/>
          <p:cNvCxnSpPr>
            <a:stCxn id="24" idx="0"/>
          </p:cNvCxnSpPr>
          <p:nvPr/>
        </p:nvCxnSpPr>
        <p:spPr>
          <a:xfrm flipV="1">
            <a:off x="8361712" y="2506134"/>
            <a:ext cx="0" cy="1982497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3" name="弧形 42"/>
          <p:cNvSpPr/>
          <p:nvPr/>
        </p:nvSpPr>
        <p:spPr>
          <a:xfrm rot="17728470">
            <a:off x="8177912" y="2475668"/>
            <a:ext cx="504825" cy="533475"/>
          </a:xfrm>
          <a:prstGeom prst="arc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4" name="椭圆 43"/>
          <p:cNvSpPr/>
          <p:nvPr/>
        </p:nvSpPr>
        <p:spPr>
          <a:xfrm>
            <a:off x="8258874" y="2428029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8361711" y="2215889"/>
            <a:ext cx="1072571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2135" b="1" dirty="0">
                <a:solidFill>
                  <a:srgbClr val="FF0000"/>
                </a:solidFill>
                <a:cs typeface="+mn-ea"/>
                <a:sym typeface="+mn-lt"/>
              </a:rPr>
              <a:t>B’(0,3)</a:t>
            </a:r>
            <a:endParaRPr lang="zh-CN" altLang="en-US" sz="21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cxnSp>
        <p:nvCxnSpPr>
          <p:cNvPr id="46" name="直接连接符 45"/>
          <p:cNvCxnSpPr/>
          <p:nvPr/>
        </p:nvCxnSpPr>
        <p:spPr>
          <a:xfrm flipH="1">
            <a:off x="5431306" y="1880360"/>
            <a:ext cx="5121689" cy="3846011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9" name="弧形 48"/>
          <p:cNvSpPr/>
          <p:nvPr/>
        </p:nvSpPr>
        <p:spPr>
          <a:xfrm rot="12648184">
            <a:off x="6060996" y="4986699"/>
            <a:ext cx="504825" cy="533475"/>
          </a:xfrm>
          <a:prstGeom prst="arc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1" name="椭圆 50"/>
          <p:cNvSpPr/>
          <p:nvPr/>
        </p:nvSpPr>
        <p:spPr>
          <a:xfrm>
            <a:off x="5965346" y="5175332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5833332" y="5521880"/>
            <a:ext cx="1072571" cy="748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2135" b="1" dirty="0">
                <a:solidFill>
                  <a:srgbClr val="FF0000"/>
                </a:solidFill>
                <a:cs typeface="+mn-ea"/>
                <a:sym typeface="+mn-lt"/>
              </a:rPr>
              <a:t>C’(-6,-5)</a:t>
            </a:r>
            <a:endParaRPr lang="zh-CN" altLang="en-US" sz="21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cxnSp>
        <p:nvCxnSpPr>
          <p:cNvPr id="53" name="直接连接符 52"/>
          <p:cNvCxnSpPr/>
          <p:nvPr/>
        </p:nvCxnSpPr>
        <p:spPr>
          <a:xfrm>
            <a:off x="7207221" y="2146189"/>
            <a:ext cx="2641481" cy="3252401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5" name="弧形 54"/>
          <p:cNvSpPr/>
          <p:nvPr/>
        </p:nvSpPr>
        <p:spPr>
          <a:xfrm rot="5640755">
            <a:off x="9002697" y="4492352"/>
            <a:ext cx="504825" cy="533475"/>
          </a:xfrm>
          <a:prstGeom prst="arc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6" name="椭圆 55"/>
          <p:cNvSpPr/>
          <p:nvPr/>
        </p:nvSpPr>
        <p:spPr>
          <a:xfrm>
            <a:off x="9349680" y="4854594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9607099" y="4630597"/>
            <a:ext cx="1585932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2135" b="1" dirty="0">
                <a:solidFill>
                  <a:srgbClr val="FF0000"/>
                </a:solidFill>
                <a:cs typeface="+mn-ea"/>
                <a:sym typeface="+mn-lt"/>
              </a:rPr>
              <a:t>D’(3,-4)</a:t>
            </a:r>
            <a:endParaRPr lang="zh-CN" altLang="en-US" sz="21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26173" y="1261655"/>
            <a:ext cx="5321256" cy="1696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lnSpc>
                <a:spcPct val="150000"/>
              </a:lnSpc>
            </a:pPr>
            <a:r>
              <a:rPr lang="zh-CN" altLang="en-US" sz="2400" b="1" dirty="0">
                <a:cs typeface="+mn-ea"/>
                <a:sym typeface="+mn-lt"/>
              </a:rPr>
              <a:t>点</a:t>
            </a:r>
            <a:r>
              <a:rPr lang="en-US" altLang="zh-CN" sz="2400" b="1" dirty="0">
                <a:cs typeface="+mn-ea"/>
                <a:sym typeface="+mn-lt"/>
              </a:rPr>
              <a:t>A’,B’, C’, D’</a:t>
            </a:r>
            <a:r>
              <a:rPr lang="zh-CN" altLang="en-US" sz="2400" b="1" dirty="0">
                <a:cs typeface="+mn-ea"/>
                <a:sym typeface="+mn-lt"/>
              </a:rPr>
              <a:t>的坐标</a:t>
            </a:r>
            <a:r>
              <a:rPr lang="zh-CN" altLang="en-US" sz="2400" dirty="0">
                <a:cs typeface="+mn-ea"/>
                <a:sym typeface="+mn-lt"/>
              </a:rPr>
              <a:t>与</a:t>
            </a:r>
            <a:endParaRPr lang="en-US" altLang="zh-CN" sz="2400" dirty="0">
              <a:cs typeface="+mn-ea"/>
              <a:sym typeface="+mn-lt"/>
            </a:endParaRPr>
          </a:p>
          <a:p>
            <a:pPr algn="ctr" defTabSz="914400"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已知点</a:t>
            </a:r>
            <a:r>
              <a:rPr lang="en-US" altLang="zh-CN" sz="2400" dirty="0">
                <a:cs typeface="+mn-ea"/>
                <a:sym typeface="+mn-lt"/>
              </a:rPr>
              <a:t>A,</a:t>
            </a:r>
            <a:r>
              <a:rPr lang="zh-CN" altLang="en-US" sz="2400" dirty="0">
                <a:cs typeface="+mn-ea"/>
                <a:sym typeface="+mn-lt"/>
              </a:rPr>
              <a:t>，</a:t>
            </a:r>
            <a:r>
              <a:rPr lang="en-US" altLang="zh-CN" sz="2400" dirty="0">
                <a:cs typeface="+mn-ea"/>
                <a:sym typeface="+mn-lt"/>
              </a:rPr>
              <a:t>B</a:t>
            </a:r>
            <a:r>
              <a:rPr lang="zh-CN" altLang="en-US" sz="2400" dirty="0">
                <a:cs typeface="+mn-ea"/>
                <a:sym typeface="+mn-lt"/>
              </a:rPr>
              <a:t>，</a:t>
            </a:r>
            <a:r>
              <a:rPr lang="en-US" altLang="zh-CN" sz="2400" dirty="0">
                <a:cs typeface="+mn-ea"/>
                <a:sym typeface="+mn-lt"/>
              </a:rPr>
              <a:t>C</a:t>
            </a:r>
            <a:r>
              <a:rPr lang="zh-CN" altLang="en-US" sz="2400" dirty="0">
                <a:cs typeface="+mn-ea"/>
                <a:sym typeface="+mn-lt"/>
              </a:rPr>
              <a:t>，</a:t>
            </a:r>
            <a:r>
              <a:rPr lang="en-US" altLang="zh-CN" sz="2400" dirty="0">
                <a:cs typeface="+mn-ea"/>
                <a:sym typeface="+mn-lt"/>
              </a:rPr>
              <a:t>D</a:t>
            </a:r>
            <a:r>
              <a:rPr lang="zh-CN" altLang="en-US" sz="2400" dirty="0">
                <a:cs typeface="+mn-ea"/>
                <a:sym typeface="+mn-lt"/>
              </a:rPr>
              <a:t>的坐标有什么关系</a:t>
            </a:r>
            <a:r>
              <a:rPr lang="en-US" altLang="zh-CN" sz="2400" dirty="0">
                <a:cs typeface="+mn-ea"/>
                <a:sym typeface="+mn-lt"/>
              </a:rPr>
              <a:t>?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7015" y="3309864"/>
            <a:ext cx="195598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A（ 4， 0）</a:t>
            </a:r>
            <a:endParaRPr lang="en-US" altLang="zh-CN" sz="2400" b="1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  <a:p>
            <a:pPr defTabSz="914400"/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B（ 0，</a:t>
            </a:r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-</a:t>
            </a:r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3）</a:t>
            </a:r>
            <a:endParaRPr lang="en-US" altLang="zh-CN" sz="2400" b="1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  <a:p>
            <a:pPr defTabSz="914400"/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C（ </a:t>
            </a:r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6</a:t>
            </a:r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， </a:t>
            </a:r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5</a:t>
            </a:r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）</a:t>
            </a:r>
            <a:endParaRPr lang="en-US" altLang="zh-CN" sz="2400" b="1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  <a:p>
            <a:pPr defTabSz="914400"/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D（</a:t>
            </a:r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-3</a:t>
            </a:r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， </a:t>
            </a:r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4</a:t>
            </a:r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）</a:t>
            </a:r>
            <a:endParaRPr lang="zh-CN" altLang="en-US" sz="213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箭头: 上弧形 5"/>
          <p:cNvSpPr/>
          <p:nvPr/>
        </p:nvSpPr>
        <p:spPr>
          <a:xfrm>
            <a:off x="1376203" y="2962587"/>
            <a:ext cx="1944268" cy="400676"/>
          </a:xfrm>
          <a:prstGeom prst="curved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112153" y="2406158"/>
            <a:ext cx="278140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135" b="1" dirty="0">
                <a:solidFill>
                  <a:prstClr val="black"/>
                </a:solidFill>
                <a:cs typeface="+mn-ea"/>
                <a:sym typeface="+mn-lt"/>
              </a:rPr>
              <a:t>关于原点中心对称</a:t>
            </a:r>
          </a:p>
        </p:txBody>
      </p:sp>
      <p:sp>
        <p:nvSpPr>
          <p:cNvPr id="40" name="矩形 39"/>
          <p:cNvSpPr/>
          <p:nvPr/>
        </p:nvSpPr>
        <p:spPr>
          <a:xfrm>
            <a:off x="2230413" y="3325409"/>
            <a:ext cx="207781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A</a:t>
            </a:r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’</a:t>
            </a:r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（</a:t>
            </a:r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-</a:t>
            </a:r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4， 0）</a:t>
            </a:r>
            <a:endParaRPr lang="en-US" altLang="zh-CN" sz="2400" b="1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  <a:p>
            <a:pPr defTabSz="914400"/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B</a:t>
            </a:r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’</a:t>
            </a:r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（ 0，</a:t>
            </a:r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 </a:t>
            </a:r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3）</a:t>
            </a:r>
            <a:endParaRPr lang="en-US" altLang="zh-CN" sz="2400" b="1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  <a:p>
            <a:pPr defTabSz="914400"/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C</a:t>
            </a:r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’</a:t>
            </a:r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（</a:t>
            </a:r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-6</a:t>
            </a:r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，</a:t>
            </a:r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-5</a:t>
            </a:r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）</a:t>
            </a:r>
            <a:endParaRPr lang="en-US" altLang="zh-CN" sz="2400" b="1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  <a:p>
            <a:pPr defTabSz="914400"/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D</a:t>
            </a:r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’</a:t>
            </a:r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（</a:t>
            </a:r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 3</a:t>
            </a:r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，</a:t>
            </a:r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-4</a:t>
            </a:r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）</a:t>
            </a:r>
            <a:endParaRPr lang="zh-CN" altLang="en-US" sz="213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2" name="左大括号 21"/>
          <p:cNvSpPr/>
          <p:nvPr/>
        </p:nvSpPr>
        <p:spPr>
          <a:xfrm rot="16200000">
            <a:off x="2025349" y="3827089"/>
            <a:ext cx="89755" cy="2422032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0" name="左大括号 49"/>
          <p:cNvSpPr/>
          <p:nvPr/>
        </p:nvSpPr>
        <p:spPr>
          <a:xfrm rot="5400000">
            <a:off x="2759757" y="2173744"/>
            <a:ext cx="89755" cy="2422032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810513" y="5287600"/>
            <a:ext cx="2529857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135" b="1" dirty="0">
                <a:cs typeface="+mn-ea"/>
                <a:sym typeface="+mn-lt"/>
              </a:rPr>
              <a:t>横坐标互为相反数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2736069" y="2857564"/>
            <a:ext cx="2529857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135" b="1" dirty="0">
                <a:cs typeface="+mn-ea"/>
                <a:sym typeface="+mn-lt"/>
              </a:rPr>
              <a:t>纵坐标互为相反数</a:t>
            </a:r>
          </a:p>
        </p:txBody>
      </p:sp>
      <p:sp>
        <p:nvSpPr>
          <p:cNvPr id="58" name="文本框 57"/>
          <p:cNvSpPr txBox="1"/>
          <p:nvPr/>
        </p:nvSpPr>
        <p:spPr>
          <a:xfrm>
            <a:off x="391842" y="6099669"/>
            <a:ext cx="468845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135" b="1" dirty="0">
                <a:cs typeface="+mn-ea"/>
                <a:sym typeface="+mn-lt"/>
              </a:rPr>
              <a:t>在坐标系上找一些点验证上述结论？</a:t>
            </a:r>
          </a:p>
        </p:txBody>
      </p:sp>
      <p:sp>
        <p:nvSpPr>
          <p:cNvPr id="41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探索思考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0" grpId="0"/>
      <p:bldP spid="22" grpId="0" animBg="1"/>
      <p:bldP spid="50" grpId="0" animBg="1"/>
      <p:bldP spid="32" grpId="0"/>
      <p:bldP spid="54" grpId="0"/>
      <p:bldP spid="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24345" y="1197732"/>
            <a:ext cx="10473255" cy="5139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2800" dirty="0">
                <a:cs typeface="+mn-ea"/>
                <a:sym typeface="+mn-lt"/>
              </a:rPr>
              <a:t>关于原点对称说明原点是这两点的中点，设其中一点是</a:t>
            </a:r>
            <a:r>
              <a:rPr lang="en-US" altLang="zh-CN" sz="2800" dirty="0">
                <a:cs typeface="+mn-ea"/>
                <a:sym typeface="+mn-lt"/>
              </a:rPr>
              <a:t>(</a:t>
            </a:r>
            <a:r>
              <a:rPr lang="en-US" altLang="zh-CN" sz="2800" dirty="0" err="1">
                <a:cs typeface="+mn-ea"/>
                <a:sym typeface="+mn-lt"/>
              </a:rPr>
              <a:t>x,y</a:t>
            </a:r>
            <a:r>
              <a:rPr lang="en-US" altLang="zh-CN" sz="2800" dirty="0">
                <a:cs typeface="+mn-ea"/>
                <a:sym typeface="+mn-lt"/>
              </a:rPr>
              <a:t>),</a:t>
            </a:r>
            <a:r>
              <a:rPr lang="zh-CN" altLang="en-US" sz="2800" dirty="0">
                <a:cs typeface="+mn-ea"/>
                <a:sym typeface="+mn-lt"/>
              </a:rPr>
              <a:t>另一点是</a:t>
            </a:r>
            <a:r>
              <a:rPr lang="en-US" altLang="zh-CN" sz="2800" dirty="0">
                <a:cs typeface="+mn-ea"/>
                <a:sym typeface="+mn-lt"/>
              </a:rPr>
              <a:t>(</a:t>
            </a:r>
            <a:r>
              <a:rPr lang="en-US" altLang="zh-CN" sz="2800" dirty="0" err="1">
                <a:cs typeface="+mn-ea"/>
                <a:sym typeface="+mn-lt"/>
              </a:rPr>
              <a:t>x′,y</a:t>
            </a:r>
            <a:r>
              <a:rPr lang="en-US" altLang="zh-CN" sz="2800" dirty="0">
                <a:cs typeface="+mn-ea"/>
                <a:sym typeface="+mn-lt"/>
              </a:rPr>
              <a:t>′)</a:t>
            </a:r>
            <a:r>
              <a:rPr lang="zh-CN" altLang="en-US" sz="2800" dirty="0">
                <a:cs typeface="+mn-ea"/>
                <a:sym typeface="+mn-lt"/>
              </a:rPr>
              <a:t/>
            </a:r>
            <a:br>
              <a:rPr lang="zh-CN" altLang="en-US" sz="2800" dirty="0">
                <a:cs typeface="+mn-ea"/>
                <a:sym typeface="+mn-lt"/>
              </a:rPr>
            </a:br>
            <a:r>
              <a:rPr lang="zh-CN" altLang="en-US" sz="2800" dirty="0">
                <a:cs typeface="+mn-ea"/>
                <a:sym typeface="+mn-lt"/>
              </a:rPr>
              <a:t>则</a:t>
            </a:r>
            <a:r>
              <a:rPr lang="en-US" altLang="zh-CN" sz="2800" dirty="0" err="1">
                <a:cs typeface="+mn-ea"/>
                <a:sym typeface="+mn-lt"/>
              </a:rPr>
              <a:t>x+x</a:t>
            </a:r>
            <a:r>
              <a:rPr lang="en-US" altLang="zh-CN" sz="2800" dirty="0">
                <a:cs typeface="+mn-ea"/>
                <a:sym typeface="+mn-lt"/>
              </a:rPr>
              <a:t>′=2×0=0</a:t>
            </a:r>
            <a:r>
              <a:rPr lang="zh-CN" altLang="en-US" sz="2800" dirty="0">
                <a:cs typeface="+mn-ea"/>
                <a:sym typeface="+mn-lt"/>
              </a:rPr>
              <a:t/>
            </a:r>
            <a:br>
              <a:rPr lang="zh-CN" altLang="en-US" sz="2800" dirty="0">
                <a:cs typeface="+mn-ea"/>
                <a:sym typeface="+mn-lt"/>
              </a:rPr>
            </a:br>
            <a:r>
              <a:rPr lang="zh-CN" altLang="en-US" sz="2800" dirty="0">
                <a:cs typeface="+mn-ea"/>
                <a:sym typeface="+mn-lt"/>
              </a:rPr>
              <a:t>  </a:t>
            </a:r>
            <a:r>
              <a:rPr lang="en-US" altLang="zh-CN" sz="2800" dirty="0" err="1">
                <a:cs typeface="+mn-ea"/>
                <a:sym typeface="+mn-lt"/>
              </a:rPr>
              <a:t>y+y</a:t>
            </a:r>
            <a:r>
              <a:rPr lang="en-US" altLang="zh-CN" sz="2800" dirty="0">
                <a:cs typeface="+mn-ea"/>
                <a:sym typeface="+mn-lt"/>
              </a:rPr>
              <a:t>′=2×0=0</a:t>
            </a:r>
            <a:r>
              <a:rPr lang="zh-CN" altLang="en-US" sz="2800" dirty="0">
                <a:cs typeface="+mn-ea"/>
                <a:sym typeface="+mn-lt"/>
              </a:rPr>
              <a:t/>
            </a:r>
            <a:br>
              <a:rPr lang="zh-CN" altLang="en-US" sz="2800" dirty="0">
                <a:cs typeface="+mn-ea"/>
                <a:sym typeface="+mn-lt"/>
              </a:rPr>
            </a:br>
            <a:r>
              <a:rPr lang="zh-CN" altLang="en-US" sz="2800" dirty="0">
                <a:cs typeface="+mn-ea"/>
                <a:sym typeface="+mn-lt"/>
              </a:rPr>
              <a:t>故</a:t>
            </a:r>
            <a:r>
              <a:rPr lang="en-US" altLang="zh-CN" sz="2800" dirty="0">
                <a:cs typeface="+mn-ea"/>
                <a:sym typeface="+mn-lt"/>
              </a:rPr>
              <a:t>x′=-x</a:t>
            </a:r>
            <a:r>
              <a:rPr lang="zh-CN" altLang="en-US" sz="2800" dirty="0">
                <a:cs typeface="+mn-ea"/>
                <a:sym typeface="+mn-lt"/>
              </a:rPr>
              <a:t>，</a:t>
            </a:r>
            <a:r>
              <a:rPr lang="en-US" altLang="zh-CN" sz="2800" dirty="0">
                <a:cs typeface="+mn-ea"/>
                <a:sym typeface="+mn-lt"/>
              </a:rPr>
              <a:t>y′=-y</a:t>
            </a:r>
            <a:r>
              <a:rPr lang="zh-CN" altLang="en-US" sz="2800" dirty="0">
                <a:cs typeface="+mn-ea"/>
                <a:sym typeface="+mn-lt"/>
              </a:rPr>
              <a:t/>
            </a:r>
            <a:br>
              <a:rPr lang="zh-CN" altLang="en-US" sz="2800" dirty="0">
                <a:cs typeface="+mn-ea"/>
                <a:sym typeface="+mn-lt"/>
              </a:rPr>
            </a:br>
            <a:r>
              <a:rPr lang="zh-CN" altLang="en-US" sz="2800" dirty="0">
                <a:cs typeface="+mn-ea"/>
                <a:sym typeface="+mn-lt"/>
              </a:rPr>
              <a:t>所以关于原点对称的两个点的坐标是（</a:t>
            </a:r>
            <a:r>
              <a:rPr lang="en-US" altLang="zh-CN" sz="2800" dirty="0" err="1">
                <a:cs typeface="+mn-ea"/>
                <a:sym typeface="+mn-lt"/>
              </a:rPr>
              <a:t>x,y</a:t>
            </a:r>
            <a:r>
              <a:rPr lang="zh-CN" altLang="en-US" sz="2800" dirty="0">
                <a:cs typeface="+mn-ea"/>
                <a:sym typeface="+mn-lt"/>
              </a:rPr>
              <a:t>）与（</a:t>
            </a:r>
            <a:r>
              <a:rPr lang="en-US" altLang="zh-CN" sz="2800" dirty="0">
                <a:cs typeface="+mn-ea"/>
                <a:sym typeface="+mn-lt"/>
              </a:rPr>
              <a:t>-x,-y</a:t>
            </a:r>
            <a:r>
              <a:rPr lang="zh-CN" altLang="en-US" sz="2800" dirty="0">
                <a:cs typeface="+mn-ea"/>
                <a:sym typeface="+mn-lt"/>
              </a:rPr>
              <a:t>）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验证猜想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58159" y="1492154"/>
            <a:ext cx="10440040" cy="2149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3600" dirty="0">
                <a:cs typeface="+mn-ea"/>
                <a:sym typeface="+mn-lt"/>
              </a:rPr>
              <a:t>   两个点关于原点对称时，它们的坐标符号相反，即</a:t>
            </a:r>
            <a:r>
              <a:rPr lang="zh-CN" altLang="en-US" sz="3600" b="1" dirty="0">
                <a:cs typeface="+mn-ea"/>
                <a:sym typeface="+mn-lt"/>
              </a:rPr>
              <a:t>点P（x，y）关于原点O的对称点P</a:t>
            </a:r>
            <a:r>
              <a:rPr lang="en-US" altLang="zh-CN" sz="3600" b="1" dirty="0">
                <a:cs typeface="+mn-ea"/>
                <a:sym typeface="+mn-lt"/>
              </a:rPr>
              <a:t>’(-</a:t>
            </a:r>
            <a:r>
              <a:rPr lang="zh-CN" altLang="en-US" sz="3600" b="1" dirty="0">
                <a:cs typeface="+mn-ea"/>
                <a:sym typeface="+mn-lt"/>
              </a:rPr>
              <a:t>x，</a:t>
            </a:r>
            <a:r>
              <a:rPr lang="en-US" altLang="zh-CN" sz="3600" b="1" dirty="0">
                <a:cs typeface="+mn-ea"/>
                <a:sym typeface="+mn-lt"/>
              </a:rPr>
              <a:t>-</a:t>
            </a:r>
            <a:r>
              <a:rPr lang="zh-CN" altLang="en-US" sz="3600" b="1" dirty="0">
                <a:cs typeface="+mn-ea"/>
                <a:sym typeface="+mn-lt"/>
              </a:rPr>
              <a:t>y</a:t>
            </a:r>
            <a:r>
              <a:rPr lang="en-US" altLang="zh-CN" sz="3600" b="1" dirty="0">
                <a:cs typeface="+mn-ea"/>
                <a:sym typeface="+mn-lt"/>
              </a:rPr>
              <a:t>).</a:t>
            </a:r>
            <a:endParaRPr lang="zh-CN" altLang="en-US" sz="1400" b="1" dirty="0">
              <a:cs typeface="+mn-ea"/>
              <a:sym typeface="+mn-lt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归纳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6"/>
          <p:cNvGraphicFramePr>
            <a:graphicFrameLocks noGrp="1"/>
          </p:cNvGraphicFramePr>
          <p:nvPr/>
        </p:nvGraphicFramePr>
        <p:xfrm>
          <a:off x="1120845" y="1411817"/>
          <a:ext cx="10059460" cy="49440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14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8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8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580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400" dirty="0">
                          <a:cs typeface="阿里巴巴普惠体 R" panose="00020600040101010101" charset="-122"/>
                          <a:sym typeface="+mn-lt"/>
                        </a:rPr>
                        <a:t>坐标</a:t>
                      </a:r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400" dirty="0">
                          <a:cs typeface="阿里巴巴普惠体 R" panose="00020600040101010101" charset="-122"/>
                          <a:sym typeface="+mn-lt"/>
                        </a:rPr>
                        <a:t>关于</a:t>
                      </a:r>
                      <a:r>
                        <a:rPr lang="en-US" altLang="zh-CN" sz="2400" dirty="0">
                          <a:cs typeface="阿里巴巴普惠体 R" panose="00020600040101010101" charset="-122"/>
                          <a:sym typeface="+mn-lt"/>
                        </a:rPr>
                        <a:t>x</a:t>
                      </a:r>
                      <a:r>
                        <a:rPr lang="zh-CN" altLang="en-US" sz="2400" dirty="0">
                          <a:cs typeface="阿里巴巴普惠体 R" panose="00020600040101010101" charset="-122"/>
                          <a:sym typeface="+mn-lt"/>
                        </a:rPr>
                        <a:t>轴对称</a:t>
                      </a:r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dirty="0">
                          <a:cs typeface="阿里巴巴普惠体 R" panose="00020600040101010101" charset="-122"/>
                          <a:sym typeface="+mn-lt"/>
                        </a:rPr>
                        <a:t>关于</a:t>
                      </a:r>
                      <a:r>
                        <a:rPr lang="en-US" altLang="zh-CN" sz="2400" dirty="0">
                          <a:cs typeface="阿里巴巴普惠体 R" panose="00020600040101010101" charset="-122"/>
                          <a:sym typeface="+mn-lt"/>
                        </a:rPr>
                        <a:t>y</a:t>
                      </a:r>
                      <a:r>
                        <a:rPr lang="zh-CN" altLang="en-US" sz="2400" dirty="0">
                          <a:cs typeface="阿里巴巴普惠体 R" panose="00020600040101010101" charset="-122"/>
                          <a:sym typeface="+mn-lt"/>
                        </a:rPr>
                        <a:t>轴对称</a:t>
                      </a:r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dirty="0">
                          <a:cs typeface="阿里巴巴普惠体 R" panose="00020600040101010101" charset="-122"/>
                          <a:sym typeface="+mn-lt"/>
                        </a:rPr>
                        <a:t>关于原点对称</a:t>
                      </a:r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719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>
                          <a:cs typeface="阿里巴巴普惠体 R" panose="00020600040101010101" charset="-122"/>
                          <a:sym typeface="+mn-lt"/>
                        </a:rPr>
                        <a:t>（ </a:t>
                      </a:r>
                      <a:r>
                        <a:rPr lang="en-US" altLang="zh-CN" sz="2400" dirty="0">
                          <a:cs typeface="阿里巴巴普惠体 R" panose="00020600040101010101" charset="-122"/>
                          <a:sym typeface="+mn-lt"/>
                        </a:rPr>
                        <a:t>x</a:t>
                      </a:r>
                      <a:r>
                        <a:rPr lang="zh-CN" altLang="en-US" sz="2400" dirty="0">
                          <a:cs typeface="阿里巴巴普惠体 R" panose="00020600040101010101" charset="-122"/>
                          <a:sym typeface="+mn-lt"/>
                        </a:rPr>
                        <a:t>，</a:t>
                      </a:r>
                      <a:r>
                        <a:rPr lang="en-US" altLang="zh-CN" sz="2400" dirty="0">
                          <a:cs typeface="阿里巴巴普惠体 R" panose="00020600040101010101" charset="-122"/>
                          <a:sym typeface="+mn-lt"/>
                        </a:rPr>
                        <a:t>y</a:t>
                      </a:r>
                      <a:r>
                        <a:rPr lang="zh-CN" altLang="en-US" sz="2400" dirty="0">
                          <a:cs typeface="阿里巴巴普惠体 R" panose="00020600040101010101" charset="-122"/>
                          <a:sym typeface="+mn-lt"/>
                        </a:rPr>
                        <a:t>）</a:t>
                      </a:r>
                      <a:endParaRPr lang="zh-CN" altLang="en-US" sz="24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719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cs typeface="阿里巴巴普惠体 R" panose="00020600040101010101" charset="-122"/>
                          <a:sym typeface="+mn-lt"/>
                        </a:rPr>
                        <a:t>( 3, 2)</a:t>
                      </a:r>
                      <a:endParaRPr lang="zh-CN" altLang="en-US" sz="2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719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cs typeface="阿里巴巴普惠体 R" panose="00020600040101010101" charset="-122"/>
                          <a:sym typeface="+mn-lt"/>
                        </a:rPr>
                        <a:t>(-1, 3)</a:t>
                      </a:r>
                      <a:endParaRPr lang="zh-CN" altLang="en-US" sz="2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719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cs typeface="阿里巴巴普惠体 R" panose="00020600040101010101" charset="-122"/>
                          <a:sym typeface="+mn-lt"/>
                        </a:rPr>
                        <a:t>( 6,-9)</a:t>
                      </a:r>
                      <a:endParaRPr lang="zh-CN" altLang="en-US" sz="2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719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cs typeface="阿里巴巴普惠体 R" panose="00020600040101010101" charset="-122"/>
                          <a:sym typeface="+mn-lt"/>
                        </a:rPr>
                        <a:t>(-1,-8)</a:t>
                      </a:r>
                      <a:endParaRPr lang="zh-CN" altLang="en-US" sz="2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3929669" y="2956580"/>
            <a:ext cx="18117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lang="zh-CN" altLang="en-US" sz="2800" b="1" dirty="0">
                <a:cs typeface="+mn-ea"/>
                <a:sym typeface="+mn-lt"/>
              </a:rPr>
              <a:t>（</a:t>
            </a:r>
            <a:r>
              <a:rPr lang="en-US" altLang="zh-CN" sz="2800" b="1" dirty="0">
                <a:cs typeface="+mn-ea"/>
                <a:sym typeface="+mn-lt"/>
              </a:rPr>
              <a:t>x</a:t>
            </a:r>
            <a:r>
              <a:rPr lang="zh-CN" altLang="en-US" sz="2800" b="1" dirty="0">
                <a:cs typeface="+mn-ea"/>
                <a:sym typeface="+mn-lt"/>
              </a:rPr>
              <a:t>，</a:t>
            </a:r>
            <a:r>
              <a:rPr lang="en-US" altLang="zh-CN" sz="2800" b="1" dirty="0">
                <a:cs typeface="+mn-ea"/>
                <a:sym typeface="+mn-lt"/>
              </a:rPr>
              <a:t>-y</a:t>
            </a:r>
            <a:r>
              <a:rPr lang="zh-CN" altLang="en-US" sz="2800" b="1" dirty="0">
                <a:cs typeface="+mn-ea"/>
                <a:sym typeface="+mn-lt"/>
              </a:rPr>
              <a:t>）</a:t>
            </a:r>
          </a:p>
        </p:txBody>
      </p:sp>
      <p:sp>
        <p:nvSpPr>
          <p:cNvPr id="10" name="矩形 9"/>
          <p:cNvSpPr/>
          <p:nvPr/>
        </p:nvSpPr>
        <p:spPr>
          <a:xfrm>
            <a:off x="6436316" y="2953255"/>
            <a:ext cx="18117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lang="zh-CN" altLang="en-US" sz="2800" b="1" dirty="0">
                <a:cs typeface="+mn-ea"/>
                <a:sym typeface="+mn-lt"/>
              </a:rPr>
              <a:t>（</a:t>
            </a:r>
            <a:r>
              <a:rPr lang="en-US" altLang="zh-CN" sz="2800" b="1" dirty="0">
                <a:cs typeface="+mn-ea"/>
                <a:sym typeface="+mn-lt"/>
              </a:rPr>
              <a:t>-x</a:t>
            </a:r>
            <a:r>
              <a:rPr lang="zh-CN" altLang="en-US" sz="2800" b="1" dirty="0">
                <a:cs typeface="+mn-ea"/>
                <a:sym typeface="+mn-lt"/>
              </a:rPr>
              <a:t>，</a:t>
            </a:r>
            <a:r>
              <a:rPr lang="en-US" altLang="zh-CN" sz="2800" b="1" dirty="0">
                <a:cs typeface="+mn-ea"/>
                <a:sym typeface="+mn-lt"/>
              </a:rPr>
              <a:t>y</a:t>
            </a:r>
            <a:r>
              <a:rPr lang="zh-CN" altLang="en-US" sz="2800" b="1" dirty="0">
                <a:cs typeface="+mn-ea"/>
                <a:sym typeface="+mn-lt"/>
              </a:rPr>
              <a:t>）</a:t>
            </a:r>
          </a:p>
        </p:txBody>
      </p:sp>
      <p:sp>
        <p:nvSpPr>
          <p:cNvPr id="11" name="矩形 10"/>
          <p:cNvSpPr/>
          <p:nvPr/>
        </p:nvSpPr>
        <p:spPr>
          <a:xfrm>
            <a:off x="8942963" y="2953255"/>
            <a:ext cx="19319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lang="zh-CN" altLang="en-US" sz="2800" b="1" dirty="0">
                <a:cs typeface="+mn-ea"/>
                <a:sym typeface="+mn-lt"/>
              </a:rPr>
              <a:t>（</a:t>
            </a:r>
            <a:r>
              <a:rPr lang="en-US" altLang="zh-CN" sz="2800" b="1" dirty="0">
                <a:cs typeface="+mn-ea"/>
                <a:sym typeface="+mn-lt"/>
              </a:rPr>
              <a:t>-x</a:t>
            </a:r>
            <a:r>
              <a:rPr lang="zh-CN" altLang="en-US" sz="2800" b="1" dirty="0">
                <a:cs typeface="+mn-ea"/>
                <a:sym typeface="+mn-lt"/>
              </a:rPr>
              <a:t>，</a:t>
            </a:r>
            <a:r>
              <a:rPr lang="en-US" altLang="zh-CN" sz="2800" b="1" dirty="0">
                <a:cs typeface="+mn-ea"/>
                <a:sym typeface="+mn-lt"/>
              </a:rPr>
              <a:t>-y</a:t>
            </a:r>
            <a:r>
              <a:rPr lang="zh-CN" altLang="en-US" sz="2800" b="1" dirty="0">
                <a:cs typeface="+mn-ea"/>
                <a:sym typeface="+mn-lt"/>
              </a:rPr>
              <a:t>）</a:t>
            </a:r>
          </a:p>
        </p:txBody>
      </p:sp>
      <p:sp>
        <p:nvSpPr>
          <p:cNvPr id="9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22487" y="1508694"/>
            <a:ext cx="4572000" cy="96584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just" defTabSz="914400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   利用关于原点对称的点的坐标的特点，作出与线段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AB</a:t>
            </a: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关于原点对称的图形。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070" y="440282"/>
            <a:ext cx="6468733" cy="5977437"/>
          </a:xfrm>
          <a:prstGeom prst="rect">
            <a:avLst/>
          </a:prstGeom>
        </p:spPr>
      </p:pic>
      <p:sp>
        <p:nvSpPr>
          <p:cNvPr id="9" name="椭圆 8"/>
          <p:cNvSpPr/>
          <p:nvPr/>
        </p:nvSpPr>
        <p:spPr>
          <a:xfrm>
            <a:off x="9010340" y="1351870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216365" y="1025052"/>
            <a:ext cx="13898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A</a:t>
            </a:r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(2,6)</a:t>
            </a:r>
            <a:endParaRPr lang="zh-CN" altLang="en-US" sz="213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098624" y="4319802"/>
            <a:ext cx="1707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B(-6,-5)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cxnSp>
        <p:nvCxnSpPr>
          <p:cNvPr id="24" name="直接连接符 23"/>
          <p:cNvCxnSpPr>
            <a:stCxn id="9" idx="3"/>
            <a:endCxn id="26" idx="7"/>
          </p:cNvCxnSpPr>
          <p:nvPr/>
        </p:nvCxnSpPr>
        <p:spPr>
          <a:xfrm flipH="1">
            <a:off x="6111687" y="1485203"/>
            <a:ext cx="2923760" cy="371300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6" name="椭圆 25"/>
          <p:cNvSpPr/>
          <p:nvPr/>
        </p:nvSpPr>
        <p:spPr>
          <a:xfrm>
            <a:off x="5965346" y="5175332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398675" y="2601290"/>
            <a:ext cx="4572000" cy="37358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914400">
              <a:lnSpc>
                <a:spcPct val="150000"/>
              </a:lnSpc>
              <a:tabLst>
                <a:tab pos="4305300" algn="l"/>
              </a:tabLst>
            </a:pPr>
            <a:r>
              <a:rPr lang="zh-CN" altLang="en-US" sz="2000" dirty="0">
                <a:cs typeface="+mn-ea"/>
                <a:sym typeface="+mn-lt"/>
              </a:rPr>
              <a:t>解：点</a:t>
            </a:r>
            <a:r>
              <a:rPr lang="en-US" altLang="zh-CN" sz="2000" dirty="0">
                <a:cs typeface="+mn-ea"/>
                <a:sym typeface="+mn-lt"/>
              </a:rPr>
              <a:t>P</a:t>
            </a:r>
            <a:r>
              <a:rPr lang="zh-CN" altLang="en-US" sz="2000" dirty="0">
                <a:cs typeface="+mn-ea"/>
                <a:sym typeface="+mn-lt"/>
              </a:rPr>
              <a:t>（</a:t>
            </a:r>
            <a:r>
              <a:rPr lang="en-US" altLang="zh-CN" sz="2000" i="1" dirty="0">
                <a:cs typeface="+mn-ea"/>
                <a:sym typeface="+mn-lt"/>
              </a:rPr>
              <a:t>x</a:t>
            </a:r>
            <a:r>
              <a:rPr lang="zh-CN" altLang="en-US" sz="2000" dirty="0">
                <a:cs typeface="+mn-ea"/>
                <a:sym typeface="+mn-lt"/>
              </a:rPr>
              <a:t>，</a:t>
            </a:r>
            <a:r>
              <a:rPr lang="en-US" altLang="zh-CN" sz="2000" i="1" dirty="0">
                <a:cs typeface="+mn-ea"/>
                <a:sym typeface="+mn-lt"/>
              </a:rPr>
              <a:t>y</a:t>
            </a:r>
            <a:r>
              <a:rPr lang="zh-CN" altLang="en-US" sz="2000" dirty="0">
                <a:cs typeface="+mn-ea"/>
                <a:sym typeface="+mn-lt"/>
              </a:rPr>
              <a:t>）关于原点的对称点为</a:t>
            </a:r>
            <a:r>
              <a:rPr lang="en-US" altLang="zh-CN" sz="2000" dirty="0">
                <a:cs typeface="+mn-ea"/>
                <a:sym typeface="+mn-lt"/>
              </a:rPr>
              <a:t>P′</a:t>
            </a:r>
            <a:r>
              <a:rPr lang="zh-CN" altLang="en-US" sz="2000" dirty="0">
                <a:cs typeface="+mn-ea"/>
                <a:sym typeface="+mn-lt"/>
              </a:rPr>
              <a:t>（</a:t>
            </a:r>
            <a:r>
              <a:rPr lang="en-US" altLang="zh-CN" sz="2000" dirty="0">
                <a:cs typeface="+mn-ea"/>
                <a:sym typeface="+mn-lt"/>
              </a:rPr>
              <a:t>-</a:t>
            </a:r>
            <a:r>
              <a:rPr lang="en-US" altLang="zh-CN" sz="2000" i="1" dirty="0">
                <a:cs typeface="+mn-ea"/>
                <a:sym typeface="+mn-lt"/>
              </a:rPr>
              <a:t>x</a:t>
            </a:r>
            <a:r>
              <a:rPr lang="zh-CN" altLang="en-US" sz="2000" dirty="0">
                <a:cs typeface="+mn-ea"/>
                <a:sym typeface="+mn-lt"/>
              </a:rPr>
              <a:t>，</a:t>
            </a:r>
            <a:r>
              <a:rPr lang="en-US" altLang="zh-CN" sz="2000" dirty="0">
                <a:cs typeface="+mn-ea"/>
                <a:sym typeface="+mn-lt"/>
              </a:rPr>
              <a:t>-</a:t>
            </a:r>
            <a:r>
              <a:rPr lang="en-US" altLang="zh-CN" sz="2000" i="1" dirty="0">
                <a:cs typeface="+mn-ea"/>
                <a:sym typeface="+mn-lt"/>
              </a:rPr>
              <a:t>y</a:t>
            </a:r>
            <a:r>
              <a:rPr lang="zh-CN" altLang="en-US" sz="2000" dirty="0">
                <a:cs typeface="+mn-ea"/>
                <a:sym typeface="+mn-lt"/>
              </a:rPr>
              <a:t>），因此，线段</a:t>
            </a:r>
            <a:r>
              <a:rPr lang="en-US" altLang="zh-CN" sz="2000" dirty="0">
                <a:cs typeface="+mn-ea"/>
                <a:sym typeface="+mn-lt"/>
              </a:rPr>
              <a:t>AB</a:t>
            </a:r>
            <a:r>
              <a:rPr lang="zh-CN" altLang="en-US" sz="2000" dirty="0">
                <a:cs typeface="+mn-ea"/>
                <a:sym typeface="+mn-lt"/>
              </a:rPr>
              <a:t>的两个端点</a:t>
            </a:r>
            <a:r>
              <a:rPr lang="en-US" altLang="zh-CN" sz="2000" dirty="0">
                <a:cs typeface="+mn-ea"/>
                <a:sym typeface="+mn-lt"/>
              </a:rPr>
              <a:t>A</a:t>
            </a:r>
            <a:r>
              <a:rPr lang="zh-CN" altLang="en-US" sz="2000" dirty="0">
                <a:cs typeface="+mn-ea"/>
                <a:sym typeface="+mn-lt"/>
              </a:rPr>
              <a:t>（</a:t>
            </a:r>
            <a:r>
              <a:rPr lang="en-US" altLang="zh-CN" sz="2000" dirty="0">
                <a:cs typeface="+mn-ea"/>
                <a:sym typeface="+mn-lt"/>
              </a:rPr>
              <a:t>2</a:t>
            </a:r>
            <a:r>
              <a:rPr lang="zh-CN" altLang="en-US" sz="2000" dirty="0">
                <a:cs typeface="+mn-ea"/>
                <a:sym typeface="+mn-lt"/>
              </a:rPr>
              <a:t>，</a:t>
            </a:r>
            <a:r>
              <a:rPr lang="en-US" altLang="zh-CN" sz="2000" dirty="0">
                <a:cs typeface="+mn-ea"/>
                <a:sym typeface="+mn-lt"/>
              </a:rPr>
              <a:t>6</a:t>
            </a:r>
            <a:r>
              <a:rPr lang="zh-CN" altLang="en-US" sz="2000" dirty="0">
                <a:cs typeface="+mn-ea"/>
                <a:sym typeface="+mn-lt"/>
              </a:rPr>
              <a:t>），</a:t>
            </a:r>
            <a:r>
              <a:rPr lang="en-US" altLang="zh-CN" sz="2000" dirty="0">
                <a:cs typeface="+mn-ea"/>
                <a:sym typeface="+mn-lt"/>
              </a:rPr>
              <a:t>B</a:t>
            </a:r>
            <a:r>
              <a:rPr lang="zh-CN" altLang="en-US" sz="2000" dirty="0">
                <a:cs typeface="+mn-ea"/>
                <a:sym typeface="+mn-lt"/>
              </a:rPr>
              <a:t>（</a:t>
            </a:r>
            <a:r>
              <a:rPr lang="en-US" altLang="zh-CN" sz="2000" dirty="0">
                <a:cs typeface="+mn-ea"/>
                <a:sym typeface="+mn-lt"/>
              </a:rPr>
              <a:t>-6</a:t>
            </a:r>
            <a:r>
              <a:rPr lang="zh-CN" altLang="en-US" sz="2000" dirty="0">
                <a:cs typeface="+mn-ea"/>
                <a:sym typeface="+mn-lt"/>
              </a:rPr>
              <a:t>，</a:t>
            </a:r>
            <a:r>
              <a:rPr lang="en-US" altLang="zh-CN" sz="2000" dirty="0">
                <a:cs typeface="+mn-ea"/>
                <a:sym typeface="+mn-lt"/>
              </a:rPr>
              <a:t>-5</a:t>
            </a:r>
            <a:r>
              <a:rPr lang="zh-CN" altLang="en-US" sz="2000" dirty="0">
                <a:cs typeface="+mn-ea"/>
                <a:sym typeface="+mn-lt"/>
              </a:rPr>
              <a:t>）关于原点的对称点分别为</a:t>
            </a:r>
            <a:r>
              <a:rPr lang="en-US" altLang="zh-CN" sz="2000" dirty="0">
                <a:cs typeface="+mn-ea"/>
                <a:sym typeface="+mn-lt"/>
              </a:rPr>
              <a:t>A′</a:t>
            </a:r>
            <a:r>
              <a:rPr lang="zh-CN" altLang="en-US" sz="2000" dirty="0">
                <a:cs typeface="+mn-ea"/>
                <a:sym typeface="+mn-lt"/>
              </a:rPr>
              <a:t>（</a:t>
            </a:r>
            <a:r>
              <a:rPr lang="en-US" altLang="zh-CN" sz="2000" dirty="0">
                <a:cs typeface="+mn-ea"/>
                <a:sym typeface="+mn-lt"/>
              </a:rPr>
              <a:t>-2</a:t>
            </a:r>
            <a:r>
              <a:rPr lang="zh-CN" altLang="en-US" sz="2000" dirty="0">
                <a:cs typeface="+mn-ea"/>
                <a:sym typeface="+mn-lt"/>
              </a:rPr>
              <a:t>，</a:t>
            </a:r>
            <a:r>
              <a:rPr lang="en-US" altLang="zh-CN" sz="2000" dirty="0">
                <a:cs typeface="+mn-ea"/>
                <a:sym typeface="+mn-lt"/>
              </a:rPr>
              <a:t>-6</a:t>
            </a:r>
            <a:r>
              <a:rPr lang="zh-CN" altLang="en-US" sz="2000" dirty="0">
                <a:cs typeface="+mn-ea"/>
                <a:sym typeface="+mn-lt"/>
              </a:rPr>
              <a:t>），</a:t>
            </a:r>
            <a:r>
              <a:rPr lang="en-US" altLang="zh-CN" sz="2000" dirty="0">
                <a:cs typeface="+mn-ea"/>
                <a:sym typeface="+mn-lt"/>
              </a:rPr>
              <a:t>B ′ </a:t>
            </a:r>
            <a:r>
              <a:rPr lang="zh-CN" altLang="en-US" sz="2000" dirty="0">
                <a:cs typeface="+mn-ea"/>
                <a:sym typeface="+mn-lt"/>
              </a:rPr>
              <a:t>（</a:t>
            </a:r>
            <a:r>
              <a:rPr lang="en-US" altLang="zh-CN" sz="2000" dirty="0">
                <a:cs typeface="+mn-ea"/>
                <a:sym typeface="+mn-lt"/>
              </a:rPr>
              <a:t>6</a:t>
            </a:r>
            <a:r>
              <a:rPr lang="zh-CN" altLang="en-US" sz="2000" dirty="0">
                <a:cs typeface="+mn-ea"/>
                <a:sym typeface="+mn-lt"/>
              </a:rPr>
              <a:t>，</a:t>
            </a:r>
            <a:r>
              <a:rPr lang="en-US" altLang="zh-CN" sz="2000" dirty="0">
                <a:cs typeface="+mn-ea"/>
                <a:sym typeface="+mn-lt"/>
              </a:rPr>
              <a:t>5</a:t>
            </a:r>
            <a:r>
              <a:rPr lang="zh-CN" altLang="en-US" sz="2000" dirty="0">
                <a:cs typeface="+mn-ea"/>
                <a:sym typeface="+mn-lt"/>
              </a:rPr>
              <a:t>）。</a:t>
            </a:r>
          </a:p>
          <a:p>
            <a:pPr defTabSz="914400">
              <a:lnSpc>
                <a:spcPct val="150000"/>
              </a:lnSpc>
              <a:tabLst>
                <a:tab pos="4305300" algn="l"/>
              </a:tabLst>
            </a:pPr>
            <a:r>
              <a:rPr lang="zh-CN" altLang="en-US" sz="2000" dirty="0">
                <a:cs typeface="+mn-ea"/>
                <a:sym typeface="+mn-lt"/>
              </a:rPr>
              <a:t>连结</a:t>
            </a:r>
            <a:r>
              <a:rPr lang="en-US" altLang="zh-CN" sz="2000" dirty="0">
                <a:cs typeface="+mn-ea"/>
                <a:sym typeface="+mn-lt"/>
              </a:rPr>
              <a:t>A′B′</a:t>
            </a:r>
            <a:r>
              <a:rPr lang="zh-CN" altLang="en-US" sz="2000" dirty="0">
                <a:cs typeface="+mn-ea"/>
                <a:sym typeface="+mn-lt"/>
              </a:rPr>
              <a:t>。</a:t>
            </a:r>
          </a:p>
          <a:p>
            <a:pPr defTabSz="914400">
              <a:lnSpc>
                <a:spcPct val="150000"/>
              </a:lnSpc>
              <a:tabLst>
                <a:tab pos="4305300" algn="l"/>
              </a:tabLst>
            </a:pPr>
            <a:r>
              <a:rPr lang="zh-CN" altLang="en-US" sz="2000" dirty="0">
                <a:cs typeface="+mn-ea"/>
                <a:sym typeface="+mn-lt"/>
              </a:rPr>
              <a:t>则就可得到与线段</a:t>
            </a:r>
            <a:r>
              <a:rPr lang="en-US" altLang="zh-CN" sz="2000" dirty="0">
                <a:cs typeface="+mn-ea"/>
                <a:sym typeface="+mn-lt"/>
              </a:rPr>
              <a:t>AB</a:t>
            </a:r>
            <a:r>
              <a:rPr lang="zh-CN" altLang="en-US" sz="2000" dirty="0">
                <a:cs typeface="+mn-ea"/>
                <a:sym typeface="+mn-lt"/>
              </a:rPr>
              <a:t>关于原点对称的线段</a:t>
            </a:r>
            <a:r>
              <a:rPr lang="en-US" altLang="zh-CN" sz="2000" dirty="0">
                <a:cs typeface="+mn-ea"/>
                <a:sym typeface="+mn-lt"/>
              </a:rPr>
              <a:t>A′B′</a:t>
            </a:r>
            <a:r>
              <a:rPr lang="zh-CN" altLang="en-US" sz="2000" dirty="0">
                <a:cs typeface="+mn-ea"/>
                <a:sym typeface="+mn-lt"/>
              </a:rPr>
              <a:t>。 </a:t>
            </a:r>
          </a:p>
        </p:txBody>
      </p:sp>
      <p:sp>
        <p:nvSpPr>
          <p:cNvPr id="37" name="椭圆 36"/>
          <p:cNvSpPr/>
          <p:nvPr/>
        </p:nvSpPr>
        <p:spPr>
          <a:xfrm>
            <a:off x="10520510" y="1707965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8" name="椭圆 37"/>
          <p:cNvSpPr/>
          <p:nvPr/>
        </p:nvSpPr>
        <p:spPr>
          <a:xfrm>
            <a:off x="7487842" y="5556352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39" name="直接连接符 38"/>
          <p:cNvCxnSpPr>
            <a:endCxn id="38" idx="7"/>
          </p:cNvCxnSpPr>
          <p:nvPr/>
        </p:nvCxnSpPr>
        <p:spPr>
          <a:xfrm flipH="1">
            <a:off x="7634183" y="1829239"/>
            <a:ext cx="2923760" cy="37499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1" name="矩形 40"/>
          <p:cNvSpPr/>
          <p:nvPr/>
        </p:nvSpPr>
        <p:spPr>
          <a:xfrm>
            <a:off x="6051070" y="5800184"/>
            <a:ext cx="23336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’(-2,-6)</a:t>
            </a:r>
            <a:endParaRPr lang="zh-CN" altLang="en-US" sz="213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10520510" y="1748750"/>
            <a:ext cx="13898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B’(6,5)</a:t>
            </a:r>
            <a:endParaRPr lang="zh-CN" altLang="en-US" sz="213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9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 animBg="1"/>
      <p:bldP spid="38" grpId="0" animBg="1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22487" y="1408926"/>
            <a:ext cx="4572000" cy="142750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just" defTabSz="914400"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  已知</a:t>
            </a:r>
            <a:r>
              <a:rPr lang="en-US" altLang="zh-CN" sz="2000" dirty="0">
                <a:cs typeface="+mn-ea"/>
                <a:sym typeface="+mn-lt"/>
              </a:rPr>
              <a:t>△ABC</a:t>
            </a:r>
            <a:r>
              <a:rPr lang="zh-CN" altLang="en-US" sz="2000" dirty="0">
                <a:cs typeface="+mn-ea"/>
                <a:sym typeface="+mn-lt"/>
              </a:rPr>
              <a:t>利用关于原点对称的点的坐标的特点，作出与</a:t>
            </a:r>
            <a:r>
              <a:rPr lang="en-US" altLang="zh-CN" sz="2000" dirty="0">
                <a:cs typeface="+mn-ea"/>
                <a:sym typeface="+mn-lt"/>
              </a:rPr>
              <a:t>△ABC</a:t>
            </a:r>
            <a:r>
              <a:rPr lang="zh-CN" altLang="en-US" sz="2000" dirty="0">
                <a:cs typeface="+mn-ea"/>
                <a:sym typeface="+mn-lt"/>
              </a:rPr>
              <a:t>关于原点对称的图形。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070" y="440282"/>
            <a:ext cx="6468733" cy="5977437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6269419" y="1178094"/>
            <a:ext cx="13898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A</a:t>
            </a:r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(-2,5)</a:t>
            </a:r>
            <a:endParaRPr lang="zh-CN" altLang="en-US" sz="213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573534" y="2884046"/>
            <a:ext cx="13898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B(-4,1)</a:t>
            </a:r>
            <a:endParaRPr lang="zh-CN" altLang="en-US" sz="24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cxnSp>
        <p:nvCxnSpPr>
          <p:cNvPr id="24" name="直接连接符 23"/>
          <p:cNvCxnSpPr>
            <a:stCxn id="9" idx="3"/>
            <a:endCxn id="26" idx="7"/>
          </p:cNvCxnSpPr>
          <p:nvPr/>
        </p:nvCxnSpPr>
        <p:spPr>
          <a:xfrm flipH="1">
            <a:off x="6954391" y="1900832"/>
            <a:ext cx="558557" cy="122943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6" name="文本框 35"/>
          <p:cNvSpPr txBox="1"/>
          <p:nvPr/>
        </p:nvSpPr>
        <p:spPr>
          <a:xfrm>
            <a:off x="395656" y="2972500"/>
            <a:ext cx="4572000" cy="2949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dirty="0">
                <a:cs typeface="+mn-ea"/>
                <a:sym typeface="+mn-lt"/>
              </a:rPr>
              <a:t>解：点</a:t>
            </a:r>
            <a:r>
              <a:rPr lang="en-US" altLang="zh-CN" dirty="0">
                <a:cs typeface="+mn-ea"/>
                <a:sym typeface="+mn-lt"/>
              </a:rPr>
              <a:t>P</a:t>
            </a:r>
            <a:r>
              <a:rPr lang="zh-CN" altLang="en-US" dirty="0">
                <a:cs typeface="+mn-ea"/>
                <a:sym typeface="+mn-lt"/>
              </a:rPr>
              <a:t>（</a:t>
            </a:r>
            <a:r>
              <a:rPr lang="en-US" altLang="zh-CN" i="1" dirty="0">
                <a:cs typeface="+mn-ea"/>
                <a:sym typeface="+mn-lt"/>
              </a:rPr>
              <a:t>x</a:t>
            </a:r>
            <a:r>
              <a:rPr lang="zh-CN" altLang="en-US" dirty="0">
                <a:cs typeface="+mn-ea"/>
                <a:sym typeface="+mn-lt"/>
              </a:rPr>
              <a:t>，</a:t>
            </a:r>
            <a:r>
              <a:rPr lang="en-US" altLang="zh-CN" i="1" dirty="0">
                <a:cs typeface="+mn-ea"/>
                <a:sym typeface="+mn-lt"/>
              </a:rPr>
              <a:t>y</a:t>
            </a:r>
            <a:r>
              <a:rPr lang="zh-CN" altLang="en-US" dirty="0">
                <a:cs typeface="+mn-ea"/>
                <a:sym typeface="+mn-lt"/>
              </a:rPr>
              <a:t>）关于原点的对称点为</a:t>
            </a:r>
            <a:r>
              <a:rPr lang="en-US" altLang="zh-CN" dirty="0">
                <a:cs typeface="+mn-ea"/>
                <a:sym typeface="+mn-lt"/>
              </a:rPr>
              <a:t>P′</a:t>
            </a:r>
            <a:r>
              <a:rPr lang="zh-CN" altLang="en-US" dirty="0">
                <a:cs typeface="+mn-ea"/>
                <a:sym typeface="+mn-lt"/>
              </a:rPr>
              <a:t>（</a:t>
            </a:r>
            <a:r>
              <a:rPr lang="en-US" altLang="zh-CN" dirty="0">
                <a:cs typeface="+mn-ea"/>
                <a:sym typeface="+mn-lt"/>
              </a:rPr>
              <a:t>-</a:t>
            </a:r>
            <a:r>
              <a:rPr lang="en-US" altLang="zh-CN" i="1" dirty="0">
                <a:cs typeface="+mn-ea"/>
                <a:sym typeface="+mn-lt"/>
              </a:rPr>
              <a:t>x</a:t>
            </a:r>
            <a:r>
              <a:rPr lang="zh-CN" altLang="en-US" dirty="0">
                <a:cs typeface="+mn-ea"/>
                <a:sym typeface="+mn-lt"/>
              </a:rPr>
              <a:t>，</a:t>
            </a:r>
            <a:r>
              <a:rPr lang="en-US" altLang="zh-CN" dirty="0">
                <a:cs typeface="+mn-ea"/>
                <a:sym typeface="+mn-lt"/>
              </a:rPr>
              <a:t>-</a:t>
            </a:r>
            <a:r>
              <a:rPr lang="en-US" altLang="zh-CN" i="1" dirty="0">
                <a:cs typeface="+mn-ea"/>
                <a:sym typeface="+mn-lt"/>
              </a:rPr>
              <a:t>y</a:t>
            </a:r>
            <a:r>
              <a:rPr lang="zh-CN" altLang="en-US" dirty="0">
                <a:cs typeface="+mn-ea"/>
                <a:sym typeface="+mn-lt"/>
              </a:rPr>
              <a:t>），因此，线段</a:t>
            </a:r>
            <a:r>
              <a:rPr lang="en-US" altLang="zh-CN" dirty="0">
                <a:cs typeface="+mn-ea"/>
                <a:sym typeface="+mn-lt"/>
              </a:rPr>
              <a:t>AB</a:t>
            </a:r>
            <a:r>
              <a:rPr lang="zh-CN" altLang="en-US" dirty="0">
                <a:cs typeface="+mn-ea"/>
                <a:sym typeface="+mn-lt"/>
              </a:rPr>
              <a:t>的两个端点</a:t>
            </a:r>
            <a:r>
              <a:rPr lang="en-US" altLang="zh-CN" dirty="0">
                <a:cs typeface="+mn-ea"/>
                <a:sym typeface="+mn-lt"/>
              </a:rPr>
              <a:t>A</a:t>
            </a:r>
            <a:r>
              <a:rPr lang="zh-CN" altLang="en-US" dirty="0">
                <a:cs typeface="+mn-ea"/>
                <a:sym typeface="+mn-lt"/>
              </a:rPr>
              <a:t>（</a:t>
            </a:r>
            <a:r>
              <a:rPr lang="en-US" altLang="zh-CN" dirty="0">
                <a:cs typeface="+mn-ea"/>
                <a:sym typeface="+mn-lt"/>
              </a:rPr>
              <a:t>-2</a:t>
            </a:r>
            <a:r>
              <a:rPr lang="zh-CN" altLang="en-US" dirty="0">
                <a:cs typeface="+mn-ea"/>
                <a:sym typeface="+mn-lt"/>
              </a:rPr>
              <a:t>，</a:t>
            </a:r>
            <a:r>
              <a:rPr lang="en-US" altLang="zh-CN" dirty="0">
                <a:cs typeface="+mn-ea"/>
                <a:sym typeface="+mn-lt"/>
              </a:rPr>
              <a:t>5</a:t>
            </a:r>
            <a:r>
              <a:rPr lang="zh-CN" altLang="en-US" dirty="0">
                <a:cs typeface="+mn-ea"/>
                <a:sym typeface="+mn-lt"/>
              </a:rPr>
              <a:t>），</a:t>
            </a:r>
            <a:r>
              <a:rPr lang="en-US" altLang="zh-CN" dirty="0">
                <a:cs typeface="+mn-ea"/>
                <a:sym typeface="+mn-lt"/>
              </a:rPr>
              <a:t>B</a:t>
            </a:r>
            <a:r>
              <a:rPr lang="zh-CN" altLang="en-US" dirty="0">
                <a:cs typeface="+mn-ea"/>
                <a:sym typeface="+mn-lt"/>
              </a:rPr>
              <a:t>（</a:t>
            </a:r>
            <a:r>
              <a:rPr lang="en-US" altLang="zh-CN" dirty="0">
                <a:cs typeface="+mn-ea"/>
                <a:sym typeface="+mn-lt"/>
              </a:rPr>
              <a:t>-4</a:t>
            </a:r>
            <a:r>
              <a:rPr lang="zh-CN" altLang="en-US" dirty="0">
                <a:cs typeface="+mn-ea"/>
                <a:sym typeface="+mn-lt"/>
              </a:rPr>
              <a:t>，</a:t>
            </a:r>
            <a:r>
              <a:rPr lang="en-US" altLang="zh-CN" dirty="0">
                <a:cs typeface="+mn-ea"/>
                <a:sym typeface="+mn-lt"/>
              </a:rPr>
              <a:t>1</a:t>
            </a:r>
            <a:r>
              <a:rPr lang="zh-CN" altLang="en-US" dirty="0">
                <a:cs typeface="+mn-ea"/>
                <a:sym typeface="+mn-lt"/>
              </a:rPr>
              <a:t>）</a:t>
            </a:r>
            <a:r>
              <a:rPr lang="en-US" altLang="zh-CN" dirty="0">
                <a:cs typeface="+mn-ea"/>
                <a:sym typeface="+mn-lt"/>
              </a:rPr>
              <a:t>, C</a:t>
            </a:r>
            <a:r>
              <a:rPr lang="zh-CN" altLang="en-US" dirty="0">
                <a:cs typeface="+mn-ea"/>
                <a:sym typeface="+mn-lt"/>
              </a:rPr>
              <a:t>（</a:t>
            </a:r>
            <a:r>
              <a:rPr lang="en-US" altLang="zh-CN" dirty="0">
                <a:cs typeface="+mn-ea"/>
                <a:sym typeface="+mn-lt"/>
              </a:rPr>
              <a:t>2</a:t>
            </a:r>
            <a:r>
              <a:rPr lang="zh-CN" altLang="en-US" dirty="0">
                <a:cs typeface="+mn-ea"/>
                <a:sym typeface="+mn-lt"/>
              </a:rPr>
              <a:t>，</a:t>
            </a:r>
            <a:r>
              <a:rPr lang="en-US" altLang="zh-CN" dirty="0">
                <a:cs typeface="+mn-ea"/>
                <a:sym typeface="+mn-lt"/>
              </a:rPr>
              <a:t>3</a:t>
            </a:r>
            <a:r>
              <a:rPr lang="zh-CN" altLang="en-US" dirty="0">
                <a:cs typeface="+mn-ea"/>
                <a:sym typeface="+mn-lt"/>
              </a:rPr>
              <a:t>）关于原点的对称点分别为</a:t>
            </a:r>
            <a:r>
              <a:rPr lang="en-US" altLang="zh-CN" dirty="0">
                <a:cs typeface="+mn-ea"/>
                <a:sym typeface="+mn-lt"/>
              </a:rPr>
              <a:t>A′</a:t>
            </a:r>
            <a:r>
              <a:rPr lang="zh-CN" altLang="en-US" dirty="0">
                <a:cs typeface="+mn-ea"/>
                <a:sym typeface="+mn-lt"/>
              </a:rPr>
              <a:t>（</a:t>
            </a:r>
            <a:r>
              <a:rPr lang="en-US" altLang="zh-CN" dirty="0">
                <a:cs typeface="+mn-ea"/>
                <a:sym typeface="+mn-lt"/>
              </a:rPr>
              <a:t>2</a:t>
            </a:r>
            <a:r>
              <a:rPr lang="zh-CN" altLang="en-US" dirty="0">
                <a:cs typeface="+mn-ea"/>
                <a:sym typeface="+mn-lt"/>
              </a:rPr>
              <a:t>，</a:t>
            </a:r>
            <a:r>
              <a:rPr lang="en-US" altLang="zh-CN" dirty="0">
                <a:cs typeface="+mn-ea"/>
                <a:sym typeface="+mn-lt"/>
              </a:rPr>
              <a:t>-5</a:t>
            </a:r>
            <a:r>
              <a:rPr lang="zh-CN" altLang="en-US" dirty="0">
                <a:cs typeface="+mn-ea"/>
                <a:sym typeface="+mn-lt"/>
              </a:rPr>
              <a:t>），</a:t>
            </a:r>
            <a:r>
              <a:rPr lang="en-US" altLang="zh-CN" dirty="0">
                <a:cs typeface="+mn-ea"/>
                <a:sym typeface="+mn-lt"/>
              </a:rPr>
              <a:t>B ′ </a:t>
            </a:r>
            <a:r>
              <a:rPr lang="zh-CN" altLang="en-US" dirty="0">
                <a:cs typeface="+mn-ea"/>
                <a:sym typeface="+mn-lt"/>
              </a:rPr>
              <a:t>（</a:t>
            </a:r>
            <a:r>
              <a:rPr lang="en-US" altLang="zh-CN" dirty="0">
                <a:cs typeface="+mn-ea"/>
                <a:sym typeface="+mn-lt"/>
              </a:rPr>
              <a:t>4</a:t>
            </a:r>
            <a:r>
              <a:rPr lang="zh-CN" altLang="en-US" dirty="0">
                <a:cs typeface="+mn-ea"/>
                <a:sym typeface="+mn-lt"/>
              </a:rPr>
              <a:t>，</a:t>
            </a:r>
            <a:r>
              <a:rPr lang="en-US" altLang="zh-CN" dirty="0">
                <a:cs typeface="+mn-ea"/>
                <a:sym typeface="+mn-lt"/>
              </a:rPr>
              <a:t>-1</a:t>
            </a:r>
            <a:r>
              <a:rPr lang="zh-CN" altLang="en-US" dirty="0">
                <a:cs typeface="+mn-ea"/>
                <a:sym typeface="+mn-lt"/>
              </a:rPr>
              <a:t>），</a:t>
            </a:r>
            <a:r>
              <a:rPr lang="en-US" altLang="zh-CN" dirty="0">
                <a:cs typeface="+mn-ea"/>
                <a:sym typeface="+mn-lt"/>
              </a:rPr>
              <a:t> C ′ </a:t>
            </a:r>
            <a:r>
              <a:rPr lang="zh-CN" altLang="en-US" dirty="0">
                <a:cs typeface="+mn-ea"/>
                <a:sym typeface="+mn-lt"/>
              </a:rPr>
              <a:t>（</a:t>
            </a:r>
            <a:r>
              <a:rPr lang="en-US" altLang="zh-CN" dirty="0">
                <a:cs typeface="+mn-ea"/>
                <a:sym typeface="+mn-lt"/>
              </a:rPr>
              <a:t>-2</a:t>
            </a:r>
            <a:r>
              <a:rPr lang="zh-CN" altLang="en-US" dirty="0">
                <a:cs typeface="+mn-ea"/>
                <a:sym typeface="+mn-lt"/>
              </a:rPr>
              <a:t>，</a:t>
            </a:r>
            <a:r>
              <a:rPr lang="en-US" altLang="zh-CN" dirty="0">
                <a:cs typeface="+mn-ea"/>
                <a:sym typeface="+mn-lt"/>
              </a:rPr>
              <a:t>-3</a:t>
            </a:r>
            <a:r>
              <a:rPr lang="zh-CN" altLang="en-US" dirty="0">
                <a:cs typeface="+mn-ea"/>
                <a:sym typeface="+mn-lt"/>
              </a:rPr>
              <a:t>） 。依次连结</a:t>
            </a:r>
            <a:r>
              <a:rPr lang="en-US" altLang="zh-CN" dirty="0">
                <a:cs typeface="+mn-ea"/>
                <a:sym typeface="+mn-lt"/>
              </a:rPr>
              <a:t>A′B′</a:t>
            </a:r>
            <a:r>
              <a:rPr lang="zh-CN" altLang="en-US" dirty="0">
                <a:cs typeface="+mn-ea"/>
                <a:sym typeface="+mn-lt"/>
              </a:rPr>
              <a:t>， </a:t>
            </a:r>
            <a:r>
              <a:rPr lang="en-US" altLang="zh-CN" dirty="0">
                <a:cs typeface="+mn-ea"/>
                <a:sym typeface="+mn-lt"/>
              </a:rPr>
              <a:t>B′C′ </a:t>
            </a:r>
            <a:r>
              <a:rPr lang="zh-CN" altLang="en-US" dirty="0">
                <a:cs typeface="+mn-ea"/>
                <a:sym typeface="+mn-lt"/>
              </a:rPr>
              <a:t>， </a:t>
            </a:r>
            <a:r>
              <a:rPr lang="en-US" altLang="zh-CN" dirty="0">
                <a:cs typeface="+mn-ea"/>
                <a:sym typeface="+mn-lt"/>
              </a:rPr>
              <a:t>C′A′ </a:t>
            </a:r>
            <a:r>
              <a:rPr lang="zh-CN" altLang="en-US" dirty="0">
                <a:cs typeface="+mn-ea"/>
                <a:sym typeface="+mn-lt"/>
              </a:rPr>
              <a:t>。</a:t>
            </a:r>
          </a:p>
          <a:p>
            <a:pPr defTabSz="914400">
              <a:lnSpc>
                <a:spcPct val="150000"/>
              </a:lnSpc>
            </a:pPr>
            <a:r>
              <a:rPr lang="zh-CN" altLang="en-US" dirty="0">
                <a:cs typeface="+mn-ea"/>
                <a:sym typeface="+mn-lt"/>
              </a:rPr>
              <a:t>则就可得到与</a:t>
            </a:r>
            <a:r>
              <a:rPr lang="en-US" altLang="zh-CN" dirty="0">
                <a:cs typeface="+mn-ea"/>
                <a:sym typeface="+mn-lt"/>
              </a:rPr>
              <a:t>△ABC</a:t>
            </a:r>
            <a:r>
              <a:rPr lang="zh-CN" altLang="en-US" dirty="0">
                <a:cs typeface="+mn-ea"/>
                <a:sym typeface="+mn-lt"/>
              </a:rPr>
              <a:t>关于原点对称的线段</a:t>
            </a:r>
            <a:r>
              <a:rPr lang="en-US" altLang="zh-CN" dirty="0">
                <a:cs typeface="+mn-ea"/>
                <a:sym typeface="+mn-lt"/>
              </a:rPr>
              <a:t>△ A′B′C′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8631177" y="5588469"/>
            <a:ext cx="23336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’(2,-5)</a:t>
            </a:r>
            <a:endParaRPr lang="zh-CN" altLang="en-US" sz="213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cxnSp>
        <p:nvCxnSpPr>
          <p:cNvPr id="22" name="直接连接符 21"/>
          <p:cNvCxnSpPr>
            <a:endCxn id="26" idx="3"/>
          </p:cNvCxnSpPr>
          <p:nvPr/>
        </p:nvCxnSpPr>
        <p:spPr>
          <a:xfrm flipH="1">
            <a:off x="6833157" y="2557585"/>
            <a:ext cx="2202291" cy="68313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5" name="直接连接符 24"/>
          <p:cNvCxnSpPr>
            <a:endCxn id="9" idx="5"/>
          </p:cNvCxnSpPr>
          <p:nvPr/>
        </p:nvCxnSpPr>
        <p:spPr>
          <a:xfrm flipH="1" flipV="1">
            <a:off x="7634181" y="1900832"/>
            <a:ext cx="1412555" cy="59173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9" name="椭圆 8"/>
          <p:cNvSpPr/>
          <p:nvPr/>
        </p:nvSpPr>
        <p:spPr>
          <a:xfrm>
            <a:off x="7487841" y="1767500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6808050" y="3107392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9010338" y="2447109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8992077" y="1741510"/>
            <a:ext cx="13898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C(2,3)</a:t>
            </a:r>
            <a:endParaRPr lang="zh-CN" altLang="en-US" sz="213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9010338" y="5228729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7491006" y="4510232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9797994" y="3833106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9858368" y="3946625"/>
            <a:ext cx="23336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B’(4,-1)</a:t>
            </a:r>
            <a:endParaRPr lang="zh-CN" altLang="en-US" sz="213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5213070" y="4649762"/>
            <a:ext cx="23336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C’(-2,-3)</a:t>
            </a:r>
            <a:endParaRPr lang="zh-CN" altLang="en-US" sz="213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cxnSp>
        <p:nvCxnSpPr>
          <p:cNvPr id="46" name="直接连接符 45"/>
          <p:cNvCxnSpPr>
            <a:endCxn id="35" idx="7"/>
          </p:cNvCxnSpPr>
          <p:nvPr/>
        </p:nvCxnSpPr>
        <p:spPr>
          <a:xfrm flipH="1">
            <a:off x="9156679" y="3895513"/>
            <a:ext cx="701688" cy="135609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7" name="直接连接符 46"/>
          <p:cNvCxnSpPr>
            <a:stCxn id="43" idx="2"/>
            <a:endCxn id="40" idx="6"/>
          </p:cNvCxnSpPr>
          <p:nvPr/>
        </p:nvCxnSpPr>
        <p:spPr>
          <a:xfrm flipH="1">
            <a:off x="7662455" y="3911211"/>
            <a:ext cx="2135539" cy="67712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8" name="直接连接符 47"/>
          <p:cNvCxnSpPr>
            <a:stCxn id="40" idx="4"/>
            <a:endCxn id="35" idx="2"/>
          </p:cNvCxnSpPr>
          <p:nvPr/>
        </p:nvCxnSpPr>
        <p:spPr>
          <a:xfrm>
            <a:off x="7576731" y="4666441"/>
            <a:ext cx="1433607" cy="64039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7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1" grpId="0"/>
      <p:bldP spid="35" grpId="0" animBg="1"/>
      <p:bldP spid="40" grpId="0" animBg="1"/>
      <p:bldP spid="43" grpId="0" animBg="1"/>
      <p:bldP spid="44" grpId="0"/>
      <p:bldP spid="45" grpId="0"/>
    </p:bldLst>
  </p:timing>
</p:sld>
</file>

<file path=ppt/theme/theme1.xml><?xml version="1.0" encoding="utf-8"?>
<a:theme xmlns:a="http://schemas.openxmlformats.org/drawingml/2006/main" name="www.2ppt.com">
  <a:themeElements>
    <a:clrScheme name="Newstep Slank Color 6">
      <a:dk1>
        <a:srgbClr val="000000"/>
      </a:dk1>
      <a:lt1>
        <a:srgbClr val="FFFFFF"/>
      </a:lt1>
      <a:dk2>
        <a:srgbClr val="10546A"/>
      </a:dk2>
      <a:lt2>
        <a:srgbClr val="A0A2AA"/>
      </a:lt2>
      <a:accent1>
        <a:srgbClr val="EE6464"/>
      </a:accent1>
      <a:accent2>
        <a:srgbClr val="DA5353"/>
      </a:accent2>
      <a:accent3>
        <a:srgbClr val="A9A6A6"/>
      </a:accent3>
      <a:accent4>
        <a:srgbClr val="7C7978"/>
      </a:accent4>
      <a:accent5>
        <a:srgbClr val="5A7182"/>
      </a:accent5>
      <a:accent6>
        <a:srgbClr val="3C5A66"/>
      </a:accent6>
      <a:hlink>
        <a:srgbClr val="1CADE4"/>
      </a:hlink>
      <a:folHlink>
        <a:srgbClr val="2683C6"/>
      </a:folHlink>
    </a:clrScheme>
    <a:fontScheme name="rfvkgwrw">
      <a:majorFont>
        <a:latin typeface="阿里巴巴普惠体 R"/>
        <a:ea typeface="思源黑体 CN Regular"/>
        <a:cs typeface=""/>
      </a:majorFont>
      <a:minorFont>
        <a:latin typeface="阿里巴巴普惠体 R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阿里巴巴普惠体 R"/>
        <a:ea typeface=""/>
        <a:cs typeface=""/>
        <a:font script="Jpan" typeface="游ゴシック"/>
        <a:font script="Hang" typeface="맑은 고딕"/>
        <a:font script="Hans" typeface="阿里巴巴普惠体 R"/>
        <a:font script="Hant" typeface="新細明體"/>
        <a:font script="Arab" typeface="阿里巴巴普惠体 R"/>
        <a:font script="Hebr" typeface="阿里巴巴普惠体 R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阿里巴巴普惠体 R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阿里巴巴普惠体 R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阿里巴巴普惠体 R"/>
        <a:ea typeface=""/>
        <a:cs typeface=""/>
        <a:font script="Jpan" typeface="ＭＳ Ｐゴシック"/>
        <a:font script="Hang" typeface="맑은 고딕"/>
        <a:font script="Hans" typeface="阿里巴巴普惠体 R"/>
        <a:font script="Hant" typeface="新細明體"/>
        <a:font script="Arab" typeface="阿里巴巴普惠体 R"/>
        <a:font script="Hebr" typeface="阿里巴巴普惠体 R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阿里巴巴普惠体 R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1001</Words>
  <Application>Microsoft Office PowerPoint</Application>
  <PresentationFormat>宽屏</PresentationFormat>
  <Paragraphs>134</Paragraphs>
  <Slides>12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6" baseType="lpstr">
      <vt:lpstr>阿里巴巴普惠体 R</vt:lpstr>
      <vt:lpstr>思源黑体 CN Regular</vt:lpstr>
      <vt:lpstr>Arial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6</cp:revision>
  <dcterms:created xsi:type="dcterms:W3CDTF">2020-04-14T01:33:00Z</dcterms:created>
  <dcterms:modified xsi:type="dcterms:W3CDTF">2023-01-16T20:30:12Z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CFC360C0799A469590E043084F7D0382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