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73" r:id="rId3"/>
    <p:sldId id="256" r:id="rId4"/>
    <p:sldId id="260" r:id="rId5"/>
    <p:sldId id="271" r:id="rId6"/>
    <p:sldId id="27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332F4-E491-4309-B842-207553F36D4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476B4-3E8A-4E77-A1B7-386CE6B26F8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534899"/>
            <a:ext cx="9144000" cy="1389275"/>
          </a:xfrm>
        </p:spPr>
        <p:txBody>
          <a:bodyPr anchor="ctr">
            <a:normAutofit/>
          </a:bodyPr>
          <a:lstStyle/>
          <a:p>
            <a:r>
              <a:rPr lang="en-US" altLang="zh-CN" sz="6600" b="1" dirty="0"/>
              <a:t>Good habits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552825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基础知识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48341" y="51256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39583" y="1165949"/>
            <a:ext cx="8190092" cy="426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1.habit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习惯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2.tidy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干净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的，整齐的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3.fast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快地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4.never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从不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5.late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迟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，晚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6.finish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完成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7.bad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不好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的，坏的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8.sleepy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困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的，困倦的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9.slowly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慢速地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10.badly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差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地，不好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292482" y="991449"/>
            <a:ext cx="7051543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1.last night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昨夜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2.good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habits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好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习惯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3.go to bed early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早早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睡觉  </a:t>
            </a:r>
            <a:endParaRPr lang="en-US" altLang="zh-CN" sz="2800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before bedtime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睡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前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5.do well at home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在家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做得好  </a:t>
            </a:r>
            <a:endParaRPr lang="en-US" altLang="zh-CN" sz="2800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6.brush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teeth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刷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他的牙齿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7.feel sleepy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感觉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困倦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43050" y="820012"/>
            <a:ext cx="6629400" cy="4534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8.know him well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非常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了解他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9.walk fast/slowly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走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得快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慢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10.have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breakfast on time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准时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吃早饭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11.come to see her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来看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她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12.go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走进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，走入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13.big and clean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又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大又干净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14.a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 of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许多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14373" y="571499"/>
            <a:ext cx="830103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15.on the floor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地上  </a:t>
            </a:r>
            <a:endParaRPr lang="en-US" altLang="zh-CN" sz="2800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16.under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床下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17.do badly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做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得不好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18.finish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homework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他的家庭作业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19.put … in order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整理得井井有条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20.listen to his teachers at school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学校听老师的话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21.show you around our house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带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你参观我们的房子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2117149" y="1025481"/>
            <a:ext cx="8640739" cy="451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1.He gets up early in the morning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never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goes to bed late.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他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早上起床早，而且从来不晚睡。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2.He also does well at home.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他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在家也表现得好。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3.He keeps his room clean and tidy.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他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保持他的房间既干净又整齐。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57324" y="353356"/>
            <a:ext cx="69580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feels sleepy in the morning.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他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有时在早上感觉困。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5.—Did you go to bed late last night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昨晚睡得晚吗？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did./No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didn't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的，我是。</a:t>
            </a:r>
            <a:r>
              <a:rPr lang="en-US" altLang="zh-CN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不，我不是。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have breakfast on time.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总是准时吃早饭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284</Words>
  <Application>Microsoft Office PowerPoint</Application>
  <PresentationFormat>全屏显示(4:3)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第一PPT模板网-WWW.1PPT.COM  </vt:lpstr>
      <vt:lpstr>Good habits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2023-01-16T20:30:39Z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7BCF8DD0F5494A5BBA8CE8AA61C0D2CA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