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6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第五课时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Task &amp; Self-assessment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000" dirty="0" smtClean="0"/>
              <a:t>TV  </a:t>
            </a:r>
            <a:r>
              <a:rPr lang="en-US" altLang="zh-CN" sz="6000" dirty="0" err="1" smtClean="0"/>
              <a:t>programmes</a:t>
            </a:r>
            <a:endParaRPr lang="zh-CN" altLang="zh-CN" sz="6000" dirty="0"/>
          </a:p>
        </p:txBody>
      </p:sp>
      <p:sp>
        <p:nvSpPr>
          <p:cNvPr id="5" name="矩形 4"/>
          <p:cNvSpPr/>
          <p:nvPr/>
        </p:nvSpPr>
        <p:spPr>
          <a:xfrm>
            <a:off x="0" y="117663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6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504722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3466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with,read,in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hand,at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once,towards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saw her walking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doctor came 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answer my phone call.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girl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hair looks beautiful.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really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 few men stand against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wall,holding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caps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hands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34120" y="2987762"/>
            <a:ext cx="11808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834121" y="3309978"/>
            <a:ext cx="11808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81265" y="3391578"/>
            <a:ext cx="11808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81266" y="3713794"/>
            <a:ext cx="11808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00435" y="3831091"/>
            <a:ext cx="7535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800435" y="4153307"/>
            <a:ext cx="7535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785306" y="4202136"/>
            <a:ext cx="10179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785306" y="4524352"/>
            <a:ext cx="10179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591567" y="4653401"/>
            <a:ext cx="17956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6591568" y="4975617"/>
            <a:ext cx="1795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我至今尚未收到他的信。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yet.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她是被父母逼着上大学的。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university by her parents.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一场大雨阻止了我们出行。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heavy rain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大量血液从伤口流出。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lot of blood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wound.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我们看见他在为屋子四周的花浇水。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saw him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flowers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6135" y="2167955"/>
            <a:ext cx="378739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16135" y="2490171"/>
            <a:ext cx="3787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68383" y="3041106"/>
            <a:ext cx="32829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068383" y="3363322"/>
            <a:ext cx="3282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150948" y="3827452"/>
            <a:ext cx="455465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150949" y="4149668"/>
            <a:ext cx="45546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328107" y="4613798"/>
            <a:ext cx="31672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328107" y="4936014"/>
            <a:ext cx="3167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105233" y="5444909"/>
            <a:ext cx="12228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105234" y="5767125"/>
            <a:ext cx="1222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856898" y="5400144"/>
            <a:ext cx="100787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856898" y="5722360"/>
            <a:ext cx="1007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have you learnt it?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B.Sorry,I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C.Yes,I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main thing.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week.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cook noodles?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wrong.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A:Hi,Jason.Would you like to come over to my home this weekend?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we going to do together?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going to play chess on Saturday morning and I am going to cook noodles for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B:Are you joking?2.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A:Of course 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learnt cooking on TV.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A:For two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have been away on business so I cook by myself.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B:When will they come back?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do a lot of things alone.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sure you will have a special experience.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A:Yes.5.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trying new things.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bet!See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A:See you.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0934" y="134814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20934" y="167036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907693" y="219948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2907693" y="252170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20934" y="302980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20934" y="335201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05017" y="420696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205017" y="452917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595899" y="505008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595899" y="537230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eating-lover?Do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eat every delicious food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world?Then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watch the popular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TV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Chinese delicious food which has been produced by CCTV.Is there any holiday that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celebrated with special festival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food?Here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several traditional Chinese foods.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Noodles are a symbol of long life in Chinese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as much a part of Chinese birthday celebration as a birthday cake with its candles lit in many Western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countries.Since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noodles mean long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life,it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considered very unlucky to cut it off.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Westerners sometimes may be very sorry to see fish lying 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plate,in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China a whole fish is a symbol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richness.In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fact,at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party it is a tradition to serve the whole fish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last,pointed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towards the most valued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guest.Fish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has a special meaning because the Chinese word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fish,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the word for richness 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plenty,and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believed that eating fish will help your wishes come true in the year to come.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popular dish during the Dragon Boat Festival is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Zongzi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.This tasty dish is made of rice dumplings with meat,peanuts or other delicious food in bamboo leaves.The tradition of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Zongzi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meant to remind us of a great man,Qu Yuan in Chinese history.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magazine	B.a newspaper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 film	D.a TV programme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)2.According to the passage,in traditional Chinese culture,people will eat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their birthdays.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A.eggs	B.noodles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C.fish	D.cakes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6108" y="285033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5597" y="400183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)3.Fish has a special meaning in Chinese culture mainly because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 is served last at a party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is pointed to the valued guest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 sounds like the word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Chinese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 is so delicious that all Chinese people like it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Dragon Boat Festival makes us think of Qu Yuan.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Zongzi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B.Meat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C.Peanuts	D.Dumplings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 article mainly talks about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A.Chinese food	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B.Chinese history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C.Chinese festival	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D.Chinese language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129" y="101102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39762" y="301849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6108" y="42271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346</Words>
  <Application>Microsoft Office PowerPoint</Application>
  <PresentationFormat>宽屏</PresentationFormat>
  <Paragraphs>67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TV  programmes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2018-05-16T07:58:00Z</dcterms:created>
  <dcterms:modified xsi:type="dcterms:W3CDTF">2023-01-16T20:30:44Z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E6EC7B87EFB844E995690ED3F2B60D92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