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7" r:id="rId8"/>
    <p:sldId id="263" r:id="rId9"/>
    <p:sldId id="261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10FE-ED9A-4DD9-94F1-7E63193C2BE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1905-EE7F-407F-B2AC-2B46A679D2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41905-EE7F-407F-B2AC-2B46A679D21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1801543-6EFE-4E5B-9E0E-D5D4C252312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2C781B-F064-42EE-8B6E-D6421346B5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533402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28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2133602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21F04B8-78E5-44AF-9CC2-66AF34D78C2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C1224C5B-E945-4B56-AEE2-D5750757C34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D9495AE-E528-41AA-8201-A985CCEB027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886A9779-1740-479A-A536-F34380D598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2976AF-0331-4E3A-BE05-EE70323650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56BCD4BB-6035-41E4-B669-C9B3F00684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365125"/>
            <a:ext cx="886883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365125"/>
            <a:ext cx="5949952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7A0802-8D7E-4438-80F7-23BAAED64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19826DBF-F8C2-470D-8344-F1CD24C6B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7A0802-8D7E-4438-80F7-23BAAED64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19826DBF-F8C2-470D-8344-F1CD24C6B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E7A0802-8D7E-4438-80F7-23BAAED64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pPr>
              <a:defRPr/>
            </a:pPr>
            <a:fld id="{19826DBF-F8C2-470D-8344-F1CD24C6B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E7A0802-8D7E-4438-80F7-23BAAED64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pPr>
              <a:defRPr/>
            </a:pPr>
            <a:fld id="{19826DBF-F8C2-470D-8344-F1CD24C6B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E7A0802-8D7E-4438-80F7-23BAAED64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pPr>
              <a:defRPr/>
            </a:pPr>
            <a:fld id="{19826DBF-F8C2-470D-8344-F1CD24C6B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1E7A0802-8D7E-4438-80F7-23BAAED64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19826DBF-F8C2-470D-8344-F1CD24C6B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pPr>
              <a:defRPr/>
            </a:pPr>
            <a:fld id="{1E7A0802-8D7E-4438-80F7-23BAAED64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19826DBF-F8C2-470D-8344-F1CD24C6B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pic>
        <p:nvPicPr>
          <p:cNvPr id="4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584C3B4-34D0-4623-B585-248E1BB659EA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auto">
          <a:xfrm flipV="1">
            <a:off x="22225" y="981075"/>
            <a:ext cx="9144000" cy="4887913"/>
          </a:xfrm>
          <a:custGeom>
            <a:avLst/>
            <a:gdLst>
              <a:gd name="T0" fmla="*/ 5365824 w 7383683"/>
              <a:gd name="T1" fmla="*/ 4562806 h 3577320"/>
              <a:gd name="T2" fmla="*/ 5365810 w 7383683"/>
              <a:gd name="T3" fmla="*/ 4562518 h 3577320"/>
              <a:gd name="T4" fmla="*/ 5365824 w 7383683"/>
              <a:gd name="T5" fmla="*/ 4562231 h 3577320"/>
              <a:gd name="T6" fmla="*/ 5365838 w 7383683"/>
              <a:gd name="T7" fmla="*/ 4562518 h 3577320"/>
              <a:gd name="T8" fmla="*/ 1971022 w 7383683"/>
              <a:gd name="T9" fmla="*/ 9125037 h 3577320"/>
              <a:gd name="T10" fmla="*/ 2108854 w 7383683"/>
              <a:gd name="T11" fmla="*/ 9108925 h 3577320"/>
              <a:gd name="T12" fmla="*/ 2119672 w 7383683"/>
              <a:gd name="T13" fmla="*/ 9109104 h 3577320"/>
              <a:gd name="T14" fmla="*/ 2971038 w 7383683"/>
              <a:gd name="T15" fmla="*/ 9125037 h 3577320"/>
              <a:gd name="T16" fmla="*/ 2971092 w 7383683"/>
              <a:gd name="T17" fmla="*/ 9125037 h 3577320"/>
              <a:gd name="T18" fmla="*/ 3217686 w 7383683"/>
              <a:gd name="T19" fmla="*/ 9099544 h 3577320"/>
              <a:gd name="T20" fmla="*/ 5339995 w 7383683"/>
              <a:gd name="T21" fmla="*/ 5121691 h 3577320"/>
              <a:gd name="T22" fmla="*/ 5349406 w 7383683"/>
              <a:gd name="T23" fmla="*/ 4917828 h 3577320"/>
              <a:gd name="T24" fmla="*/ 5349434 w 7383683"/>
              <a:gd name="T25" fmla="*/ 4917828 h 3577320"/>
              <a:gd name="T26" fmla="*/ 5340021 w 7383683"/>
              <a:gd name="T27" fmla="*/ 5121691 h 3577320"/>
              <a:gd name="T28" fmla="*/ 3217713 w 7383683"/>
              <a:gd name="T29" fmla="*/ 9099544 h 3577320"/>
              <a:gd name="T30" fmla="*/ 2971118 w 7383683"/>
              <a:gd name="T31" fmla="*/ 9125037 h 3577320"/>
              <a:gd name="T32" fmla="*/ 5521655 w 7383683"/>
              <a:gd name="T33" fmla="*/ 9125037 h 3577320"/>
              <a:gd name="T34" fmla="*/ 5550345 w 7383683"/>
              <a:gd name="T35" fmla="*/ 9125037 h 3577320"/>
              <a:gd name="T36" fmla="*/ 14023699 w 7383683"/>
              <a:gd name="T37" fmla="*/ 9125037 h 3577320"/>
              <a:gd name="T38" fmla="*/ 14023699 w 7383683"/>
              <a:gd name="T39" fmla="*/ 4917828 h 3577320"/>
              <a:gd name="T40" fmla="*/ 14023699 w 7383683"/>
              <a:gd name="T41" fmla="*/ 4207209 h 3577320"/>
              <a:gd name="T42" fmla="*/ 14023699 w 7383683"/>
              <a:gd name="T43" fmla="*/ 0 h 3577320"/>
              <a:gd name="T44" fmla="*/ 5592223 w 7383683"/>
              <a:gd name="T45" fmla="*/ 0 h 3577320"/>
              <a:gd name="T46" fmla="*/ 5479777 w 7383683"/>
              <a:gd name="T47" fmla="*/ 0 h 3577320"/>
              <a:gd name="T48" fmla="*/ 2971118 w 7383683"/>
              <a:gd name="T49" fmla="*/ 0 h 3577320"/>
              <a:gd name="T50" fmla="*/ 3217713 w 7383683"/>
              <a:gd name="T51" fmla="*/ 25494 h 3577320"/>
              <a:gd name="T52" fmla="*/ 5340021 w 7383683"/>
              <a:gd name="T53" fmla="*/ 4003350 h 3577320"/>
              <a:gd name="T54" fmla="*/ 5349434 w 7383683"/>
              <a:gd name="T55" fmla="*/ 4207209 h 3577320"/>
              <a:gd name="T56" fmla="*/ 5349406 w 7383683"/>
              <a:gd name="T57" fmla="*/ 4207209 h 3577320"/>
              <a:gd name="T58" fmla="*/ 5339995 w 7383683"/>
              <a:gd name="T59" fmla="*/ 4003350 h 3577320"/>
              <a:gd name="T60" fmla="*/ 3217686 w 7383683"/>
              <a:gd name="T61" fmla="*/ 25494 h 3577320"/>
              <a:gd name="T62" fmla="*/ 2971092 w 7383683"/>
              <a:gd name="T63" fmla="*/ 0 h 3577320"/>
              <a:gd name="T64" fmla="*/ 2971038 w 7383683"/>
              <a:gd name="T65" fmla="*/ 0 h 3577320"/>
              <a:gd name="T66" fmla="*/ 2119672 w 7383683"/>
              <a:gd name="T67" fmla="*/ 15935 h 3577320"/>
              <a:gd name="T68" fmla="*/ 2108855 w 7383683"/>
              <a:gd name="T69" fmla="*/ 16112 h 3577320"/>
              <a:gd name="T70" fmla="*/ 1971022 w 7383683"/>
              <a:gd name="T71" fmla="*/ 0 h 3577320"/>
              <a:gd name="T72" fmla="*/ 1780433 w 7383683"/>
              <a:gd name="T73" fmla="*/ 22279 h 3577320"/>
              <a:gd name="T74" fmla="*/ 1779124 w 7383683"/>
              <a:gd name="T75" fmla="*/ 22306 h 3577320"/>
              <a:gd name="T76" fmla="*/ 1704473 w 7383683"/>
              <a:gd name="T77" fmla="*/ 25494 h 3577320"/>
              <a:gd name="T78" fmla="*/ 1676723 w 7383683"/>
              <a:gd name="T79" fmla="*/ 56331 h 3577320"/>
              <a:gd name="T80" fmla="*/ 1573792 w 7383683"/>
              <a:gd name="T81" fmla="*/ 92694 h 3577320"/>
              <a:gd name="T82" fmla="*/ 0 w 7383683"/>
              <a:gd name="T83" fmla="*/ 4562518 h 3577320"/>
              <a:gd name="T84" fmla="*/ 1573792 w 7383683"/>
              <a:gd name="T85" fmla="*/ 9032344 h 3577320"/>
              <a:gd name="T86" fmla="*/ 1676723 w 7383683"/>
              <a:gd name="T87" fmla="*/ 9068708 h 3577320"/>
              <a:gd name="T88" fmla="*/ 1704473 w 7383683"/>
              <a:gd name="T89" fmla="*/ 9099544 h 3577320"/>
              <a:gd name="T90" fmla="*/ 1779124 w 7383683"/>
              <a:gd name="T91" fmla="*/ 9102732 h 3577320"/>
              <a:gd name="T92" fmla="*/ 1780427 w 7383683"/>
              <a:gd name="T93" fmla="*/ 9102759 h 357732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383683" h="3577320">
                <a:moveTo>
                  <a:pt x="2825185" y="1788773"/>
                </a:moveTo>
                <a:lnTo>
                  <a:pt x="2825178" y="1788660"/>
                </a:lnTo>
                <a:lnTo>
                  <a:pt x="2825185" y="1788547"/>
                </a:lnTo>
                <a:lnTo>
                  <a:pt x="2825192" y="1788660"/>
                </a:lnTo>
                <a:lnTo>
                  <a:pt x="2825185" y="1788773"/>
                </a:lnTo>
                <a:close/>
                <a:moveTo>
                  <a:pt x="1037772" y="3577320"/>
                </a:moveTo>
                <a:lnTo>
                  <a:pt x="1110342" y="3571004"/>
                </a:lnTo>
                <a:lnTo>
                  <a:pt x="1116038" y="3571074"/>
                </a:lnTo>
                <a:cubicBezTo>
                  <a:pt x="1300420" y="3573156"/>
                  <a:pt x="1537246" y="3575238"/>
                  <a:pt x="1564295" y="3577320"/>
                </a:cubicBezTo>
                <a:lnTo>
                  <a:pt x="1564323" y="3577320"/>
                </a:lnTo>
                <a:lnTo>
                  <a:pt x="1694159" y="3567326"/>
                </a:lnTo>
                <a:cubicBezTo>
                  <a:pt x="2254514" y="3480579"/>
                  <a:pt x="2707175" y="2838530"/>
                  <a:pt x="2811585" y="2007874"/>
                </a:cubicBezTo>
                <a:lnTo>
                  <a:pt x="2816541" y="1927953"/>
                </a:lnTo>
                <a:lnTo>
                  <a:pt x="2816555" y="1927953"/>
                </a:lnTo>
                <a:lnTo>
                  <a:pt x="2811599" y="2007874"/>
                </a:lnTo>
                <a:cubicBezTo>
                  <a:pt x="2707189" y="2838530"/>
                  <a:pt x="2254528" y="3480579"/>
                  <a:pt x="1694173" y="3567326"/>
                </a:cubicBezTo>
                <a:lnTo>
                  <a:pt x="1564337" y="3577320"/>
                </a:lnTo>
                <a:lnTo>
                  <a:pt x="2907232" y="3577320"/>
                </a:lnTo>
                <a:lnTo>
                  <a:pt x="2922338" y="3577320"/>
                </a:lnTo>
                <a:lnTo>
                  <a:pt x="7383683" y="3577320"/>
                </a:lnTo>
                <a:lnTo>
                  <a:pt x="7383683" y="1927953"/>
                </a:lnTo>
                <a:lnTo>
                  <a:pt x="7383683" y="1649367"/>
                </a:lnTo>
                <a:lnTo>
                  <a:pt x="7383683" y="0"/>
                </a:lnTo>
                <a:lnTo>
                  <a:pt x="2944387" y="0"/>
                </a:lnTo>
                <a:lnTo>
                  <a:pt x="2885183" y="0"/>
                </a:lnTo>
                <a:lnTo>
                  <a:pt x="1564337" y="0"/>
                </a:lnTo>
                <a:lnTo>
                  <a:pt x="1694173" y="9994"/>
                </a:lnTo>
                <a:cubicBezTo>
                  <a:pt x="2254528" y="96741"/>
                  <a:pt x="2707189" y="738790"/>
                  <a:pt x="2811599" y="1569447"/>
                </a:cubicBezTo>
                <a:lnTo>
                  <a:pt x="2816555" y="1649367"/>
                </a:lnTo>
                <a:lnTo>
                  <a:pt x="2816541" y="1649367"/>
                </a:lnTo>
                <a:lnTo>
                  <a:pt x="2811585" y="1569447"/>
                </a:lnTo>
                <a:cubicBezTo>
                  <a:pt x="2707175" y="738790"/>
                  <a:pt x="2254514" y="96741"/>
                  <a:pt x="1694159" y="9994"/>
                </a:cubicBezTo>
                <a:lnTo>
                  <a:pt x="1564323" y="0"/>
                </a:lnTo>
                <a:lnTo>
                  <a:pt x="1564295" y="0"/>
                </a:lnTo>
                <a:cubicBezTo>
                  <a:pt x="1537246" y="2083"/>
                  <a:pt x="1300420" y="4165"/>
                  <a:pt x="1116038" y="6247"/>
                </a:cubicBezTo>
                <a:lnTo>
                  <a:pt x="1110343" y="6316"/>
                </a:lnTo>
                <a:lnTo>
                  <a:pt x="1037772" y="0"/>
                </a:lnTo>
                <a:lnTo>
                  <a:pt x="937424" y="8734"/>
                </a:lnTo>
                <a:lnTo>
                  <a:pt x="936735" y="8745"/>
                </a:lnTo>
                <a:cubicBezTo>
                  <a:pt x="916641" y="9161"/>
                  <a:pt x="902840" y="9578"/>
                  <a:pt x="897430" y="9994"/>
                </a:cubicBezTo>
                <a:lnTo>
                  <a:pt x="882819" y="22084"/>
                </a:lnTo>
                <a:lnTo>
                  <a:pt x="828625" y="36339"/>
                </a:lnTo>
                <a:cubicBezTo>
                  <a:pt x="355729" y="203125"/>
                  <a:pt x="0" y="924291"/>
                  <a:pt x="0" y="1788660"/>
                </a:cubicBezTo>
                <a:cubicBezTo>
                  <a:pt x="0" y="2653029"/>
                  <a:pt x="355729" y="3374195"/>
                  <a:pt x="828625" y="3540981"/>
                </a:cubicBezTo>
                <a:lnTo>
                  <a:pt x="882819" y="3555237"/>
                </a:lnTo>
                <a:lnTo>
                  <a:pt x="897430" y="3567326"/>
                </a:lnTo>
                <a:cubicBezTo>
                  <a:pt x="902840" y="3567742"/>
                  <a:pt x="916641" y="3568159"/>
                  <a:pt x="936735" y="3568575"/>
                </a:cubicBezTo>
                <a:lnTo>
                  <a:pt x="937421" y="3568586"/>
                </a:lnTo>
                <a:lnTo>
                  <a:pt x="1037772" y="3577320"/>
                </a:lnTo>
                <a:close/>
              </a:path>
            </a:pathLst>
          </a:custGeom>
          <a:solidFill>
            <a:srgbClr val="F2B483"/>
          </a:solidFill>
          <a:ln w="12700" cap="flat" cmpd="sng" algn="ctr">
            <a:noFill/>
            <a:prstDash val="solid"/>
            <a:miter lim="800000"/>
          </a:ln>
        </p:spPr>
        <p:txBody>
          <a:bodyPr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KSO_Img2"/>
          <p:cNvSpPr/>
          <p:nvPr/>
        </p:nvSpPr>
        <p:spPr>
          <a:xfrm>
            <a:off x="4464050" y="3035300"/>
            <a:ext cx="2249488" cy="2249488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KSO_Img3"/>
          <p:cNvSpPr/>
          <p:nvPr/>
        </p:nvSpPr>
        <p:spPr>
          <a:xfrm>
            <a:off x="6996113" y="3406775"/>
            <a:ext cx="1893887" cy="1893888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71775" y="5527675"/>
            <a:ext cx="6372225" cy="46038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7175" y="2573338"/>
            <a:ext cx="5057775" cy="49212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KSO_Img1"/>
          <p:cNvSpPr/>
          <p:nvPr/>
        </p:nvSpPr>
        <p:spPr>
          <a:xfrm>
            <a:off x="558800" y="1916113"/>
            <a:ext cx="3386138" cy="3386137"/>
          </a:xfrm>
          <a:prstGeom prst="ellips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7A0802-8D7E-4438-80F7-23BAAED64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826DBF-F8C2-470D-8344-F1CD24C6B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6988"/>
            <a:ext cx="9263063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KSO_CT2"/>
          <p:cNvSpPr txBox="1"/>
          <p:nvPr/>
        </p:nvSpPr>
        <p:spPr bwMode="auto">
          <a:xfrm>
            <a:off x="785813" y="3181350"/>
            <a:ext cx="5145087" cy="466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2302C8-8D7F-42EF-80CC-E2ECC1A076B0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gray">
          <a:xfrm>
            <a:off x="30163" y="1508125"/>
            <a:ext cx="9164637" cy="3744913"/>
          </a:xfrm>
          <a:custGeom>
            <a:avLst/>
            <a:gdLst>
              <a:gd name="T0" fmla="*/ 1617036 w 9164638"/>
              <a:gd name="T1" fmla="*/ 1057 h 3745139"/>
              <a:gd name="T2" fmla="*/ 2073703 w 9164638"/>
              <a:gd name="T3" fmla="*/ 2012 h 3745139"/>
              <a:gd name="T4" fmla="*/ 6405427 w 9164638"/>
              <a:gd name="T5" fmla="*/ 904640 h 3745139"/>
              <a:gd name="T6" fmla="*/ 9164627 w 9164638"/>
              <a:gd name="T7" fmla="*/ 170167 h 3745139"/>
              <a:gd name="T8" fmla="*/ 9153325 w 9164638"/>
              <a:gd name="T9" fmla="*/ 3395214 h 3745139"/>
              <a:gd name="T10" fmla="*/ 6247205 w 9164638"/>
              <a:gd name="T11" fmla="*/ 3572882 h 3745139"/>
              <a:gd name="T12" fmla="*/ 3013349 w 9164638"/>
              <a:gd name="T13" fmla="*/ 2992278 h 3745139"/>
              <a:gd name="T14" fmla="*/ 50700 w 9164638"/>
              <a:gd name="T15" fmla="*/ 3723166 h 3745139"/>
              <a:gd name="T16" fmla="*/ 0 w 9164638"/>
              <a:gd name="T17" fmla="*/ 3742426 h 3745139"/>
              <a:gd name="T18" fmla="*/ 0 w 9164638"/>
              <a:gd name="T19" fmla="*/ 142891 h 3745139"/>
              <a:gd name="T20" fmla="*/ 121153 w 9164638"/>
              <a:gd name="T21" fmla="*/ 117121 h 3745139"/>
              <a:gd name="T22" fmla="*/ 1617036 w 9164638"/>
              <a:gd name="T23" fmla="*/ 1057 h 37451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164638" h="3745139">
                <a:moveTo>
                  <a:pt x="1617036" y="1057"/>
                </a:moveTo>
                <a:cubicBezTo>
                  <a:pt x="1760109" y="-568"/>
                  <a:pt x="1912252" y="-369"/>
                  <a:pt x="2073703" y="2012"/>
                </a:cubicBezTo>
                <a:cubicBezTo>
                  <a:pt x="3365312" y="19475"/>
                  <a:pt x="5284967" y="676700"/>
                  <a:pt x="6405438" y="905300"/>
                </a:cubicBezTo>
                <a:cubicBezTo>
                  <a:pt x="7525909" y="1133900"/>
                  <a:pt x="8941835" y="330625"/>
                  <a:pt x="9164638" y="170287"/>
                </a:cubicBezTo>
                <a:lnTo>
                  <a:pt x="9153336" y="3397675"/>
                </a:lnTo>
                <a:cubicBezTo>
                  <a:pt x="7906934" y="3804075"/>
                  <a:pt x="6828440" y="3651675"/>
                  <a:pt x="6247216" y="3575475"/>
                </a:cubicBezTo>
                <a:cubicBezTo>
                  <a:pt x="5665991" y="3499275"/>
                  <a:pt x="4227461" y="2956350"/>
                  <a:pt x="3013349" y="2994450"/>
                </a:cubicBezTo>
                <a:cubicBezTo>
                  <a:pt x="2150190" y="2989290"/>
                  <a:pt x="597440" y="3521754"/>
                  <a:pt x="50700" y="3725867"/>
                </a:cubicBezTo>
                <a:lnTo>
                  <a:pt x="0" y="3745139"/>
                </a:lnTo>
                <a:lnTo>
                  <a:pt x="0" y="142999"/>
                </a:lnTo>
                <a:lnTo>
                  <a:pt x="121153" y="117205"/>
                </a:lnTo>
                <a:cubicBezTo>
                  <a:pt x="413026" y="62883"/>
                  <a:pt x="901668" y="9181"/>
                  <a:pt x="1617036" y="1057"/>
                </a:cubicBezTo>
                <a:close/>
              </a:path>
            </a:pathLst>
          </a:custGeom>
          <a:solidFill>
            <a:srgbClr val="F2B483">
              <a:alpha val="41176"/>
            </a:srgbClr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Freeform 18"/>
          <p:cNvSpPr/>
          <p:nvPr/>
        </p:nvSpPr>
        <p:spPr bwMode="gray">
          <a:xfrm>
            <a:off x="44450" y="1733550"/>
            <a:ext cx="9150350" cy="3267075"/>
          </a:xfrm>
          <a:custGeom>
            <a:avLst/>
            <a:gdLst>
              <a:gd name="T0" fmla="*/ 2147483646 w 5764"/>
              <a:gd name="T1" fmla="*/ 2147483646 h 2057"/>
              <a:gd name="T2" fmla="*/ 2147483646 w 5764"/>
              <a:gd name="T3" fmla="*/ 2147483646 h 2057"/>
              <a:gd name="T4" fmla="*/ 2147483646 w 5764"/>
              <a:gd name="T5" fmla="*/ 2147483646 h 2057"/>
              <a:gd name="T6" fmla="*/ 2147483646 w 5764"/>
              <a:gd name="T7" fmla="*/ 2147483646 h 2057"/>
              <a:gd name="T8" fmla="*/ 2147483646 w 5764"/>
              <a:gd name="T9" fmla="*/ 2147483646 h 2057"/>
              <a:gd name="T10" fmla="*/ 2147483646 w 5764"/>
              <a:gd name="T11" fmla="*/ 2147483646 h 2057"/>
              <a:gd name="T12" fmla="*/ 2147483646 w 5764"/>
              <a:gd name="T13" fmla="*/ 2147483646 h 2057"/>
              <a:gd name="T14" fmla="*/ 2147483646 w 5764"/>
              <a:gd name="T15" fmla="*/ 2147483646 h 2057"/>
              <a:gd name="T16" fmla="*/ 2147483646 w 5764"/>
              <a:gd name="T17" fmla="*/ 2147483646 h 20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rgbClr val="F2B483"/>
          </a:solidFill>
          <a:ln w="9525">
            <a:noFill/>
            <a:round/>
          </a:ln>
        </p:spPr>
        <p:txBody>
          <a:bodyPr/>
          <a:lstStyle/>
          <a:p>
            <a:pPr eaLnBrk="0" hangingPunct="0">
              <a:defRPr/>
            </a:pPr>
            <a:endParaRPr lang="zh-CN" altLang="en-US"/>
          </a:p>
        </p:txBody>
      </p:sp>
      <p:grpSp>
        <p:nvGrpSpPr>
          <p:cNvPr id="9" name="Group 25"/>
          <p:cNvGrpSpPr/>
          <p:nvPr/>
        </p:nvGrpSpPr>
        <p:grpSpPr bwMode="auto">
          <a:xfrm>
            <a:off x="296863" y="3249613"/>
            <a:ext cx="1295400" cy="1371600"/>
            <a:chOff x="4992" y="816"/>
            <a:chExt cx="576" cy="576"/>
          </a:xfrm>
        </p:grpSpPr>
        <p:sp>
          <p:nvSpPr>
            <p:cNvPr id="10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9"/>
          <p:cNvGrpSpPr/>
          <p:nvPr/>
        </p:nvGrpSpPr>
        <p:grpSpPr bwMode="auto">
          <a:xfrm>
            <a:off x="7102475" y="1755775"/>
            <a:ext cx="533400" cy="533400"/>
            <a:chOff x="4752" y="1200"/>
            <a:chExt cx="288" cy="288"/>
          </a:xfrm>
        </p:grpSpPr>
        <p:sp>
          <p:nvSpPr>
            <p:cNvPr id="13" name="Oval 20"/>
            <p:cNvSpPr>
              <a:spLocks noChangeArrowheads="1"/>
            </p:cNvSpPr>
            <p:nvPr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rgbClr val="233DA9">
                    <a:gamma/>
                    <a:tint val="25490"/>
                    <a:invGamma/>
                  </a:srgbClr>
                </a:gs>
                <a:gs pos="100000">
                  <a:schemeClr val="accent1">
                    <a:lumMod val="50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21"/>
            <p:cNvSpPr>
              <a:spLocks noChangeArrowheads="1"/>
            </p:cNvSpPr>
            <p:nvPr/>
          </p:nvSpPr>
          <p:spPr bwMode="gray">
            <a:xfrm>
              <a:off x="4818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25"/>
          <p:cNvGrpSpPr/>
          <p:nvPr/>
        </p:nvGrpSpPr>
        <p:grpSpPr bwMode="auto">
          <a:xfrm>
            <a:off x="320675" y="3236913"/>
            <a:ext cx="1295400" cy="1371600"/>
            <a:chOff x="4992" y="816"/>
            <a:chExt cx="576" cy="576"/>
          </a:xfrm>
        </p:grpSpPr>
        <p:sp>
          <p:nvSpPr>
            <p:cNvPr id="16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25"/>
          <p:cNvGrpSpPr/>
          <p:nvPr/>
        </p:nvGrpSpPr>
        <p:grpSpPr bwMode="auto">
          <a:xfrm>
            <a:off x="7702550" y="1112838"/>
            <a:ext cx="955675" cy="935037"/>
            <a:chOff x="4992" y="816"/>
            <a:chExt cx="576" cy="576"/>
          </a:xfrm>
        </p:grpSpPr>
        <p:sp>
          <p:nvSpPr>
            <p:cNvPr id="19" name="Oval 26"/>
            <p:cNvSpPr>
              <a:spLocks noChangeArrowheads="1"/>
            </p:cNvSpPr>
            <p:nvPr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lumMod val="50000"/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zh-CN" altLang="en-US" kern="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7"/>
            <p:cNvSpPr>
              <a:spLocks noChangeArrowheads="1"/>
            </p:cNvSpPr>
            <p:nvPr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09" y="2408141"/>
            <a:ext cx="5144891" cy="1720077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21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E7A0802-8D7E-4438-80F7-23BAAED64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22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3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826DBF-F8C2-470D-8344-F1CD24C6BD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098" y="352329"/>
            <a:ext cx="8292045" cy="69959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099" y="1242197"/>
            <a:ext cx="8292045" cy="51070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FB064E-2543-4A3C-B260-6F4E629B8C8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E9309275-9DDE-4611-8E4F-F5E139D90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108199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400425"/>
            <a:ext cx="3067663" cy="3574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0E6804-81D7-48C5-991C-0CB742BC795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75C0B85C-6C43-4D01-83D7-DCDD77BC35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16B10E5-32D6-4B62-AE94-AD00EB7B3E0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A22C8F24-9C21-4A92-BD05-EA052751B8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72A81FC-EBEA-4520-9CF5-64A4E4FC4A8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9D1B72FF-B3F3-47D1-97A3-96CFB631A7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C00CE4-1CF4-44F1-913D-4988969604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9BE0637A-CDFF-4DAE-801A-E4A2644480A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D7278BE-F414-41A8-B235-D51DBFA4432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>
              <a:defRPr/>
            </a:pPr>
            <a:fld id="{70AE6126-55CC-426F-B7A4-5A58538EBF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图片 6" descr="食品1_2.jp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5560" y="11684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2113" y="1274763"/>
            <a:ext cx="8291512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419100" y="161925"/>
            <a:ext cx="82915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"/>
        <a:defRPr lang="zh-CN" altLang="en-US" sz="2800" kern="1200" dirty="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4C197"/>
        </a:buClr>
        <a:buFont typeface="幼圆" panose="02010509060101010101" pitchFamily="49" charset="-122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7268" y="2239541"/>
            <a:ext cx="91390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7200" b="1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See you </a:t>
            </a:r>
            <a:r>
              <a:rPr lang="en-US" altLang="zh-CN" sz="7200" b="1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altLang="zh-CN" sz="7200" b="1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party.</a:t>
            </a:r>
            <a:endParaRPr lang="zh-CN" altLang="en-US" sz="7200" b="1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23559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88913" y="1246188"/>
            <a:ext cx="1944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去购物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79388" y="2195513"/>
            <a:ext cx="172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没问题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179388" y="3190875"/>
            <a:ext cx="2232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开派对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179388" y="4198938"/>
            <a:ext cx="172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去野餐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250825" y="5437188"/>
            <a:ext cx="2233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拜访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3924300" y="1258888"/>
            <a:ext cx="360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听起来很棒</a:t>
            </a: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3924300" y="2227263"/>
            <a:ext cx="1655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下次</a:t>
            </a:r>
          </a:p>
        </p:txBody>
      </p:sp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3940175" y="3182938"/>
            <a:ext cx="1568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看电影</a:t>
            </a:r>
          </a:p>
        </p:txBody>
      </p:sp>
      <p:sp>
        <p:nvSpPr>
          <p:cNvPr id="2058" name="TextBox 9"/>
          <p:cNvSpPr txBox="1">
            <a:spLocks noChangeArrowheads="1"/>
          </p:cNvSpPr>
          <p:nvPr/>
        </p:nvSpPr>
        <p:spPr bwMode="auto">
          <a:xfrm>
            <a:off x="3995738" y="4211638"/>
            <a:ext cx="1944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看足球比赛</a:t>
            </a:r>
          </a:p>
        </p:txBody>
      </p:sp>
      <p:sp>
        <p:nvSpPr>
          <p:cNvPr id="2059" name="TextBox 10"/>
          <p:cNvSpPr txBox="1">
            <a:spLocks noChangeArrowheads="1"/>
          </p:cNvSpPr>
          <p:nvPr/>
        </p:nvSpPr>
        <p:spPr bwMode="auto">
          <a:xfrm>
            <a:off x="4067175" y="5497513"/>
            <a:ext cx="172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好主意</a:t>
            </a:r>
          </a:p>
        </p:txBody>
      </p:sp>
      <p:sp>
        <p:nvSpPr>
          <p:cNvPr id="2060" name="TextBox 11"/>
          <p:cNvSpPr txBox="1">
            <a:spLocks noChangeArrowheads="1"/>
          </p:cNvSpPr>
          <p:nvPr/>
        </p:nvSpPr>
        <p:spPr bwMode="auto">
          <a:xfrm>
            <a:off x="414338" y="333375"/>
            <a:ext cx="2735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dirty="0">
                <a:solidFill>
                  <a:srgbClr val="0070C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短语回顾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476375" y="1277938"/>
            <a:ext cx="20589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shopping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476375" y="2185988"/>
            <a:ext cx="2654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problem.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76374" y="3130551"/>
            <a:ext cx="23034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party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08125" y="3933825"/>
            <a:ext cx="29924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picnic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go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picnic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have a picnic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73238" y="5497513"/>
            <a:ext cx="1495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 Ben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084888" y="1196975"/>
            <a:ext cx="29511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That sound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great. = Sound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great.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84888" y="2330450"/>
            <a:ext cx="1973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next time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65800" y="3121025"/>
            <a:ext cx="3322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see a film/ see films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34050" y="4184650"/>
            <a:ext cx="3517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football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867400" y="5421313"/>
            <a:ext cx="31353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good idea/great idea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17475" y="1196975"/>
            <a:ext cx="80645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/>
              <a:t>(      ) 1. Shall we ________this afternoon?</a:t>
            </a:r>
          </a:p>
          <a:p>
            <a:r>
              <a:rPr lang="en-US" altLang="zh-CN" sz="3200" dirty="0"/>
              <a:t>               A. go fishing           B. going   fish       </a:t>
            </a:r>
          </a:p>
          <a:p>
            <a:r>
              <a:rPr lang="en-US" altLang="zh-CN" sz="3200" dirty="0"/>
              <a:t>               C. go fish                 D. going fishing</a:t>
            </a:r>
            <a:endParaRPr lang="zh-CN" altLang="en-US" sz="3200" dirty="0"/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23850" y="406400"/>
            <a:ext cx="2232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dirty="0">
                <a:solidFill>
                  <a:srgbClr val="0070C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练一练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7475" y="3141663"/>
            <a:ext cx="91455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/>
              <a:t>(       ) 2. Would you ___________ see a film with me?</a:t>
            </a:r>
          </a:p>
          <a:p>
            <a:r>
              <a:rPr lang="en-US" altLang="zh-CN" sz="3200" dirty="0"/>
              <a:t>               A. like                       B. like to</a:t>
            </a:r>
          </a:p>
          <a:p>
            <a:r>
              <a:rPr lang="en-US" altLang="zh-CN" sz="3200" dirty="0"/>
              <a:t>               C. love                      D. love to</a:t>
            </a:r>
            <a:endParaRPr lang="zh-CN" altLang="en-US" sz="32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4938" y="5084763"/>
            <a:ext cx="90741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/>
              <a:t>(      ) 3. Would you like to come to my birthday party?</a:t>
            </a:r>
          </a:p>
          <a:p>
            <a:r>
              <a:rPr lang="en-US" altLang="zh-CN" sz="3200" dirty="0"/>
              <a:t>               A. Sure, I’d like.       B. Yes, please.          </a:t>
            </a:r>
          </a:p>
          <a:p>
            <a:r>
              <a:rPr lang="en-US" altLang="zh-CN" sz="3200" dirty="0"/>
              <a:t>               C. No, I’m busy.       D. I’d love to.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342076" y="1196752"/>
            <a:ext cx="6046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</a:rPr>
              <a:t>A</a:t>
            </a:r>
            <a:endParaRPr lang="zh-CN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0978" y="2995448"/>
            <a:ext cx="84673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</a:rPr>
              <a:t>B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320" y="4982209"/>
            <a:ext cx="62068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ea typeface="+mn-ea"/>
              </a:rPr>
              <a:t>D</a:t>
            </a:r>
            <a:endParaRPr lang="zh-CN" alt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11188" y="620713"/>
            <a:ext cx="52562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002060"/>
                </a:solidFill>
              </a:rPr>
              <a:t>this  Sunday </a:t>
            </a:r>
            <a:r>
              <a:rPr lang="zh-CN" altLang="en-US" sz="3200" dirty="0">
                <a:solidFill>
                  <a:srgbClr val="002060"/>
                </a:solidFill>
              </a:rPr>
              <a:t>这周日</a:t>
            </a:r>
            <a:endParaRPr lang="en-US" altLang="zh-CN" sz="3200" dirty="0">
              <a:solidFill>
                <a:srgbClr val="002060"/>
              </a:solidFill>
            </a:endParaRPr>
          </a:p>
          <a:p>
            <a:r>
              <a:rPr lang="en-US" altLang="zh-CN" sz="3200" dirty="0">
                <a:solidFill>
                  <a:srgbClr val="002060"/>
                </a:solidFill>
              </a:rPr>
              <a:t>next Sunday  </a:t>
            </a:r>
            <a:r>
              <a:rPr lang="zh-CN" altLang="en-US" sz="3200" dirty="0">
                <a:solidFill>
                  <a:srgbClr val="002060"/>
                </a:solidFill>
              </a:rPr>
              <a:t>下周日</a:t>
            </a:r>
            <a:endParaRPr lang="en-US" altLang="zh-CN" sz="3200" dirty="0">
              <a:solidFill>
                <a:srgbClr val="002060"/>
              </a:solidFill>
            </a:endParaRPr>
          </a:p>
          <a:p>
            <a:r>
              <a:rPr lang="en-US" altLang="zh-CN" sz="3200" dirty="0">
                <a:solidFill>
                  <a:srgbClr val="002060"/>
                </a:solidFill>
              </a:rPr>
              <a:t>tomorrow morning  </a:t>
            </a:r>
            <a:r>
              <a:rPr lang="zh-CN" altLang="en-US" sz="3200" dirty="0">
                <a:solidFill>
                  <a:srgbClr val="002060"/>
                </a:solidFill>
              </a:rPr>
              <a:t>明天早上</a:t>
            </a:r>
            <a:endParaRPr lang="en-US" altLang="zh-CN" sz="3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2627313"/>
            <a:ext cx="2681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/>
              <a:t>今天下午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3563938"/>
            <a:ext cx="20843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/>
              <a:t>下个周末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4437063"/>
            <a:ext cx="194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/>
              <a:t>明年秋天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5373688"/>
            <a:ext cx="1800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/>
              <a:t>明天晚上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03575" y="2627313"/>
            <a:ext cx="31321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/>
              <a:t>this afternoon</a:t>
            </a:r>
            <a:endParaRPr lang="zh-CN" altLang="en-US" sz="32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03575" y="3563938"/>
            <a:ext cx="2909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/>
              <a:t>next weekend</a:t>
            </a:r>
            <a:endParaRPr lang="zh-CN" altLang="en-US" sz="32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03575" y="4437063"/>
            <a:ext cx="2557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/>
              <a:t>next autumn</a:t>
            </a:r>
            <a:endParaRPr lang="zh-CN" altLang="en-US" sz="32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03575" y="5373688"/>
            <a:ext cx="460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/>
              <a:t>tomorrow evening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539750" y="620713"/>
            <a:ext cx="61928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dirty="0">
                <a:solidFill>
                  <a:srgbClr val="002060"/>
                </a:solidFill>
              </a:rPr>
              <a:t>See you!  </a:t>
            </a:r>
            <a:r>
              <a:rPr lang="zh-CN" altLang="en-US" sz="4400" dirty="0">
                <a:solidFill>
                  <a:srgbClr val="002060"/>
                </a:solidFill>
              </a:rPr>
              <a:t>再见 </a:t>
            </a:r>
            <a:r>
              <a:rPr lang="en-US" altLang="zh-CN" sz="4400" dirty="0">
                <a:solidFill>
                  <a:srgbClr val="002060"/>
                </a:solidFill>
              </a:rPr>
              <a:t>/ </a:t>
            </a:r>
            <a:r>
              <a:rPr lang="zh-CN" altLang="en-US" sz="4400" dirty="0">
                <a:solidFill>
                  <a:srgbClr val="002060"/>
                </a:solidFill>
              </a:rPr>
              <a:t>回头见！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1582738"/>
            <a:ext cx="42481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/>
              <a:t>See you soon.</a:t>
            </a:r>
          </a:p>
          <a:p>
            <a:r>
              <a:rPr lang="en-US" altLang="zh-CN" sz="3200" dirty="0"/>
              <a:t>See you later.</a:t>
            </a:r>
          </a:p>
          <a:p>
            <a:r>
              <a:rPr lang="en-US" altLang="zh-CN" sz="3200" dirty="0"/>
              <a:t>See you tomorrow.</a:t>
            </a:r>
          </a:p>
          <a:p>
            <a:r>
              <a:rPr lang="en-US" altLang="zh-CN" sz="3200" dirty="0"/>
              <a:t>See you </a:t>
            </a:r>
            <a:r>
              <a:rPr lang="en-US" altLang="zh-CN" sz="3200" dirty="0">
                <a:solidFill>
                  <a:srgbClr val="FF0000"/>
                </a:solidFill>
              </a:rPr>
              <a:t>at</a:t>
            </a:r>
            <a:r>
              <a:rPr lang="en-US" altLang="zh-CN" sz="3200" dirty="0"/>
              <a:t> the party.</a:t>
            </a:r>
            <a:endParaRPr lang="zh-CN" altLang="en-US" sz="32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0225" y="4221163"/>
            <a:ext cx="27352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</a:rPr>
              <a:t>at</a:t>
            </a:r>
            <a:r>
              <a:rPr lang="en-US" altLang="zh-CN" sz="3200" dirty="0"/>
              <a:t> the party</a:t>
            </a:r>
          </a:p>
          <a:p>
            <a:r>
              <a:rPr lang="en-US" altLang="zh-CN" sz="3200" dirty="0">
                <a:solidFill>
                  <a:srgbClr val="FF0000"/>
                </a:solidFill>
              </a:rPr>
              <a:t>at</a:t>
            </a:r>
            <a:r>
              <a:rPr lang="en-US" altLang="zh-CN" sz="3200" dirty="0"/>
              <a:t> school</a:t>
            </a:r>
          </a:p>
          <a:p>
            <a:r>
              <a:rPr lang="en-US" altLang="zh-CN" sz="3200" dirty="0">
                <a:solidFill>
                  <a:srgbClr val="FF0000"/>
                </a:solidFill>
              </a:rPr>
              <a:t>at</a:t>
            </a:r>
            <a:r>
              <a:rPr lang="en-US" altLang="zh-CN" sz="3200" dirty="0"/>
              <a:t> home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67175" y="4221163"/>
            <a:ext cx="43211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in</a:t>
            </a:r>
            <a:r>
              <a:rPr lang="en-US" altLang="zh-CN" sz="3200"/>
              <a:t> the cinema </a:t>
            </a:r>
          </a:p>
          <a:p>
            <a:r>
              <a:rPr lang="en-US" altLang="zh-CN" sz="3200"/>
              <a:t>VS</a:t>
            </a:r>
          </a:p>
          <a:p>
            <a:r>
              <a:rPr lang="en-US" altLang="zh-CN" sz="3200">
                <a:solidFill>
                  <a:srgbClr val="FF0000"/>
                </a:solidFill>
              </a:rPr>
              <a:t>at </a:t>
            </a:r>
            <a:r>
              <a:rPr lang="en-US" altLang="zh-CN" sz="3200"/>
              <a:t>the cinema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58775" y="1030288"/>
            <a:ext cx="9253538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/>
              <a:t>1. </a:t>
            </a:r>
            <a:r>
              <a:rPr lang="zh-CN" altLang="zh-CN" sz="2800" dirty="0"/>
              <a:t>邀请</a:t>
            </a:r>
            <a:r>
              <a:rPr lang="en-US" altLang="zh-CN" sz="2800" dirty="0"/>
              <a:t>_____________    2. </a:t>
            </a:r>
            <a:r>
              <a:rPr lang="zh-CN" altLang="zh-CN" sz="2800" dirty="0"/>
              <a:t>特别的</a:t>
            </a:r>
            <a:r>
              <a:rPr lang="en-US" altLang="zh-CN" sz="2800" dirty="0"/>
              <a:t>_____________ </a:t>
            </a:r>
            <a:endParaRPr lang="zh-CN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3. </a:t>
            </a:r>
            <a:r>
              <a:rPr lang="zh-CN" altLang="zh-CN" sz="2800" dirty="0"/>
              <a:t>惊奇</a:t>
            </a:r>
            <a:r>
              <a:rPr lang="en-US" altLang="zh-CN" sz="2800" dirty="0"/>
              <a:t>_____________    4. </a:t>
            </a:r>
            <a:r>
              <a:rPr lang="zh-CN" altLang="en-US" sz="2800" dirty="0"/>
              <a:t>感到</a:t>
            </a:r>
            <a:r>
              <a:rPr lang="zh-CN" altLang="zh-CN" sz="2800" dirty="0"/>
              <a:t>激动的</a:t>
            </a:r>
            <a:r>
              <a:rPr lang="en-US" altLang="zh-CN" sz="2800" dirty="0"/>
              <a:t>____________</a:t>
            </a:r>
            <a:endParaRPr lang="zh-CN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5. </a:t>
            </a:r>
            <a:r>
              <a:rPr lang="zh-CN" altLang="zh-CN" sz="2800" dirty="0"/>
              <a:t>开始</a:t>
            </a:r>
            <a:r>
              <a:rPr lang="en-US" altLang="zh-CN" sz="2800" dirty="0"/>
              <a:t>_____________    6. </a:t>
            </a:r>
            <a:r>
              <a:rPr lang="zh-CN" altLang="zh-CN" sz="2800" dirty="0"/>
              <a:t>下午</a:t>
            </a:r>
            <a:r>
              <a:rPr lang="en-US" altLang="zh-CN" sz="2800" dirty="0"/>
              <a:t>______________</a:t>
            </a:r>
            <a:endParaRPr lang="zh-CN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7. </a:t>
            </a:r>
            <a:r>
              <a:rPr lang="zh-CN" altLang="zh-CN" sz="2800" dirty="0"/>
              <a:t>到达</a:t>
            </a:r>
            <a:r>
              <a:rPr lang="en-US" altLang="zh-CN" sz="2800" dirty="0"/>
              <a:t>_____________    8. </a:t>
            </a:r>
            <a:r>
              <a:rPr lang="zh-CN" altLang="zh-CN" sz="2800" dirty="0"/>
              <a:t>叫，打电话</a:t>
            </a:r>
            <a:r>
              <a:rPr lang="en-US" altLang="zh-CN" sz="2800" dirty="0"/>
              <a:t>_____________ </a:t>
            </a:r>
            <a:endParaRPr lang="zh-CN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9. </a:t>
            </a:r>
            <a:r>
              <a:rPr lang="zh-CN" altLang="zh-CN" sz="2800" dirty="0"/>
              <a:t>我想（做）</a:t>
            </a:r>
            <a:r>
              <a:rPr lang="en-US" altLang="zh-CN" sz="2800" dirty="0"/>
              <a:t>……______________=________________</a:t>
            </a:r>
            <a:endParaRPr lang="zh-CN" altLang="zh-CN" sz="2800" dirty="0"/>
          </a:p>
          <a:p>
            <a:r>
              <a:rPr lang="en-US" altLang="zh-CN" sz="2800" dirty="0"/>
              <a:t> </a:t>
            </a:r>
            <a:endParaRPr lang="zh-CN" altLang="zh-CN" sz="2800" dirty="0"/>
          </a:p>
          <a:p>
            <a:endParaRPr lang="zh-CN" altLang="en-US" sz="2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63713" y="1030288"/>
            <a:ext cx="1584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in</a:t>
            </a:r>
            <a:r>
              <a:rPr lang="en-US" altLang="zh-CN" sz="2800">
                <a:solidFill>
                  <a:srgbClr val="0070C0"/>
                </a:solidFill>
              </a:rPr>
              <a:t>vi</a:t>
            </a:r>
            <a:r>
              <a:rPr lang="en-US" altLang="zh-CN" sz="2800">
                <a:solidFill>
                  <a:srgbClr val="002060"/>
                </a:solidFill>
              </a:rPr>
              <a:t>te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867400" y="1033463"/>
            <a:ext cx="1873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spe</a:t>
            </a:r>
            <a:r>
              <a:rPr lang="en-US" altLang="zh-CN" sz="2800">
                <a:solidFill>
                  <a:srgbClr val="0070C0"/>
                </a:solidFill>
              </a:rPr>
              <a:t>cial</a:t>
            </a:r>
            <a:endParaRPr lang="zh-CN" altLang="en-US" sz="280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63713" y="1844675"/>
            <a:ext cx="1800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sur</a:t>
            </a:r>
            <a:r>
              <a:rPr lang="en-US" altLang="zh-CN" sz="2800">
                <a:solidFill>
                  <a:srgbClr val="0070C0"/>
                </a:solidFill>
              </a:rPr>
              <a:t>pri</a:t>
            </a:r>
            <a:r>
              <a:rPr lang="en-US" altLang="zh-CN" sz="2800">
                <a:solidFill>
                  <a:srgbClr val="002060"/>
                </a:solidFill>
              </a:rPr>
              <a:t>se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46863" y="1844675"/>
            <a:ext cx="151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excited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66888" y="2689225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begin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57838" y="2719388"/>
            <a:ext cx="2038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after</a:t>
            </a:r>
            <a:r>
              <a:rPr lang="en-US" altLang="zh-CN" sz="2800">
                <a:solidFill>
                  <a:srgbClr val="0070C0"/>
                </a:solidFill>
              </a:rPr>
              <a:t>noon</a:t>
            </a:r>
            <a:endParaRPr lang="zh-CN" altLang="en-US" sz="280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63713" y="3554413"/>
            <a:ext cx="15128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arrive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646863" y="3573463"/>
            <a:ext cx="16557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call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49650" y="4365625"/>
            <a:ext cx="18145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I’d like to…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72150" y="4349750"/>
            <a:ext cx="246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002060"/>
                </a:solidFill>
              </a:rPr>
              <a:t>I would like to…</a:t>
            </a:r>
            <a:endParaRPr lang="zh-CN" altLang="en-US" sz="28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171450"/>
            <a:ext cx="52562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b="1" dirty="0">
                <a:solidFill>
                  <a:srgbClr val="002060"/>
                </a:solidFill>
              </a:rPr>
              <a:t>invite…to</a:t>
            </a:r>
            <a:r>
              <a:rPr lang="en-US" altLang="zh-CN" sz="4400" dirty="0">
                <a:solidFill>
                  <a:srgbClr val="002060"/>
                </a:solidFill>
              </a:rPr>
              <a:t>  </a:t>
            </a:r>
            <a:r>
              <a:rPr lang="zh-CN" altLang="en-US" sz="4400" dirty="0">
                <a:solidFill>
                  <a:srgbClr val="002060"/>
                </a:solidFill>
              </a:rPr>
              <a:t>邀请</a:t>
            </a:r>
            <a:r>
              <a:rPr lang="en-US" altLang="zh-CN" sz="4400" dirty="0">
                <a:solidFill>
                  <a:srgbClr val="002060"/>
                </a:solidFill>
              </a:rPr>
              <a:t>…</a:t>
            </a:r>
            <a:r>
              <a:rPr lang="zh-CN" altLang="en-US" sz="4400" dirty="0">
                <a:solidFill>
                  <a:srgbClr val="002060"/>
                </a:solidFill>
              </a:rPr>
              <a:t>去</a:t>
            </a:r>
            <a:r>
              <a:rPr lang="en-US" altLang="zh-CN" sz="4400" dirty="0">
                <a:solidFill>
                  <a:srgbClr val="002060"/>
                </a:solidFill>
              </a:rPr>
              <a:t>…</a:t>
            </a:r>
            <a:endParaRPr lang="zh-CN" altLang="en-US" sz="4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9750" y="1179513"/>
            <a:ext cx="4319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/>
              <a:t>invite Nicola to the party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1971675"/>
            <a:ext cx="8640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</a:rPr>
              <a:t>I’d like to </a:t>
            </a:r>
            <a:r>
              <a:rPr lang="en-US" altLang="zh-CN" sz="3200" dirty="0">
                <a:solidFill>
                  <a:srgbClr val="002060"/>
                </a:solidFill>
              </a:rPr>
              <a:t>invite Nicola to</a:t>
            </a:r>
            <a:r>
              <a:rPr lang="en-US" altLang="zh-CN" sz="3200" dirty="0"/>
              <a:t> </a:t>
            </a:r>
            <a:r>
              <a:rPr lang="en-US" altLang="zh-CN" sz="3200" dirty="0">
                <a:solidFill>
                  <a:srgbClr val="002060"/>
                </a:solidFill>
              </a:rPr>
              <a:t>the party</a:t>
            </a:r>
            <a:r>
              <a:rPr lang="en-US" altLang="zh-CN" sz="3200" dirty="0"/>
              <a:t> on Sunday.</a:t>
            </a:r>
            <a:endParaRPr lang="zh-CN" altLang="en-US" sz="32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2555875"/>
            <a:ext cx="82089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FF0000"/>
                </a:solidFill>
              </a:rPr>
              <a:t>I want to </a:t>
            </a:r>
            <a:r>
              <a:rPr lang="en-US" altLang="zh-CN" sz="3200" dirty="0">
                <a:solidFill>
                  <a:srgbClr val="002060"/>
                </a:solidFill>
              </a:rPr>
              <a:t>invite Nicola to the party </a:t>
            </a:r>
            <a:r>
              <a:rPr lang="en-US" altLang="zh-CN" sz="3200" dirty="0"/>
              <a:t>on Sunday.</a:t>
            </a:r>
            <a:endParaRPr lang="zh-CN" altLang="en-US" sz="32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3429000"/>
            <a:ext cx="82089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b="1" dirty="0">
                <a:solidFill>
                  <a:srgbClr val="002060"/>
                </a:solidFill>
              </a:rPr>
              <a:t>surprise</a:t>
            </a:r>
            <a:r>
              <a:rPr lang="en-US" altLang="zh-CN" sz="4400" dirty="0">
                <a:solidFill>
                  <a:srgbClr val="002060"/>
                </a:solidFill>
              </a:rPr>
              <a:t>  (</a:t>
            </a:r>
            <a:r>
              <a:rPr lang="zh-CN" altLang="en-US" sz="4400" dirty="0">
                <a:solidFill>
                  <a:srgbClr val="002060"/>
                </a:solidFill>
              </a:rPr>
              <a:t>名</a:t>
            </a:r>
            <a:r>
              <a:rPr lang="en-US" altLang="zh-CN" sz="4400" dirty="0">
                <a:solidFill>
                  <a:srgbClr val="002060"/>
                </a:solidFill>
              </a:rPr>
              <a:t>)</a:t>
            </a:r>
            <a:r>
              <a:rPr lang="zh-CN" altLang="en-US" sz="4400" dirty="0">
                <a:solidFill>
                  <a:srgbClr val="002060"/>
                </a:solidFill>
              </a:rPr>
              <a:t>惊讶，惊喜；</a:t>
            </a:r>
            <a:endParaRPr lang="en-US" altLang="zh-CN" sz="4400" dirty="0">
              <a:solidFill>
                <a:srgbClr val="002060"/>
              </a:solidFill>
            </a:endParaRPr>
          </a:p>
          <a:p>
            <a:r>
              <a:rPr lang="en-US" altLang="zh-CN" sz="4400" dirty="0">
                <a:solidFill>
                  <a:srgbClr val="002060"/>
                </a:solidFill>
              </a:rPr>
              <a:t>(</a:t>
            </a:r>
            <a:r>
              <a:rPr lang="zh-CN" altLang="en-US" sz="4400" dirty="0">
                <a:solidFill>
                  <a:srgbClr val="002060"/>
                </a:solidFill>
              </a:rPr>
              <a:t>形</a:t>
            </a:r>
            <a:r>
              <a:rPr lang="en-US" altLang="zh-CN" sz="4400" dirty="0">
                <a:solidFill>
                  <a:srgbClr val="002060"/>
                </a:solidFill>
              </a:rPr>
              <a:t>)</a:t>
            </a:r>
            <a:r>
              <a:rPr lang="zh-CN" altLang="en-US" sz="4400" dirty="0">
                <a:solidFill>
                  <a:srgbClr val="002060"/>
                </a:solidFill>
              </a:rPr>
              <a:t>令人惊讶的；</a:t>
            </a:r>
            <a:r>
              <a:rPr lang="en-US" altLang="zh-CN" sz="4400" dirty="0">
                <a:solidFill>
                  <a:srgbClr val="002060"/>
                </a:solidFill>
              </a:rPr>
              <a:t>(</a:t>
            </a:r>
            <a:r>
              <a:rPr lang="zh-CN" altLang="en-US" sz="4400" dirty="0">
                <a:solidFill>
                  <a:srgbClr val="002060"/>
                </a:solidFill>
              </a:rPr>
              <a:t>动</a:t>
            </a:r>
            <a:r>
              <a:rPr lang="en-US" altLang="zh-CN" sz="4400" dirty="0">
                <a:solidFill>
                  <a:srgbClr val="002060"/>
                </a:solidFill>
              </a:rPr>
              <a:t>)</a:t>
            </a:r>
            <a:r>
              <a:rPr lang="zh-CN" altLang="en-US" sz="4400" dirty="0">
                <a:solidFill>
                  <a:srgbClr val="002060"/>
                </a:solidFill>
              </a:rPr>
              <a:t>使惊讶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5040313"/>
            <a:ext cx="69135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/>
              <a:t>The gift is a </a:t>
            </a:r>
            <a:r>
              <a:rPr lang="en-US" altLang="zh-CN" sz="2800" dirty="0">
                <a:solidFill>
                  <a:srgbClr val="FF0000"/>
                </a:solidFill>
              </a:rPr>
              <a:t>surprise</a:t>
            </a:r>
            <a:r>
              <a:rPr lang="en-US" altLang="zh-CN" sz="2800" dirty="0"/>
              <a:t>. I think she will love it.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9750" y="5732463"/>
            <a:ext cx="6335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/>
              <a:t>This is a </a:t>
            </a:r>
            <a:r>
              <a:rPr lang="en-US" altLang="zh-CN" sz="2800" dirty="0">
                <a:solidFill>
                  <a:srgbClr val="FF0000"/>
                </a:solidFill>
              </a:rPr>
              <a:t>surprise</a:t>
            </a:r>
            <a:r>
              <a:rPr lang="en-US" altLang="zh-CN" sz="2800" dirty="0"/>
              <a:t> party. So don’t tell her.</a:t>
            </a:r>
            <a:endParaRPr lang="zh-CN" altLang="en-US" sz="28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9750" y="6308725"/>
            <a:ext cx="6192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/>
              <a:t>Her beauty </a:t>
            </a:r>
            <a:r>
              <a:rPr lang="en-US" altLang="zh-CN" sz="2800" dirty="0">
                <a:solidFill>
                  <a:srgbClr val="FF0000"/>
                </a:solidFill>
              </a:rPr>
              <a:t>surprise</a:t>
            </a:r>
            <a:r>
              <a:rPr lang="en-US" altLang="zh-CN" sz="2800" dirty="0"/>
              <a:t>s me.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468313" y="981075"/>
            <a:ext cx="82804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b="1">
                <a:solidFill>
                  <a:srgbClr val="002060"/>
                </a:solidFill>
              </a:rPr>
              <a:t>excited</a:t>
            </a:r>
            <a:r>
              <a:rPr lang="en-US" altLang="zh-CN" sz="4400">
                <a:solidFill>
                  <a:srgbClr val="002060"/>
                </a:solidFill>
              </a:rPr>
              <a:t> </a:t>
            </a:r>
            <a:r>
              <a:rPr lang="zh-CN" altLang="en-US" sz="4400">
                <a:solidFill>
                  <a:srgbClr val="002060"/>
                </a:solidFill>
              </a:rPr>
              <a:t>感到激动的；感动兴奋的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11188" y="2232025"/>
            <a:ext cx="72009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Christmas is coming. I’m so </a:t>
            </a:r>
            <a:r>
              <a:rPr lang="en-US" altLang="zh-CN" sz="2800">
                <a:solidFill>
                  <a:srgbClr val="FF0000"/>
                </a:solidFill>
              </a:rPr>
              <a:t>excited</a:t>
            </a:r>
            <a:r>
              <a:rPr lang="en-US" altLang="zh-CN" sz="2800"/>
              <a:t>. I can’t wait!</a:t>
            </a:r>
            <a:endParaRPr lang="zh-CN" altLang="en-US" sz="28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188" y="3068638"/>
            <a:ext cx="5832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The football match is excited.  </a:t>
            </a:r>
            <a:endParaRPr lang="zh-CN" altLang="en-US" sz="2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32363" y="3019425"/>
            <a:ext cx="20875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>
                <a:solidFill>
                  <a:srgbClr val="FF0000"/>
                </a:solidFill>
              </a:rPr>
              <a:t>X</a:t>
            </a:r>
            <a:endParaRPr lang="zh-CN" altLang="en-US" sz="44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1188" y="3716338"/>
            <a:ext cx="5832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The football match is exciting.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79388" y="476250"/>
            <a:ext cx="8856662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/>
              <a:t>Dear Janet,</a:t>
            </a:r>
            <a:endParaRPr lang="zh-CN" altLang="zh-CN" sz="2800" dirty="0"/>
          </a:p>
          <a:p>
            <a:r>
              <a:rPr lang="en-US" altLang="zh-CN" sz="2800" dirty="0"/>
              <a:t>      I’d like to </a:t>
            </a:r>
            <a:r>
              <a:rPr lang="en-US" altLang="zh-CN" sz="2800" dirty="0" err="1"/>
              <a:t>i___________you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to</a:t>
            </a:r>
            <a:r>
              <a:rPr lang="en-US" altLang="zh-CN" sz="2800" dirty="0"/>
              <a:t> Ann’s birthday party. We </a:t>
            </a:r>
            <a:r>
              <a:rPr lang="en-US" altLang="zh-CN" sz="2800" dirty="0" err="1"/>
              <a:t>h___________that</a:t>
            </a:r>
            <a:r>
              <a:rPr lang="en-US" altLang="zh-CN" sz="2800" dirty="0"/>
              <a:t> all her friends and classmates can come together and have </a:t>
            </a:r>
            <a:r>
              <a:rPr lang="en-US" altLang="zh-CN" sz="2800" dirty="0" err="1"/>
              <a:t>f_________on</a:t>
            </a:r>
            <a:r>
              <a:rPr lang="en-US" altLang="zh-CN" sz="2800" dirty="0"/>
              <a:t> this special day.</a:t>
            </a:r>
            <a:endParaRPr lang="zh-CN" altLang="zh-CN" sz="2800" dirty="0"/>
          </a:p>
          <a:p>
            <a:r>
              <a:rPr lang="en-US" altLang="zh-CN" sz="2800" dirty="0"/>
              <a:t>     It is a </a:t>
            </a:r>
            <a:r>
              <a:rPr lang="en-US" altLang="zh-CN" sz="2800" dirty="0" err="1"/>
              <a:t>s__________party</a:t>
            </a:r>
            <a:r>
              <a:rPr lang="en-US" altLang="zh-CN" sz="2800" dirty="0"/>
              <a:t>, so please do not </a:t>
            </a:r>
            <a:r>
              <a:rPr lang="en-US" altLang="zh-CN" sz="2800" dirty="0" err="1"/>
              <a:t>t________Ann</a:t>
            </a:r>
            <a:r>
              <a:rPr lang="en-US" altLang="zh-CN" sz="2800" dirty="0"/>
              <a:t>. She will love it.</a:t>
            </a:r>
            <a:endParaRPr lang="zh-CN" altLang="zh-CN" sz="2800" dirty="0"/>
          </a:p>
          <a:p>
            <a:r>
              <a:rPr lang="en-US" altLang="zh-CN" sz="2800" dirty="0"/>
              <a:t>     The party will be at the school </a:t>
            </a:r>
            <a:r>
              <a:rPr lang="en-US" altLang="zh-CN" sz="2800" dirty="0" err="1"/>
              <a:t>m__________room</a:t>
            </a:r>
            <a:r>
              <a:rPr lang="en-US" altLang="zh-CN" sz="2800" dirty="0"/>
              <a:t>, next Saturday, November 21st. It will </a:t>
            </a:r>
            <a:r>
              <a:rPr lang="en-US" altLang="zh-CN" sz="2800" dirty="0" err="1"/>
              <a:t>b___________at</a:t>
            </a:r>
            <a:r>
              <a:rPr lang="en-US" altLang="zh-CN" sz="2800" dirty="0"/>
              <a:t> 2 </a:t>
            </a:r>
            <a:r>
              <a:rPr lang="en-US" altLang="zh-CN" sz="2800" dirty="0" err="1"/>
              <a:t>p.m</a:t>
            </a:r>
            <a:r>
              <a:rPr lang="en-US" altLang="zh-CN" sz="2800" dirty="0"/>
              <a:t>, but please </a:t>
            </a:r>
            <a:r>
              <a:rPr lang="en-US" altLang="zh-CN" sz="2800" dirty="0" err="1"/>
              <a:t>a___________at</a:t>
            </a:r>
            <a:r>
              <a:rPr lang="en-US" altLang="zh-CN" sz="2800" dirty="0"/>
              <a:t> 1:30 p.m.</a:t>
            </a:r>
            <a:endParaRPr lang="zh-CN" altLang="zh-CN" sz="2800" dirty="0"/>
          </a:p>
          <a:p>
            <a:r>
              <a:rPr lang="en-US" altLang="zh-CN" sz="2800" dirty="0"/>
              <a:t>   If you are coming, please </a:t>
            </a:r>
            <a:r>
              <a:rPr lang="en-US" altLang="zh-CN" sz="2800" dirty="0" err="1"/>
              <a:t>c_________me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on</a:t>
            </a:r>
            <a:r>
              <a:rPr lang="en-US" altLang="zh-CN" sz="2800" dirty="0"/>
              <a:t> 4442 - 2211.</a:t>
            </a:r>
          </a:p>
          <a:p>
            <a:r>
              <a:rPr lang="en-US" altLang="zh-CN" sz="2800" dirty="0" err="1"/>
              <a:t>S________you</a:t>
            </a:r>
            <a:r>
              <a:rPr lang="en-US" altLang="zh-CN" sz="2800" dirty="0"/>
              <a:t> at the party.</a:t>
            </a:r>
            <a:endParaRPr lang="zh-CN" altLang="zh-CN" sz="2800" dirty="0"/>
          </a:p>
          <a:p>
            <a:r>
              <a:rPr lang="en-US" altLang="zh-CN" sz="2800" dirty="0"/>
              <a:t>                                                                         Yours,</a:t>
            </a:r>
            <a:endParaRPr lang="zh-CN" altLang="zh-CN" sz="2800" dirty="0"/>
          </a:p>
          <a:p>
            <a:r>
              <a:rPr lang="en-US" altLang="zh-CN" sz="2800" dirty="0"/>
              <a:t>                                                                           </a:t>
            </a:r>
            <a:r>
              <a:rPr lang="en-US" altLang="zh-CN" sz="2800" dirty="0" err="1" smtClean="0"/>
              <a:t>Xiaoling</a:t>
            </a:r>
            <a:r>
              <a:rPr lang="en-US" altLang="zh-CN" sz="2800" dirty="0" smtClean="0"/>
              <a:t> </a:t>
            </a:r>
            <a:endParaRPr lang="zh-CN" altLang="zh-CN" sz="2800" dirty="0"/>
          </a:p>
          <a:p>
            <a:endParaRPr lang="zh-CN" altLang="en-US" sz="2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24075" y="889000"/>
            <a:ext cx="1008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nvite</a:t>
            </a:r>
            <a:endParaRPr lang="zh-CN" altLang="en-US" sz="28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1322388"/>
            <a:ext cx="14398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ope</a:t>
            </a:r>
            <a:endParaRPr lang="zh-CN" altLang="en-US" sz="2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59113" y="1754188"/>
            <a:ext cx="563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un</a:t>
            </a:r>
            <a:endParaRPr lang="zh-CN" altLang="en-US" sz="2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12900" y="2185988"/>
            <a:ext cx="17287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urprise</a:t>
            </a:r>
            <a:endParaRPr lang="zh-CN" altLang="en-US" sz="2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75463" y="2185988"/>
            <a:ext cx="1225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ell</a:t>
            </a:r>
            <a:endParaRPr lang="zh-CN" altLang="en-US" sz="2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92725" y="3049588"/>
            <a:ext cx="1439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eeting</a:t>
            </a:r>
            <a:endParaRPr lang="zh-CN" altLang="en-US" sz="2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76825" y="3481388"/>
            <a:ext cx="1798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egin</a:t>
            </a:r>
            <a:endParaRPr lang="zh-CN" altLang="en-US" sz="2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03350" y="3913188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rrive</a:t>
            </a:r>
            <a:endParaRPr lang="zh-CN" altLang="en-US" sz="28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4663" y="4346575"/>
            <a:ext cx="935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all</a:t>
            </a:r>
            <a:endParaRPr lang="zh-CN" altLang="en-US" sz="28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5288" y="4778375"/>
            <a:ext cx="2520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ee</a:t>
            </a:r>
            <a:endParaRPr lang="zh-CN" altLang="en-US" sz="2800"/>
          </a:p>
        </p:txBody>
      </p:sp>
      <p:sp>
        <p:nvSpPr>
          <p:cNvPr id="14" name="矩形 13"/>
          <p:cNvSpPr/>
          <p:nvPr/>
        </p:nvSpPr>
        <p:spPr>
          <a:xfrm>
            <a:off x="899592" y="5445224"/>
            <a:ext cx="293651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invitation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">
  <a:themeElements>
    <a:clrScheme name="自定义 1">
      <a:dk1>
        <a:srgbClr val="4E4A4A"/>
      </a:dk1>
      <a:lt1>
        <a:sysClr val="window" lastClr="FFFFFF"/>
      </a:lt1>
      <a:dk2>
        <a:srgbClr val="4E4A4A"/>
      </a:dk2>
      <a:lt2>
        <a:srgbClr val="FFFFFF"/>
      </a:lt2>
      <a:accent1>
        <a:srgbClr val="FF4B2D"/>
      </a:accent1>
      <a:accent2>
        <a:srgbClr val="ED9851"/>
      </a:accent2>
      <a:accent3>
        <a:srgbClr val="EF57A3"/>
      </a:accent3>
      <a:accent4>
        <a:srgbClr val="FCBD3E"/>
      </a:accent4>
      <a:accent5>
        <a:srgbClr val="F66B16"/>
      </a:accent5>
      <a:accent6>
        <a:srgbClr val="EB8596"/>
      </a:accent6>
      <a:hlink>
        <a:srgbClr val="CC9900"/>
      </a:hlink>
      <a:folHlink>
        <a:srgbClr val="96A9A9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全屏显示(4:3)</PresentationFormat>
  <Paragraphs>114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黑体</vt:lpstr>
      <vt:lpstr>华文彩云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2015-04-18T00:52:00Z</dcterms:created>
  <dcterms:modified xsi:type="dcterms:W3CDTF">2023-01-16T20:30:54Z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5F224981022B41E69074CEB82141F435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