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59" r:id="rId5"/>
    <p:sldId id="279" r:id="rId6"/>
    <p:sldId id="262" r:id="rId7"/>
    <p:sldId id="280" r:id="rId8"/>
    <p:sldId id="281" r:id="rId9"/>
    <p:sldId id="265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4559-1F15-4D1A-AE14-72F7845249B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582528" y="64311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accent4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png"/><Relationship Id="rId4" Type="http://schemas.openxmlformats.org/officeDocument/2006/relationships/image" Target="../media/image87.jpe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jpe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2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jpe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image" Target="../media/image28.jpeg"/><Relationship Id="rId9" Type="http://schemas.openxmlformats.org/officeDocument/2006/relationships/image" Target="../media/image1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pn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93.png"/><Relationship Id="rId5" Type="http://schemas.openxmlformats.org/officeDocument/2006/relationships/image" Target="../media/image113.png"/><Relationship Id="rId10" Type="http://schemas.openxmlformats.org/officeDocument/2006/relationships/image" Target="../media/image118.jpeg"/><Relationship Id="rId4" Type="http://schemas.openxmlformats.org/officeDocument/2006/relationships/image" Target="../media/image112.png"/><Relationship Id="rId9" Type="http://schemas.openxmlformats.org/officeDocument/2006/relationships/image" Target="../media/image1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jpe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135.jpeg"/><Relationship Id="rId11" Type="http://schemas.openxmlformats.org/officeDocument/2006/relationships/image" Target="../media/image93.png"/><Relationship Id="rId5" Type="http://schemas.openxmlformats.org/officeDocument/2006/relationships/image" Target="../media/image134.jpeg"/><Relationship Id="rId10" Type="http://schemas.openxmlformats.org/officeDocument/2006/relationships/image" Target="../media/image139.png"/><Relationship Id="rId4" Type="http://schemas.openxmlformats.org/officeDocument/2006/relationships/image" Target="../media/image133.jpe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jpeg"/><Relationship Id="rId20" Type="http://schemas.openxmlformats.org/officeDocument/2006/relationships/image" Target="../media/image24.png"/><Relationship Id="rId1" Type="http://schemas.openxmlformats.org/officeDocument/2006/relationships/tags" Target="../tags/tag2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11" Type="http://schemas.openxmlformats.org/officeDocument/2006/relationships/image" Target="../media/image66.jpeg"/><Relationship Id="rId5" Type="http://schemas.openxmlformats.org/officeDocument/2006/relationships/image" Target="../media/image60.emf"/><Relationship Id="rId10" Type="http://schemas.openxmlformats.org/officeDocument/2006/relationships/image" Target="../media/image65.jpeg"/><Relationship Id="rId4" Type="http://schemas.openxmlformats.org/officeDocument/2006/relationships/image" Target="../media/image59.emf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淘宝网chenying0907出品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61838" y="-2894474"/>
            <a:ext cx="12130763" cy="11205413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9" name="PA_淘宝网chenying0907出品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97452" y="2084851"/>
            <a:ext cx="2598296" cy="2575531"/>
          </a:xfrm>
          <a:prstGeom prst="rect">
            <a:avLst/>
          </a:prstGeom>
        </p:spPr>
      </p:pic>
      <p:sp>
        <p:nvSpPr>
          <p:cNvPr id="11" name="PA_文本框 7"/>
          <p:cNvSpPr txBox="1"/>
          <p:nvPr>
            <p:custDataLst>
              <p:tags r:id="rId4"/>
            </p:custDataLst>
          </p:nvPr>
        </p:nvSpPr>
        <p:spPr>
          <a:xfrm>
            <a:off x="3912930" y="5747017"/>
            <a:ext cx="3876040" cy="5264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en-US" altLang="zh-CN" sz="2665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Happy </a:t>
            </a:r>
            <a:r>
              <a:rPr lang="en-US" altLang="zh-CN" sz="2665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Birthday To You</a:t>
            </a:r>
            <a:endParaRPr lang="zh-CN" altLang="en-US" sz="2665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PA_淘宝网Chenying0907出品 8"/>
          <p:cNvSpPr/>
          <p:nvPr>
            <p:custDataLst>
              <p:tags r:id="rId5"/>
            </p:custDataLst>
          </p:nvPr>
        </p:nvSpPr>
        <p:spPr>
          <a:xfrm>
            <a:off x="3123151" y="4418269"/>
            <a:ext cx="1402080" cy="15544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9600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祝</a:t>
            </a:r>
            <a:endParaRPr lang="zh-CN" altLang="en-US" sz="9600" dirty="0">
              <a:solidFill>
                <a:srgbClr val="00B0F0"/>
              </a:solidFill>
            </a:endParaRPr>
          </a:p>
        </p:txBody>
      </p:sp>
      <p:sp>
        <p:nvSpPr>
          <p:cNvPr id="14" name="PA_淘宝网Chenying0907出品 9"/>
          <p:cNvSpPr/>
          <p:nvPr>
            <p:custDataLst>
              <p:tags r:id="rId6"/>
            </p:custDataLst>
          </p:nvPr>
        </p:nvSpPr>
        <p:spPr>
          <a:xfrm>
            <a:off x="4358083" y="4816009"/>
            <a:ext cx="1097280" cy="11887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7200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你</a:t>
            </a:r>
            <a:endParaRPr lang="zh-CN" altLang="en-US" sz="7200" dirty="0">
              <a:solidFill>
                <a:srgbClr val="00B0F0"/>
              </a:solidFill>
            </a:endParaRPr>
          </a:p>
        </p:txBody>
      </p:sp>
      <p:sp>
        <p:nvSpPr>
          <p:cNvPr id="15" name="PA_淘宝网Chenying0907出品 10"/>
          <p:cNvSpPr/>
          <p:nvPr>
            <p:custDataLst>
              <p:tags r:id="rId7"/>
            </p:custDataLst>
          </p:nvPr>
        </p:nvSpPr>
        <p:spPr>
          <a:xfrm>
            <a:off x="5234850" y="4622077"/>
            <a:ext cx="1097280" cy="11887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7200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生</a:t>
            </a:r>
            <a:endParaRPr lang="zh-CN" altLang="en-US" sz="7200" dirty="0">
              <a:solidFill>
                <a:srgbClr val="00B0F0"/>
              </a:solidFill>
            </a:endParaRPr>
          </a:p>
        </p:txBody>
      </p:sp>
      <p:sp>
        <p:nvSpPr>
          <p:cNvPr id="16" name="PA_淘宝网Chenying0907出品 11"/>
          <p:cNvSpPr/>
          <p:nvPr>
            <p:custDataLst>
              <p:tags r:id="rId8"/>
            </p:custDataLst>
          </p:nvPr>
        </p:nvSpPr>
        <p:spPr>
          <a:xfrm>
            <a:off x="5872043" y="4631740"/>
            <a:ext cx="1097280" cy="11887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7200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日</a:t>
            </a:r>
            <a:endParaRPr lang="zh-CN" altLang="en-US" sz="7200" dirty="0">
              <a:solidFill>
                <a:srgbClr val="00B0F0"/>
              </a:solidFill>
            </a:endParaRPr>
          </a:p>
        </p:txBody>
      </p:sp>
      <p:sp>
        <p:nvSpPr>
          <p:cNvPr id="17" name="PA_淘宝网Chenying0907出品 12"/>
          <p:cNvSpPr/>
          <p:nvPr>
            <p:custDataLst>
              <p:tags r:id="rId9"/>
            </p:custDataLst>
          </p:nvPr>
        </p:nvSpPr>
        <p:spPr>
          <a:xfrm>
            <a:off x="6571990" y="4326135"/>
            <a:ext cx="1537970" cy="17170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10665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快</a:t>
            </a:r>
            <a:endParaRPr lang="zh-CN" altLang="en-US" sz="10665" dirty="0">
              <a:solidFill>
                <a:srgbClr val="00B0F0"/>
              </a:solidFill>
            </a:endParaRPr>
          </a:p>
        </p:txBody>
      </p:sp>
      <p:sp>
        <p:nvSpPr>
          <p:cNvPr id="18" name="PA_淘宝网Chenying0907出品 13"/>
          <p:cNvSpPr/>
          <p:nvPr>
            <p:custDataLst>
              <p:tags r:id="rId10"/>
            </p:custDataLst>
          </p:nvPr>
        </p:nvSpPr>
        <p:spPr>
          <a:xfrm>
            <a:off x="7554824" y="4816009"/>
            <a:ext cx="1537970" cy="17170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zh-CN" altLang="en-US" sz="10665" dirty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乐</a:t>
            </a:r>
          </a:p>
        </p:txBody>
      </p:sp>
      <p:sp>
        <p:nvSpPr>
          <p:cNvPr id="20" name="PA_淘宝网Chenying0907出品 34"/>
          <p:cNvSpPr/>
          <p:nvPr>
            <p:custDataLst>
              <p:tags r:id="rId11"/>
            </p:custDataLst>
          </p:nvPr>
        </p:nvSpPr>
        <p:spPr>
          <a:xfrm>
            <a:off x="12668896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PA_淘宝网Chenying0907出品 35"/>
          <p:cNvSpPr/>
          <p:nvPr>
            <p:custDataLst>
              <p:tags r:id="rId12"/>
            </p:custDataLst>
          </p:nvPr>
        </p:nvSpPr>
        <p:spPr>
          <a:xfrm>
            <a:off x="13621403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PA_淘宝网Chenying0907出品 36"/>
          <p:cNvSpPr/>
          <p:nvPr>
            <p:custDataLst>
              <p:tags r:id="rId13"/>
            </p:custDataLst>
          </p:nvPr>
        </p:nvSpPr>
        <p:spPr>
          <a:xfrm>
            <a:off x="14288158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PA_淘宝网Chenying0907出品 37"/>
          <p:cNvSpPr/>
          <p:nvPr>
            <p:custDataLst>
              <p:tags r:id="rId14"/>
            </p:custDataLst>
          </p:nvPr>
        </p:nvSpPr>
        <p:spPr>
          <a:xfrm>
            <a:off x="12192600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PA_淘宝网Chenying0907出品 38"/>
          <p:cNvSpPr/>
          <p:nvPr>
            <p:custDataLst>
              <p:tags r:id="rId15"/>
            </p:custDataLst>
          </p:nvPr>
        </p:nvSpPr>
        <p:spPr>
          <a:xfrm>
            <a:off x="13049899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PA_淘宝网Chenying0907出品 39"/>
          <p:cNvSpPr/>
          <p:nvPr>
            <p:custDataLst>
              <p:tags r:id="rId16"/>
            </p:custDataLst>
          </p:nvPr>
        </p:nvSpPr>
        <p:spPr>
          <a:xfrm>
            <a:off x="14002406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PA_淘宝网Chenying0907出品 40"/>
          <p:cNvSpPr/>
          <p:nvPr>
            <p:custDataLst>
              <p:tags r:id="rId17"/>
            </p:custDataLst>
          </p:nvPr>
        </p:nvSpPr>
        <p:spPr>
          <a:xfrm>
            <a:off x="-1809162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PA_淘宝网Chenying0907出品 41"/>
          <p:cNvSpPr/>
          <p:nvPr>
            <p:custDataLst>
              <p:tags r:id="rId18"/>
            </p:custDataLst>
          </p:nvPr>
        </p:nvSpPr>
        <p:spPr>
          <a:xfrm>
            <a:off x="-1047200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PA_淘宝网Chenying0907出品 42"/>
          <p:cNvSpPr/>
          <p:nvPr>
            <p:custDataLst>
              <p:tags r:id="rId19"/>
            </p:custDataLst>
          </p:nvPr>
        </p:nvSpPr>
        <p:spPr>
          <a:xfrm>
            <a:off x="-189901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PA_淘宝网Chenying0907出品 43"/>
          <p:cNvSpPr/>
          <p:nvPr>
            <p:custDataLst>
              <p:tags r:id="rId20"/>
            </p:custDataLst>
          </p:nvPr>
        </p:nvSpPr>
        <p:spPr>
          <a:xfrm>
            <a:off x="-2285458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PA_淘宝网Chenying0907出品 44"/>
          <p:cNvSpPr/>
          <p:nvPr>
            <p:custDataLst>
              <p:tags r:id="rId21"/>
            </p:custDataLst>
          </p:nvPr>
        </p:nvSpPr>
        <p:spPr>
          <a:xfrm>
            <a:off x="-1523453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PA_淘宝网Chenying0907出品 45"/>
          <p:cNvSpPr/>
          <p:nvPr>
            <p:custDataLst>
              <p:tags r:id="rId22"/>
            </p:custDataLst>
          </p:nvPr>
        </p:nvSpPr>
        <p:spPr>
          <a:xfrm>
            <a:off x="-666197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 advTm="839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6000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20" grpId="0" bldLvl="0" animBg="1"/>
      <p:bldP spid="21" grpId="0" bldLvl="0" animBg="1"/>
      <p:bldP spid="23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77240" y="3562589"/>
            <a:ext cx="2677909" cy="2659936"/>
          </a:xfrm>
          <a:prstGeom prst="ellipse">
            <a:avLst/>
          </a:prstGeom>
          <a:ln w="38100">
            <a:solidFill>
              <a:srgbClr val="FF6699"/>
            </a:solidFill>
          </a:ln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216112" y="795098"/>
            <a:ext cx="2688159" cy="2656853"/>
          </a:xfrm>
          <a:prstGeom prst="ellipse">
            <a:avLst/>
          </a:prstGeom>
          <a:ln w="38100">
            <a:solidFill>
              <a:srgbClr val="E9BC17"/>
            </a:solidFill>
          </a:ln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68322" y="644836"/>
            <a:ext cx="2688159" cy="2688159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88435" y="3621011"/>
            <a:ext cx="2686217" cy="2668229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272175" y="3621011"/>
            <a:ext cx="3949494" cy="3060541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8" cstate="screen"/>
          <a:srcRect l="43125" t="27778" r="41979" b="28148"/>
          <a:stretch>
            <a:fillRect/>
          </a:stretch>
        </p:blipFill>
        <p:spPr>
          <a:xfrm>
            <a:off x="1007983" y="548830"/>
            <a:ext cx="1700636" cy="2830432"/>
          </a:xfrm>
          <a:prstGeom prst="rect">
            <a:avLst/>
          </a:prstGeom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320532" y="1316875"/>
            <a:ext cx="1263287" cy="887433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20681583">
            <a:off x="9690027" y="1914498"/>
            <a:ext cx="1790608" cy="1282633"/>
          </a:xfrm>
          <a:prstGeom prst="rect">
            <a:avLst/>
          </a:prstGeom>
        </p:spPr>
      </p:pic>
    </p:spTree>
  </p:cSld>
  <p:clrMapOvr>
    <a:masterClrMapping/>
  </p:clrMapOvr>
  <p:transition spd="slow" advTm="156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816125" y="3140983"/>
            <a:ext cx="13527095" cy="2916780"/>
          </a:xfrm>
          <a:prstGeom prst="rect">
            <a:avLst/>
          </a:prstGeom>
        </p:spPr>
      </p:pic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106464" y="1833608"/>
            <a:ext cx="5238870" cy="419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43" y="836847"/>
            <a:ext cx="2773692" cy="2688159"/>
          </a:xfrm>
          <a:prstGeom prst="ellipse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04129" y="740841"/>
            <a:ext cx="2689348" cy="2697699"/>
          </a:xfrm>
          <a:prstGeom prst="ellipse">
            <a:avLst/>
          </a:prstGeom>
        </p:spPr>
      </p:pic>
      <p:sp>
        <p:nvSpPr>
          <p:cNvPr id="6" name="淘宝网Chenying0907出品 5"/>
          <p:cNvSpPr/>
          <p:nvPr/>
        </p:nvSpPr>
        <p:spPr>
          <a:xfrm>
            <a:off x="8829650" y="812969"/>
            <a:ext cx="2246630" cy="2047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亲爱的宝贝</a:t>
            </a:r>
            <a:endParaRPr lang="en-US" altLang="zh-CN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快快长大</a:t>
            </a:r>
            <a:endParaRPr lang="en-US" altLang="zh-CN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希望你</a:t>
            </a:r>
            <a:endParaRPr lang="en-US" altLang="zh-CN" sz="2135" dirty="0" smtClean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幸福 快乐 健康。</a:t>
            </a:r>
            <a:endParaRPr lang="zh-CN" altLang="en-US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1357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Scale>
                                      <p:cBhvr>
                                        <p:cTn id="27" dur="1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7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48067" y="164807"/>
            <a:ext cx="9743898" cy="5771427"/>
          </a:xfrm>
          <a:prstGeom prst="rect">
            <a:avLst/>
          </a:prstGeom>
          <a:noFill/>
          <a:ln>
            <a:noFill/>
          </a:ln>
          <a:effectLst>
            <a:softEdge rad="558800"/>
          </a:effectLst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462806">
            <a:off x="-224420" y="2737339"/>
            <a:ext cx="9383104" cy="8240967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19966" y="644836"/>
            <a:ext cx="2689059" cy="2714507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15972" y="3813023"/>
            <a:ext cx="2700903" cy="2564769"/>
          </a:xfrm>
          <a:prstGeom prst="ellipse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五角星 6"/>
          <p:cNvSpPr/>
          <p:nvPr/>
        </p:nvSpPr>
        <p:spPr>
          <a:xfrm rot="19614248">
            <a:off x="10401849" y="438137"/>
            <a:ext cx="423753" cy="42375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五角星 7"/>
          <p:cNvSpPr/>
          <p:nvPr/>
        </p:nvSpPr>
        <p:spPr>
          <a:xfrm rot="1620123">
            <a:off x="7576608" y="157355"/>
            <a:ext cx="789799" cy="78979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五角星 8"/>
          <p:cNvSpPr/>
          <p:nvPr/>
        </p:nvSpPr>
        <p:spPr>
          <a:xfrm rot="337835">
            <a:off x="6797806" y="3458482"/>
            <a:ext cx="632076" cy="63207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五角星 9"/>
          <p:cNvSpPr/>
          <p:nvPr/>
        </p:nvSpPr>
        <p:spPr>
          <a:xfrm rot="20248740">
            <a:off x="5865792" y="284225"/>
            <a:ext cx="375061" cy="37506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 advTm="153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1" nodeType="withEffect">
                                  <p:stCondLst>
                                    <p:cond delay="9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1" nodeType="withEffect">
                                  <p:stCondLst>
                                    <p:cond delay="9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网chenying0907出品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08561" y="-575315"/>
            <a:ext cx="20647602" cy="7433137"/>
          </a:xfrm>
          <a:prstGeom prst="rect">
            <a:avLst/>
          </a:prstGeom>
        </p:spPr>
      </p:pic>
      <p:pic>
        <p:nvPicPr>
          <p:cNvPr id="15" name="淘宝网chenying0907出品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600135" y="548830"/>
            <a:ext cx="2519532" cy="2451699"/>
          </a:xfrm>
          <a:prstGeom prst="ellipse">
            <a:avLst/>
          </a:prstGeom>
          <a:ln w="38100">
            <a:solidFill>
              <a:srgbClr val="92D050"/>
            </a:solidFill>
          </a:ln>
        </p:spPr>
      </p:pic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57508" y="2180926"/>
            <a:ext cx="3851014" cy="467689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672316" y="548830"/>
            <a:ext cx="2428274" cy="2400142"/>
          </a:xfrm>
          <a:prstGeom prst="ellipse">
            <a:avLst/>
          </a:prstGeom>
          <a:ln w="38100">
            <a:solidFill>
              <a:srgbClr val="E3B50B"/>
            </a:solidFill>
          </a:ln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272175" y="3236989"/>
            <a:ext cx="3378024" cy="2793854"/>
          </a:xfrm>
          <a:prstGeom prst="rect">
            <a:avLst/>
          </a:prstGeom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64186" y="5157102"/>
            <a:ext cx="1248074" cy="1248074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282" y="5349113"/>
            <a:ext cx="1056062" cy="1056062"/>
          </a:xfrm>
          <a:prstGeom prst="rect">
            <a:avLst/>
          </a:prstGeom>
        </p:spPr>
      </p:pic>
      <p:pic>
        <p:nvPicPr>
          <p:cNvPr id="14" name="淘宝网chenying0907出品 13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201975" y="2276932"/>
            <a:ext cx="1206677" cy="960057"/>
          </a:xfrm>
          <a:prstGeom prst="rect">
            <a:avLst/>
          </a:prstGeom>
        </p:spPr>
      </p:pic>
      <p:pic>
        <p:nvPicPr>
          <p:cNvPr id="18" name="淘宝网chenying0907出品 17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623960" y="548830"/>
            <a:ext cx="2542576" cy="2468763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rot="394566">
            <a:off x="5659544" y="99266"/>
            <a:ext cx="1779738" cy="858248"/>
          </a:xfrm>
          <a:prstGeom prst="rect">
            <a:avLst/>
          </a:prstGeom>
        </p:spPr>
      </p:pic>
    </p:spTree>
  </p:cSld>
  <p:clrMapOvr>
    <a:masterClrMapping/>
  </p:clrMapOvr>
  <p:transition spd="slow" advTm="17769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13448E-6 L 0.57066 -2.13448E-6 " pathEditMode="relative" rAng="0" ptsTypes="AA">
                                          <p:cBhvr>
                                            <p:cTn id="21" dur="8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3" dur="8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5" dur="8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27" dur="8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accel="50000" decel="5000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Motion origin="layout" path="M -0.00209 -0.0469 C 0.0118 -0.04752 0.02569 -0.04752 0.03958 -0.04875 C 0.04479 -0.04906 0.05 -0.05523 0.05521 -0.05616 C 0.06927 -0.05893 0.08281 -0.06912 0.09687 -0.07097 C 0.11944 -0.07405 0.14201 -0.07652 0.16458 -0.07837 C 0.18316 -0.08208 0.19913 -0.083 0.21875 -0.08393 C 0.23403 -0.08331 0.2493 -0.08331 0.26458 -0.08208 C 0.27726 -0.08115 0.29045 -0.0722 0.30312 -0.06912 C 0.31423 -0.06233 0.32656 -0.05739 0.33854 -0.05431 C 0.3467 -0.04937 0.35521 -0.0469 0.36354 -0.0432 C 0.37066 -0.04011 0.37726 -0.03518 0.38437 -0.03209 C 0.39097 -0.02438 0.38351 -0.03209 0.39479 -0.02654 C 0.39635 -0.02592 0.39757 -0.02376 0.39896 -0.02283 C 0.40069 -0.02191 0.40243 -0.0216 0.40416 -0.02098 C 0.4125 -0.01358 0.42309 -0.01296 0.43229 -0.01173 C 0.44097 -0.00648 0.44948 -0.00741 0.45833 -0.00432 C 0.47101 2.13823E-6 0.48212 0.01049 0.49479 0.01419 C 0.5033 0.0219 0.51337 0.02653 0.52291 0.029 C 0.54062 0.03949 0.55955 0.05029 0.57812 0.05492 C 0.58628 0.05986 0.59236 0.06078 0.60087 0.06232 C 0.61857 0.07004 0.63594 0.07497 0.65399 0.07713 C 0.67743 0.08763 0.72517 0.07652 0.75104 0.07528 C 0.76614 0.07096 0.78125 0.06634 0.79583 0.05862 C 0.80191 0.05523 0.80746 0.04967 0.81354 0.04751 C 0.82031 0.04134 0.82899 0.0361 0.83646 0.0327 C 0.84444 0.02314 0.85434 0.01789 0.86354 0.01234 C 0.86458 0.01049 0.86528 0.00802 0.86666 0.00679 C 0.86927 0.00463 0.87239 0.00524 0.875 0.00308 C 0.87969 -0.00124 0.88455 -0.00401 0.88958 -0.00617 C 0.89462 -0.01204 0.89149 -0.00926 0.89896 -0.01358 C 0.90104 -0.01481 0.90521 -0.01728 0.90521 -0.01697 C 0.91128 -0.02561 0.91771 -0.02469 0.925 -0.02839 C 0.94288 -0.03734 0.96059 -0.04536 0.97916 -0.04875 C 0.98802 -0.05276 0.99705 -0.05307 1.00625 -0.05431 C 1.04739 -0.07251 1.08976 -0.05246 1.13125 -0.05246 " pathEditMode="relative" rAng="0" ptsTypes="ffffffffffffffffffffffffffffffffffA">
                                          <p:cBhvr>
                                            <p:cTn id="2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667" y="4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71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3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71000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4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71000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4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13448E-6 L 0.57066 -2.13448E-6 " pathEditMode="relative" rAng="0" ptsTypes="AA">
                                          <p:cBhvr>
                                            <p:cTn id="21" dur="8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3" dur="8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5" dur="8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27" dur="8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accel="50000" decel="5000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Motion origin="layout" path="M -0.00209 -0.0469 C 0.0118 -0.04752 0.02569 -0.04752 0.03958 -0.04875 C 0.04479 -0.04906 0.05 -0.05523 0.05521 -0.05616 C 0.06927 -0.05893 0.08281 -0.06912 0.09687 -0.07097 C 0.11944 -0.07405 0.14201 -0.07652 0.16458 -0.07837 C 0.18316 -0.08208 0.19913 -0.083 0.21875 -0.08393 C 0.23403 -0.08331 0.2493 -0.08331 0.26458 -0.08208 C 0.27726 -0.08115 0.29045 -0.0722 0.30312 -0.06912 C 0.31423 -0.06233 0.32656 -0.05739 0.33854 -0.05431 C 0.3467 -0.04937 0.35521 -0.0469 0.36354 -0.0432 C 0.37066 -0.04011 0.37726 -0.03518 0.38437 -0.03209 C 0.39097 -0.02438 0.38351 -0.03209 0.39479 -0.02654 C 0.39635 -0.02592 0.39757 -0.02376 0.39896 -0.02283 C 0.40069 -0.02191 0.40243 -0.0216 0.40416 -0.02098 C 0.4125 -0.01358 0.42309 -0.01296 0.43229 -0.01173 C 0.44097 -0.00648 0.44948 -0.00741 0.45833 -0.00432 C 0.47101 2.13823E-6 0.48212 0.01049 0.49479 0.01419 C 0.5033 0.0219 0.51337 0.02653 0.52291 0.029 C 0.54062 0.03949 0.55955 0.05029 0.57812 0.05492 C 0.58628 0.05986 0.59236 0.06078 0.60087 0.06232 C 0.61857 0.07004 0.63594 0.07497 0.65399 0.07713 C 0.67743 0.08763 0.72517 0.07652 0.75104 0.07528 C 0.76614 0.07096 0.78125 0.06634 0.79583 0.05862 C 0.80191 0.05523 0.80746 0.04967 0.81354 0.04751 C 0.82031 0.04134 0.82899 0.0361 0.83646 0.0327 C 0.84444 0.02314 0.85434 0.01789 0.86354 0.01234 C 0.86458 0.01049 0.86528 0.00802 0.86666 0.00679 C 0.86927 0.00463 0.87239 0.00524 0.875 0.00308 C 0.87969 -0.00124 0.88455 -0.00401 0.88958 -0.00617 C 0.89462 -0.01204 0.89149 -0.00926 0.89896 -0.01358 C 0.90104 -0.01481 0.90521 -0.01728 0.90521 -0.01697 C 0.91128 -0.02561 0.91771 -0.02469 0.925 -0.02839 C 0.94288 -0.03734 0.96059 -0.04536 0.97916 -0.04875 C 0.98802 -0.05276 0.99705 -0.05307 1.00625 -0.05431 C 1.04739 -0.07251 1.08976 -0.05246 1.13125 -0.05246 " pathEditMode="relative" rAng="0" ptsTypes="ffffffffffffffffffffffffffffffffffA">
                                          <p:cBhvr>
                                            <p:cTn id="2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667" y="4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0" y="5587888"/>
            <a:ext cx="12191365" cy="990548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3847" y="4787829"/>
            <a:ext cx="1054045" cy="1689013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13358" y="5435495"/>
            <a:ext cx="495274" cy="1003248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324579" y="4102065"/>
            <a:ext cx="2285881" cy="2069993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521855" y="4546542"/>
            <a:ext cx="1193739" cy="1460424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236267" y="5562489"/>
            <a:ext cx="787359" cy="825457"/>
          </a:xfrm>
          <a:prstGeom prst="rect">
            <a:avLst/>
          </a:prstGeom>
        </p:spPr>
      </p:pic>
      <p:pic>
        <p:nvPicPr>
          <p:cNvPr id="14" name="淘宝网chenying0907出品 1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13360" y="724041"/>
            <a:ext cx="2691673" cy="2703763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702895" y="4775130"/>
            <a:ext cx="800058" cy="1612816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0515652" y="3136914"/>
            <a:ext cx="1181038" cy="3301829"/>
          </a:xfrm>
          <a:prstGeom prst="rect">
            <a:avLst/>
          </a:prstGeom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flipH="1">
            <a:off x="4318375" y="1766710"/>
            <a:ext cx="4603071" cy="483712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淘宝网chenying0907出品 14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7977835" y="641793"/>
            <a:ext cx="2688159" cy="2837863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淘宝网chenying0907出品 10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 rot="21211525">
            <a:off x="2073171" y="2868476"/>
            <a:ext cx="1860302" cy="859022"/>
          </a:xfrm>
          <a:prstGeom prst="rect">
            <a:avLst/>
          </a:prstGeom>
        </p:spPr>
      </p:pic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 rot="394566">
            <a:off x="10035352" y="2717701"/>
            <a:ext cx="1056062" cy="509268"/>
          </a:xfrm>
          <a:prstGeom prst="rect">
            <a:avLst/>
          </a:prstGeom>
        </p:spPr>
      </p:pic>
      <p:pic>
        <p:nvPicPr>
          <p:cNvPr id="13" name="淘宝网chenying0907出品 12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7317437" y="3129839"/>
            <a:ext cx="2112158" cy="994247"/>
          </a:xfrm>
          <a:prstGeom prst="rect">
            <a:avLst/>
          </a:prstGeom>
        </p:spPr>
      </p:pic>
      <p:sp>
        <p:nvSpPr>
          <p:cNvPr id="16" name="淘宝网Chenying0907出品 15"/>
          <p:cNvSpPr/>
          <p:nvPr/>
        </p:nvSpPr>
        <p:spPr>
          <a:xfrm>
            <a:off x="3999371" y="1214784"/>
            <a:ext cx="3724910" cy="74168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300000" lon="21599989" rev="300000"/>
              </a:camera>
              <a:lightRig rig="threePt" dir="t"/>
            </a:scene3d>
          </a:bodyPr>
          <a:lstStyle/>
          <a:p>
            <a:r>
              <a:rPr lang="zh-CN" altLang="en-US" sz="4265" dirty="0" smtClean="0">
                <a:solidFill>
                  <a:schemeClr val="accent6"/>
                </a:solidFill>
                <a:latin typeface="方正粗圆简体" panose="02010601030101010101" pitchFamily="65" charset="-122"/>
                <a:ea typeface="方正粗圆简体" panose="02010601030101010101" pitchFamily="65" charset="-122"/>
              </a:rPr>
              <a:t>快乐 健康 幸福</a:t>
            </a:r>
            <a:endParaRPr lang="zh-CN" altLang="en-US" sz="4265" dirty="0">
              <a:solidFill>
                <a:schemeClr val="accent6"/>
              </a:solidFill>
              <a:latin typeface="方正粗圆简体" panose="02010601030101010101" pitchFamily="65" charset="-122"/>
              <a:ea typeface="方正粗圆简体" panose="02010601030101010101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787" y="165270"/>
            <a:ext cx="1762760" cy="1247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92D050"/>
                </a:solidFill>
                <a:latin typeface="Curlz MT" panose="04040404050702020202" pitchFamily="82" charset="0"/>
              </a:rPr>
              <a:t>Baby</a:t>
            </a:r>
            <a:endParaRPr lang="zh-CN" altLang="en-US" sz="7200" dirty="0">
              <a:solidFill>
                <a:srgbClr val="92D050"/>
              </a:solidFill>
              <a:latin typeface="Curlz MT" panose="04040404050702020202" pitchFamily="82" charset="0"/>
            </a:endParaRPr>
          </a:p>
        </p:txBody>
      </p:sp>
      <p:pic>
        <p:nvPicPr>
          <p:cNvPr id="18" name="淘宝网chenying0907出品 17"/>
          <p:cNvPicPr>
            <a:picLocks noChangeAspect="1"/>
          </p:cNvPicPr>
          <p:nvPr/>
        </p:nvPicPr>
        <p:blipFill rotWithShape="1">
          <a:blip r:embed="rId17" cstate="screen"/>
          <a:srcRect/>
          <a:stretch>
            <a:fillRect/>
          </a:stretch>
        </p:blipFill>
        <p:spPr>
          <a:xfrm rot="19020705">
            <a:off x="5798369" y="371008"/>
            <a:ext cx="630040" cy="611511"/>
          </a:xfrm>
          <a:prstGeom prst="rect">
            <a:avLst/>
          </a:prstGeom>
        </p:spPr>
      </p:pic>
    </p:spTree>
  </p:cSld>
  <p:clrMapOvr>
    <a:masterClrMapping/>
  </p:clrMapOvr>
  <p:transition spd="slow" advTm="18143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7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75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61000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61000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6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6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7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75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nodeType="withEffect">
                                      <p:stCondLst>
                                        <p:cond delay="1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淘宝网Chenying0907出品 7"/>
          <p:cNvSpPr/>
          <p:nvPr/>
        </p:nvSpPr>
        <p:spPr>
          <a:xfrm>
            <a:off x="3504129" y="179"/>
            <a:ext cx="8687836" cy="6857643"/>
          </a:xfrm>
          <a:prstGeom prst="rect">
            <a:avLst/>
          </a:prstGeom>
          <a:pattFill prst="dotGrid">
            <a:fgClr>
              <a:srgbClr val="E9BC17"/>
            </a:fgClr>
            <a:bgClr>
              <a:srgbClr val="FEFFE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656197" y="3525006"/>
            <a:ext cx="2688159" cy="2647439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016396" y="3332994"/>
            <a:ext cx="2784164" cy="2784164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464186" y="548830"/>
            <a:ext cx="2750385" cy="2656902"/>
          </a:xfrm>
          <a:prstGeom prst="ellipse">
            <a:avLst/>
          </a:prstGeom>
          <a:ln w="38100">
            <a:solidFill>
              <a:srgbClr val="E3B50B"/>
            </a:solidFill>
          </a:ln>
        </p:spPr>
      </p:pic>
      <p:grpSp>
        <p:nvGrpSpPr>
          <p:cNvPr id="10" name="淘宝网Chenying0907出品 9"/>
          <p:cNvGrpSpPr/>
          <p:nvPr/>
        </p:nvGrpSpPr>
        <p:grpSpPr>
          <a:xfrm>
            <a:off x="431949" y="285479"/>
            <a:ext cx="3355396" cy="4199584"/>
            <a:chOff x="323528" y="213986"/>
            <a:chExt cx="2516678" cy="3149852"/>
          </a:xfrm>
        </p:grpSpPr>
        <p:pic>
          <p:nvPicPr>
            <p:cNvPr id="6" name="淘宝网chenying0907出品 5"/>
            <p:cNvPicPr>
              <a:picLocks noChangeAspect="1"/>
            </p:cNvPicPr>
            <p:nvPr/>
          </p:nvPicPr>
          <p:blipFill rotWithShape="1">
            <a:blip r:embed="rId6" cstate="screen"/>
            <a:srcRect l="40313" t="25555" r="40729" b="29630"/>
            <a:stretch>
              <a:fillRect/>
            </a:stretch>
          </p:blipFill>
          <p:spPr>
            <a:xfrm rot="20108624">
              <a:off x="659289" y="213986"/>
              <a:ext cx="1440160" cy="1914937"/>
            </a:xfrm>
            <a:prstGeom prst="rect">
              <a:avLst/>
            </a:prstGeom>
          </p:spPr>
        </p:pic>
        <p:pic>
          <p:nvPicPr>
            <p:cNvPr id="5" name="淘宝网chenying0907出品 4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323528" y="1635646"/>
              <a:ext cx="2516678" cy="1728192"/>
            </a:xfrm>
            <a:prstGeom prst="rect">
              <a:avLst/>
            </a:prstGeom>
          </p:spPr>
        </p:pic>
      </p:grpSp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15972" y="4389057"/>
            <a:ext cx="2590665" cy="2285882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920390" y="452824"/>
            <a:ext cx="2784164" cy="2649614"/>
          </a:xfrm>
          <a:prstGeom prst="ellipse">
            <a:avLst/>
          </a:prstGeom>
          <a:ln w="38100">
            <a:solidFill>
              <a:srgbClr val="FF6699"/>
            </a:solidFill>
          </a:ln>
        </p:spPr>
      </p:pic>
      <p:sp>
        <p:nvSpPr>
          <p:cNvPr id="11" name="心形 10"/>
          <p:cNvSpPr/>
          <p:nvPr/>
        </p:nvSpPr>
        <p:spPr>
          <a:xfrm>
            <a:off x="7248350" y="2948972"/>
            <a:ext cx="864051" cy="740614"/>
          </a:xfrm>
          <a:prstGeom prst="hear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 advTm="14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remove" grpId="1" nodeType="withEffect">
                                  <p:stCondLst>
                                    <p:cond delay="10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168121" y="2387654"/>
            <a:ext cx="5023845" cy="4166856"/>
          </a:xfrm>
          <a:prstGeom prst="rect">
            <a:avLst/>
          </a:prstGeom>
        </p:spPr>
      </p:pic>
      <p:pic>
        <p:nvPicPr>
          <p:cNvPr id="13" name="淘宝网chenying0907出品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168121" y="164809"/>
            <a:ext cx="5023845" cy="2222847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319229" y="610806"/>
            <a:ext cx="1803306" cy="1854103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44498" y="4197045"/>
            <a:ext cx="1955698" cy="2425574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417133" y="266865"/>
            <a:ext cx="3598296" cy="3510525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024101" y="4197045"/>
            <a:ext cx="2390808" cy="2315759"/>
          </a:xfrm>
          <a:prstGeom prst="ellipse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9" cstate="screen"/>
          <a:srcRect b="-853"/>
          <a:stretch>
            <a:fillRect/>
          </a:stretch>
        </p:blipFill>
        <p:spPr>
          <a:xfrm>
            <a:off x="419248" y="4254457"/>
            <a:ext cx="2327479" cy="2311280"/>
          </a:xfrm>
          <a:prstGeom prst="ellipse">
            <a:avLst/>
          </a:prstGeom>
          <a:ln w="38100">
            <a:solidFill>
              <a:srgbClr val="E4BE52"/>
            </a:solidFill>
          </a:ln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712260" y="4293051"/>
            <a:ext cx="2356861" cy="2276753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0" name="淘宝网Chenying0907出品 9"/>
          <p:cNvSpPr/>
          <p:nvPr/>
        </p:nvSpPr>
        <p:spPr>
          <a:xfrm>
            <a:off x="1488010" y="1604892"/>
            <a:ext cx="2246630" cy="2047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亲爱的宝贝</a:t>
            </a:r>
            <a:endParaRPr lang="en-US" altLang="zh-CN" sz="2135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快快长大</a:t>
            </a:r>
            <a:endParaRPr lang="en-US" altLang="zh-CN" sz="2135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希望你</a:t>
            </a:r>
            <a:endParaRPr lang="en-US" altLang="zh-CN" sz="2135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幸福 快乐 健康。</a:t>
            </a:r>
            <a:endParaRPr lang="zh-CN" altLang="en-US" sz="2135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rot="21164536">
            <a:off x="493362" y="641609"/>
            <a:ext cx="3387725" cy="1033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5" dirty="0" smtClean="0">
                <a:solidFill>
                  <a:srgbClr val="976707"/>
                </a:solidFill>
                <a:latin typeface="Curlz MT" panose="04040404050702020202" pitchFamily="82" charset="0"/>
              </a:rPr>
              <a:t>Happy baby</a:t>
            </a:r>
            <a:endParaRPr lang="zh-CN" altLang="en-US" sz="5865" dirty="0">
              <a:solidFill>
                <a:srgbClr val="976707"/>
              </a:solidFill>
              <a:latin typeface="Curlz MT" panose="04040404050702020202" pitchFamily="82" charset="0"/>
            </a:endParaRPr>
          </a:p>
        </p:txBody>
      </p:sp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flipH="1">
            <a:off x="9103446" y="2983002"/>
            <a:ext cx="1206677" cy="960057"/>
          </a:xfrm>
          <a:prstGeom prst="rect">
            <a:avLst/>
          </a:prstGeom>
        </p:spPr>
      </p:pic>
    </p:spTree>
  </p:cSld>
  <p:clrMapOvr>
    <a:masterClrMapping/>
  </p:clrMapOvr>
  <p:transition spd="slow" advTm="233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4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5.55556E-7 8.64198E-7 L 0.0217 -0.04105 C 0.02604 -0.04969 0.03368 -0.05988 0.04219 -0.06914 C 0.05191 -0.07963 0.06059 -0.08642 0.06667 -0.0892 L 0.09774 -0.10432 " pathEditMode="relative" rAng="-1857780" ptsTypes="FffFF">
                                      <p:cBhvr>
                                        <p:cTn id="2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6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22188 -0.35371 C 0.20799 -0.35247 0.19584 -0.35031 0.1823 -0.34815 C 0.17605 -0.34599 0.16823 -0.34383 0.16251 -0.33889 C 0.15678 -0.33395 0.15816 -0.33025 0.15105 -0.32778 C 0.14428 -0.31976 0.13751 -0.31297 0.13126 -0.30371 C 0.13004 -0.30216 0.12935 -0.29969 0.12813 -0.29815 C 0.12622 -0.29537 0.12188 -0.29074 0.12188 -0.29074 C 0.12119 -0.28889 0.12066 -0.28673 0.1198 -0.28519 C 0.11893 -0.28365 0.11754 -0.28303 0.11667 -0.28148 C 0.11459 -0.27716 0.10313 -0.24815 0.10209 -0.2426 C 0.10001 -0.23148 0.0948 -0.20988 0.08959 -0.20371 C 0.08889 -0.19969 0.08507 -0.18365 0.08438 -0.18148 C 0.08299 -0.17778 0.08108 -0.17469 0.08021 -0.17037 C 0.07865 -0.16173 0.07691 -0.15587 0.07501 -0.14815 C 0.07362 -0.1429 0.07379 -0.13642 0.07188 -0.13148 C 0.0698 -0.12593 0.06685 -0.1213 0.06563 -0.11482 C 0.06303 -0.10124 0.0599 -0.08025 0.05313 -0.07223 C 0.05053 -0.05834 0.05278 -0.06358 0.04688 -0.05556 C 0.0448 -0.04476 0.0474 -0.05463 0.04271 -0.0463 C 0.03664 -0.0355 0.04514 -0.04568 0.03751 -0.03519 C 0.03039 -0.02531 0.02257 -0.01574 0.01459 -0.00926 C 0.01146 -0.00679 0.00261 -0.00463 5.55556E-6 1.60494E-6 " pathEditMode="relative" ptsTypes="fffffffffffffffffffffA">
                                      <p:cBhvr>
                                        <p:cTn id="3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5.55556E-6 2.34568E-6 C -0.00538 -0.00309 -0.01111 -0.00556 -0.01666 -0.00741 C -0.04288 -0.00618 -0.06788 -0.00525 -0.09374 2.34568E-6 C -0.10208 0.0037 -0.10052 0.00555 -0.11145 0.0074 C -0.11753 0.01111 -0.12552 0.01172 -0.13124 0.01666 C -0.13645 0.02129 -0.14131 0.02314 -0.14687 0.02592 C -0.15572 0.03055 -0.16423 0.03672 -0.17291 0.04074 C -0.18142 0.04444 -0.19027 0.04629 -0.19895 0.05 C -0.23229 0.04876 -0.26614 0.04876 -0.29895 0.03703 C -0.30989 0.03302 -0.31996 0.02716 -0.3302 0.02037 C -0.34878 0.00802 -0.32065 0.02438 -0.33854 0.01481 C -0.34062 0.01358 -0.34479 0.01111 -0.34479 0.01111 C -0.35173 0.00185 -0.36006 -0.00433 -0.3677 -0.01112 C -0.37152 -0.01451 -0.37083 -0.01605 -0.37499 -0.02037 C -0.38177 -0.02716 -0.38819 -0.03241 -0.39583 -0.03519 C -0.41319 -0.03457 -0.43055 -0.03457 -0.44791 -0.03334 C -0.45572 -0.03272 -0.46423 -0.02377 -0.47187 -0.02037 C -0.48402 -0.00618 -0.49843 0.00679 -0.51249 0.01296 C -0.52256 0.025 -0.53749 0.02592 -0.54895 0.02777 C -0.57708 0.03209 -0.60121 0.03426 -0.63124 0.03518 C -0.65989 0.03395 -0.6868 0.03395 -0.71458 0.02407 C -0.71909 0.02006 -0.72361 0.01666 -0.72812 0.01296 C -0.7302 0.01142 -0.73437 0.00926 -0.73437 0.00926 C -0.73663 0.00339 -0.73836 -0.00371 -0.74062 -0.00926 C -0.74184 -0.01204 -0.74357 -0.01389 -0.74479 -0.01667 C -0.74756 -0.02346 -0.74861 -0.02902 -0.75208 -0.03519 C -0.75416 -0.04939 -0.75989 -0.06112 -0.76354 -0.07408 C -0.76753 -0.08828 -0.76874 -0.10679 -0.76979 -0.12223 C -0.76909 -0.15278 -0.76979 -0.19692 -0.75312 -0.21667 C -0.75156 -0.2247 -0.74843 -0.23087 -0.74687 -0.23889 C -0.74809 -0.26019 -0.74913 -0.27655 -0.75937 -0.28889 C -0.7644 -0.30216 -0.7618 -0.29692 -0.76666 -0.30556 C -0.76944 -0.32037 -0.76527 -0.30093 -0.77083 -0.31667 C -0.77187 -0.31945 -0.77204 -0.32315 -0.77291 -0.32593 C -0.77447 -0.33056 -0.77638 -0.33457 -0.77812 -0.33889 C -0.78298 -0.37377 -0.77187 -0.39877 -0.75312 -0.40556 C -0.74704 -0.41297 -0.74236 -0.41636 -0.73541 -0.42037 C -0.71145 -0.41852 -0.69774 -0.41636 -0.67708 -0.39815 " pathEditMode="relative" ptsTypes="fffffffffffffffffffffffffffffffffffffA">
                                      <p:cBhvr>
                                        <p:cTn id="35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3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Motion origin="layout" path="M 0.17396 0.04074 C 0.15243 0.03519 0.13333 0.01667 0.1125 0.00741 C 0.10816 0.00556 0.10434 -0.00093 0.1 -0.00185 C 0.09375 -0.0034 0.0875 -0.00309 0.08125 -0.0037 C 0.05799 -0.00926 0.0349 -0.00556 0.01146 -0.0037 C 0.00069 -4.32099E-6 0.00451 -4.32099E-6 2.22222E-6 -4.32099E-6 " pathEditMode="relative" ptsTypes="fffff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550041" y="725373"/>
            <a:ext cx="2727281" cy="2664504"/>
          </a:xfrm>
          <a:prstGeom prst="ellipse">
            <a:avLst/>
          </a:prstGeom>
          <a:ln w="38100">
            <a:solidFill>
              <a:schemeClr val="accent6">
                <a:alpha val="68000"/>
              </a:schemeClr>
            </a:solidFill>
          </a:ln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26138" y="3073420"/>
            <a:ext cx="5643165" cy="2592185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873558">
            <a:off x="7280859" y="747951"/>
            <a:ext cx="1139937" cy="1344079"/>
          </a:xfrm>
          <a:prstGeom prst="rect">
            <a:avLst/>
          </a:prstGeom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7319782" y="3186480"/>
            <a:ext cx="715200" cy="644882"/>
          </a:xfrm>
          <a:prstGeom prst="rect">
            <a:avLst/>
          </a:prstGeom>
        </p:spPr>
      </p:pic>
      <p:pic>
        <p:nvPicPr>
          <p:cNvPr id="11" name="淘宝网chenying0907出品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8006550">
            <a:off x="8576312" y="4053622"/>
            <a:ext cx="715200" cy="644882"/>
          </a:xfrm>
          <a:prstGeom prst="rect">
            <a:avLst/>
          </a:prstGeom>
        </p:spPr>
      </p:pic>
      <p:pic>
        <p:nvPicPr>
          <p:cNvPr id="16" name="淘宝网chenying0907出品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7530" y="1884016"/>
            <a:ext cx="2654591" cy="2575153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9666044">
            <a:off x="9186380" y="4926305"/>
            <a:ext cx="715200" cy="644882"/>
          </a:xfrm>
          <a:prstGeom prst="rect">
            <a:avLst/>
          </a:prstGeom>
        </p:spPr>
      </p:pic>
      <p:pic>
        <p:nvPicPr>
          <p:cNvPr id="13" name="淘宝网chenying0907出品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1579366">
            <a:off x="3337753" y="3816828"/>
            <a:ext cx="715200" cy="644882"/>
          </a:xfrm>
          <a:prstGeom prst="rect">
            <a:avLst/>
          </a:prstGeom>
        </p:spPr>
      </p:pic>
      <p:pic>
        <p:nvPicPr>
          <p:cNvPr id="14" name="淘宝网chenying0907出品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9927602">
            <a:off x="2853950" y="4946802"/>
            <a:ext cx="715200" cy="644882"/>
          </a:xfrm>
          <a:prstGeom prst="rect">
            <a:avLst/>
          </a:prstGeom>
        </p:spPr>
      </p:pic>
      <p:pic>
        <p:nvPicPr>
          <p:cNvPr id="17" name="淘宝网chenying0907出品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771742" y="1505477"/>
            <a:ext cx="2632864" cy="2693205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淘宝网Chenying0907出品 3"/>
          <p:cNvSpPr/>
          <p:nvPr/>
        </p:nvSpPr>
        <p:spPr>
          <a:xfrm>
            <a:off x="600" y="5511693"/>
            <a:ext cx="12191365" cy="1346130"/>
          </a:xfrm>
          <a:custGeom>
            <a:avLst/>
            <a:gdLst/>
            <a:ahLst/>
            <a:cxnLst/>
            <a:rect l="l" t="t" r="r" b="b"/>
            <a:pathLst>
              <a:path w="9144000" h="1562101">
                <a:moveTo>
                  <a:pt x="4624387" y="0"/>
                </a:moveTo>
                <a:cubicBezTo>
                  <a:pt x="6646387" y="0"/>
                  <a:pt x="8384029" y="274081"/>
                  <a:pt x="9144000" y="666670"/>
                </a:cubicBezTo>
                <a:lnTo>
                  <a:pt x="9144000" y="1552656"/>
                </a:lnTo>
                <a:lnTo>
                  <a:pt x="9123878" y="1562101"/>
                </a:lnTo>
                <a:lnTo>
                  <a:pt x="124343" y="1562101"/>
                </a:lnTo>
                <a:cubicBezTo>
                  <a:pt x="79409" y="1540417"/>
                  <a:pt x="38038" y="1517619"/>
                  <a:pt x="0" y="1494457"/>
                </a:cubicBezTo>
                <a:lnTo>
                  <a:pt x="0" y="724870"/>
                </a:lnTo>
                <a:cubicBezTo>
                  <a:pt x="695114" y="301603"/>
                  <a:pt x="2503295" y="0"/>
                  <a:pt x="4624387" y="0"/>
                </a:cubicBezTo>
                <a:close/>
              </a:path>
            </a:pathLst>
          </a:custGeom>
          <a:pattFill prst="dotGrid">
            <a:fgClr>
              <a:srgbClr val="E9BC17"/>
            </a:fgClr>
            <a:bgClr>
              <a:srgbClr val="FCFFD9"/>
            </a:bgClr>
          </a:pattFill>
          <a:ln w="6350">
            <a:solidFill>
              <a:srgbClr val="B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淘宝网chenying0907出品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76705" y="459902"/>
            <a:ext cx="1206677" cy="960057"/>
          </a:xfrm>
          <a:prstGeom prst="rect">
            <a:avLst/>
          </a:prstGeom>
        </p:spPr>
      </p:pic>
    </p:spTree>
  </p:cSld>
  <p:clrMapOvr>
    <a:masterClrMapping/>
  </p:clrMapOvr>
  <p:transition spd="slow" advTm="12418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5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57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-0.29479 0.29815 L 1.11111E-6 -3.7037E-6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40" y="-1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repeatCount="200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75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375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0.34271 0.25 L 2.5E-6 4.32099E-6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35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6" presetClass="emph" presetSubtype="0" repeatCount="2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75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375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accel="50000" decel="5000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0.08854 0.58642 C -0.08264 0.59105 -0.07847 0.59537 -0.07205 0.59784 C -0.06736 0.60247 -0.06406 0.60524 -0.05868 0.6071 C -0.05087 0.61543 -0.04896 0.6145 -0.03767 0.61636 C -0.00521 0.62191 0.0191 0.62315 0.05365 0.62407 C 0.0599 0.62345 0.08802 0.62191 0.09705 0.62037 C 0.11024 0.61759 0.12309 0.61049 0.13611 0.6071 C 0.14167 0.60247 0.14688 0.60216 0.15278 0.59938 C 0.16771 0.59321 0.18247 0.58734 0.19844 0.58487 C 0.2059 0.58024 0.2132 0.57531 0.22066 0.57345 C 0.22587 0.56697 0.22865 0.56697 0.23524 0.56574 C 0.24097 0.55926 0.26493 0.55123 0.27292 0.54722 C 0.28577 0.54074 0.29774 0.52654 0.31077 0.52068 C 0.32309 0.51574 0.33195 0.51265 0.34514 0.51111 C 0.3566 0.50617 0.36893 0.50463 0.37986 0.49845 C 0.38334 0.4966 0.38629 0.49259 0.38993 0.49105 C 0.40035 0.48487 0.41372 0.48456 0.42431 0.48333 C 0.44879 0.47654 0.47396 0.48117 0.49879 0.47777 C 0.52899 0.47932 0.55278 0.47963 0.58229 0.47407 C 0.58941 0.47006 0.59393 0.46142 0.60018 0.45524 C 0.60573 0.45 0.60903 0.44969 0.61337 0.43858 C 0.61858 0.42469 0.62743 0.39876 0.63559 0.38981 C 0.63768 0.37654 0.64202 0.37716 0.64792 0.37098 C 0.65018 0.36852 0.65469 0.36358 0.65469 0.36389 C 0.65712 0.3571 0.65903 0.35463 0.66354 0.35216 C 0.6684 0.3395 0.67952 0.33456 0.68802 0.32994 C 0.69688 0.31852 0.70834 0.31296 0.7191 0.30926 C 0.73056 0.30463 0.74167 0.29413 0.75382 0.29197 C 0.7599 0.29136 0.76632 0.29136 0.77257 0.29043 C 0.77604 0.29012 0.77917 0.28919 0.78247 0.28858 C 0.79288 0.28395 0.79566 0.28395 0.80938 0.28271 C 0.83038 0.27839 0.80365 0.28364 0.84271 0.27932 C 0.85504 0.27747 0.86667 0.27284 0.87952 0.2716 C 0.88524 0.27006 0.89045 0.2679 0.89601 0.26605 C 0.91007 0.25432 0.92535 0.24475 0.94063 0.23981 C 0.94774 0.23395 0.95295 0.22469 0.96077 0.21913 C 0.96615 0.20956 0.96545 0.20833 0.96736 0.19475 C 0.96893 0.18333 0.97084 0.17994 0.97084 0.16882 " pathEditMode="relative" rAng="0" ptsTypes="fffffffffffffffffffffffffffffffffffffA">
                                          <p:cBhvr>
                                            <p:cTn id="61" dur="4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969" y="-190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57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-0.29479 0.29815 L 1.11111E-6 -3.7037E-6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40" y="-1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repeatCount="200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75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375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0.34271 0.25 L 2.5E-6 4.32099E-6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35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6" presetClass="emph" presetSubtype="0" repeatCount="2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75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375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accel="50000" decel="5000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0.08854 0.58642 C -0.08264 0.59105 -0.07847 0.59537 -0.07205 0.59784 C -0.06736 0.60247 -0.06406 0.60524 -0.05868 0.6071 C -0.05087 0.61543 -0.04896 0.6145 -0.03767 0.61636 C -0.00521 0.62191 0.0191 0.62315 0.05365 0.62407 C 0.0599 0.62345 0.08802 0.62191 0.09705 0.62037 C 0.11024 0.61759 0.12309 0.61049 0.13611 0.6071 C 0.14167 0.60247 0.14688 0.60216 0.15278 0.59938 C 0.16771 0.59321 0.18247 0.58734 0.19844 0.58487 C 0.2059 0.58024 0.2132 0.57531 0.22066 0.57345 C 0.22587 0.56697 0.22865 0.56697 0.23524 0.56574 C 0.24097 0.55926 0.26493 0.55123 0.27292 0.54722 C 0.28577 0.54074 0.29774 0.52654 0.31077 0.52068 C 0.32309 0.51574 0.33195 0.51265 0.34514 0.51111 C 0.3566 0.50617 0.36893 0.50463 0.37986 0.49845 C 0.38334 0.4966 0.38629 0.49259 0.38993 0.49105 C 0.40035 0.48487 0.41372 0.48456 0.42431 0.48333 C 0.44879 0.47654 0.47396 0.48117 0.49879 0.47777 C 0.52899 0.47932 0.55278 0.47963 0.58229 0.47407 C 0.58941 0.47006 0.59393 0.46142 0.60018 0.45524 C 0.60573 0.45 0.60903 0.44969 0.61337 0.43858 C 0.61858 0.42469 0.62743 0.39876 0.63559 0.38981 C 0.63768 0.37654 0.64202 0.37716 0.64792 0.37098 C 0.65018 0.36852 0.65469 0.36358 0.65469 0.36389 C 0.65712 0.3571 0.65903 0.35463 0.66354 0.35216 C 0.6684 0.3395 0.67952 0.33456 0.68802 0.32994 C 0.69688 0.31852 0.70834 0.31296 0.7191 0.30926 C 0.73056 0.30463 0.74167 0.29413 0.75382 0.29197 C 0.7599 0.29136 0.76632 0.29136 0.77257 0.29043 C 0.77604 0.29012 0.77917 0.28919 0.78247 0.28858 C 0.79288 0.28395 0.79566 0.28395 0.80938 0.28271 C 0.83038 0.27839 0.80365 0.28364 0.84271 0.27932 C 0.85504 0.27747 0.86667 0.27284 0.87952 0.2716 C 0.88524 0.27006 0.89045 0.2679 0.89601 0.26605 C 0.91007 0.25432 0.92535 0.24475 0.94063 0.23981 C 0.94774 0.23395 0.95295 0.22469 0.96077 0.21913 C 0.96615 0.20956 0.96545 0.20833 0.96736 0.19475 C 0.96893 0.18333 0.97084 0.17994 0.97084 0.16882 " pathEditMode="relative" rAng="0" ptsTypes="fffffffffffffffffffffffffffffffffffffA">
                                          <p:cBhvr>
                                            <p:cTn id="61" dur="4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969" y="-190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401358" y="4584639"/>
            <a:ext cx="1282634" cy="1943000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73398" y="276945"/>
            <a:ext cx="4805343" cy="2898068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59896" y="3301886"/>
            <a:ext cx="3754963" cy="3555936"/>
          </a:xfrm>
          <a:prstGeom prst="rect">
            <a:avLst/>
          </a:prstGeom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04715" y="431957"/>
            <a:ext cx="2773376" cy="2805561"/>
          </a:xfrm>
          <a:prstGeom prst="ellipse">
            <a:avLst/>
          </a:prstGeom>
          <a:ln w="38100">
            <a:solidFill>
              <a:srgbClr val="92D050">
                <a:alpha val="73000"/>
              </a:srgbClr>
            </a:solidFill>
          </a:ln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257834" y="3540721"/>
            <a:ext cx="2908149" cy="2834524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782133" y="2247962"/>
            <a:ext cx="3078248" cy="2978024"/>
          </a:xfrm>
          <a:prstGeom prst="ellipse">
            <a:avLst/>
          </a:prstGeom>
          <a:ln w="38100">
            <a:solidFill>
              <a:schemeClr val="accent6">
                <a:alpha val="72000"/>
              </a:schemeClr>
            </a:solidFill>
          </a:ln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9" cstate="screen"/>
          <a:srcRect l="17419" t="20423" r="7571" b="20728"/>
          <a:stretch>
            <a:fillRect/>
          </a:stretch>
        </p:blipFill>
        <p:spPr>
          <a:xfrm>
            <a:off x="4343776" y="533066"/>
            <a:ext cx="1600116" cy="737047"/>
          </a:xfrm>
          <a:prstGeom prst="rect">
            <a:avLst/>
          </a:prstGeom>
        </p:spPr>
      </p:pic>
      <p:pic>
        <p:nvPicPr>
          <p:cNvPr id="11" name="淘宝网chenying0907出品 1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flipH="1">
            <a:off x="512179" y="2156290"/>
            <a:ext cx="1482218" cy="1056293"/>
          </a:xfrm>
          <a:prstGeom prst="rect">
            <a:avLst/>
          </a:prstGeom>
        </p:spPr>
      </p:pic>
    </p:spTree>
  </p:cSld>
  <p:clrMapOvr>
    <a:masterClrMapping/>
  </p:clrMapOvr>
  <p:transition spd="slow" advTm="1488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66151" y="216066"/>
            <a:ext cx="2271231" cy="2297588"/>
          </a:xfrm>
          <a:prstGeom prst="ellipse">
            <a:avLst/>
          </a:prstGeom>
          <a:ln w="38100">
            <a:solidFill>
              <a:srgbClr val="E3B50B">
                <a:alpha val="57000"/>
              </a:srgbClr>
            </a:solidFill>
          </a:ln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15224" y="2814617"/>
            <a:ext cx="2504746" cy="2468486"/>
          </a:xfrm>
          <a:prstGeom prst="ellipse">
            <a:avLst/>
          </a:prstGeom>
          <a:ln w="38100">
            <a:solidFill>
              <a:schemeClr val="accent4">
                <a:lumMod val="60000"/>
                <a:lumOff val="40000"/>
                <a:alpha val="82000"/>
              </a:schemeClr>
            </a:solidFill>
          </a:ln>
        </p:spPr>
      </p:pic>
      <p:sp>
        <p:nvSpPr>
          <p:cNvPr id="25" name="淘宝网Chenying0907出品 24"/>
          <p:cNvSpPr/>
          <p:nvPr/>
        </p:nvSpPr>
        <p:spPr>
          <a:xfrm>
            <a:off x="-126393" y="5353076"/>
            <a:ext cx="12445352" cy="1631738"/>
          </a:xfrm>
          <a:custGeom>
            <a:avLst/>
            <a:gdLst/>
            <a:ahLst/>
            <a:cxnLst/>
            <a:rect l="l" t="t" r="r" b="b"/>
            <a:pathLst>
              <a:path w="9144000" h="1156542">
                <a:moveTo>
                  <a:pt x="4505899" y="49"/>
                </a:moveTo>
                <a:cubicBezTo>
                  <a:pt x="5321147" y="5557"/>
                  <a:pt x="6165773" y="549056"/>
                  <a:pt x="7028761" y="550892"/>
                </a:cubicBezTo>
                <a:cubicBezTo>
                  <a:pt x="7662716" y="552241"/>
                  <a:pt x="8531506" y="133463"/>
                  <a:pt x="9144000" y="5189"/>
                </a:cubicBezTo>
                <a:lnTo>
                  <a:pt x="9144000" y="1156542"/>
                </a:lnTo>
                <a:lnTo>
                  <a:pt x="0" y="1156542"/>
                </a:lnTo>
                <a:lnTo>
                  <a:pt x="0" y="246366"/>
                </a:lnTo>
                <a:cubicBezTo>
                  <a:pt x="569137" y="247696"/>
                  <a:pt x="1494758" y="559998"/>
                  <a:pt x="2137272" y="517842"/>
                </a:cubicBezTo>
                <a:cubicBezTo>
                  <a:pt x="2948848" y="464594"/>
                  <a:pt x="3690651" y="-5459"/>
                  <a:pt x="4505899" y="49"/>
                </a:cubicBezTo>
                <a:close/>
              </a:path>
            </a:pathLst>
          </a:custGeom>
          <a:pattFill prst="dotGrid">
            <a:fgClr>
              <a:srgbClr val="E9CA71"/>
            </a:fgClr>
            <a:bgClr>
              <a:srgbClr val="FCFFD9"/>
            </a:bgClr>
          </a:pattFill>
          <a:ln w="6350">
            <a:solidFill>
              <a:srgbClr val="BF895D">
                <a:alpha val="8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765930" y="4191337"/>
            <a:ext cx="2524092" cy="2475994"/>
          </a:xfrm>
          <a:prstGeom prst="ellipse">
            <a:avLst/>
          </a:prstGeom>
          <a:ln w="38100">
            <a:solidFill>
              <a:srgbClr val="92D050">
                <a:alpha val="79000"/>
              </a:srgbClr>
            </a:solidFill>
          </a:ln>
        </p:spPr>
      </p:pic>
      <p:pic>
        <p:nvPicPr>
          <p:cNvPr id="29" name="淘宝网chenying0907出品 2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096661" y="4282265"/>
            <a:ext cx="2406292" cy="2327947"/>
          </a:xfrm>
          <a:prstGeom prst="ellipse">
            <a:avLst/>
          </a:prstGeom>
          <a:ln w="38100">
            <a:solidFill>
              <a:srgbClr val="00B0F0">
                <a:alpha val="60000"/>
              </a:srgbClr>
            </a:solidFill>
          </a:ln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8" cstate="screen"/>
          <a:srcRect l="11979" t="39815" r="55625" b="17593"/>
          <a:stretch>
            <a:fillRect/>
          </a:stretch>
        </p:blipFill>
        <p:spPr>
          <a:xfrm>
            <a:off x="6007387" y="1323399"/>
            <a:ext cx="3276429" cy="2423085"/>
          </a:xfrm>
          <a:prstGeom prst="rect">
            <a:avLst/>
          </a:prstGeom>
        </p:spPr>
      </p:pic>
      <p:grpSp>
        <p:nvGrpSpPr>
          <p:cNvPr id="3" name="淘宝网Chenying0907出品 2"/>
          <p:cNvGrpSpPr/>
          <p:nvPr/>
        </p:nvGrpSpPr>
        <p:grpSpPr>
          <a:xfrm>
            <a:off x="4749095" y="2044772"/>
            <a:ext cx="1845072" cy="1882377"/>
            <a:chOff x="3561556" y="1533525"/>
            <a:chExt cx="1383876" cy="1411856"/>
          </a:xfrm>
        </p:grpSpPr>
        <p:pic>
          <p:nvPicPr>
            <p:cNvPr id="9" name="淘宝网chenying0907出品 8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3561556" y="1533525"/>
              <a:ext cx="1242925" cy="1062236"/>
            </a:xfrm>
            <a:prstGeom prst="rect">
              <a:avLst/>
            </a:prstGeom>
          </p:spPr>
        </p:pic>
        <p:pic>
          <p:nvPicPr>
            <p:cNvPr id="8" name="淘宝网chenying0907出品 7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 rot="20564333">
              <a:off x="3723961" y="2070427"/>
              <a:ext cx="1221471" cy="874954"/>
            </a:xfrm>
            <a:prstGeom prst="rect">
              <a:avLst/>
            </a:prstGeom>
          </p:spPr>
        </p:pic>
      </p:grpSp>
      <p:sp>
        <p:nvSpPr>
          <p:cNvPr id="10" name="淘宝网Chenying0907出品 9"/>
          <p:cNvSpPr/>
          <p:nvPr/>
        </p:nvSpPr>
        <p:spPr>
          <a:xfrm>
            <a:off x="9299526" y="1511433"/>
            <a:ext cx="2246630" cy="2047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亲爱的宝贝</a:t>
            </a:r>
            <a:endParaRPr lang="en-US" altLang="zh-CN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快快长大</a:t>
            </a:r>
            <a:endParaRPr lang="en-US" altLang="zh-CN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希望你</a:t>
            </a:r>
            <a:endParaRPr lang="en-US" altLang="zh-CN" sz="2135" dirty="0" smtClean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rgbClr val="E3B50B"/>
                </a:solidFill>
                <a:latin typeface="微软雅黑" panose="020B0503020204020204" charset="-122"/>
                <a:ea typeface="微软雅黑" panose="020B0503020204020204" charset="-122"/>
              </a:rPr>
              <a:t>幸福 快乐 健康。</a:t>
            </a:r>
            <a:endParaRPr lang="zh-CN" altLang="en-US" sz="2135" dirty="0">
              <a:solidFill>
                <a:srgbClr val="E3B5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7644081" y="393858"/>
            <a:ext cx="3691890" cy="86169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300000" lon="21599989" rev="300000"/>
              </a:camera>
              <a:lightRig rig="threePt" dir="t"/>
            </a:scene3d>
          </a:bodyPr>
          <a:lstStyle/>
          <a:p>
            <a:r>
              <a:rPr lang="en-US" altLang="zh-CN" sz="4800" dirty="0" smtClean="0">
                <a:solidFill>
                  <a:srgbClr val="EB3A03"/>
                </a:solidFill>
                <a:latin typeface="Curlz MT" panose="04040404050702020202" pitchFamily="82" charset="0"/>
              </a:rPr>
              <a:t>Happy </a:t>
            </a:r>
            <a:r>
              <a:rPr lang="en-US" altLang="zh-CN" sz="4800" dirty="0">
                <a:solidFill>
                  <a:srgbClr val="EB3A03"/>
                </a:solidFill>
                <a:latin typeface="Curlz MT" panose="04040404050702020202" pitchFamily="82" charset="0"/>
              </a:rPr>
              <a:t>Birthday</a:t>
            </a:r>
            <a:endParaRPr lang="zh-CN" altLang="en-US" sz="4800" dirty="0">
              <a:solidFill>
                <a:srgbClr val="EB3A03"/>
              </a:solidFill>
              <a:latin typeface="Curlz MT" panose="04040404050702020202" pitchFamily="82" charset="0"/>
            </a:endParaRPr>
          </a:p>
        </p:txBody>
      </p:sp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flipH="1">
            <a:off x="4772971" y="1255892"/>
            <a:ext cx="1206677" cy="9600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0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Motion origin="layout" path="M 0.55 -0.15216 C 0.54931 -0.14846 0.54983 -0.14321 0.54792 -0.14105 C 0.54375 -0.13611 0.53872 -0.12685 0.53438 -0.12253 C 0.53108 -0.11914 0.52552 -0.11605 0.52188 -0.11327 C 0.5099 -0.10401 0.49948 -0.1 0.48646 -0.09661 C 0.47396 -0.09352 0.46164 -0.08611 0.44896 -0.08364 C 0.44375 -0.08272 0.43855 -0.08241 0.43334 -0.08179 C 0.43021 -0.08117 0.42709 -0.08056 0.42396 -0.07994 C 0.40938 -0.08056 0.3948 -0.08086 0.38021 -0.08179 C 0.36962 -0.08272 0.36042 -0.09383 0.35 -0.09661 C 0.33924 -0.10617 0.32118 -0.1213 0.31563 -0.14105 C 0.31598 -0.15031 0.31615 -0.15957 0.31667 -0.16883 C 0.31789 -0.18827 0.32986 -0.19444 0.33855 -0.19846 C 0.35157 -0.19568 0.36059 -0.1963 0.3698 -0.17994 C 0.37153 -0.17191 0.37344 -0.16482 0.37605 -0.15772 C 0.3757 -0.15123 0.3757 -0.13765 0.37396 -0.12994 C 0.36893 -0.10586 0.35469 -0.08302 0.34063 -0.07809 C 0.33334 -0.07161 0.32691 -0.06543 0.31875 -0.06327 C 0.31233 -0.05556 0.31945 -0.06296 0.31042 -0.05772 C 0.30365 -0.0537 0.29427 -0.04537 0.2875 -0.0429 C 0.28386 -0.04167 0.27414 -0.03982 0.27084 -0.0392 C 0.24618 -0.04043 0.2191 -0.04136 0.1948 -0.05216 C 0.18212 -0.05772 0.17101 -0.06944 0.15834 -0.07438 C 0.15052 -0.08117 0.14254 -0.08426 0.13438 -0.0892 C 0.1132 -0.08827 0.09618 -0.08673 0.07605 -0.08364 C 0.07136 -0.08086 0.06684 -0.0787 0.0625 -0.07438 C 0.04983 -0.06142 0.05643 -0.06512 0.04792 -0.06142 C 0.04358 -0.05556 0.03976 -0.05278 0.03438 -0.05031 C 0.03004 -0.04537 0.02448 -0.04198 0.02084 -0.03549 C 0.01771 -0.02994 0.01563 -0.02685 0.01146 -0.02438 C 0.00868 -0.00957 0.01285 -0.02685 0.0073 -0.01698 C 0.00556 -0.01389 0.00486 -0.00895 0.00313 -0.00586 C 0.00209 -0.00401 -1.11111E-6 -0.00031 -1.11111E-6 -0.00031 " pathEditMode="relative" ptsTypes="ffffffffffffffffffffffffffffffffA">
                                      <p:cBhvr>
                                        <p:cTn id="7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4176169" y="260813"/>
            <a:ext cx="1193738" cy="2831953"/>
          </a:xfrm>
          <a:prstGeom prst="rect">
            <a:avLst/>
          </a:prstGeom>
        </p:spPr>
      </p:pic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4" cstate="screen"/>
          <a:srcRect l="4063" t="13519" r="59479" b="5000"/>
          <a:stretch>
            <a:fillRect/>
          </a:stretch>
        </p:blipFill>
        <p:spPr>
          <a:xfrm>
            <a:off x="4272175" y="1604892"/>
            <a:ext cx="3910193" cy="4915671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19767" y="356819"/>
            <a:ext cx="3552834" cy="3545162"/>
          </a:xfrm>
          <a:prstGeom prst="ellipse">
            <a:avLst/>
          </a:prstGeom>
          <a:ln w="38100">
            <a:solidFill>
              <a:srgbClr val="E9CA71"/>
            </a:solidFill>
          </a:ln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19966" y="2852966"/>
            <a:ext cx="3444204" cy="3360198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152345" y="4773079"/>
            <a:ext cx="1491251" cy="1849540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21223057">
            <a:off x="9689102" y="3526276"/>
            <a:ext cx="1824108" cy="842308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8688435" y="4293051"/>
            <a:ext cx="2246630" cy="2047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亲爱的宝贝</a:t>
            </a:r>
            <a:endParaRPr lang="en-US" altLang="zh-CN" sz="2135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快快长大</a:t>
            </a:r>
            <a:endParaRPr lang="en-US" altLang="zh-CN" sz="2135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希望你</a:t>
            </a:r>
            <a:endParaRPr lang="en-US" altLang="zh-CN" sz="2135" dirty="0" smtClean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幸福 快乐 健康。</a:t>
            </a:r>
            <a:endParaRPr lang="zh-CN" altLang="en-US" sz="2135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1300094">
            <a:off x="662034" y="1274507"/>
            <a:ext cx="3387725" cy="1033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5" dirty="0" smtClean="0">
                <a:solidFill>
                  <a:srgbClr val="976707"/>
                </a:solidFill>
                <a:latin typeface="Curlz MT" panose="04040404050702020202" pitchFamily="82" charset="0"/>
              </a:rPr>
              <a:t>Happy baby</a:t>
            </a:r>
            <a:endParaRPr lang="zh-CN" altLang="en-US" sz="5865" dirty="0">
              <a:solidFill>
                <a:srgbClr val="976707"/>
              </a:solidFill>
              <a:latin typeface="Curlz MT" panose="04040404050702020202" pitchFamily="82" charset="0"/>
            </a:endParaRPr>
          </a:p>
        </p:txBody>
      </p:sp>
    </p:spTree>
  </p:cSld>
  <p:clrMapOvr>
    <a:masterClrMapping/>
  </p:clrMapOvr>
  <p:transition spd="slow" advClick="0" advTm="1454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6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7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6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淘宝网chenying0907出品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8" y="-2879869"/>
            <a:ext cx="12130763" cy="11205413"/>
          </a:xfrm>
          <a:prstGeom prst="rect">
            <a:avLst/>
          </a:prstGeom>
        </p:spPr>
      </p:pic>
      <p:pic>
        <p:nvPicPr>
          <p:cNvPr id="26" name="淘宝网chenying0907出品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97452" y="2321004"/>
            <a:ext cx="2598296" cy="2575531"/>
          </a:xfrm>
          <a:prstGeom prst="rect">
            <a:avLst/>
          </a:prstGeom>
        </p:spPr>
      </p:pic>
      <p:sp>
        <p:nvSpPr>
          <p:cNvPr id="25" name="淘宝网Chenying0907出品 24"/>
          <p:cNvSpPr/>
          <p:nvPr/>
        </p:nvSpPr>
        <p:spPr>
          <a:xfrm>
            <a:off x="3984366" y="5009303"/>
            <a:ext cx="4053205" cy="10668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rgbClr val="5C2E00"/>
              </a:contourClr>
            </a:sp3d>
          </a:bodyPr>
          <a:lstStyle/>
          <a:p>
            <a:r>
              <a:rPr lang="en-US" altLang="zh-CN" sz="6400" dirty="0" smtClean="0">
                <a:solidFill>
                  <a:srgbClr val="00B0F0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rPr>
              <a:t>Thank you!</a:t>
            </a:r>
            <a:endParaRPr lang="zh-CN" altLang="en-US" sz="6400" dirty="0">
              <a:solidFill>
                <a:srgbClr val="00B0F0"/>
              </a:solidFill>
            </a:endParaRPr>
          </a:p>
        </p:txBody>
      </p:sp>
      <p:sp>
        <p:nvSpPr>
          <p:cNvPr id="2" name="淘宝网Chenying0907出品 7"/>
          <p:cNvSpPr/>
          <p:nvPr/>
        </p:nvSpPr>
        <p:spPr>
          <a:xfrm>
            <a:off x="12668896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淘宝网Chenying0907出品 8"/>
          <p:cNvSpPr/>
          <p:nvPr/>
        </p:nvSpPr>
        <p:spPr>
          <a:xfrm>
            <a:off x="13621403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淘宝网Chenying0907出品 9"/>
          <p:cNvSpPr/>
          <p:nvPr/>
        </p:nvSpPr>
        <p:spPr>
          <a:xfrm>
            <a:off x="14288158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淘宝网Chenying0907出品 10"/>
          <p:cNvSpPr/>
          <p:nvPr/>
        </p:nvSpPr>
        <p:spPr>
          <a:xfrm>
            <a:off x="12192600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淘宝网Chenying0907出品 11"/>
          <p:cNvSpPr/>
          <p:nvPr/>
        </p:nvSpPr>
        <p:spPr>
          <a:xfrm>
            <a:off x="13049899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淘宝网Chenying0907出品 12"/>
          <p:cNvSpPr/>
          <p:nvPr/>
        </p:nvSpPr>
        <p:spPr>
          <a:xfrm>
            <a:off x="14002406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淘宝网Chenying0907出品 13"/>
          <p:cNvSpPr/>
          <p:nvPr/>
        </p:nvSpPr>
        <p:spPr>
          <a:xfrm>
            <a:off x="-1809162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淘宝网Chenying0907出品 14"/>
          <p:cNvSpPr/>
          <p:nvPr/>
        </p:nvSpPr>
        <p:spPr>
          <a:xfrm>
            <a:off x="-1047200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淘宝网Chenying0907出品 15"/>
          <p:cNvSpPr/>
          <p:nvPr/>
        </p:nvSpPr>
        <p:spPr>
          <a:xfrm>
            <a:off x="-189901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淘宝网Chenying0907出品 16"/>
          <p:cNvSpPr/>
          <p:nvPr/>
        </p:nvSpPr>
        <p:spPr>
          <a:xfrm>
            <a:off x="-2285458" y="-762053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淘宝网Chenying0907出品 17"/>
          <p:cNvSpPr/>
          <p:nvPr/>
        </p:nvSpPr>
        <p:spPr>
          <a:xfrm>
            <a:off x="-1523453" y="-762053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淘宝网Chenying0907出品 18"/>
          <p:cNvSpPr/>
          <p:nvPr/>
        </p:nvSpPr>
        <p:spPr>
          <a:xfrm>
            <a:off x="-666197" y="-762053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 spd="slow" advTm="87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6000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淘宝网chenying0907出品 10"/>
          <p:cNvPicPr>
            <a:picLocks noChangeAspect="1"/>
          </p:cNvPicPr>
          <p:nvPr/>
        </p:nvPicPr>
        <p:blipFill rotWithShape="1">
          <a:blip r:embed="rId4" cstate="screen"/>
          <a:srcRect t="-3" b="-1"/>
          <a:stretch>
            <a:fillRect/>
          </a:stretch>
        </p:blipFill>
        <p:spPr>
          <a:xfrm rot="1801107">
            <a:off x="9168524" y="543434"/>
            <a:ext cx="2569130" cy="2505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80305" y="164807"/>
            <a:ext cx="2720222" cy="2496147"/>
          </a:xfrm>
          <a:prstGeom prst="ellipse">
            <a:avLst/>
          </a:prstGeom>
          <a:effectLst>
            <a:softEdge rad="215900"/>
          </a:effectLst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00" y="3816031"/>
            <a:ext cx="12191365" cy="3035143"/>
          </a:xfrm>
          <a:prstGeom prst="rect">
            <a:avLst/>
          </a:prstGeom>
        </p:spPr>
      </p:pic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43932" y="644836"/>
            <a:ext cx="3168187" cy="2175580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928095" y="1412881"/>
            <a:ext cx="3652846" cy="3652846"/>
          </a:xfrm>
          <a:prstGeom prst="ellipse">
            <a:avLst/>
          </a:prstGeom>
          <a:ln w="53975">
            <a:solidFill>
              <a:srgbClr val="FFC000"/>
            </a:solidFill>
          </a:ln>
        </p:spPr>
      </p:pic>
      <p:sp>
        <p:nvSpPr>
          <p:cNvPr id="3" name="淘宝网Chenying0907出品 2"/>
          <p:cNvSpPr/>
          <p:nvPr/>
        </p:nvSpPr>
        <p:spPr>
          <a:xfrm>
            <a:off x="7152345" y="3236989"/>
            <a:ext cx="2496820" cy="228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亲爱的宝贝</a:t>
            </a:r>
            <a:endParaRPr lang="en-US" altLang="zh-CN" sz="24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快快长大</a:t>
            </a:r>
            <a:endParaRPr lang="en-US" altLang="zh-CN" sz="24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希望你</a:t>
            </a:r>
            <a:endParaRPr lang="en-US" altLang="zh-CN" sz="2400" dirty="0" smtClean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幸福 快乐 健康。</a:t>
            </a:r>
            <a:endParaRPr lang="zh-CN" altLang="en-US" sz="24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4328" y="2372938"/>
            <a:ext cx="4075430" cy="98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5" dirty="0" smtClean="0">
                <a:solidFill>
                  <a:srgbClr val="00B0F0"/>
                </a:solidFill>
                <a:latin typeface="Russel Write TT" panose="040B0500000000000000" pitchFamily="82" charset="0"/>
              </a:rPr>
              <a:t>Happy baby</a:t>
            </a:r>
            <a:endParaRPr lang="zh-CN" altLang="en-US" sz="5865" dirty="0">
              <a:solidFill>
                <a:srgbClr val="00B0F0"/>
              </a:solidFill>
              <a:latin typeface="Russel Write TT" panose="040B0500000000000000" pitchFamily="82" charset="0"/>
            </a:endParaRPr>
          </a:p>
        </p:txBody>
      </p:sp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880447" y="3621011"/>
            <a:ext cx="1344079" cy="13819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806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500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65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5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65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6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repeatCount="500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0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5" presetClass="exit" presetSubtype="0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45" presetClass="exit" presetSubtype="0" fill="hold" nodeType="withEffect">
                                      <p:stCondLst>
                                        <p:cond delay="16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45" presetClass="exit" presetSubtype="0" fill="hold" nodeType="withEffect">
                                      <p:stCondLst>
                                        <p:cond delay="17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xit" presetSubtype="8" fill="hold" nodeType="withEffect">
                                      <p:stCondLst>
                                        <p:cond delay="18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3" dur="1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2" fill="hold" grpId="1" nodeType="withEffect">
                                      <p:stCondLst>
                                        <p:cond delay="20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right)">
                                          <p:cBhvr>
                                            <p:cTn id="92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200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500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5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6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repeatCount="500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0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5" presetClass="exit" presetSubtype="0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45" presetClass="exit" presetSubtype="0" fill="hold" nodeType="withEffect">
                                      <p:stCondLst>
                                        <p:cond delay="16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45" presetClass="exit" presetSubtype="0" fill="hold" nodeType="withEffect">
                                      <p:stCondLst>
                                        <p:cond delay="17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xit" presetSubtype="8" fill="hold" nodeType="withEffect">
                                      <p:stCondLst>
                                        <p:cond delay="18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3" dur="1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2" fill="hold" grpId="1" nodeType="withEffect">
                                      <p:stCondLst>
                                        <p:cond delay="20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right)">
                                          <p:cBhvr>
                                            <p:cTn id="92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200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5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7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淘宝网chenying0907出品 15"/>
          <p:cNvPicPr>
            <a:picLocks noChangeAspect="1"/>
          </p:cNvPicPr>
          <p:nvPr/>
        </p:nvPicPr>
        <p:blipFill rotWithShape="1">
          <a:blip r:embed="rId3" cstate="screen"/>
          <a:srcRect l="44082" t="78691" r="41255"/>
          <a:stretch>
            <a:fillRect/>
          </a:stretch>
        </p:blipFill>
        <p:spPr>
          <a:xfrm>
            <a:off x="2599076" y="2590795"/>
            <a:ext cx="759107" cy="770375"/>
          </a:xfrm>
          <a:prstGeom prst="rect">
            <a:avLst/>
          </a:prstGeom>
        </p:spPr>
      </p:pic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25048" y="3306559"/>
            <a:ext cx="7100260" cy="4038507"/>
          </a:xfrm>
          <a:prstGeom prst="rect">
            <a:avLst/>
          </a:prstGeom>
        </p:spPr>
      </p:pic>
      <p:sp>
        <p:nvSpPr>
          <p:cNvPr id="3" name="KSO_Img4"/>
          <p:cNvSpPr/>
          <p:nvPr/>
        </p:nvSpPr>
        <p:spPr>
          <a:xfrm>
            <a:off x="8932218" y="-391019"/>
            <a:ext cx="2181260" cy="2139696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KSO_Img2"/>
          <p:cNvSpPr/>
          <p:nvPr/>
        </p:nvSpPr>
        <p:spPr>
          <a:xfrm>
            <a:off x="1154064" y="825731"/>
            <a:ext cx="1943777" cy="1906737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" name="KSO_Img3"/>
          <p:cNvSpPr/>
          <p:nvPr/>
        </p:nvSpPr>
        <p:spPr>
          <a:xfrm>
            <a:off x="3427834" y="313362"/>
            <a:ext cx="3300969" cy="3238068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6" name="KSO_Img1"/>
          <p:cNvSpPr/>
          <p:nvPr/>
        </p:nvSpPr>
        <p:spPr>
          <a:xfrm>
            <a:off x="557037" y="3035261"/>
            <a:ext cx="2540805" cy="2492389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pic>
        <p:nvPicPr>
          <p:cNvPr id="8" name="淘宝网chenying0907出品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4435"/>
            <a:ext cx="1489484" cy="882121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343759" y="-28744"/>
            <a:ext cx="5176918" cy="3615684"/>
            <a:chOff x="3202" y="10"/>
            <a:chExt cx="2792" cy="195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02" y="10"/>
              <a:ext cx="2792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14" name="淘宝网Chenying0907出品 5"/>
            <p:cNvSpPr/>
            <p:nvPr/>
          </p:nvSpPr>
          <p:spPr bwMode="auto">
            <a:xfrm>
              <a:off x="5457" y="864"/>
              <a:ext cx="203" cy="211"/>
            </a:xfrm>
            <a:custGeom>
              <a:avLst/>
              <a:gdLst>
                <a:gd name="T0" fmla="*/ 15 w 78"/>
                <a:gd name="T1" fmla="*/ 37 h 81"/>
                <a:gd name="T2" fmla="*/ 2 w 78"/>
                <a:gd name="T3" fmla="*/ 45 h 81"/>
                <a:gd name="T4" fmla="*/ 12 w 78"/>
                <a:gd name="T5" fmla="*/ 49 h 81"/>
                <a:gd name="T6" fmla="*/ 34 w 78"/>
                <a:gd name="T7" fmla="*/ 61 h 81"/>
                <a:gd name="T8" fmla="*/ 41 w 78"/>
                <a:gd name="T9" fmla="*/ 80 h 81"/>
                <a:gd name="T10" fmla="*/ 57 w 78"/>
                <a:gd name="T11" fmla="*/ 49 h 81"/>
                <a:gd name="T12" fmla="*/ 71 w 78"/>
                <a:gd name="T13" fmla="*/ 37 h 81"/>
                <a:gd name="T14" fmla="*/ 57 w 78"/>
                <a:gd name="T15" fmla="*/ 35 h 81"/>
                <a:gd name="T16" fmla="*/ 48 w 78"/>
                <a:gd name="T17" fmla="*/ 15 h 81"/>
                <a:gd name="T18" fmla="*/ 43 w 78"/>
                <a:gd name="T19" fmla="*/ 3 h 81"/>
                <a:gd name="T20" fmla="*/ 35 w 78"/>
                <a:gd name="T21" fmla="*/ 15 h 81"/>
                <a:gd name="T22" fmla="*/ 15 w 78"/>
                <a:gd name="T23" fmla="*/ 37 h 81"/>
                <a:gd name="T24" fmla="*/ 16 w 78"/>
                <a:gd name="T25" fmla="*/ 40 h 81"/>
                <a:gd name="T26" fmla="*/ 37 w 78"/>
                <a:gd name="T27" fmla="*/ 24 h 81"/>
                <a:gd name="T28" fmla="*/ 41 w 78"/>
                <a:gd name="T29" fmla="*/ 12 h 81"/>
                <a:gd name="T30" fmla="*/ 43 w 78"/>
                <a:gd name="T31" fmla="*/ 15 h 81"/>
                <a:gd name="T32" fmla="*/ 49 w 78"/>
                <a:gd name="T33" fmla="*/ 36 h 81"/>
                <a:gd name="T34" fmla="*/ 63 w 78"/>
                <a:gd name="T35" fmla="*/ 44 h 81"/>
                <a:gd name="T36" fmla="*/ 46 w 78"/>
                <a:gd name="T37" fmla="*/ 57 h 81"/>
                <a:gd name="T38" fmla="*/ 43 w 78"/>
                <a:gd name="T39" fmla="*/ 73 h 81"/>
                <a:gd name="T40" fmla="*/ 40 w 78"/>
                <a:gd name="T41" fmla="*/ 67 h 81"/>
                <a:gd name="T42" fmla="*/ 31 w 78"/>
                <a:gd name="T43" fmla="*/ 50 h 81"/>
                <a:gd name="T44" fmla="*/ 14 w 78"/>
                <a:gd name="T45" fmla="*/ 46 h 81"/>
                <a:gd name="T46" fmla="*/ 16 w 78"/>
                <a:gd name="T47" fmla="*/ 40 h 81"/>
                <a:gd name="T48" fmla="*/ 15 w 78"/>
                <a:gd name="T4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81">
                  <a:moveTo>
                    <a:pt x="15" y="37"/>
                  </a:moveTo>
                  <a:cubicBezTo>
                    <a:pt x="12" y="38"/>
                    <a:pt x="1" y="40"/>
                    <a:pt x="2" y="45"/>
                  </a:cubicBezTo>
                  <a:cubicBezTo>
                    <a:pt x="2" y="48"/>
                    <a:pt x="10" y="49"/>
                    <a:pt x="12" y="49"/>
                  </a:cubicBezTo>
                  <a:cubicBezTo>
                    <a:pt x="21" y="51"/>
                    <a:pt x="32" y="51"/>
                    <a:pt x="34" y="61"/>
                  </a:cubicBezTo>
                  <a:cubicBezTo>
                    <a:pt x="35" y="65"/>
                    <a:pt x="34" y="81"/>
                    <a:pt x="41" y="80"/>
                  </a:cubicBezTo>
                  <a:cubicBezTo>
                    <a:pt x="54" y="79"/>
                    <a:pt x="47" y="54"/>
                    <a:pt x="57" y="49"/>
                  </a:cubicBezTo>
                  <a:cubicBezTo>
                    <a:pt x="58" y="48"/>
                    <a:pt x="78" y="42"/>
                    <a:pt x="71" y="37"/>
                  </a:cubicBezTo>
                  <a:cubicBezTo>
                    <a:pt x="67" y="34"/>
                    <a:pt x="62" y="35"/>
                    <a:pt x="57" y="35"/>
                  </a:cubicBezTo>
                  <a:cubicBezTo>
                    <a:pt x="47" y="34"/>
                    <a:pt x="48" y="22"/>
                    <a:pt x="48" y="15"/>
                  </a:cubicBezTo>
                  <a:cubicBezTo>
                    <a:pt x="48" y="11"/>
                    <a:pt x="49" y="0"/>
                    <a:pt x="43" y="3"/>
                  </a:cubicBezTo>
                  <a:cubicBezTo>
                    <a:pt x="38" y="5"/>
                    <a:pt x="37" y="11"/>
                    <a:pt x="35" y="15"/>
                  </a:cubicBezTo>
                  <a:cubicBezTo>
                    <a:pt x="31" y="27"/>
                    <a:pt x="28" y="33"/>
                    <a:pt x="15" y="37"/>
                  </a:cubicBezTo>
                  <a:cubicBezTo>
                    <a:pt x="12" y="38"/>
                    <a:pt x="13" y="41"/>
                    <a:pt x="16" y="40"/>
                  </a:cubicBezTo>
                  <a:cubicBezTo>
                    <a:pt x="25" y="37"/>
                    <a:pt x="33" y="33"/>
                    <a:pt x="37" y="24"/>
                  </a:cubicBezTo>
                  <a:cubicBezTo>
                    <a:pt x="39" y="20"/>
                    <a:pt x="40" y="16"/>
                    <a:pt x="41" y="12"/>
                  </a:cubicBezTo>
                  <a:cubicBezTo>
                    <a:pt x="45" y="4"/>
                    <a:pt x="43" y="10"/>
                    <a:pt x="43" y="15"/>
                  </a:cubicBezTo>
                  <a:cubicBezTo>
                    <a:pt x="43" y="22"/>
                    <a:pt x="43" y="31"/>
                    <a:pt x="49" y="36"/>
                  </a:cubicBezTo>
                  <a:cubicBezTo>
                    <a:pt x="52" y="39"/>
                    <a:pt x="73" y="38"/>
                    <a:pt x="63" y="44"/>
                  </a:cubicBezTo>
                  <a:cubicBezTo>
                    <a:pt x="55" y="48"/>
                    <a:pt x="48" y="47"/>
                    <a:pt x="46" y="57"/>
                  </a:cubicBezTo>
                  <a:cubicBezTo>
                    <a:pt x="45" y="63"/>
                    <a:pt x="45" y="68"/>
                    <a:pt x="43" y="73"/>
                  </a:cubicBezTo>
                  <a:cubicBezTo>
                    <a:pt x="40" y="80"/>
                    <a:pt x="40" y="70"/>
                    <a:pt x="40" y="67"/>
                  </a:cubicBezTo>
                  <a:cubicBezTo>
                    <a:pt x="40" y="60"/>
                    <a:pt x="38" y="53"/>
                    <a:pt x="31" y="50"/>
                  </a:cubicBezTo>
                  <a:cubicBezTo>
                    <a:pt x="26" y="48"/>
                    <a:pt x="20" y="47"/>
                    <a:pt x="14" y="46"/>
                  </a:cubicBezTo>
                  <a:cubicBezTo>
                    <a:pt x="0" y="43"/>
                    <a:pt x="12" y="41"/>
                    <a:pt x="16" y="40"/>
                  </a:cubicBezTo>
                  <a:cubicBezTo>
                    <a:pt x="19" y="40"/>
                    <a:pt x="18" y="36"/>
                    <a:pt x="15" y="37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15" name="淘宝网Chenying0907出品 6"/>
            <p:cNvSpPr/>
            <p:nvPr/>
          </p:nvSpPr>
          <p:spPr bwMode="auto">
            <a:xfrm>
              <a:off x="5006" y="1005"/>
              <a:ext cx="318" cy="284"/>
            </a:xfrm>
            <a:custGeom>
              <a:avLst/>
              <a:gdLst>
                <a:gd name="T0" fmla="*/ 23 w 122"/>
                <a:gd name="T1" fmla="*/ 49 h 109"/>
                <a:gd name="T2" fmla="*/ 10 w 122"/>
                <a:gd name="T3" fmla="*/ 60 h 109"/>
                <a:gd name="T4" fmla="*/ 39 w 122"/>
                <a:gd name="T5" fmla="*/ 67 h 109"/>
                <a:gd name="T6" fmla="*/ 54 w 122"/>
                <a:gd name="T7" fmla="*/ 98 h 109"/>
                <a:gd name="T8" fmla="*/ 69 w 122"/>
                <a:gd name="T9" fmla="*/ 99 h 109"/>
                <a:gd name="T10" fmla="*/ 84 w 122"/>
                <a:gd name="T11" fmla="*/ 66 h 109"/>
                <a:gd name="T12" fmla="*/ 111 w 122"/>
                <a:gd name="T13" fmla="*/ 50 h 109"/>
                <a:gd name="T14" fmla="*/ 95 w 122"/>
                <a:gd name="T15" fmla="*/ 46 h 109"/>
                <a:gd name="T16" fmla="*/ 73 w 122"/>
                <a:gd name="T17" fmla="*/ 39 h 109"/>
                <a:gd name="T18" fmla="*/ 69 w 122"/>
                <a:gd name="T19" fmla="*/ 20 h 109"/>
                <a:gd name="T20" fmla="*/ 62 w 122"/>
                <a:gd name="T21" fmla="*/ 2 h 109"/>
                <a:gd name="T22" fmla="*/ 52 w 122"/>
                <a:gd name="T23" fmla="*/ 21 h 109"/>
                <a:gd name="T24" fmla="*/ 23 w 122"/>
                <a:gd name="T25" fmla="*/ 49 h 109"/>
                <a:gd name="T26" fmla="*/ 27 w 122"/>
                <a:gd name="T27" fmla="*/ 52 h 109"/>
                <a:gd name="T28" fmla="*/ 58 w 122"/>
                <a:gd name="T29" fmla="*/ 20 h 109"/>
                <a:gd name="T30" fmla="*/ 62 w 122"/>
                <a:gd name="T31" fmla="*/ 10 h 109"/>
                <a:gd name="T32" fmla="*/ 64 w 122"/>
                <a:gd name="T33" fmla="*/ 12 h 109"/>
                <a:gd name="T34" fmla="*/ 66 w 122"/>
                <a:gd name="T35" fmla="*/ 32 h 109"/>
                <a:gd name="T36" fmla="*/ 84 w 122"/>
                <a:gd name="T37" fmla="*/ 49 h 109"/>
                <a:gd name="T38" fmla="*/ 106 w 122"/>
                <a:gd name="T39" fmla="*/ 54 h 109"/>
                <a:gd name="T40" fmla="*/ 80 w 122"/>
                <a:gd name="T41" fmla="*/ 64 h 109"/>
                <a:gd name="T42" fmla="*/ 66 w 122"/>
                <a:gd name="T43" fmla="*/ 79 h 109"/>
                <a:gd name="T44" fmla="*/ 65 w 122"/>
                <a:gd name="T45" fmla="*/ 95 h 109"/>
                <a:gd name="T46" fmla="*/ 58 w 122"/>
                <a:gd name="T47" fmla="*/ 91 h 109"/>
                <a:gd name="T48" fmla="*/ 45 w 122"/>
                <a:gd name="T49" fmla="*/ 67 h 109"/>
                <a:gd name="T50" fmla="*/ 21 w 122"/>
                <a:gd name="T51" fmla="*/ 61 h 109"/>
                <a:gd name="T52" fmla="*/ 27 w 122"/>
                <a:gd name="T53" fmla="*/ 52 h 109"/>
                <a:gd name="T54" fmla="*/ 23 w 122"/>
                <a:gd name="T55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09">
                  <a:moveTo>
                    <a:pt x="23" y="49"/>
                  </a:moveTo>
                  <a:cubicBezTo>
                    <a:pt x="20" y="50"/>
                    <a:pt x="0" y="55"/>
                    <a:pt x="10" y="60"/>
                  </a:cubicBezTo>
                  <a:cubicBezTo>
                    <a:pt x="18" y="65"/>
                    <a:pt x="30" y="65"/>
                    <a:pt x="39" y="67"/>
                  </a:cubicBezTo>
                  <a:cubicBezTo>
                    <a:pt x="55" y="72"/>
                    <a:pt x="52" y="85"/>
                    <a:pt x="54" y="98"/>
                  </a:cubicBezTo>
                  <a:cubicBezTo>
                    <a:pt x="56" y="109"/>
                    <a:pt x="64" y="108"/>
                    <a:pt x="69" y="99"/>
                  </a:cubicBezTo>
                  <a:cubicBezTo>
                    <a:pt x="77" y="85"/>
                    <a:pt x="63" y="73"/>
                    <a:pt x="84" y="66"/>
                  </a:cubicBezTo>
                  <a:cubicBezTo>
                    <a:pt x="84" y="66"/>
                    <a:pt x="122" y="58"/>
                    <a:pt x="111" y="50"/>
                  </a:cubicBezTo>
                  <a:cubicBezTo>
                    <a:pt x="106" y="47"/>
                    <a:pt x="101" y="47"/>
                    <a:pt x="95" y="46"/>
                  </a:cubicBezTo>
                  <a:cubicBezTo>
                    <a:pt x="87" y="46"/>
                    <a:pt x="79" y="47"/>
                    <a:pt x="73" y="39"/>
                  </a:cubicBezTo>
                  <a:cubicBezTo>
                    <a:pt x="69" y="34"/>
                    <a:pt x="69" y="26"/>
                    <a:pt x="69" y="20"/>
                  </a:cubicBezTo>
                  <a:cubicBezTo>
                    <a:pt x="69" y="16"/>
                    <a:pt x="70" y="0"/>
                    <a:pt x="62" y="2"/>
                  </a:cubicBezTo>
                  <a:cubicBezTo>
                    <a:pt x="56" y="4"/>
                    <a:pt x="54" y="16"/>
                    <a:pt x="52" y="21"/>
                  </a:cubicBezTo>
                  <a:cubicBezTo>
                    <a:pt x="47" y="36"/>
                    <a:pt x="39" y="44"/>
                    <a:pt x="23" y="49"/>
                  </a:cubicBezTo>
                  <a:cubicBezTo>
                    <a:pt x="21" y="50"/>
                    <a:pt x="25" y="53"/>
                    <a:pt x="27" y="52"/>
                  </a:cubicBezTo>
                  <a:cubicBezTo>
                    <a:pt x="45" y="46"/>
                    <a:pt x="52" y="37"/>
                    <a:pt x="58" y="20"/>
                  </a:cubicBezTo>
                  <a:cubicBezTo>
                    <a:pt x="59" y="16"/>
                    <a:pt x="60" y="13"/>
                    <a:pt x="62" y="10"/>
                  </a:cubicBezTo>
                  <a:cubicBezTo>
                    <a:pt x="66" y="1"/>
                    <a:pt x="64" y="8"/>
                    <a:pt x="64" y="12"/>
                  </a:cubicBezTo>
                  <a:cubicBezTo>
                    <a:pt x="65" y="19"/>
                    <a:pt x="64" y="25"/>
                    <a:pt x="66" y="32"/>
                  </a:cubicBezTo>
                  <a:cubicBezTo>
                    <a:pt x="68" y="41"/>
                    <a:pt x="76" y="47"/>
                    <a:pt x="84" y="49"/>
                  </a:cubicBezTo>
                  <a:cubicBezTo>
                    <a:pt x="87" y="49"/>
                    <a:pt x="110" y="50"/>
                    <a:pt x="106" y="54"/>
                  </a:cubicBezTo>
                  <a:cubicBezTo>
                    <a:pt x="100" y="61"/>
                    <a:pt x="88" y="61"/>
                    <a:pt x="80" y="64"/>
                  </a:cubicBezTo>
                  <a:cubicBezTo>
                    <a:pt x="72" y="66"/>
                    <a:pt x="65" y="70"/>
                    <a:pt x="66" y="79"/>
                  </a:cubicBezTo>
                  <a:cubicBezTo>
                    <a:pt x="67" y="85"/>
                    <a:pt x="67" y="89"/>
                    <a:pt x="65" y="95"/>
                  </a:cubicBezTo>
                  <a:cubicBezTo>
                    <a:pt x="60" y="109"/>
                    <a:pt x="58" y="99"/>
                    <a:pt x="58" y="91"/>
                  </a:cubicBezTo>
                  <a:cubicBezTo>
                    <a:pt x="58" y="81"/>
                    <a:pt x="55" y="71"/>
                    <a:pt x="45" y="67"/>
                  </a:cubicBezTo>
                  <a:cubicBezTo>
                    <a:pt x="37" y="64"/>
                    <a:pt x="29" y="63"/>
                    <a:pt x="21" y="61"/>
                  </a:cubicBezTo>
                  <a:cubicBezTo>
                    <a:pt x="3" y="58"/>
                    <a:pt x="22" y="53"/>
                    <a:pt x="27" y="52"/>
                  </a:cubicBezTo>
                  <a:cubicBezTo>
                    <a:pt x="29" y="52"/>
                    <a:pt x="25" y="49"/>
                    <a:pt x="23" y="49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17" name="淘宝网Chenying0907出品 7"/>
            <p:cNvSpPr/>
            <p:nvPr/>
          </p:nvSpPr>
          <p:spPr bwMode="auto">
            <a:xfrm>
              <a:off x="5712" y="1093"/>
              <a:ext cx="285" cy="290"/>
            </a:xfrm>
            <a:custGeom>
              <a:avLst/>
              <a:gdLst>
                <a:gd name="T0" fmla="*/ 63 w 109"/>
                <a:gd name="T1" fmla="*/ 22 h 111"/>
                <a:gd name="T2" fmla="*/ 48 w 109"/>
                <a:gd name="T3" fmla="*/ 10 h 111"/>
                <a:gd name="T4" fmla="*/ 34 w 109"/>
                <a:gd name="T5" fmla="*/ 40 h 111"/>
                <a:gd name="T6" fmla="*/ 3 w 109"/>
                <a:gd name="T7" fmla="*/ 50 h 111"/>
                <a:gd name="T8" fmla="*/ 8 w 109"/>
                <a:gd name="T9" fmla="*/ 56 h 111"/>
                <a:gd name="T10" fmla="*/ 41 w 109"/>
                <a:gd name="T11" fmla="*/ 71 h 111"/>
                <a:gd name="T12" fmla="*/ 56 w 109"/>
                <a:gd name="T13" fmla="*/ 107 h 111"/>
                <a:gd name="T14" fmla="*/ 58 w 109"/>
                <a:gd name="T15" fmla="*/ 106 h 111"/>
                <a:gd name="T16" fmla="*/ 79 w 109"/>
                <a:gd name="T17" fmla="*/ 68 h 111"/>
                <a:gd name="T18" fmla="*/ 107 w 109"/>
                <a:gd name="T19" fmla="*/ 58 h 111"/>
                <a:gd name="T20" fmla="*/ 75 w 109"/>
                <a:gd name="T21" fmla="*/ 50 h 111"/>
                <a:gd name="T22" fmla="*/ 66 w 109"/>
                <a:gd name="T23" fmla="*/ 42 h 111"/>
                <a:gd name="T24" fmla="*/ 63 w 109"/>
                <a:gd name="T25" fmla="*/ 22 h 111"/>
                <a:gd name="T26" fmla="*/ 58 w 109"/>
                <a:gd name="T27" fmla="*/ 21 h 111"/>
                <a:gd name="T28" fmla="*/ 76 w 109"/>
                <a:gd name="T29" fmla="*/ 52 h 111"/>
                <a:gd name="T30" fmla="*/ 99 w 109"/>
                <a:gd name="T31" fmla="*/ 60 h 111"/>
                <a:gd name="T32" fmla="*/ 72 w 109"/>
                <a:gd name="T33" fmla="*/ 66 h 111"/>
                <a:gd name="T34" fmla="*/ 58 w 109"/>
                <a:gd name="T35" fmla="*/ 88 h 111"/>
                <a:gd name="T36" fmla="*/ 53 w 109"/>
                <a:gd name="T37" fmla="*/ 99 h 111"/>
                <a:gd name="T38" fmla="*/ 47 w 109"/>
                <a:gd name="T39" fmla="*/ 75 h 111"/>
                <a:gd name="T40" fmla="*/ 19 w 109"/>
                <a:gd name="T41" fmla="*/ 57 h 111"/>
                <a:gd name="T42" fmla="*/ 11 w 109"/>
                <a:gd name="T43" fmla="*/ 50 h 111"/>
                <a:gd name="T44" fmla="*/ 35 w 109"/>
                <a:gd name="T45" fmla="*/ 44 h 111"/>
                <a:gd name="T46" fmla="*/ 48 w 109"/>
                <a:gd name="T47" fmla="*/ 29 h 111"/>
                <a:gd name="T48" fmla="*/ 50 w 109"/>
                <a:gd name="T49" fmla="*/ 18 h 111"/>
                <a:gd name="T50" fmla="*/ 58 w 109"/>
                <a:gd name="T51" fmla="*/ 21 h 111"/>
                <a:gd name="T52" fmla="*/ 63 w 109"/>
                <a:gd name="T5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11">
                  <a:moveTo>
                    <a:pt x="63" y="22"/>
                  </a:moveTo>
                  <a:cubicBezTo>
                    <a:pt x="62" y="18"/>
                    <a:pt x="54" y="0"/>
                    <a:pt x="48" y="10"/>
                  </a:cubicBezTo>
                  <a:cubicBezTo>
                    <a:pt x="41" y="20"/>
                    <a:pt x="45" y="31"/>
                    <a:pt x="34" y="40"/>
                  </a:cubicBezTo>
                  <a:cubicBezTo>
                    <a:pt x="25" y="48"/>
                    <a:pt x="12" y="43"/>
                    <a:pt x="3" y="50"/>
                  </a:cubicBezTo>
                  <a:cubicBezTo>
                    <a:pt x="0" y="53"/>
                    <a:pt x="7" y="55"/>
                    <a:pt x="8" y="56"/>
                  </a:cubicBezTo>
                  <a:cubicBezTo>
                    <a:pt x="19" y="62"/>
                    <a:pt x="32" y="59"/>
                    <a:pt x="41" y="71"/>
                  </a:cubicBezTo>
                  <a:cubicBezTo>
                    <a:pt x="46" y="80"/>
                    <a:pt x="44" y="104"/>
                    <a:pt x="56" y="107"/>
                  </a:cubicBezTo>
                  <a:cubicBezTo>
                    <a:pt x="56" y="107"/>
                    <a:pt x="57" y="107"/>
                    <a:pt x="58" y="106"/>
                  </a:cubicBezTo>
                  <a:cubicBezTo>
                    <a:pt x="69" y="94"/>
                    <a:pt x="57" y="72"/>
                    <a:pt x="79" y="68"/>
                  </a:cubicBezTo>
                  <a:cubicBezTo>
                    <a:pt x="86" y="66"/>
                    <a:pt x="104" y="67"/>
                    <a:pt x="107" y="58"/>
                  </a:cubicBezTo>
                  <a:cubicBezTo>
                    <a:pt x="109" y="52"/>
                    <a:pt x="77" y="50"/>
                    <a:pt x="75" y="50"/>
                  </a:cubicBezTo>
                  <a:cubicBezTo>
                    <a:pt x="69" y="49"/>
                    <a:pt x="65" y="48"/>
                    <a:pt x="66" y="42"/>
                  </a:cubicBezTo>
                  <a:cubicBezTo>
                    <a:pt x="66" y="35"/>
                    <a:pt x="63" y="28"/>
                    <a:pt x="63" y="22"/>
                  </a:cubicBezTo>
                  <a:cubicBezTo>
                    <a:pt x="63" y="20"/>
                    <a:pt x="58" y="19"/>
                    <a:pt x="58" y="21"/>
                  </a:cubicBezTo>
                  <a:cubicBezTo>
                    <a:pt x="59" y="40"/>
                    <a:pt x="57" y="49"/>
                    <a:pt x="76" y="52"/>
                  </a:cubicBezTo>
                  <a:cubicBezTo>
                    <a:pt x="79" y="53"/>
                    <a:pt x="104" y="56"/>
                    <a:pt x="99" y="60"/>
                  </a:cubicBezTo>
                  <a:cubicBezTo>
                    <a:pt x="92" y="65"/>
                    <a:pt x="81" y="64"/>
                    <a:pt x="72" y="66"/>
                  </a:cubicBezTo>
                  <a:cubicBezTo>
                    <a:pt x="62" y="68"/>
                    <a:pt x="60" y="79"/>
                    <a:pt x="58" y="88"/>
                  </a:cubicBezTo>
                  <a:cubicBezTo>
                    <a:pt x="57" y="91"/>
                    <a:pt x="55" y="111"/>
                    <a:pt x="53" y="99"/>
                  </a:cubicBezTo>
                  <a:cubicBezTo>
                    <a:pt x="52" y="91"/>
                    <a:pt x="50" y="83"/>
                    <a:pt x="47" y="75"/>
                  </a:cubicBezTo>
                  <a:cubicBezTo>
                    <a:pt x="43" y="64"/>
                    <a:pt x="30" y="60"/>
                    <a:pt x="19" y="57"/>
                  </a:cubicBezTo>
                  <a:cubicBezTo>
                    <a:pt x="18" y="56"/>
                    <a:pt x="5" y="52"/>
                    <a:pt x="11" y="50"/>
                  </a:cubicBezTo>
                  <a:cubicBezTo>
                    <a:pt x="19" y="47"/>
                    <a:pt x="27" y="50"/>
                    <a:pt x="35" y="44"/>
                  </a:cubicBezTo>
                  <a:cubicBezTo>
                    <a:pt x="41" y="40"/>
                    <a:pt x="45" y="36"/>
                    <a:pt x="48" y="29"/>
                  </a:cubicBezTo>
                  <a:cubicBezTo>
                    <a:pt x="49" y="26"/>
                    <a:pt x="49" y="21"/>
                    <a:pt x="50" y="18"/>
                  </a:cubicBezTo>
                  <a:cubicBezTo>
                    <a:pt x="51" y="9"/>
                    <a:pt x="57" y="16"/>
                    <a:pt x="58" y="21"/>
                  </a:cubicBezTo>
                  <a:cubicBezTo>
                    <a:pt x="59" y="22"/>
                    <a:pt x="63" y="23"/>
                    <a:pt x="63" y="22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18" name="淘宝网Chenying0907出品 8"/>
            <p:cNvSpPr/>
            <p:nvPr/>
          </p:nvSpPr>
          <p:spPr bwMode="auto">
            <a:xfrm>
              <a:off x="5548" y="600"/>
              <a:ext cx="297" cy="324"/>
            </a:xfrm>
            <a:custGeom>
              <a:avLst/>
              <a:gdLst>
                <a:gd name="T0" fmla="*/ 63 w 114"/>
                <a:gd name="T1" fmla="*/ 24 h 124"/>
                <a:gd name="T2" fmla="*/ 45 w 114"/>
                <a:gd name="T3" fmla="*/ 14 h 124"/>
                <a:gd name="T4" fmla="*/ 35 w 114"/>
                <a:gd name="T5" fmla="*/ 47 h 124"/>
                <a:gd name="T6" fmla="*/ 3 w 114"/>
                <a:gd name="T7" fmla="*/ 58 h 124"/>
                <a:gd name="T8" fmla="*/ 3 w 114"/>
                <a:gd name="T9" fmla="*/ 64 h 124"/>
                <a:gd name="T10" fmla="*/ 14 w 114"/>
                <a:gd name="T11" fmla="*/ 68 h 124"/>
                <a:gd name="T12" fmla="*/ 37 w 114"/>
                <a:gd name="T13" fmla="*/ 84 h 124"/>
                <a:gd name="T14" fmla="*/ 53 w 114"/>
                <a:gd name="T15" fmla="*/ 124 h 124"/>
                <a:gd name="T16" fmla="*/ 56 w 114"/>
                <a:gd name="T17" fmla="*/ 123 h 124"/>
                <a:gd name="T18" fmla="*/ 66 w 114"/>
                <a:gd name="T19" fmla="*/ 88 h 124"/>
                <a:gd name="T20" fmla="*/ 110 w 114"/>
                <a:gd name="T21" fmla="*/ 71 h 124"/>
                <a:gd name="T22" fmla="*/ 108 w 114"/>
                <a:gd name="T23" fmla="*/ 62 h 124"/>
                <a:gd name="T24" fmla="*/ 70 w 114"/>
                <a:gd name="T25" fmla="*/ 51 h 124"/>
                <a:gd name="T26" fmla="*/ 63 w 114"/>
                <a:gd name="T27" fmla="*/ 24 h 124"/>
                <a:gd name="T28" fmla="*/ 58 w 114"/>
                <a:gd name="T29" fmla="*/ 26 h 124"/>
                <a:gd name="T30" fmla="*/ 66 w 114"/>
                <a:gd name="T31" fmla="*/ 54 h 124"/>
                <a:gd name="T32" fmla="*/ 82 w 114"/>
                <a:gd name="T33" fmla="*/ 61 h 124"/>
                <a:gd name="T34" fmla="*/ 102 w 114"/>
                <a:gd name="T35" fmla="*/ 71 h 124"/>
                <a:gd name="T36" fmla="*/ 63 w 114"/>
                <a:gd name="T37" fmla="*/ 85 h 124"/>
                <a:gd name="T38" fmla="*/ 60 w 114"/>
                <a:gd name="T39" fmla="*/ 94 h 124"/>
                <a:gd name="T40" fmla="*/ 52 w 114"/>
                <a:gd name="T41" fmla="*/ 116 h 124"/>
                <a:gd name="T42" fmla="*/ 44 w 114"/>
                <a:gd name="T43" fmla="*/ 85 h 124"/>
                <a:gd name="T44" fmla="*/ 10 w 114"/>
                <a:gd name="T45" fmla="*/ 63 h 124"/>
                <a:gd name="T46" fmla="*/ 21 w 114"/>
                <a:gd name="T47" fmla="*/ 57 h 124"/>
                <a:gd name="T48" fmla="*/ 27 w 114"/>
                <a:gd name="T49" fmla="*/ 56 h 124"/>
                <a:gd name="T50" fmla="*/ 40 w 114"/>
                <a:gd name="T51" fmla="*/ 46 h 124"/>
                <a:gd name="T52" fmla="*/ 45 w 114"/>
                <a:gd name="T53" fmla="*/ 33 h 124"/>
                <a:gd name="T54" fmla="*/ 47 w 114"/>
                <a:gd name="T55" fmla="*/ 21 h 124"/>
                <a:gd name="T56" fmla="*/ 58 w 114"/>
                <a:gd name="T57" fmla="*/ 26 h 124"/>
                <a:gd name="T58" fmla="*/ 63 w 114"/>
                <a:gd name="T59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124">
                  <a:moveTo>
                    <a:pt x="63" y="24"/>
                  </a:moveTo>
                  <a:cubicBezTo>
                    <a:pt x="61" y="18"/>
                    <a:pt x="52" y="0"/>
                    <a:pt x="45" y="14"/>
                  </a:cubicBezTo>
                  <a:cubicBezTo>
                    <a:pt x="40" y="25"/>
                    <a:pt x="43" y="37"/>
                    <a:pt x="35" y="47"/>
                  </a:cubicBezTo>
                  <a:cubicBezTo>
                    <a:pt x="27" y="57"/>
                    <a:pt x="13" y="52"/>
                    <a:pt x="3" y="58"/>
                  </a:cubicBezTo>
                  <a:cubicBezTo>
                    <a:pt x="0" y="60"/>
                    <a:pt x="1" y="62"/>
                    <a:pt x="3" y="64"/>
                  </a:cubicBezTo>
                  <a:cubicBezTo>
                    <a:pt x="6" y="67"/>
                    <a:pt x="11" y="67"/>
                    <a:pt x="14" y="68"/>
                  </a:cubicBezTo>
                  <a:cubicBezTo>
                    <a:pt x="23" y="71"/>
                    <a:pt x="32" y="76"/>
                    <a:pt x="37" y="84"/>
                  </a:cubicBezTo>
                  <a:cubicBezTo>
                    <a:pt x="43" y="91"/>
                    <a:pt x="42" y="121"/>
                    <a:pt x="53" y="124"/>
                  </a:cubicBezTo>
                  <a:cubicBezTo>
                    <a:pt x="54" y="124"/>
                    <a:pt x="55" y="123"/>
                    <a:pt x="56" y="123"/>
                  </a:cubicBezTo>
                  <a:cubicBezTo>
                    <a:pt x="64" y="114"/>
                    <a:pt x="61" y="99"/>
                    <a:pt x="66" y="88"/>
                  </a:cubicBezTo>
                  <a:cubicBezTo>
                    <a:pt x="72" y="75"/>
                    <a:pt x="98" y="79"/>
                    <a:pt x="110" y="71"/>
                  </a:cubicBezTo>
                  <a:cubicBezTo>
                    <a:pt x="114" y="68"/>
                    <a:pt x="113" y="63"/>
                    <a:pt x="108" y="62"/>
                  </a:cubicBezTo>
                  <a:cubicBezTo>
                    <a:pt x="95" y="59"/>
                    <a:pt x="81" y="59"/>
                    <a:pt x="70" y="51"/>
                  </a:cubicBezTo>
                  <a:cubicBezTo>
                    <a:pt x="62" y="46"/>
                    <a:pt x="63" y="33"/>
                    <a:pt x="63" y="24"/>
                  </a:cubicBezTo>
                  <a:cubicBezTo>
                    <a:pt x="62" y="22"/>
                    <a:pt x="58" y="24"/>
                    <a:pt x="58" y="26"/>
                  </a:cubicBezTo>
                  <a:cubicBezTo>
                    <a:pt x="58" y="36"/>
                    <a:pt x="58" y="47"/>
                    <a:pt x="66" y="54"/>
                  </a:cubicBezTo>
                  <a:cubicBezTo>
                    <a:pt x="70" y="58"/>
                    <a:pt x="77" y="60"/>
                    <a:pt x="82" y="61"/>
                  </a:cubicBezTo>
                  <a:cubicBezTo>
                    <a:pt x="85" y="62"/>
                    <a:pt x="113" y="68"/>
                    <a:pt x="102" y="71"/>
                  </a:cubicBezTo>
                  <a:cubicBezTo>
                    <a:pt x="90" y="75"/>
                    <a:pt x="71" y="72"/>
                    <a:pt x="63" y="85"/>
                  </a:cubicBezTo>
                  <a:cubicBezTo>
                    <a:pt x="62" y="88"/>
                    <a:pt x="60" y="90"/>
                    <a:pt x="60" y="94"/>
                  </a:cubicBezTo>
                  <a:cubicBezTo>
                    <a:pt x="59" y="97"/>
                    <a:pt x="53" y="118"/>
                    <a:pt x="52" y="116"/>
                  </a:cubicBezTo>
                  <a:cubicBezTo>
                    <a:pt x="47" y="107"/>
                    <a:pt x="48" y="95"/>
                    <a:pt x="44" y="85"/>
                  </a:cubicBezTo>
                  <a:cubicBezTo>
                    <a:pt x="38" y="72"/>
                    <a:pt x="23" y="66"/>
                    <a:pt x="10" y="63"/>
                  </a:cubicBezTo>
                  <a:cubicBezTo>
                    <a:pt x="2" y="60"/>
                    <a:pt x="21" y="57"/>
                    <a:pt x="21" y="57"/>
                  </a:cubicBezTo>
                  <a:cubicBezTo>
                    <a:pt x="23" y="57"/>
                    <a:pt x="25" y="57"/>
                    <a:pt x="27" y="56"/>
                  </a:cubicBezTo>
                  <a:cubicBezTo>
                    <a:pt x="33" y="53"/>
                    <a:pt x="37" y="51"/>
                    <a:pt x="40" y="46"/>
                  </a:cubicBezTo>
                  <a:cubicBezTo>
                    <a:pt x="43" y="43"/>
                    <a:pt x="44" y="38"/>
                    <a:pt x="45" y="33"/>
                  </a:cubicBezTo>
                  <a:cubicBezTo>
                    <a:pt x="46" y="29"/>
                    <a:pt x="46" y="25"/>
                    <a:pt x="47" y="21"/>
                  </a:cubicBezTo>
                  <a:cubicBezTo>
                    <a:pt x="50" y="3"/>
                    <a:pt x="58" y="27"/>
                    <a:pt x="58" y="26"/>
                  </a:cubicBezTo>
                  <a:cubicBezTo>
                    <a:pt x="58" y="28"/>
                    <a:pt x="63" y="27"/>
                    <a:pt x="63" y="24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19" name="淘宝网Chenying0907出品 9"/>
            <p:cNvSpPr/>
            <p:nvPr/>
          </p:nvSpPr>
          <p:spPr bwMode="auto">
            <a:xfrm>
              <a:off x="3734" y="1415"/>
              <a:ext cx="631" cy="558"/>
            </a:xfrm>
            <a:custGeom>
              <a:avLst/>
              <a:gdLst>
                <a:gd name="T0" fmla="*/ 108 w 242"/>
                <a:gd name="T1" fmla="*/ 90 h 214"/>
                <a:gd name="T2" fmla="*/ 152 w 242"/>
                <a:gd name="T3" fmla="*/ 84 h 214"/>
                <a:gd name="T4" fmla="*/ 61 w 242"/>
                <a:gd name="T5" fmla="*/ 110 h 214"/>
                <a:gd name="T6" fmla="*/ 182 w 242"/>
                <a:gd name="T7" fmla="*/ 148 h 214"/>
                <a:gd name="T8" fmla="*/ 160 w 242"/>
                <a:gd name="T9" fmla="*/ 33 h 214"/>
                <a:gd name="T10" fmla="*/ 33 w 242"/>
                <a:gd name="T11" fmla="*/ 73 h 214"/>
                <a:gd name="T12" fmla="*/ 80 w 242"/>
                <a:gd name="T13" fmla="*/ 191 h 214"/>
                <a:gd name="T14" fmla="*/ 214 w 242"/>
                <a:gd name="T15" fmla="*/ 168 h 214"/>
                <a:gd name="T16" fmla="*/ 204 w 242"/>
                <a:gd name="T17" fmla="*/ 39 h 214"/>
                <a:gd name="T18" fmla="*/ 161 w 242"/>
                <a:gd name="T1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14">
                  <a:moveTo>
                    <a:pt x="108" y="90"/>
                  </a:moveTo>
                  <a:cubicBezTo>
                    <a:pt x="62" y="104"/>
                    <a:pt x="184" y="178"/>
                    <a:pt x="152" y="84"/>
                  </a:cubicBezTo>
                  <a:cubicBezTo>
                    <a:pt x="134" y="31"/>
                    <a:pt x="63" y="69"/>
                    <a:pt x="61" y="110"/>
                  </a:cubicBezTo>
                  <a:cubicBezTo>
                    <a:pt x="58" y="171"/>
                    <a:pt x="146" y="196"/>
                    <a:pt x="182" y="148"/>
                  </a:cubicBezTo>
                  <a:cubicBezTo>
                    <a:pt x="209" y="114"/>
                    <a:pt x="201" y="56"/>
                    <a:pt x="160" y="33"/>
                  </a:cubicBezTo>
                  <a:cubicBezTo>
                    <a:pt x="117" y="8"/>
                    <a:pt x="59" y="37"/>
                    <a:pt x="33" y="73"/>
                  </a:cubicBezTo>
                  <a:cubicBezTo>
                    <a:pt x="0" y="116"/>
                    <a:pt x="34" y="171"/>
                    <a:pt x="80" y="191"/>
                  </a:cubicBezTo>
                  <a:cubicBezTo>
                    <a:pt x="127" y="212"/>
                    <a:pt x="185" y="214"/>
                    <a:pt x="214" y="168"/>
                  </a:cubicBezTo>
                  <a:cubicBezTo>
                    <a:pt x="242" y="123"/>
                    <a:pt x="230" y="81"/>
                    <a:pt x="204" y="39"/>
                  </a:cubicBezTo>
                  <a:cubicBezTo>
                    <a:pt x="195" y="23"/>
                    <a:pt x="183" y="2"/>
                    <a:pt x="161" y="0"/>
                  </a:cubicBezTo>
                </a:path>
              </a:pathLst>
            </a:custGeom>
            <a:solidFill>
              <a:srgbClr val="F5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0" name="淘宝网Chenying0907出品 10"/>
            <p:cNvSpPr/>
            <p:nvPr/>
          </p:nvSpPr>
          <p:spPr bwMode="auto">
            <a:xfrm>
              <a:off x="3716" y="1409"/>
              <a:ext cx="638" cy="577"/>
            </a:xfrm>
            <a:custGeom>
              <a:avLst/>
              <a:gdLst>
                <a:gd name="T0" fmla="*/ 114 w 245"/>
                <a:gd name="T1" fmla="*/ 90 h 221"/>
                <a:gd name="T2" fmla="*/ 151 w 245"/>
                <a:gd name="T3" fmla="*/ 135 h 221"/>
                <a:gd name="T4" fmla="*/ 162 w 245"/>
                <a:gd name="T5" fmla="*/ 90 h 221"/>
                <a:gd name="T6" fmla="*/ 106 w 245"/>
                <a:gd name="T7" fmla="*/ 62 h 221"/>
                <a:gd name="T8" fmla="*/ 68 w 245"/>
                <a:gd name="T9" fmla="*/ 129 h 221"/>
                <a:gd name="T10" fmla="*/ 126 w 245"/>
                <a:gd name="T11" fmla="*/ 177 h 221"/>
                <a:gd name="T12" fmla="*/ 181 w 245"/>
                <a:gd name="T13" fmla="*/ 42 h 221"/>
                <a:gd name="T14" fmla="*/ 38 w 245"/>
                <a:gd name="T15" fmla="*/ 73 h 221"/>
                <a:gd name="T16" fmla="*/ 92 w 245"/>
                <a:gd name="T17" fmla="*/ 198 h 221"/>
                <a:gd name="T18" fmla="*/ 176 w 245"/>
                <a:gd name="T19" fmla="*/ 206 h 221"/>
                <a:gd name="T20" fmla="*/ 235 w 245"/>
                <a:gd name="T21" fmla="*/ 144 h 221"/>
                <a:gd name="T22" fmla="*/ 220 w 245"/>
                <a:gd name="T23" fmla="*/ 52 h 221"/>
                <a:gd name="T24" fmla="*/ 168 w 245"/>
                <a:gd name="T25" fmla="*/ 0 h 221"/>
                <a:gd name="T26" fmla="*/ 169 w 245"/>
                <a:gd name="T27" fmla="*/ 5 h 221"/>
                <a:gd name="T28" fmla="*/ 226 w 245"/>
                <a:gd name="T29" fmla="*/ 73 h 221"/>
                <a:gd name="T30" fmla="*/ 212 w 245"/>
                <a:gd name="T31" fmla="*/ 177 h 221"/>
                <a:gd name="T32" fmla="*/ 68 w 245"/>
                <a:gd name="T33" fmla="*/ 180 h 221"/>
                <a:gd name="T34" fmla="*/ 29 w 245"/>
                <a:gd name="T35" fmla="*/ 106 h 221"/>
                <a:gd name="T36" fmla="*/ 83 w 245"/>
                <a:gd name="T37" fmla="*/ 41 h 221"/>
                <a:gd name="T38" fmla="*/ 162 w 245"/>
                <a:gd name="T39" fmla="*/ 34 h 221"/>
                <a:gd name="T40" fmla="*/ 203 w 245"/>
                <a:gd name="T41" fmla="*/ 109 h 221"/>
                <a:gd name="T42" fmla="*/ 106 w 245"/>
                <a:gd name="T43" fmla="*/ 167 h 221"/>
                <a:gd name="T44" fmla="*/ 70 w 245"/>
                <a:gd name="T45" fmla="*/ 113 h 221"/>
                <a:gd name="T46" fmla="*/ 105 w 245"/>
                <a:gd name="T47" fmla="*/ 67 h 221"/>
                <a:gd name="T48" fmla="*/ 160 w 245"/>
                <a:gd name="T49" fmla="*/ 95 h 221"/>
                <a:gd name="T50" fmla="*/ 150 w 245"/>
                <a:gd name="T51" fmla="*/ 130 h 221"/>
                <a:gd name="T52" fmla="*/ 112 w 245"/>
                <a:gd name="T53" fmla="*/ 96 h 221"/>
                <a:gd name="T54" fmla="*/ 116 w 245"/>
                <a:gd name="T55" fmla="*/ 94 h 221"/>
                <a:gd name="T56" fmla="*/ 114 w 245"/>
                <a:gd name="T57" fmla="*/ 9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5" h="221">
                  <a:moveTo>
                    <a:pt x="114" y="90"/>
                  </a:moveTo>
                  <a:cubicBezTo>
                    <a:pt x="79" y="102"/>
                    <a:pt x="132" y="137"/>
                    <a:pt x="151" y="135"/>
                  </a:cubicBezTo>
                  <a:cubicBezTo>
                    <a:pt x="172" y="133"/>
                    <a:pt x="167" y="103"/>
                    <a:pt x="162" y="90"/>
                  </a:cubicBezTo>
                  <a:cubicBezTo>
                    <a:pt x="154" y="65"/>
                    <a:pt x="133" y="50"/>
                    <a:pt x="106" y="62"/>
                  </a:cubicBezTo>
                  <a:cubicBezTo>
                    <a:pt x="79" y="74"/>
                    <a:pt x="61" y="99"/>
                    <a:pt x="68" y="129"/>
                  </a:cubicBezTo>
                  <a:cubicBezTo>
                    <a:pt x="74" y="157"/>
                    <a:pt x="101" y="173"/>
                    <a:pt x="126" y="177"/>
                  </a:cubicBezTo>
                  <a:cubicBezTo>
                    <a:pt x="203" y="189"/>
                    <a:pt x="229" y="90"/>
                    <a:pt x="181" y="42"/>
                  </a:cubicBezTo>
                  <a:cubicBezTo>
                    <a:pt x="138" y="0"/>
                    <a:pt x="69" y="33"/>
                    <a:pt x="38" y="73"/>
                  </a:cubicBezTo>
                  <a:cubicBezTo>
                    <a:pt x="0" y="121"/>
                    <a:pt x="47" y="178"/>
                    <a:pt x="92" y="198"/>
                  </a:cubicBezTo>
                  <a:cubicBezTo>
                    <a:pt x="119" y="209"/>
                    <a:pt x="149" y="213"/>
                    <a:pt x="176" y="206"/>
                  </a:cubicBezTo>
                  <a:cubicBezTo>
                    <a:pt x="207" y="199"/>
                    <a:pt x="225" y="172"/>
                    <a:pt x="235" y="144"/>
                  </a:cubicBezTo>
                  <a:cubicBezTo>
                    <a:pt x="245" y="114"/>
                    <a:pt x="235" y="80"/>
                    <a:pt x="220" y="52"/>
                  </a:cubicBezTo>
                  <a:cubicBezTo>
                    <a:pt x="208" y="31"/>
                    <a:pt x="195" y="4"/>
                    <a:pt x="168" y="0"/>
                  </a:cubicBezTo>
                  <a:cubicBezTo>
                    <a:pt x="165" y="0"/>
                    <a:pt x="167" y="4"/>
                    <a:pt x="169" y="5"/>
                  </a:cubicBezTo>
                  <a:cubicBezTo>
                    <a:pt x="198" y="9"/>
                    <a:pt x="215" y="49"/>
                    <a:pt x="226" y="73"/>
                  </a:cubicBezTo>
                  <a:cubicBezTo>
                    <a:pt x="241" y="108"/>
                    <a:pt x="236" y="147"/>
                    <a:pt x="212" y="177"/>
                  </a:cubicBezTo>
                  <a:cubicBezTo>
                    <a:pt x="178" y="221"/>
                    <a:pt x="108" y="207"/>
                    <a:pt x="68" y="180"/>
                  </a:cubicBezTo>
                  <a:cubicBezTo>
                    <a:pt x="44" y="164"/>
                    <a:pt x="27" y="136"/>
                    <a:pt x="29" y="106"/>
                  </a:cubicBezTo>
                  <a:cubicBezTo>
                    <a:pt x="31" y="77"/>
                    <a:pt x="60" y="54"/>
                    <a:pt x="83" y="41"/>
                  </a:cubicBezTo>
                  <a:cubicBezTo>
                    <a:pt x="107" y="28"/>
                    <a:pt x="136" y="23"/>
                    <a:pt x="162" y="34"/>
                  </a:cubicBezTo>
                  <a:cubicBezTo>
                    <a:pt x="191" y="47"/>
                    <a:pt x="204" y="80"/>
                    <a:pt x="203" y="109"/>
                  </a:cubicBezTo>
                  <a:cubicBezTo>
                    <a:pt x="200" y="159"/>
                    <a:pt x="150" y="184"/>
                    <a:pt x="106" y="167"/>
                  </a:cubicBezTo>
                  <a:cubicBezTo>
                    <a:pt x="84" y="158"/>
                    <a:pt x="70" y="137"/>
                    <a:pt x="70" y="113"/>
                  </a:cubicBezTo>
                  <a:cubicBezTo>
                    <a:pt x="71" y="93"/>
                    <a:pt x="89" y="76"/>
                    <a:pt x="105" y="67"/>
                  </a:cubicBezTo>
                  <a:cubicBezTo>
                    <a:pt x="132" y="54"/>
                    <a:pt x="152" y="69"/>
                    <a:pt x="160" y="95"/>
                  </a:cubicBezTo>
                  <a:cubicBezTo>
                    <a:pt x="163" y="107"/>
                    <a:pt x="166" y="127"/>
                    <a:pt x="150" y="130"/>
                  </a:cubicBezTo>
                  <a:cubicBezTo>
                    <a:pt x="136" y="133"/>
                    <a:pt x="91" y="108"/>
                    <a:pt x="112" y="96"/>
                  </a:cubicBezTo>
                  <a:cubicBezTo>
                    <a:pt x="114" y="95"/>
                    <a:pt x="115" y="95"/>
                    <a:pt x="116" y="94"/>
                  </a:cubicBezTo>
                  <a:cubicBezTo>
                    <a:pt x="119" y="94"/>
                    <a:pt x="117" y="89"/>
                    <a:pt x="114" y="90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1" name="淘宝网Chenying0907出品 11"/>
            <p:cNvSpPr/>
            <p:nvPr/>
          </p:nvSpPr>
          <p:spPr bwMode="auto">
            <a:xfrm>
              <a:off x="4260" y="1012"/>
              <a:ext cx="449" cy="416"/>
            </a:xfrm>
            <a:custGeom>
              <a:avLst/>
              <a:gdLst>
                <a:gd name="T0" fmla="*/ 110 w 172"/>
                <a:gd name="T1" fmla="*/ 77 h 159"/>
                <a:gd name="T2" fmla="*/ 107 w 172"/>
                <a:gd name="T3" fmla="*/ 107 h 159"/>
                <a:gd name="T4" fmla="*/ 103 w 172"/>
                <a:gd name="T5" fmla="*/ 42 h 159"/>
                <a:gd name="T6" fmla="*/ 52 w 172"/>
                <a:gd name="T7" fmla="*/ 115 h 159"/>
                <a:gd name="T8" fmla="*/ 145 w 172"/>
                <a:gd name="T9" fmla="*/ 121 h 159"/>
                <a:gd name="T10" fmla="*/ 137 w 172"/>
                <a:gd name="T11" fmla="*/ 29 h 159"/>
                <a:gd name="T12" fmla="*/ 37 w 172"/>
                <a:gd name="T13" fmla="*/ 40 h 159"/>
                <a:gd name="T14" fmla="*/ 31 w 172"/>
                <a:gd name="T15" fmla="*/ 133 h 159"/>
                <a:gd name="T16" fmla="*/ 132 w 172"/>
                <a:gd name="T17" fmla="*/ 150 h 159"/>
                <a:gd name="T18" fmla="*/ 170 w 172"/>
                <a:gd name="T19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9">
                  <a:moveTo>
                    <a:pt x="110" y="77"/>
                  </a:moveTo>
                  <a:cubicBezTo>
                    <a:pt x="108" y="43"/>
                    <a:pt x="28" y="111"/>
                    <a:pt x="107" y="107"/>
                  </a:cubicBezTo>
                  <a:cubicBezTo>
                    <a:pt x="151" y="104"/>
                    <a:pt x="134" y="51"/>
                    <a:pt x="103" y="42"/>
                  </a:cubicBezTo>
                  <a:cubicBezTo>
                    <a:pt x="56" y="29"/>
                    <a:pt x="22" y="82"/>
                    <a:pt x="52" y="115"/>
                  </a:cubicBezTo>
                  <a:cubicBezTo>
                    <a:pt x="74" y="139"/>
                    <a:pt x="119" y="144"/>
                    <a:pt x="145" y="121"/>
                  </a:cubicBezTo>
                  <a:cubicBezTo>
                    <a:pt x="172" y="97"/>
                    <a:pt x="160" y="53"/>
                    <a:pt x="137" y="29"/>
                  </a:cubicBezTo>
                  <a:cubicBezTo>
                    <a:pt x="109" y="0"/>
                    <a:pt x="61" y="13"/>
                    <a:pt x="37" y="40"/>
                  </a:cubicBezTo>
                  <a:cubicBezTo>
                    <a:pt x="12" y="67"/>
                    <a:pt x="0" y="105"/>
                    <a:pt x="31" y="133"/>
                  </a:cubicBezTo>
                  <a:cubicBezTo>
                    <a:pt x="61" y="159"/>
                    <a:pt x="95" y="159"/>
                    <a:pt x="132" y="150"/>
                  </a:cubicBezTo>
                  <a:cubicBezTo>
                    <a:pt x="146" y="146"/>
                    <a:pt x="165" y="142"/>
                    <a:pt x="170" y="128"/>
                  </a:cubicBezTo>
                </a:path>
              </a:pathLst>
            </a:custGeom>
            <a:solidFill>
              <a:srgbClr val="F5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2" name="淘宝网Chenying0907出品 12"/>
            <p:cNvSpPr/>
            <p:nvPr/>
          </p:nvSpPr>
          <p:spPr bwMode="auto">
            <a:xfrm>
              <a:off x="4224" y="1023"/>
              <a:ext cx="487" cy="405"/>
            </a:xfrm>
            <a:custGeom>
              <a:avLst/>
              <a:gdLst>
                <a:gd name="T0" fmla="*/ 126 w 187"/>
                <a:gd name="T1" fmla="*/ 73 h 155"/>
                <a:gd name="T2" fmla="*/ 93 w 187"/>
                <a:gd name="T3" fmla="*/ 102 h 155"/>
                <a:gd name="T4" fmla="*/ 150 w 187"/>
                <a:gd name="T5" fmla="*/ 78 h 155"/>
                <a:gd name="T6" fmla="*/ 101 w 187"/>
                <a:gd name="T7" fmla="*/ 33 h 155"/>
                <a:gd name="T8" fmla="*/ 54 w 187"/>
                <a:gd name="T9" fmla="*/ 91 h 155"/>
                <a:gd name="T10" fmla="*/ 127 w 187"/>
                <a:gd name="T11" fmla="*/ 134 h 155"/>
                <a:gd name="T12" fmla="*/ 173 w 187"/>
                <a:gd name="T13" fmla="*/ 61 h 155"/>
                <a:gd name="T14" fmla="*/ 99 w 187"/>
                <a:gd name="T15" fmla="*/ 7 h 155"/>
                <a:gd name="T16" fmla="*/ 36 w 187"/>
                <a:gd name="T17" fmla="*/ 121 h 155"/>
                <a:gd name="T18" fmla="*/ 111 w 187"/>
                <a:gd name="T19" fmla="*/ 153 h 155"/>
                <a:gd name="T20" fmla="*/ 186 w 187"/>
                <a:gd name="T21" fmla="*/ 125 h 155"/>
                <a:gd name="T22" fmla="*/ 182 w 187"/>
                <a:gd name="T23" fmla="*/ 123 h 155"/>
                <a:gd name="T24" fmla="*/ 133 w 187"/>
                <a:gd name="T25" fmla="*/ 146 h 155"/>
                <a:gd name="T26" fmla="*/ 76 w 187"/>
                <a:gd name="T27" fmla="*/ 145 h 155"/>
                <a:gd name="T28" fmla="*/ 29 w 187"/>
                <a:gd name="T29" fmla="*/ 91 h 155"/>
                <a:gd name="T30" fmla="*/ 53 w 187"/>
                <a:gd name="T31" fmla="*/ 38 h 155"/>
                <a:gd name="T32" fmla="*/ 150 w 187"/>
                <a:gd name="T33" fmla="*/ 27 h 155"/>
                <a:gd name="T34" fmla="*/ 136 w 187"/>
                <a:gd name="T35" fmla="*/ 127 h 155"/>
                <a:gd name="T36" fmla="*/ 58 w 187"/>
                <a:gd name="T37" fmla="*/ 72 h 155"/>
                <a:gd name="T38" fmla="*/ 138 w 187"/>
                <a:gd name="T39" fmla="*/ 56 h 155"/>
                <a:gd name="T40" fmla="*/ 138 w 187"/>
                <a:gd name="T41" fmla="*/ 95 h 155"/>
                <a:gd name="T42" fmla="*/ 95 w 187"/>
                <a:gd name="T43" fmla="*/ 98 h 155"/>
                <a:gd name="T44" fmla="*/ 122 w 187"/>
                <a:gd name="T45" fmla="*/ 72 h 155"/>
                <a:gd name="T46" fmla="*/ 126 w 187"/>
                <a:gd name="T47" fmla="*/ 7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155">
                  <a:moveTo>
                    <a:pt x="126" y="73"/>
                  </a:moveTo>
                  <a:cubicBezTo>
                    <a:pt x="121" y="39"/>
                    <a:pt x="62" y="88"/>
                    <a:pt x="93" y="102"/>
                  </a:cubicBezTo>
                  <a:cubicBezTo>
                    <a:pt x="114" y="111"/>
                    <a:pt x="149" y="107"/>
                    <a:pt x="150" y="78"/>
                  </a:cubicBezTo>
                  <a:cubicBezTo>
                    <a:pt x="150" y="52"/>
                    <a:pt x="125" y="34"/>
                    <a:pt x="101" y="33"/>
                  </a:cubicBezTo>
                  <a:cubicBezTo>
                    <a:pt x="71" y="32"/>
                    <a:pt x="49" y="63"/>
                    <a:pt x="54" y="91"/>
                  </a:cubicBezTo>
                  <a:cubicBezTo>
                    <a:pt x="59" y="124"/>
                    <a:pt x="99" y="136"/>
                    <a:pt x="127" y="134"/>
                  </a:cubicBezTo>
                  <a:cubicBezTo>
                    <a:pt x="164" y="130"/>
                    <a:pt x="184" y="95"/>
                    <a:pt x="173" y="61"/>
                  </a:cubicBezTo>
                  <a:cubicBezTo>
                    <a:pt x="162" y="26"/>
                    <a:pt x="136" y="3"/>
                    <a:pt x="99" y="7"/>
                  </a:cubicBezTo>
                  <a:cubicBezTo>
                    <a:pt x="53" y="13"/>
                    <a:pt x="0" y="78"/>
                    <a:pt x="36" y="121"/>
                  </a:cubicBezTo>
                  <a:cubicBezTo>
                    <a:pt x="54" y="143"/>
                    <a:pt x="82" y="155"/>
                    <a:pt x="111" y="153"/>
                  </a:cubicBezTo>
                  <a:cubicBezTo>
                    <a:pt x="134" y="152"/>
                    <a:pt x="174" y="149"/>
                    <a:pt x="186" y="125"/>
                  </a:cubicBezTo>
                  <a:cubicBezTo>
                    <a:pt x="187" y="123"/>
                    <a:pt x="183" y="120"/>
                    <a:pt x="182" y="123"/>
                  </a:cubicBezTo>
                  <a:cubicBezTo>
                    <a:pt x="173" y="140"/>
                    <a:pt x="150" y="142"/>
                    <a:pt x="133" y="146"/>
                  </a:cubicBezTo>
                  <a:cubicBezTo>
                    <a:pt x="114" y="150"/>
                    <a:pt x="95" y="150"/>
                    <a:pt x="76" y="145"/>
                  </a:cubicBezTo>
                  <a:cubicBezTo>
                    <a:pt x="52" y="138"/>
                    <a:pt x="30" y="117"/>
                    <a:pt x="29" y="91"/>
                  </a:cubicBezTo>
                  <a:cubicBezTo>
                    <a:pt x="28" y="71"/>
                    <a:pt x="40" y="52"/>
                    <a:pt x="53" y="38"/>
                  </a:cubicBezTo>
                  <a:cubicBezTo>
                    <a:pt x="76" y="10"/>
                    <a:pt x="122" y="0"/>
                    <a:pt x="150" y="27"/>
                  </a:cubicBezTo>
                  <a:cubicBezTo>
                    <a:pt x="181" y="57"/>
                    <a:pt x="180" y="112"/>
                    <a:pt x="136" y="127"/>
                  </a:cubicBezTo>
                  <a:cubicBezTo>
                    <a:pt x="100" y="139"/>
                    <a:pt x="48" y="114"/>
                    <a:pt x="58" y="72"/>
                  </a:cubicBezTo>
                  <a:cubicBezTo>
                    <a:pt x="67" y="36"/>
                    <a:pt x="117" y="27"/>
                    <a:pt x="138" y="56"/>
                  </a:cubicBezTo>
                  <a:cubicBezTo>
                    <a:pt x="147" y="67"/>
                    <a:pt x="149" y="84"/>
                    <a:pt x="138" y="95"/>
                  </a:cubicBezTo>
                  <a:cubicBezTo>
                    <a:pt x="128" y="104"/>
                    <a:pt x="107" y="102"/>
                    <a:pt x="95" y="98"/>
                  </a:cubicBezTo>
                  <a:cubicBezTo>
                    <a:pt x="69" y="90"/>
                    <a:pt x="119" y="51"/>
                    <a:pt x="122" y="72"/>
                  </a:cubicBezTo>
                  <a:cubicBezTo>
                    <a:pt x="122" y="75"/>
                    <a:pt x="126" y="76"/>
                    <a:pt x="126" y="73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3" name="淘宝网Chenying0907出品 13"/>
            <p:cNvSpPr/>
            <p:nvPr/>
          </p:nvSpPr>
          <p:spPr bwMode="auto">
            <a:xfrm>
              <a:off x="4472" y="1587"/>
              <a:ext cx="339" cy="313"/>
            </a:xfrm>
            <a:custGeom>
              <a:avLst/>
              <a:gdLst>
                <a:gd name="T0" fmla="*/ 83 w 130"/>
                <a:gd name="T1" fmla="*/ 58 h 120"/>
                <a:gd name="T2" fmla="*/ 80 w 130"/>
                <a:gd name="T3" fmla="*/ 80 h 120"/>
                <a:gd name="T4" fmla="*/ 77 w 130"/>
                <a:gd name="T5" fmla="*/ 31 h 120"/>
                <a:gd name="T6" fmla="*/ 39 w 130"/>
                <a:gd name="T7" fmla="*/ 87 h 120"/>
                <a:gd name="T8" fmla="*/ 109 w 130"/>
                <a:gd name="T9" fmla="*/ 92 h 120"/>
                <a:gd name="T10" fmla="*/ 103 w 130"/>
                <a:gd name="T11" fmla="*/ 22 h 120"/>
                <a:gd name="T12" fmla="*/ 28 w 130"/>
                <a:gd name="T13" fmla="*/ 30 h 120"/>
                <a:gd name="T14" fmla="*/ 23 w 130"/>
                <a:gd name="T15" fmla="*/ 100 h 120"/>
                <a:gd name="T16" fmla="*/ 100 w 130"/>
                <a:gd name="T17" fmla="*/ 113 h 120"/>
                <a:gd name="T18" fmla="*/ 128 w 130"/>
                <a:gd name="T1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20">
                  <a:moveTo>
                    <a:pt x="83" y="58"/>
                  </a:moveTo>
                  <a:cubicBezTo>
                    <a:pt x="81" y="33"/>
                    <a:pt x="21" y="84"/>
                    <a:pt x="80" y="80"/>
                  </a:cubicBezTo>
                  <a:cubicBezTo>
                    <a:pt x="114" y="79"/>
                    <a:pt x="101" y="38"/>
                    <a:pt x="77" y="31"/>
                  </a:cubicBezTo>
                  <a:cubicBezTo>
                    <a:pt x="42" y="21"/>
                    <a:pt x="16" y="62"/>
                    <a:pt x="39" y="87"/>
                  </a:cubicBezTo>
                  <a:cubicBezTo>
                    <a:pt x="55" y="105"/>
                    <a:pt x="90" y="109"/>
                    <a:pt x="109" y="92"/>
                  </a:cubicBezTo>
                  <a:cubicBezTo>
                    <a:pt x="130" y="73"/>
                    <a:pt x="120" y="40"/>
                    <a:pt x="103" y="22"/>
                  </a:cubicBezTo>
                  <a:cubicBezTo>
                    <a:pt x="82" y="0"/>
                    <a:pt x="46" y="9"/>
                    <a:pt x="28" y="30"/>
                  </a:cubicBezTo>
                  <a:cubicBezTo>
                    <a:pt x="9" y="50"/>
                    <a:pt x="0" y="79"/>
                    <a:pt x="23" y="100"/>
                  </a:cubicBezTo>
                  <a:cubicBezTo>
                    <a:pt x="46" y="120"/>
                    <a:pt x="72" y="120"/>
                    <a:pt x="100" y="113"/>
                  </a:cubicBezTo>
                  <a:cubicBezTo>
                    <a:pt x="110" y="110"/>
                    <a:pt x="124" y="107"/>
                    <a:pt x="128" y="96"/>
                  </a:cubicBezTo>
                </a:path>
              </a:pathLst>
            </a:custGeom>
            <a:solidFill>
              <a:srgbClr val="F5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4" name="淘宝网Chenying0907出品 14"/>
            <p:cNvSpPr/>
            <p:nvPr/>
          </p:nvSpPr>
          <p:spPr bwMode="auto">
            <a:xfrm>
              <a:off x="4354" y="1485"/>
              <a:ext cx="459" cy="415"/>
            </a:xfrm>
            <a:custGeom>
              <a:avLst/>
              <a:gdLst>
                <a:gd name="T0" fmla="*/ 130 w 176"/>
                <a:gd name="T1" fmla="*/ 97 h 159"/>
                <a:gd name="T2" fmla="*/ 101 w 176"/>
                <a:gd name="T3" fmla="*/ 100 h 159"/>
                <a:gd name="T4" fmla="*/ 131 w 176"/>
                <a:gd name="T5" fmla="*/ 121 h 159"/>
                <a:gd name="T6" fmla="*/ 133 w 176"/>
                <a:gd name="T7" fmla="*/ 73 h 159"/>
                <a:gd name="T8" fmla="*/ 73 w 176"/>
                <a:gd name="T9" fmla="*/ 101 h 159"/>
                <a:gd name="T10" fmla="*/ 137 w 176"/>
                <a:gd name="T11" fmla="*/ 142 h 159"/>
                <a:gd name="T12" fmla="*/ 153 w 176"/>
                <a:gd name="T13" fmla="*/ 64 h 159"/>
                <a:gd name="T14" fmla="*/ 84 w 176"/>
                <a:gd name="T15" fmla="*/ 152 h 159"/>
                <a:gd name="T16" fmla="*/ 133 w 176"/>
                <a:gd name="T17" fmla="*/ 157 h 159"/>
                <a:gd name="T18" fmla="*/ 175 w 176"/>
                <a:gd name="T19" fmla="*/ 137 h 159"/>
                <a:gd name="T20" fmla="*/ 171 w 176"/>
                <a:gd name="T21" fmla="*/ 134 h 159"/>
                <a:gd name="T22" fmla="*/ 107 w 176"/>
                <a:gd name="T23" fmla="*/ 154 h 159"/>
                <a:gd name="T24" fmla="*/ 62 w 176"/>
                <a:gd name="T25" fmla="*/ 129 h 159"/>
                <a:gd name="T26" fmla="*/ 70 w 176"/>
                <a:gd name="T27" fmla="*/ 75 h 159"/>
                <a:gd name="T28" fmla="*/ 131 w 176"/>
                <a:gd name="T29" fmla="*/ 52 h 159"/>
                <a:gd name="T30" fmla="*/ 149 w 176"/>
                <a:gd name="T31" fmla="*/ 132 h 159"/>
                <a:gd name="T32" fmla="*/ 78 w 176"/>
                <a:gd name="T33" fmla="*/ 111 h 159"/>
                <a:gd name="T34" fmla="*/ 126 w 176"/>
                <a:gd name="T35" fmla="*/ 74 h 159"/>
                <a:gd name="T36" fmla="*/ 143 w 176"/>
                <a:gd name="T37" fmla="*/ 105 h 159"/>
                <a:gd name="T38" fmla="*/ 115 w 176"/>
                <a:gd name="T39" fmla="*/ 117 h 159"/>
                <a:gd name="T40" fmla="*/ 126 w 176"/>
                <a:gd name="T41" fmla="*/ 96 h 159"/>
                <a:gd name="T42" fmla="*/ 130 w 176"/>
                <a:gd name="T43" fmla="*/ 9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59">
                  <a:moveTo>
                    <a:pt x="130" y="97"/>
                  </a:moveTo>
                  <a:cubicBezTo>
                    <a:pt x="127" y="79"/>
                    <a:pt x="107" y="91"/>
                    <a:pt x="101" y="100"/>
                  </a:cubicBezTo>
                  <a:cubicBezTo>
                    <a:pt x="85" y="120"/>
                    <a:pt x="120" y="122"/>
                    <a:pt x="131" y="121"/>
                  </a:cubicBezTo>
                  <a:cubicBezTo>
                    <a:pt x="157" y="118"/>
                    <a:pt x="148" y="84"/>
                    <a:pt x="133" y="73"/>
                  </a:cubicBezTo>
                  <a:cubicBezTo>
                    <a:pt x="108" y="57"/>
                    <a:pt x="77" y="73"/>
                    <a:pt x="73" y="101"/>
                  </a:cubicBezTo>
                  <a:cubicBezTo>
                    <a:pt x="69" y="134"/>
                    <a:pt x="112" y="147"/>
                    <a:pt x="137" y="142"/>
                  </a:cubicBezTo>
                  <a:cubicBezTo>
                    <a:pt x="176" y="134"/>
                    <a:pt x="171" y="89"/>
                    <a:pt x="153" y="64"/>
                  </a:cubicBezTo>
                  <a:cubicBezTo>
                    <a:pt x="106" y="0"/>
                    <a:pt x="0" y="117"/>
                    <a:pt x="84" y="152"/>
                  </a:cubicBezTo>
                  <a:cubicBezTo>
                    <a:pt x="100" y="159"/>
                    <a:pt x="116" y="159"/>
                    <a:pt x="133" y="157"/>
                  </a:cubicBezTo>
                  <a:cubicBezTo>
                    <a:pt x="147" y="155"/>
                    <a:pt x="167" y="151"/>
                    <a:pt x="175" y="137"/>
                  </a:cubicBezTo>
                  <a:cubicBezTo>
                    <a:pt x="176" y="135"/>
                    <a:pt x="172" y="131"/>
                    <a:pt x="171" y="134"/>
                  </a:cubicBezTo>
                  <a:cubicBezTo>
                    <a:pt x="161" y="152"/>
                    <a:pt x="125" y="154"/>
                    <a:pt x="107" y="154"/>
                  </a:cubicBezTo>
                  <a:cubicBezTo>
                    <a:pt x="89" y="153"/>
                    <a:pt x="72" y="143"/>
                    <a:pt x="62" y="129"/>
                  </a:cubicBezTo>
                  <a:cubicBezTo>
                    <a:pt x="49" y="111"/>
                    <a:pt x="60" y="89"/>
                    <a:pt x="70" y="75"/>
                  </a:cubicBezTo>
                  <a:cubicBezTo>
                    <a:pt x="84" y="57"/>
                    <a:pt x="109" y="47"/>
                    <a:pt x="131" y="52"/>
                  </a:cubicBezTo>
                  <a:cubicBezTo>
                    <a:pt x="164" y="61"/>
                    <a:pt x="174" y="111"/>
                    <a:pt x="149" y="132"/>
                  </a:cubicBezTo>
                  <a:cubicBezTo>
                    <a:pt x="127" y="149"/>
                    <a:pt x="85" y="138"/>
                    <a:pt x="78" y="111"/>
                  </a:cubicBezTo>
                  <a:cubicBezTo>
                    <a:pt x="71" y="83"/>
                    <a:pt x="104" y="66"/>
                    <a:pt x="126" y="74"/>
                  </a:cubicBezTo>
                  <a:cubicBezTo>
                    <a:pt x="138" y="78"/>
                    <a:pt x="145" y="93"/>
                    <a:pt x="143" y="105"/>
                  </a:cubicBezTo>
                  <a:cubicBezTo>
                    <a:pt x="141" y="118"/>
                    <a:pt x="124" y="117"/>
                    <a:pt x="115" y="117"/>
                  </a:cubicBezTo>
                  <a:cubicBezTo>
                    <a:pt x="78" y="116"/>
                    <a:pt x="124" y="82"/>
                    <a:pt x="126" y="96"/>
                  </a:cubicBezTo>
                  <a:cubicBezTo>
                    <a:pt x="126" y="99"/>
                    <a:pt x="130" y="100"/>
                    <a:pt x="130" y="97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5" name="淘宝网Chenying0907出品 15"/>
            <p:cNvSpPr/>
            <p:nvPr/>
          </p:nvSpPr>
          <p:spPr bwMode="auto">
            <a:xfrm>
              <a:off x="3202" y="-37"/>
              <a:ext cx="730" cy="728"/>
            </a:xfrm>
            <a:custGeom>
              <a:avLst/>
              <a:gdLst>
                <a:gd name="T0" fmla="*/ 18 w 280"/>
                <a:gd name="T1" fmla="*/ 215 h 279"/>
                <a:gd name="T2" fmla="*/ 187 w 280"/>
                <a:gd name="T3" fmla="*/ 228 h 279"/>
                <a:gd name="T4" fmla="*/ 188 w 280"/>
                <a:gd name="T5" fmla="*/ 227 h 279"/>
                <a:gd name="T6" fmla="*/ 157 w 280"/>
                <a:gd name="T7" fmla="*/ 116 h 279"/>
                <a:gd name="T8" fmla="*/ 94 w 280"/>
                <a:gd name="T9" fmla="*/ 23 h 279"/>
                <a:gd name="T10" fmla="*/ 25 w 280"/>
                <a:gd name="T11" fmla="*/ 94 h 279"/>
                <a:gd name="T12" fmla="*/ 81 w 280"/>
                <a:gd name="T13" fmla="*/ 276 h 279"/>
                <a:gd name="T14" fmla="*/ 83 w 280"/>
                <a:gd name="T15" fmla="*/ 278 h 279"/>
                <a:gd name="T16" fmla="*/ 279 w 280"/>
                <a:gd name="T17" fmla="*/ 25 h 279"/>
                <a:gd name="T18" fmla="*/ 277 w 280"/>
                <a:gd name="T19" fmla="*/ 21 h 279"/>
                <a:gd name="T20" fmla="*/ 214 w 280"/>
                <a:gd name="T21" fmla="*/ 33 h 279"/>
                <a:gd name="T22" fmla="*/ 120 w 280"/>
                <a:gd name="T23" fmla="*/ 92 h 279"/>
                <a:gd name="T24" fmla="*/ 37 w 280"/>
                <a:gd name="T25" fmla="*/ 167 h 279"/>
                <a:gd name="T26" fmla="*/ 0 w 280"/>
                <a:gd name="T27" fmla="*/ 229 h 279"/>
                <a:gd name="T28" fmla="*/ 3 w 280"/>
                <a:gd name="T29" fmla="*/ 233 h 279"/>
                <a:gd name="T30" fmla="*/ 20 w 280"/>
                <a:gd name="T31" fmla="*/ 232 h 279"/>
                <a:gd name="T32" fmla="*/ 18 w 280"/>
                <a:gd name="T33" fmla="*/ 228 h 279"/>
                <a:gd name="T34" fmla="*/ 5 w 280"/>
                <a:gd name="T35" fmla="*/ 225 h 279"/>
                <a:gd name="T36" fmla="*/ 11 w 280"/>
                <a:gd name="T37" fmla="*/ 210 h 279"/>
                <a:gd name="T38" fmla="*/ 35 w 280"/>
                <a:gd name="T39" fmla="*/ 177 h 279"/>
                <a:gd name="T40" fmla="*/ 115 w 280"/>
                <a:gd name="T41" fmla="*/ 102 h 279"/>
                <a:gd name="T42" fmla="*/ 203 w 280"/>
                <a:gd name="T43" fmla="*/ 44 h 279"/>
                <a:gd name="T44" fmla="*/ 275 w 280"/>
                <a:gd name="T45" fmla="*/ 24 h 279"/>
                <a:gd name="T46" fmla="*/ 251 w 280"/>
                <a:gd name="T47" fmla="*/ 78 h 279"/>
                <a:gd name="T48" fmla="*/ 205 w 280"/>
                <a:gd name="T49" fmla="*/ 145 h 279"/>
                <a:gd name="T50" fmla="*/ 93 w 280"/>
                <a:gd name="T51" fmla="*/ 263 h 279"/>
                <a:gd name="T52" fmla="*/ 80 w 280"/>
                <a:gd name="T53" fmla="*/ 271 h 279"/>
                <a:gd name="T54" fmla="*/ 73 w 280"/>
                <a:gd name="T55" fmla="*/ 257 h 279"/>
                <a:gd name="T56" fmla="*/ 56 w 280"/>
                <a:gd name="T57" fmla="*/ 222 h 279"/>
                <a:gd name="T58" fmla="*/ 30 w 280"/>
                <a:gd name="T59" fmla="*/ 137 h 279"/>
                <a:gd name="T60" fmla="*/ 70 w 280"/>
                <a:gd name="T61" fmla="*/ 24 h 279"/>
                <a:gd name="T62" fmla="*/ 132 w 280"/>
                <a:gd name="T63" fmla="*/ 70 h 279"/>
                <a:gd name="T64" fmla="*/ 173 w 280"/>
                <a:gd name="T65" fmla="*/ 167 h 279"/>
                <a:gd name="T66" fmla="*/ 182 w 280"/>
                <a:gd name="T67" fmla="*/ 205 h 279"/>
                <a:gd name="T68" fmla="*/ 185 w 280"/>
                <a:gd name="T69" fmla="*/ 221 h 279"/>
                <a:gd name="T70" fmla="*/ 155 w 280"/>
                <a:gd name="T71" fmla="*/ 228 h 279"/>
                <a:gd name="T72" fmla="*/ 17 w 280"/>
                <a:gd name="T73" fmla="*/ 211 h 279"/>
                <a:gd name="T74" fmla="*/ 18 w 280"/>
                <a:gd name="T75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79">
                  <a:moveTo>
                    <a:pt x="18" y="215"/>
                  </a:moveTo>
                  <a:cubicBezTo>
                    <a:pt x="68" y="238"/>
                    <a:pt x="134" y="239"/>
                    <a:pt x="187" y="228"/>
                  </a:cubicBezTo>
                  <a:cubicBezTo>
                    <a:pt x="188" y="228"/>
                    <a:pt x="188" y="228"/>
                    <a:pt x="188" y="227"/>
                  </a:cubicBezTo>
                  <a:cubicBezTo>
                    <a:pt x="186" y="189"/>
                    <a:pt x="171" y="150"/>
                    <a:pt x="157" y="116"/>
                  </a:cubicBezTo>
                  <a:cubicBezTo>
                    <a:pt x="144" y="84"/>
                    <a:pt x="126" y="40"/>
                    <a:pt x="94" y="23"/>
                  </a:cubicBezTo>
                  <a:cubicBezTo>
                    <a:pt x="52" y="0"/>
                    <a:pt x="29" y="63"/>
                    <a:pt x="25" y="94"/>
                  </a:cubicBezTo>
                  <a:cubicBezTo>
                    <a:pt x="18" y="157"/>
                    <a:pt x="52" y="222"/>
                    <a:pt x="81" y="276"/>
                  </a:cubicBezTo>
                  <a:cubicBezTo>
                    <a:pt x="81" y="277"/>
                    <a:pt x="82" y="279"/>
                    <a:pt x="83" y="278"/>
                  </a:cubicBezTo>
                  <a:cubicBezTo>
                    <a:pt x="162" y="211"/>
                    <a:pt x="246" y="125"/>
                    <a:pt x="279" y="25"/>
                  </a:cubicBezTo>
                  <a:cubicBezTo>
                    <a:pt x="280" y="24"/>
                    <a:pt x="278" y="21"/>
                    <a:pt x="277" y="21"/>
                  </a:cubicBezTo>
                  <a:cubicBezTo>
                    <a:pt x="257" y="13"/>
                    <a:pt x="232" y="24"/>
                    <a:pt x="214" y="33"/>
                  </a:cubicBezTo>
                  <a:cubicBezTo>
                    <a:pt x="180" y="48"/>
                    <a:pt x="149" y="70"/>
                    <a:pt x="120" y="92"/>
                  </a:cubicBezTo>
                  <a:cubicBezTo>
                    <a:pt x="90" y="115"/>
                    <a:pt x="62" y="140"/>
                    <a:pt x="37" y="167"/>
                  </a:cubicBezTo>
                  <a:cubicBezTo>
                    <a:pt x="22" y="184"/>
                    <a:pt x="2" y="206"/>
                    <a:pt x="0" y="229"/>
                  </a:cubicBezTo>
                  <a:cubicBezTo>
                    <a:pt x="0" y="230"/>
                    <a:pt x="1" y="233"/>
                    <a:pt x="3" y="233"/>
                  </a:cubicBezTo>
                  <a:cubicBezTo>
                    <a:pt x="9" y="233"/>
                    <a:pt x="14" y="232"/>
                    <a:pt x="20" y="232"/>
                  </a:cubicBezTo>
                  <a:cubicBezTo>
                    <a:pt x="22" y="232"/>
                    <a:pt x="20" y="228"/>
                    <a:pt x="18" y="228"/>
                  </a:cubicBezTo>
                  <a:cubicBezTo>
                    <a:pt x="10" y="228"/>
                    <a:pt x="2" y="234"/>
                    <a:pt x="5" y="225"/>
                  </a:cubicBezTo>
                  <a:cubicBezTo>
                    <a:pt x="6" y="220"/>
                    <a:pt x="9" y="215"/>
                    <a:pt x="11" y="210"/>
                  </a:cubicBezTo>
                  <a:cubicBezTo>
                    <a:pt x="18" y="198"/>
                    <a:pt x="27" y="187"/>
                    <a:pt x="35" y="177"/>
                  </a:cubicBezTo>
                  <a:cubicBezTo>
                    <a:pt x="59" y="149"/>
                    <a:pt x="87" y="125"/>
                    <a:pt x="115" y="102"/>
                  </a:cubicBezTo>
                  <a:cubicBezTo>
                    <a:pt x="143" y="80"/>
                    <a:pt x="172" y="60"/>
                    <a:pt x="203" y="44"/>
                  </a:cubicBezTo>
                  <a:cubicBezTo>
                    <a:pt x="223" y="33"/>
                    <a:pt x="251" y="18"/>
                    <a:pt x="275" y="24"/>
                  </a:cubicBezTo>
                  <a:cubicBezTo>
                    <a:pt x="277" y="25"/>
                    <a:pt x="254" y="71"/>
                    <a:pt x="251" y="78"/>
                  </a:cubicBezTo>
                  <a:cubicBezTo>
                    <a:pt x="237" y="101"/>
                    <a:pt x="222" y="124"/>
                    <a:pt x="205" y="145"/>
                  </a:cubicBezTo>
                  <a:cubicBezTo>
                    <a:pt x="172" y="188"/>
                    <a:pt x="133" y="227"/>
                    <a:pt x="93" y="263"/>
                  </a:cubicBezTo>
                  <a:cubicBezTo>
                    <a:pt x="92" y="264"/>
                    <a:pt x="82" y="274"/>
                    <a:pt x="80" y="271"/>
                  </a:cubicBezTo>
                  <a:cubicBezTo>
                    <a:pt x="78" y="266"/>
                    <a:pt x="76" y="262"/>
                    <a:pt x="73" y="257"/>
                  </a:cubicBezTo>
                  <a:cubicBezTo>
                    <a:pt x="67" y="245"/>
                    <a:pt x="62" y="234"/>
                    <a:pt x="56" y="222"/>
                  </a:cubicBezTo>
                  <a:cubicBezTo>
                    <a:pt x="44" y="195"/>
                    <a:pt x="35" y="166"/>
                    <a:pt x="30" y="137"/>
                  </a:cubicBezTo>
                  <a:cubicBezTo>
                    <a:pt x="24" y="101"/>
                    <a:pt x="30" y="40"/>
                    <a:pt x="70" y="24"/>
                  </a:cubicBezTo>
                  <a:cubicBezTo>
                    <a:pt x="98" y="13"/>
                    <a:pt x="121" y="52"/>
                    <a:pt x="132" y="70"/>
                  </a:cubicBezTo>
                  <a:cubicBezTo>
                    <a:pt x="150" y="100"/>
                    <a:pt x="163" y="134"/>
                    <a:pt x="173" y="167"/>
                  </a:cubicBezTo>
                  <a:cubicBezTo>
                    <a:pt x="176" y="180"/>
                    <a:pt x="180" y="192"/>
                    <a:pt x="182" y="205"/>
                  </a:cubicBezTo>
                  <a:cubicBezTo>
                    <a:pt x="183" y="210"/>
                    <a:pt x="184" y="216"/>
                    <a:pt x="185" y="221"/>
                  </a:cubicBezTo>
                  <a:cubicBezTo>
                    <a:pt x="185" y="227"/>
                    <a:pt x="160" y="228"/>
                    <a:pt x="155" y="228"/>
                  </a:cubicBezTo>
                  <a:cubicBezTo>
                    <a:pt x="110" y="233"/>
                    <a:pt x="58" y="230"/>
                    <a:pt x="17" y="211"/>
                  </a:cubicBezTo>
                  <a:cubicBezTo>
                    <a:pt x="15" y="210"/>
                    <a:pt x="17" y="214"/>
                    <a:pt x="18" y="215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6" name="淘宝网Chenying0907出品 16"/>
            <p:cNvSpPr/>
            <p:nvPr/>
          </p:nvSpPr>
          <p:spPr bwMode="auto">
            <a:xfrm>
              <a:off x="4075" y="175"/>
              <a:ext cx="329" cy="323"/>
            </a:xfrm>
            <a:custGeom>
              <a:avLst/>
              <a:gdLst>
                <a:gd name="T0" fmla="*/ 1 w 126"/>
                <a:gd name="T1" fmla="*/ 81 h 124"/>
                <a:gd name="T2" fmla="*/ 42 w 126"/>
                <a:gd name="T3" fmla="*/ 96 h 124"/>
                <a:gd name="T4" fmla="*/ 98 w 126"/>
                <a:gd name="T5" fmla="*/ 104 h 124"/>
                <a:gd name="T6" fmla="*/ 102 w 126"/>
                <a:gd name="T7" fmla="*/ 101 h 124"/>
                <a:gd name="T8" fmla="*/ 56 w 126"/>
                <a:gd name="T9" fmla="*/ 6 h 124"/>
                <a:gd name="T10" fmla="*/ 52 w 126"/>
                <a:gd name="T11" fmla="*/ 7 h 124"/>
                <a:gd name="T12" fmla="*/ 39 w 126"/>
                <a:gd name="T13" fmla="*/ 123 h 124"/>
                <a:gd name="T14" fmla="*/ 41 w 126"/>
                <a:gd name="T15" fmla="*/ 124 h 124"/>
                <a:gd name="T16" fmla="*/ 89 w 126"/>
                <a:gd name="T17" fmla="*/ 92 h 124"/>
                <a:gd name="T18" fmla="*/ 126 w 126"/>
                <a:gd name="T19" fmla="*/ 41 h 124"/>
                <a:gd name="T20" fmla="*/ 124 w 126"/>
                <a:gd name="T21" fmla="*/ 39 h 124"/>
                <a:gd name="T22" fmla="*/ 48 w 126"/>
                <a:gd name="T23" fmla="*/ 54 h 124"/>
                <a:gd name="T24" fmla="*/ 12 w 126"/>
                <a:gd name="T25" fmla="*/ 85 h 124"/>
                <a:gd name="T26" fmla="*/ 17 w 126"/>
                <a:gd name="T27" fmla="*/ 83 h 124"/>
                <a:gd name="T28" fmla="*/ 121 w 126"/>
                <a:gd name="T29" fmla="*/ 43 h 124"/>
                <a:gd name="T30" fmla="*/ 108 w 126"/>
                <a:gd name="T31" fmla="*/ 65 h 124"/>
                <a:gd name="T32" fmla="*/ 82 w 126"/>
                <a:gd name="T33" fmla="*/ 93 h 124"/>
                <a:gd name="T34" fmla="*/ 55 w 126"/>
                <a:gd name="T35" fmla="*/ 115 h 124"/>
                <a:gd name="T36" fmla="*/ 40 w 126"/>
                <a:gd name="T37" fmla="*/ 98 h 124"/>
                <a:gd name="T38" fmla="*/ 50 w 126"/>
                <a:gd name="T39" fmla="*/ 16 h 124"/>
                <a:gd name="T40" fmla="*/ 91 w 126"/>
                <a:gd name="T41" fmla="*/ 80 h 124"/>
                <a:gd name="T42" fmla="*/ 95 w 126"/>
                <a:gd name="T43" fmla="*/ 94 h 124"/>
                <a:gd name="T44" fmla="*/ 92 w 126"/>
                <a:gd name="T45" fmla="*/ 100 h 124"/>
                <a:gd name="T46" fmla="*/ 63 w 126"/>
                <a:gd name="T47" fmla="*/ 96 h 124"/>
                <a:gd name="T48" fmla="*/ 5 w 126"/>
                <a:gd name="T49" fmla="*/ 79 h 124"/>
                <a:gd name="T50" fmla="*/ 1 w 126"/>
                <a:gd name="T5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124">
                  <a:moveTo>
                    <a:pt x="1" y="81"/>
                  </a:moveTo>
                  <a:cubicBezTo>
                    <a:pt x="10" y="91"/>
                    <a:pt x="30" y="93"/>
                    <a:pt x="42" y="96"/>
                  </a:cubicBezTo>
                  <a:cubicBezTo>
                    <a:pt x="60" y="100"/>
                    <a:pt x="80" y="105"/>
                    <a:pt x="98" y="104"/>
                  </a:cubicBezTo>
                  <a:cubicBezTo>
                    <a:pt x="100" y="104"/>
                    <a:pt x="102" y="103"/>
                    <a:pt x="102" y="101"/>
                  </a:cubicBezTo>
                  <a:cubicBezTo>
                    <a:pt x="93" y="68"/>
                    <a:pt x="84" y="28"/>
                    <a:pt x="56" y="6"/>
                  </a:cubicBezTo>
                  <a:cubicBezTo>
                    <a:pt x="55" y="6"/>
                    <a:pt x="53" y="6"/>
                    <a:pt x="52" y="7"/>
                  </a:cubicBezTo>
                  <a:cubicBezTo>
                    <a:pt x="24" y="37"/>
                    <a:pt x="33" y="86"/>
                    <a:pt x="39" y="123"/>
                  </a:cubicBezTo>
                  <a:cubicBezTo>
                    <a:pt x="39" y="124"/>
                    <a:pt x="40" y="124"/>
                    <a:pt x="41" y="124"/>
                  </a:cubicBezTo>
                  <a:cubicBezTo>
                    <a:pt x="60" y="121"/>
                    <a:pt x="76" y="105"/>
                    <a:pt x="89" y="92"/>
                  </a:cubicBezTo>
                  <a:cubicBezTo>
                    <a:pt x="103" y="78"/>
                    <a:pt x="119" y="61"/>
                    <a:pt x="126" y="41"/>
                  </a:cubicBezTo>
                  <a:cubicBezTo>
                    <a:pt x="126" y="40"/>
                    <a:pt x="126" y="39"/>
                    <a:pt x="124" y="39"/>
                  </a:cubicBezTo>
                  <a:cubicBezTo>
                    <a:pt x="99" y="39"/>
                    <a:pt x="72" y="46"/>
                    <a:pt x="48" y="54"/>
                  </a:cubicBezTo>
                  <a:cubicBezTo>
                    <a:pt x="37" y="58"/>
                    <a:pt x="9" y="68"/>
                    <a:pt x="12" y="85"/>
                  </a:cubicBezTo>
                  <a:cubicBezTo>
                    <a:pt x="13" y="87"/>
                    <a:pt x="18" y="85"/>
                    <a:pt x="17" y="83"/>
                  </a:cubicBezTo>
                  <a:cubicBezTo>
                    <a:pt x="11" y="56"/>
                    <a:pt x="102" y="44"/>
                    <a:pt x="121" y="43"/>
                  </a:cubicBezTo>
                  <a:cubicBezTo>
                    <a:pt x="121" y="43"/>
                    <a:pt x="109" y="63"/>
                    <a:pt x="108" y="65"/>
                  </a:cubicBezTo>
                  <a:cubicBezTo>
                    <a:pt x="100" y="75"/>
                    <a:pt x="91" y="84"/>
                    <a:pt x="82" y="93"/>
                  </a:cubicBezTo>
                  <a:cubicBezTo>
                    <a:pt x="74" y="101"/>
                    <a:pt x="65" y="109"/>
                    <a:pt x="55" y="115"/>
                  </a:cubicBezTo>
                  <a:cubicBezTo>
                    <a:pt x="40" y="124"/>
                    <a:pt x="42" y="110"/>
                    <a:pt x="40" y="98"/>
                  </a:cubicBezTo>
                  <a:cubicBezTo>
                    <a:pt x="37" y="71"/>
                    <a:pt x="35" y="40"/>
                    <a:pt x="50" y="16"/>
                  </a:cubicBezTo>
                  <a:cubicBezTo>
                    <a:pt x="60" y="0"/>
                    <a:pt x="89" y="73"/>
                    <a:pt x="91" y="80"/>
                  </a:cubicBezTo>
                  <a:cubicBezTo>
                    <a:pt x="92" y="85"/>
                    <a:pt x="93" y="90"/>
                    <a:pt x="95" y="94"/>
                  </a:cubicBezTo>
                  <a:cubicBezTo>
                    <a:pt x="97" y="101"/>
                    <a:pt x="99" y="100"/>
                    <a:pt x="92" y="100"/>
                  </a:cubicBezTo>
                  <a:cubicBezTo>
                    <a:pt x="82" y="99"/>
                    <a:pt x="72" y="98"/>
                    <a:pt x="63" y="96"/>
                  </a:cubicBezTo>
                  <a:cubicBezTo>
                    <a:pt x="48" y="93"/>
                    <a:pt x="16" y="91"/>
                    <a:pt x="5" y="79"/>
                  </a:cubicBezTo>
                  <a:cubicBezTo>
                    <a:pt x="4" y="77"/>
                    <a:pt x="0" y="79"/>
                    <a:pt x="1" y="81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27" name="淘宝网Chenying0907出品 17"/>
            <p:cNvSpPr/>
            <p:nvPr/>
          </p:nvSpPr>
          <p:spPr bwMode="auto">
            <a:xfrm>
              <a:off x="3739" y="530"/>
              <a:ext cx="548" cy="357"/>
            </a:xfrm>
            <a:custGeom>
              <a:avLst/>
              <a:gdLst>
                <a:gd name="T0" fmla="*/ 2 w 210"/>
                <a:gd name="T1" fmla="*/ 70 h 137"/>
                <a:gd name="T2" fmla="*/ 38 w 210"/>
                <a:gd name="T3" fmla="*/ 88 h 137"/>
                <a:gd name="T4" fmla="*/ 105 w 210"/>
                <a:gd name="T5" fmla="*/ 98 h 137"/>
                <a:gd name="T6" fmla="*/ 180 w 210"/>
                <a:gd name="T7" fmla="*/ 81 h 137"/>
                <a:gd name="T8" fmla="*/ 92 w 210"/>
                <a:gd name="T9" fmla="*/ 11 h 137"/>
                <a:gd name="T10" fmla="*/ 62 w 210"/>
                <a:gd name="T11" fmla="*/ 122 h 137"/>
                <a:gd name="T12" fmla="*/ 63 w 210"/>
                <a:gd name="T13" fmla="*/ 124 h 137"/>
                <a:gd name="T14" fmla="*/ 134 w 210"/>
                <a:gd name="T15" fmla="*/ 100 h 137"/>
                <a:gd name="T16" fmla="*/ 210 w 210"/>
                <a:gd name="T17" fmla="*/ 30 h 137"/>
                <a:gd name="T18" fmla="*/ 209 w 210"/>
                <a:gd name="T19" fmla="*/ 29 h 137"/>
                <a:gd name="T20" fmla="*/ 12 w 210"/>
                <a:gd name="T21" fmla="*/ 59 h 137"/>
                <a:gd name="T22" fmla="*/ 9 w 210"/>
                <a:gd name="T23" fmla="*/ 61 h 137"/>
                <a:gd name="T24" fmla="*/ 8 w 210"/>
                <a:gd name="T25" fmla="*/ 71 h 137"/>
                <a:gd name="T26" fmla="*/ 8 w 210"/>
                <a:gd name="T27" fmla="*/ 72 h 137"/>
                <a:gd name="T28" fmla="*/ 17 w 210"/>
                <a:gd name="T29" fmla="*/ 74 h 137"/>
                <a:gd name="T30" fmla="*/ 19 w 210"/>
                <a:gd name="T31" fmla="*/ 71 h 137"/>
                <a:gd name="T32" fmla="*/ 24 w 210"/>
                <a:gd name="T33" fmla="*/ 59 h 137"/>
                <a:gd name="T34" fmla="*/ 36 w 210"/>
                <a:gd name="T35" fmla="*/ 56 h 137"/>
                <a:gd name="T36" fmla="*/ 66 w 210"/>
                <a:gd name="T37" fmla="*/ 46 h 137"/>
                <a:gd name="T38" fmla="*/ 123 w 210"/>
                <a:gd name="T39" fmla="*/ 29 h 137"/>
                <a:gd name="T40" fmla="*/ 199 w 210"/>
                <a:gd name="T41" fmla="*/ 30 h 137"/>
                <a:gd name="T42" fmla="*/ 187 w 210"/>
                <a:gd name="T43" fmla="*/ 54 h 137"/>
                <a:gd name="T44" fmla="*/ 124 w 210"/>
                <a:gd name="T45" fmla="*/ 102 h 137"/>
                <a:gd name="T46" fmla="*/ 88 w 210"/>
                <a:gd name="T47" fmla="*/ 120 h 137"/>
                <a:gd name="T48" fmla="*/ 72 w 210"/>
                <a:gd name="T49" fmla="*/ 123 h 137"/>
                <a:gd name="T50" fmla="*/ 69 w 210"/>
                <a:gd name="T51" fmla="*/ 109 h 137"/>
                <a:gd name="T52" fmla="*/ 112 w 210"/>
                <a:gd name="T53" fmla="*/ 16 h 137"/>
                <a:gd name="T54" fmla="*/ 176 w 210"/>
                <a:gd name="T55" fmla="*/ 87 h 137"/>
                <a:gd name="T56" fmla="*/ 119 w 210"/>
                <a:gd name="T57" fmla="*/ 97 h 137"/>
                <a:gd name="T58" fmla="*/ 86 w 210"/>
                <a:gd name="T59" fmla="*/ 92 h 137"/>
                <a:gd name="T60" fmla="*/ 6 w 210"/>
                <a:gd name="T61" fmla="*/ 67 h 137"/>
                <a:gd name="T62" fmla="*/ 2 w 210"/>
                <a:gd name="T63" fmla="*/ 7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137">
                  <a:moveTo>
                    <a:pt x="2" y="70"/>
                  </a:moveTo>
                  <a:cubicBezTo>
                    <a:pt x="9" y="81"/>
                    <a:pt x="26" y="85"/>
                    <a:pt x="38" y="88"/>
                  </a:cubicBezTo>
                  <a:cubicBezTo>
                    <a:pt x="60" y="93"/>
                    <a:pt x="82" y="95"/>
                    <a:pt x="105" y="98"/>
                  </a:cubicBezTo>
                  <a:cubicBezTo>
                    <a:pt x="122" y="101"/>
                    <a:pt x="193" y="128"/>
                    <a:pt x="180" y="81"/>
                  </a:cubicBezTo>
                  <a:cubicBezTo>
                    <a:pt x="170" y="46"/>
                    <a:pt x="131" y="4"/>
                    <a:pt x="92" y="11"/>
                  </a:cubicBezTo>
                  <a:cubicBezTo>
                    <a:pt x="45" y="20"/>
                    <a:pt x="70" y="93"/>
                    <a:pt x="62" y="122"/>
                  </a:cubicBezTo>
                  <a:cubicBezTo>
                    <a:pt x="62" y="123"/>
                    <a:pt x="62" y="123"/>
                    <a:pt x="63" y="124"/>
                  </a:cubicBezTo>
                  <a:cubicBezTo>
                    <a:pt x="81" y="137"/>
                    <a:pt x="119" y="109"/>
                    <a:pt x="134" y="100"/>
                  </a:cubicBezTo>
                  <a:cubicBezTo>
                    <a:pt x="159" y="84"/>
                    <a:pt x="198" y="60"/>
                    <a:pt x="210" y="30"/>
                  </a:cubicBezTo>
                  <a:cubicBezTo>
                    <a:pt x="210" y="30"/>
                    <a:pt x="209" y="29"/>
                    <a:pt x="209" y="29"/>
                  </a:cubicBezTo>
                  <a:cubicBezTo>
                    <a:pt x="140" y="5"/>
                    <a:pt x="78" y="45"/>
                    <a:pt x="12" y="59"/>
                  </a:cubicBezTo>
                  <a:cubicBezTo>
                    <a:pt x="11" y="59"/>
                    <a:pt x="10" y="60"/>
                    <a:pt x="9" y="61"/>
                  </a:cubicBezTo>
                  <a:cubicBezTo>
                    <a:pt x="8" y="66"/>
                    <a:pt x="8" y="65"/>
                    <a:pt x="8" y="71"/>
                  </a:cubicBezTo>
                  <a:cubicBezTo>
                    <a:pt x="8" y="71"/>
                    <a:pt x="8" y="71"/>
                    <a:pt x="8" y="72"/>
                  </a:cubicBezTo>
                  <a:cubicBezTo>
                    <a:pt x="13" y="74"/>
                    <a:pt x="12" y="73"/>
                    <a:pt x="17" y="74"/>
                  </a:cubicBezTo>
                  <a:cubicBezTo>
                    <a:pt x="19" y="74"/>
                    <a:pt x="22" y="71"/>
                    <a:pt x="19" y="71"/>
                  </a:cubicBezTo>
                  <a:cubicBezTo>
                    <a:pt x="15" y="63"/>
                    <a:pt x="16" y="59"/>
                    <a:pt x="24" y="59"/>
                  </a:cubicBezTo>
                  <a:cubicBezTo>
                    <a:pt x="28" y="58"/>
                    <a:pt x="32" y="57"/>
                    <a:pt x="36" y="56"/>
                  </a:cubicBezTo>
                  <a:cubicBezTo>
                    <a:pt x="46" y="53"/>
                    <a:pt x="56" y="49"/>
                    <a:pt x="66" y="46"/>
                  </a:cubicBezTo>
                  <a:cubicBezTo>
                    <a:pt x="85" y="40"/>
                    <a:pt x="104" y="33"/>
                    <a:pt x="123" y="29"/>
                  </a:cubicBezTo>
                  <a:cubicBezTo>
                    <a:pt x="148" y="23"/>
                    <a:pt x="174" y="23"/>
                    <a:pt x="199" y="30"/>
                  </a:cubicBezTo>
                  <a:cubicBezTo>
                    <a:pt x="210" y="33"/>
                    <a:pt x="191" y="50"/>
                    <a:pt x="187" y="54"/>
                  </a:cubicBezTo>
                  <a:cubicBezTo>
                    <a:pt x="169" y="73"/>
                    <a:pt x="146" y="88"/>
                    <a:pt x="124" y="102"/>
                  </a:cubicBezTo>
                  <a:cubicBezTo>
                    <a:pt x="113" y="109"/>
                    <a:pt x="101" y="116"/>
                    <a:pt x="88" y="120"/>
                  </a:cubicBezTo>
                  <a:cubicBezTo>
                    <a:pt x="83" y="122"/>
                    <a:pt x="77" y="123"/>
                    <a:pt x="72" y="123"/>
                  </a:cubicBezTo>
                  <a:cubicBezTo>
                    <a:pt x="65" y="123"/>
                    <a:pt x="69" y="113"/>
                    <a:pt x="69" y="109"/>
                  </a:cubicBezTo>
                  <a:cubicBezTo>
                    <a:pt x="72" y="78"/>
                    <a:pt x="52" y="0"/>
                    <a:pt x="112" y="16"/>
                  </a:cubicBezTo>
                  <a:cubicBezTo>
                    <a:pt x="142" y="24"/>
                    <a:pt x="171" y="57"/>
                    <a:pt x="176" y="87"/>
                  </a:cubicBezTo>
                  <a:cubicBezTo>
                    <a:pt x="181" y="119"/>
                    <a:pt x="131" y="99"/>
                    <a:pt x="119" y="97"/>
                  </a:cubicBezTo>
                  <a:cubicBezTo>
                    <a:pt x="109" y="95"/>
                    <a:pt x="97" y="93"/>
                    <a:pt x="86" y="92"/>
                  </a:cubicBezTo>
                  <a:cubicBezTo>
                    <a:pt x="64" y="89"/>
                    <a:pt x="19" y="89"/>
                    <a:pt x="6" y="67"/>
                  </a:cubicBezTo>
                  <a:cubicBezTo>
                    <a:pt x="5" y="66"/>
                    <a:pt x="0" y="68"/>
                    <a:pt x="2" y="70"/>
                  </a:cubicBezTo>
                  <a:close/>
                </a:path>
              </a:pathLst>
            </a:custGeom>
            <a:solidFill>
              <a:srgbClr val="49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6801" tIns="53400" rIns="106801" bIns="53400" numCol="1" anchor="t" anchorCtr="0" compatLnSpc="1"/>
            <a:lstStyle/>
            <a:p>
              <a:endParaRPr lang="zh-CN" altLang="en-US" sz="2100"/>
            </a:p>
          </p:txBody>
        </p:sp>
      </p:grpSp>
      <p:sp>
        <p:nvSpPr>
          <p:cNvPr id="28" name="淘宝网Chenying0907出品 27"/>
          <p:cNvSpPr txBox="1"/>
          <p:nvPr/>
        </p:nvSpPr>
        <p:spPr>
          <a:xfrm>
            <a:off x="4944802" y="5875739"/>
            <a:ext cx="4958080" cy="1335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10" dirty="0" smtClean="0">
                <a:solidFill>
                  <a:srgbClr val="FFA7C0"/>
                </a:solidFill>
                <a:latin typeface="【梦轩】御心情咒" panose="02000000000000000000" pitchFamily="2" charset="-122"/>
                <a:ea typeface="【梦轩】御心情咒" panose="02000000000000000000" pitchFamily="2" charset="-122"/>
              </a:rPr>
              <a:t>I’S A Boy!</a:t>
            </a:r>
            <a:endParaRPr lang="zh-CN" altLang="en-US" sz="7010" dirty="0">
              <a:solidFill>
                <a:srgbClr val="FFA7C0"/>
              </a:solidFill>
              <a:latin typeface="【梦轩】御心情咒" panose="02000000000000000000" pitchFamily="2" charset="-122"/>
              <a:ea typeface="【梦轩】御心情咒" panose="02000000000000000000" pitchFamily="2" charset="-122"/>
            </a:endParaRPr>
          </a:p>
        </p:txBody>
      </p:sp>
    </p:spTree>
  </p:cSld>
  <p:clrMapOvr>
    <a:masterClrMapping/>
  </p:clrMapOvr>
  <p:transition advTm="126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99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99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99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8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48067" y="2180926"/>
            <a:ext cx="6912408" cy="331755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5345" y="426141"/>
            <a:ext cx="2012310" cy="1894802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51727">
            <a:off x="3216112" y="1220870"/>
            <a:ext cx="2759652" cy="1344079"/>
          </a:xfrm>
          <a:prstGeom prst="rect">
            <a:avLst/>
          </a:prstGeom>
        </p:spPr>
      </p:pic>
      <p:grpSp>
        <p:nvGrpSpPr>
          <p:cNvPr id="9" name="淘宝网Chenying0907出品 8"/>
          <p:cNvGrpSpPr/>
          <p:nvPr/>
        </p:nvGrpSpPr>
        <p:grpSpPr>
          <a:xfrm>
            <a:off x="3024101" y="3909028"/>
            <a:ext cx="9023453" cy="2629091"/>
            <a:chOff x="1835696" y="2934101"/>
            <a:chExt cx="6767942" cy="1971921"/>
          </a:xfrm>
        </p:grpSpPr>
        <p:pic>
          <p:nvPicPr>
            <p:cNvPr id="5" name="淘宝网chenying0907出品 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508104" y="3651870"/>
              <a:ext cx="2664296" cy="1254152"/>
            </a:xfrm>
            <a:prstGeom prst="rect">
              <a:avLst/>
            </a:prstGeom>
          </p:spPr>
        </p:pic>
        <p:pic>
          <p:nvPicPr>
            <p:cNvPr id="6" name="淘宝网chenying0907出品 5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835696" y="3867894"/>
              <a:ext cx="1715350" cy="792088"/>
            </a:xfrm>
            <a:prstGeom prst="rect">
              <a:avLst/>
            </a:prstGeom>
          </p:spPr>
        </p:pic>
        <p:pic>
          <p:nvPicPr>
            <p:cNvPr id="7" name="淘宝网chenying0907出品 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 rot="394566">
              <a:off x="7268765" y="2934101"/>
              <a:ext cx="1334873" cy="643720"/>
            </a:xfrm>
            <a:prstGeom prst="rect">
              <a:avLst/>
            </a:prstGeom>
          </p:spPr>
        </p:pic>
      </p:grpSp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304413" y="836847"/>
            <a:ext cx="2784164" cy="2784164"/>
          </a:xfrm>
          <a:prstGeom prst="ellipse">
            <a:avLst/>
          </a:prstGeom>
          <a:ln w="57150">
            <a:solidFill>
              <a:schemeClr val="accent3"/>
            </a:solidFill>
          </a:ln>
        </p:spPr>
      </p:pic>
    </p:spTree>
  </p:cSld>
  <p:clrMapOvr>
    <a:masterClrMapping/>
  </p:clrMapOvr>
  <p:transition spd="slow" advTm="9204">
    <p:checke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4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77778E-7 -3.02067E-6 L -0.14965 -3.02067E-6 " pathEditMode="relative" rAng="0" ptsTypes="AA">
                                          <p:cBhvr>
                                            <p:cTn id="20" dur="5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8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1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2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4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4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77778E-7 -3.02067E-6 L -0.14965 -3.02067E-6 " pathEditMode="relative" rAng="0" ptsTypes="AA">
                                          <p:cBhvr>
                                            <p:cTn id="20" dur="5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8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372" y="3873593"/>
            <a:ext cx="2083606" cy="3496220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289" y="-429713"/>
            <a:ext cx="7179059" cy="3879253"/>
          </a:xfrm>
          <a:prstGeom prst="rect">
            <a:avLst/>
          </a:prstGeom>
        </p:spPr>
      </p:pic>
      <p:sp>
        <p:nvSpPr>
          <p:cNvPr id="4" name="KSO_Img2"/>
          <p:cNvSpPr/>
          <p:nvPr/>
        </p:nvSpPr>
        <p:spPr>
          <a:xfrm>
            <a:off x="4307415" y="3389731"/>
            <a:ext cx="7334440" cy="3981086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  <a:gd name="connsiteX0-193" fmla="*/ 78583 w 1549961"/>
              <a:gd name="connsiteY0-194" fmla="*/ 328300 h 1453733"/>
              <a:gd name="connsiteX1-195" fmla="*/ 136248 w 1549961"/>
              <a:gd name="connsiteY1-196" fmla="*/ 1374507 h 1453733"/>
              <a:gd name="connsiteX2-197" fmla="*/ 1443658 w 1549961"/>
              <a:gd name="connsiteY2-198" fmla="*/ 1248895 h 1453733"/>
              <a:gd name="connsiteX3-199" fmla="*/ 1361343 w 1549961"/>
              <a:gd name="connsiteY3-200" fmla="*/ 205917 h 1453733"/>
              <a:gd name="connsiteX4-201" fmla="*/ 473998 w 1549961"/>
              <a:gd name="connsiteY4-202" fmla="*/ 7025 h 1453733"/>
              <a:gd name="connsiteX5-203" fmla="*/ 78583 w 1549961"/>
              <a:gd name="connsiteY5-204" fmla="*/ 328300 h 1453733"/>
              <a:gd name="connsiteX0-205" fmla="*/ 75965 w 1521825"/>
              <a:gd name="connsiteY0-206" fmla="*/ 328300 h 1506764"/>
              <a:gd name="connsiteX1-207" fmla="*/ 133630 w 1521825"/>
              <a:gd name="connsiteY1-208" fmla="*/ 1374507 h 1506764"/>
              <a:gd name="connsiteX2-209" fmla="*/ 1402248 w 1521825"/>
              <a:gd name="connsiteY2-210" fmla="*/ 1363543 h 1506764"/>
              <a:gd name="connsiteX3-211" fmla="*/ 1358725 w 1521825"/>
              <a:gd name="connsiteY3-212" fmla="*/ 205917 h 1506764"/>
              <a:gd name="connsiteX4-213" fmla="*/ 471380 w 1521825"/>
              <a:gd name="connsiteY4-214" fmla="*/ 7025 h 1506764"/>
              <a:gd name="connsiteX5-215" fmla="*/ 75965 w 1521825"/>
              <a:gd name="connsiteY5-216" fmla="*/ 328300 h 1506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825" h="1506764">
                <a:moveTo>
                  <a:pt x="75965" y="328300"/>
                </a:moveTo>
                <a:cubicBezTo>
                  <a:pt x="19673" y="556214"/>
                  <a:pt x="-87417" y="1201967"/>
                  <a:pt x="133630" y="1374507"/>
                </a:cubicBezTo>
                <a:cubicBezTo>
                  <a:pt x="354677" y="1547047"/>
                  <a:pt x="1198066" y="1558308"/>
                  <a:pt x="1402248" y="1363543"/>
                </a:cubicBezTo>
                <a:cubicBezTo>
                  <a:pt x="1606430" y="1168778"/>
                  <a:pt x="1520335" y="412895"/>
                  <a:pt x="1358725" y="205917"/>
                </a:cubicBezTo>
                <a:cubicBezTo>
                  <a:pt x="1197115" y="-1061"/>
                  <a:pt x="685173" y="-13372"/>
                  <a:pt x="471380" y="7025"/>
                </a:cubicBezTo>
                <a:cubicBezTo>
                  <a:pt x="257587" y="27422"/>
                  <a:pt x="132257" y="100386"/>
                  <a:pt x="75965" y="32830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5" b="1" dirty="0">
              <a:latin typeface="Bradley Hand ITC" panose="03070402050302030203" pitchFamily="66" charset="0"/>
            </a:endParaRPr>
          </a:p>
        </p:txBody>
      </p:sp>
      <p:pic>
        <p:nvPicPr>
          <p:cNvPr id="5" name="淘宝网chenying0907出品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775" y="1604472"/>
            <a:ext cx="2406006" cy="1635400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019" y="-429713"/>
            <a:ext cx="4178313" cy="4303306"/>
          </a:xfrm>
          <a:prstGeom prst="rect">
            <a:avLst/>
          </a:prstGeom>
        </p:spPr>
      </p:pic>
      <p:sp>
        <p:nvSpPr>
          <p:cNvPr id="8" name="KSO_Img1"/>
          <p:cNvSpPr/>
          <p:nvPr/>
        </p:nvSpPr>
        <p:spPr>
          <a:xfrm>
            <a:off x="276031" y="-167050"/>
            <a:ext cx="3771376" cy="3842233"/>
          </a:xfrm>
          <a:custGeom>
            <a:avLst/>
            <a:gdLst>
              <a:gd name="connsiteX0" fmla="*/ 16476 w 1359244"/>
              <a:gd name="connsiteY0" fmla="*/ 181233 h 1532238"/>
              <a:gd name="connsiteX1" fmla="*/ 930876 w 1359244"/>
              <a:gd name="connsiteY1" fmla="*/ 0 h 1532238"/>
              <a:gd name="connsiteX2" fmla="*/ 1359244 w 1359244"/>
              <a:gd name="connsiteY2" fmla="*/ 766119 h 1532238"/>
              <a:gd name="connsiteX3" fmla="*/ 790833 w 1359244"/>
              <a:gd name="connsiteY3" fmla="*/ 1532238 h 1532238"/>
              <a:gd name="connsiteX4" fmla="*/ 0 w 1359244"/>
              <a:gd name="connsiteY4" fmla="*/ 1046206 h 1532238"/>
              <a:gd name="connsiteX5" fmla="*/ 16476 w 1359244"/>
              <a:gd name="connsiteY5" fmla="*/ 181233 h 1532238"/>
              <a:gd name="connsiteX0-1" fmla="*/ 573005 w 1915773"/>
              <a:gd name="connsiteY0-2" fmla="*/ 181233 h 1532238"/>
              <a:gd name="connsiteX1-3" fmla="*/ 1487405 w 1915773"/>
              <a:gd name="connsiteY1-4" fmla="*/ 0 h 1532238"/>
              <a:gd name="connsiteX2-5" fmla="*/ 1915773 w 1915773"/>
              <a:gd name="connsiteY2-6" fmla="*/ 766119 h 1532238"/>
              <a:gd name="connsiteX3-7" fmla="*/ 1347362 w 1915773"/>
              <a:gd name="connsiteY3-8" fmla="*/ 1532238 h 1532238"/>
              <a:gd name="connsiteX4-9" fmla="*/ 556529 w 1915773"/>
              <a:gd name="connsiteY4-10" fmla="*/ 1046206 h 1532238"/>
              <a:gd name="connsiteX5-11" fmla="*/ 573005 w 1915773"/>
              <a:gd name="connsiteY5-12" fmla="*/ 181233 h 1532238"/>
              <a:gd name="connsiteX0-13" fmla="*/ 681642 w 2024410"/>
              <a:gd name="connsiteY0-14" fmla="*/ 181233 h 1532238"/>
              <a:gd name="connsiteX1-15" fmla="*/ 1596042 w 2024410"/>
              <a:gd name="connsiteY1-16" fmla="*/ 0 h 1532238"/>
              <a:gd name="connsiteX2-17" fmla="*/ 2024410 w 2024410"/>
              <a:gd name="connsiteY2-18" fmla="*/ 766119 h 1532238"/>
              <a:gd name="connsiteX3-19" fmla="*/ 1455999 w 2024410"/>
              <a:gd name="connsiteY3-20" fmla="*/ 1532238 h 1532238"/>
              <a:gd name="connsiteX4-21" fmla="*/ 665166 w 2024410"/>
              <a:gd name="connsiteY4-22" fmla="*/ 1046206 h 1532238"/>
              <a:gd name="connsiteX5-23" fmla="*/ 681642 w 2024410"/>
              <a:gd name="connsiteY5-24" fmla="*/ 181233 h 1532238"/>
              <a:gd name="connsiteX0-25" fmla="*/ 681642 w 2024410"/>
              <a:gd name="connsiteY0-26" fmla="*/ 544670 h 1895675"/>
              <a:gd name="connsiteX1-27" fmla="*/ 1596042 w 2024410"/>
              <a:gd name="connsiteY1-28" fmla="*/ 363437 h 1895675"/>
              <a:gd name="connsiteX2-29" fmla="*/ 2024410 w 2024410"/>
              <a:gd name="connsiteY2-30" fmla="*/ 1129556 h 1895675"/>
              <a:gd name="connsiteX3-31" fmla="*/ 1455999 w 2024410"/>
              <a:gd name="connsiteY3-32" fmla="*/ 1895675 h 1895675"/>
              <a:gd name="connsiteX4-33" fmla="*/ 665166 w 2024410"/>
              <a:gd name="connsiteY4-34" fmla="*/ 1409643 h 1895675"/>
              <a:gd name="connsiteX5-35" fmla="*/ 681642 w 2024410"/>
              <a:gd name="connsiteY5-36" fmla="*/ 544670 h 1895675"/>
              <a:gd name="connsiteX0-37" fmla="*/ 681642 w 2024410"/>
              <a:gd name="connsiteY0-38" fmla="*/ 703896 h 2054901"/>
              <a:gd name="connsiteX1-39" fmla="*/ 1596042 w 2024410"/>
              <a:gd name="connsiteY1-40" fmla="*/ 522663 h 2054901"/>
              <a:gd name="connsiteX2-41" fmla="*/ 2024410 w 2024410"/>
              <a:gd name="connsiteY2-42" fmla="*/ 1288782 h 2054901"/>
              <a:gd name="connsiteX3-43" fmla="*/ 1455999 w 2024410"/>
              <a:gd name="connsiteY3-44" fmla="*/ 2054901 h 2054901"/>
              <a:gd name="connsiteX4-45" fmla="*/ 665166 w 2024410"/>
              <a:gd name="connsiteY4-46" fmla="*/ 1568869 h 2054901"/>
              <a:gd name="connsiteX5-47" fmla="*/ 681642 w 2024410"/>
              <a:gd name="connsiteY5-48" fmla="*/ 703896 h 2054901"/>
              <a:gd name="connsiteX0-49" fmla="*/ 681642 w 2237275"/>
              <a:gd name="connsiteY0-50" fmla="*/ 703896 h 2054901"/>
              <a:gd name="connsiteX1-51" fmla="*/ 1596042 w 2237275"/>
              <a:gd name="connsiteY1-52" fmla="*/ 522663 h 2054901"/>
              <a:gd name="connsiteX2-53" fmla="*/ 2024410 w 2237275"/>
              <a:gd name="connsiteY2-54" fmla="*/ 1288782 h 2054901"/>
              <a:gd name="connsiteX3-55" fmla="*/ 1455999 w 2237275"/>
              <a:gd name="connsiteY3-56" fmla="*/ 2054901 h 2054901"/>
              <a:gd name="connsiteX4-57" fmla="*/ 665166 w 2237275"/>
              <a:gd name="connsiteY4-58" fmla="*/ 1568869 h 2054901"/>
              <a:gd name="connsiteX5-59" fmla="*/ 681642 w 2237275"/>
              <a:gd name="connsiteY5-60" fmla="*/ 703896 h 2054901"/>
              <a:gd name="connsiteX0-61" fmla="*/ 681642 w 2376114"/>
              <a:gd name="connsiteY0-62" fmla="*/ 703896 h 2054901"/>
              <a:gd name="connsiteX1-63" fmla="*/ 1596042 w 2376114"/>
              <a:gd name="connsiteY1-64" fmla="*/ 522663 h 2054901"/>
              <a:gd name="connsiteX2-65" fmla="*/ 2024410 w 2376114"/>
              <a:gd name="connsiteY2-66" fmla="*/ 1288782 h 2054901"/>
              <a:gd name="connsiteX3-67" fmla="*/ 1455999 w 2376114"/>
              <a:gd name="connsiteY3-68" fmla="*/ 2054901 h 2054901"/>
              <a:gd name="connsiteX4-69" fmla="*/ 665166 w 2376114"/>
              <a:gd name="connsiteY4-70" fmla="*/ 1568869 h 2054901"/>
              <a:gd name="connsiteX5-71" fmla="*/ 681642 w 2376114"/>
              <a:gd name="connsiteY5-72" fmla="*/ 703896 h 2054901"/>
              <a:gd name="connsiteX0-73" fmla="*/ 681642 w 2376114"/>
              <a:gd name="connsiteY0-74" fmla="*/ 703896 h 2054901"/>
              <a:gd name="connsiteX1-75" fmla="*/ 1596042 w 2376114"/>
              <a:gd name="connsiteY1-76" fmla="*/ 522663 h 2054901"/>
              <a:gd name="connsiteX2-77" fmla="*/ 2024410 w 2376114"/>
              <a:gd name="connsiteY2-78" fmla="*/ 1288782 h 2054901"/>
              <a:gd name="connsiteX3-79" fmla="*/ 1455999 w 2376114"/>
              <a:gd name="connsiteY3-80" fmla="*/ 2054901 h 2054901"/>
              <a:gd name="connsiteX4-81" fmla="*/ 665166 w 2376114"/>
              <a:gd name="connsiteY4-82" fmla="*/ 1568869 h 2054901"/>
              <a:gd name="connsiteX5-83" fmla="*/ 681642 w 2376114"/>
              <a:gd name="connsiteY5-84" fmla="*/ 703896 h 2054901"/>
              <a:gd name="connsiteX0-85" fmla="*/ 681642 w 2376114"/>
              <a:gd name="connsiteY0-86" fmla="*/ 703896 h 2159359"/>
              <a:gd name="connsiteX1-87" fmla="*/ 1596042 w 2376114"/>
              <a:gd name="connsiteY1-88" fmla="*/ 522663 h 2159359"/>
              <a:gd name="connsiteX2-89" fmla="*/ 2024410 w 2376114"/>
              <a:gd name="connsiteY2-90" fmla="*/ 1288782 h 2159359"/>
              <a:gd name="connsiteX3-91" fmla="*/ 1455999 w 2376114"/>
              <a:gd name="connsiteY3-92" fmla="*/ 2054901 h 2159359"/>
              <a:gd name="connsiteX4-93" fmla="*/ 665166 w 2376114"/>
              <a:gd name="connsiteY4-94" fmla="*/ 1568869 h 2159359"/>
              <a:gd name="connsiteX5-95" fmla="*/ 681642 w 2376114"/>
              <a:gd name="connsiteY5-96" fmla="*/ 703896 h 2159359"/>
              <a:gd name="connsiteX0-97" fmla="*/ 681642 w 2376114"/>
              <a:gd name="connsiteY0-98" fmla="*/ 703896 h 2347251"/>
              <a:gd name="connsiteX1-99" fmla="*/ 1596042 w 2376114"/>
              <a:gd name="connsiteY1-100" fmla="*/ 522663 h 2347251"/>
              <a:gd name="connsiteX2-101" fmla="*/ 2024410 w 2376114"/>
              <a:gd name="connsiteY2-102" fmla="*/ 1288782 h 2347251"/>
              <a:gd name="connsiteX3-103" fmla="*/ 1455999 w 2376114"/>
              <a:gd name="connsiteY3-104" fmla="*/ 2054901 h 2347251"/>
              <a:gd name="connsiteX4-105" fmla="*/ 665166 w 2376114"/>
              <a:gd name="connsiteY4-106" fmla="*/ 1568869 h 2347251"/>
              <a:gd name="connsiteX5-107" fmla="*/ 681642 w 2376114"/>
              <a:gd name="connsiteY5-108" fmla="*/ 703896 h 2347251"/>
              <a:gd name="connsiteX0-109" fmla="*/ 681642 w 2376114"/>
              <a:gd name="connsiteY0-110" fmla="*/ 703896 h 2413753"/>
              <a:gd name="connsiteX1-111" fmla="*/ 1596042 w 2376114"/>
              <a:gd name="connsiteY1-112" fmla="*/ 522663 h 2413753"/>
              <a:gd name="connsiteX2-113" fmla="*/ 2024410 w 2376114"/>
              <a:gd name="connsiteY2-114" fmla="*/ 1288782 h 2413753"/>
              <a:gd name="connsiteX3-115" fmla="*/ 1455999 w 2376114"/>
              <a:gd name="connsiteY3-116" fmla="*/ 2054901 h 2413753"/>
              <a:gd name="connsiteX4-117" fmla="*/ 665166 w 2376114"/>
              <a:gd name="connsiteY4-118" fmla="*/ 1568869 h 2413753"/>
              <a:gd name="connsiteX5-119" fmla="*/ 681642 w 2376114"/>
              <a:gd name="connsiteY5-120" fmla="*/ 703896 h 2413753"/>
              <a:gd name="connsiteX0-121" fmla="*/ 681642 w 2376114"/>
              <a:gd name="connsiteY0-122" fmla="*/ 703896 h 2413753"/>
              <a:gd name="connsiteX1-123" fmla="*/ 1596042 w 2376114"/>
              <a:gd name="connsiteY1-124" fmla="*/ 522663 h 2413753"/>
              <a:gd name="connsiteX2-125" fmla="*/ 2024410 w 2376114"/>
              <a:gd name="connsiteY2-126" fmla="*/ 1288782 h 2413753"/>
              <a:gd name="connsiteX3-127" fmla="*/ 1455999 w 2376114"/>
              <a:gd name="connsiteY3-128" fmla="*/ 2054901 h 2413753"/>
              <a:gd name="connsiteX4-129" fmla="*/ 665166 w 2376114"/>
              <a:gd name="connsiteY4-130" fmla="*/ 1568869 h 2413753"/>
              <a:gd name="connsiteX5-131" fmla="*/ 681642 w 2376114"/>
              <a:gd name="connsiteY5-132" fmla="*/ 703896 h 2413753"/>
              <a:gd name="connsiteX0-133" fmla="*/ 681642 w 2376114"/>
              <a:gd name="connsiteY0-134" fmla="*/ 703896 h 2413753"/>
              <a:gd name="connsiteX1-135" fmla="*/ 1596042 w 2376114"/>
              <a:gd name="connsiteY1-136" fmla="*/ 522663 h 2413753"/>
              <a:gd name="connsiteX2-137" fmla="*/ 2024410 w 2376114"/>
              <a:gd name="connsiteY2-138" fmla="*/ 1288782 h 2413753"/>
              <a:gd name="connsiteX3-139" fmla="*/ 1455999 w 2376114"/>
              <a:gd name="connsiteY3-140" fmla="*/ 2054901 h 2413753"/>
              <a:gd name="connsiteX4-141" fmla="*/ 665166 w 2376114"/>
              <a:gd name="connsiteY4-142" fmla="*/ 1568869 h 2413753"/>
              <a:gd name="connsiteX5-143" fmla="*/ 681642 w 2376114"/>
              <a:gd name="connsiteY5-144" fmla="*/ 703896 h 2413753"/>
              <a:gd name="connsiteX0-145" fmla="*/ 681642 w 2376114"/>
              <a:gd name="connsiteY0-146" fmla="*/ 710899 h 2420756"/>
              <a:gd name="connsiteX1-147" fmla="*/ 1596042 w 2376114"/>
              <a:gd name="connsiteY1-148" fmla="*/ 529666 h 2420756"/>
              <a:gd name="connsiteX2-149" fmla="*/ 2024410 w 2376114"/>
              <a:gd name="connsiteY2-150" fmla="*/ 1295785 h 2420756"/>
              <a:gd name="connsiteX3-151" fmla="*/ 1455999 w 2376114"/>
              <a:gd name="connsiteY3-152" fmla="*/ 2061904 h 2420756"/>
              <a:gd name="connsiteX4-153" fmla="*/ 665166 w 2376114"/>
              <a:gd name="connsiteY4-154" fmla="*/ 1575872 h 2420756"/>
              <a:gd name="connsiteX5-155" fmla="*/ 681642 w 2376114"/>
              <a:gd name="connsiteY5-156" fmla="*/ 710899 h 2420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376114" h="2420756">
                <a:moveTo>
                  <a:pt x="681642" y="710899"/>
                </a:moveTo>
                <a:cubicBezTo>
                  <a:pt x="706355" y="7937"/>
                  <a:pt x="1225339" y="-373750"/>
                  <a:pt x="1596042" y="529666"/>
                </a:cubicBezTo>
                <a:cubicBezTo>
                  <a:pt x="2826226" y="126012"/>
                  <a:pt x="2301750" y="1221644"/>
                  <a:pt x="2024410" y="1295785"/>
                </a:cubicBezTo>
                <a:cubicBezTo>
                  <a:pt x="2782291" y="2210184"/>
                  <a:pt x="1620756" y="2358466"/>
                  <a:pt x="1455999" y="2061904"/>
                </a:cubicBezTo>
                <a:cubicBezTo>
                  <a:pt x="722831" y="2880196"/>
                  <a:pt x="368604" y="2116824"/>
                  <a:pt x="665166" y="1575872"/>
                </a:cubicBezTo>
                <a:cubicBezTo>
                  <a:pt x="242291" y="1650013"/>
                  <a:pt x="-600715" y="908606"/>
                  <a:pt x="681642" y="710899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淘宝网Chenying0907出品 9"/>
          <p:cNvSpPr/>
          <p:nvPr/>
        </p:nvSpPr>
        <p:spPr>
          <a:xfrm>
            <a:off x="8873171" y="2302487"/>
            <a:ext cx="659094" cy="646536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solidFill>
            <a:srgbClr val="B5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140" b="1" dirty="0">
                <a:latin typeface="Bradley Hand ITC" panose="03070402050302030203" pitchFamily="66" charset="0"/>
              </a:rPr>
              <a:t>A</a:t>
            </a:r>
            <a:endParaRPr lang="zh-CN" altLang="en-US" sz="5140" b="1" dirty="0">
              <a:latin typeface="Bradley Hand ITC" panose="03070402050302030203" pitchFamily="66" charset="0"/>
            </a:endParaRPr>
          </a:p>
        </p:txBody>
      </p:sp>
      <p:sp>
        <p:nvSpPr>
          <p:cNvPr id="11" name="淘宝网Chenying0907出品 10"/>
          <p:cNvSpPr/>
          <p:nvPr/>
        </p:nvSpPr>
        <p:spPr>
          <a:xfrm rot="19830685">
            <a:off x="10072982" y="2266076"/>
            <a:ext cx="659094" cy="646536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solidFill>
            <a:srgbClr val="B5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140" b="1" dirty="0">
                <a:latin typeface="Bradley Hand ITC" panose="03070402050302030203" pitchFamily="66" charset="0"/>
              </a:rPr>
              <a:t>Y</a:t>
            </a:r>
            <a:endParaRPr lang="zh-CN" altLang="en-US" sz="5140" b="1" dirty="0">
              <a:latin typeface="Bradley Hand ITC" panose="03070402050302030203" pitchFamily="66" charset="0"/>
            </a:endParaRPr>
          </a:p>
        </p:txBody>
      </p:sp>
      <p:sp>
        <p:nvSpPr>
          <p:cNvPr id="12" name="淘宝网Chenying0907出品 11"/>
          <p:cNvSpPr/>
          <p:nvPr/>
        </p:nvSpPr>
        <p:spPr>
          <a:xfrm rot="1162033">
            <a:off x="9489460" y="2177113"/>
            <a:ext cx="659094" cy="646536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solidFill>
            <a:srgbClr val="B5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140" b="1" dirty="0">
                <a:latin typeface="Bradley Hand ITC" panose="03070402050302030203" pitchFamily="66" charset="0"/>
              </a:rPr>
              <a:t>B</a:t>
            </a:r>
            <a:endParaRPr lang="zh-CN" altLang="en-US" sz="5140" b="1" dirty="0">
              <a:latin typeface="Bradley Hand ITC" panose="03070402050302030203" pitchFamily="66" charset="0"/>
            </a:endParaRPr>
          </a:p>
        </p:txBody>
      </p:sp>
      <p:sp>
        <p:nvSpPr>
          <p:cNvPr id="13" name="淘宝网Chenying0907出品 12"/>
          <p:cNvSpPr/>
          <p:nvPr/>
        </p:nvSpPr>
        <p:spPr>
          <a:xfrm rot="1666016">
            <a:off x="8194700" y="1895318"/>
            <a:ext cx="815106" cy="799575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solidFill>
            <a:srgbClr val="B5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140" b="1" dirty="0">
                <a:latin typeface="Bradley Hand ITC" panose="03070402050302030203" pitchFamily="66" charset="0"/>
              </a:rPr>
              <a:t>B</a:t>
            </a:r>
            <a:endParaRPr lang="zh-CN" altLang="en-US" sz="514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advTm="900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3" cstate="screen"/>
          <a:srcRect l="15797" t="41732" r="17351" b="30810"/>
          <a:stretch>
            <a:fillRect/>
          </a:stretch>
        </p:blipFill>
        <p:spPr>
          <a:xfrm rot="559059" flipH="1">
            <a:off x="-251733" y="4534479"/>
            <a:ext cx="7536235" cy="1741110"/>
          </a:xfrm>
          <a:prstGeom prst="rect">
            <a:avLst/>
          </a:prstGeom>
        </p:spPr>
      </p:pic>
      <p:pic>
        <p:nvPicPr>
          <p:cNvPr id="18" name="淘宝网chenying0907出品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3932" y="1796904"/>
            <a:ext cx="3200233" cy="4876546"/>
          </a:xfrm>
          <a:prstGeom prst="rect">
            <a:avLst/>
          </a:prstGeom>
        </p:spPr>
      </p:pic>
      <p:pic>
        <p:nvPicPr>
          <p:cNvPr id="25" name="淘宝网chenying0907出品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448067" y="260813"/>
            <a:ext cx="2599862" cy="2630034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6" name="淘宝网chenying0907出品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28237" y="1412881"/>
            <a:ext cx="2607176" cy="2621294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344356" y="3813023"/>
            <a:ext cx="2702483" cy="2615831"/>
          </a:xfrm>
          <a:prstGeom prst="ellipse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6" name="淘宝网Chenying0907出品 5"/>
          <p:cNvGrpSpPr/>
          <p:nvPr/>
        </p:nvGrpSpPr>
        <p:grpSpPr>
          <a:xfrm>
            <a:off x="8592430" y="179"/>
            <a:ext cx="2744578" cy="3582517"/>
            <a:chOff x="6444208" y="0"/>
            <a:chExt cx="2058541" cy="2687028"/>
          </a:xfrm>
        </p:grpSpPr>
        <p:pic>
          <p:nvPicPr>
            <p:cNvPr id="20" name="淘宝网chenying0907出品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380312" y="0"/>
              <a:ext cx="1080120" cy="1436203"/>
            </a:xfrm>
            <a:prstGeom prst="rect">
              <a:avLst/>
            </a:prstGeom>
          </p:spPr>
        </p:pic>
        <p:pic>
          <p:nvPicPr>
            <p:cNvPr id="28" name="淘宝网chenying0907出品 27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6444208" y="843558"/>
              <a:ext cx="2058541" cy="1843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326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53611 -0.0506 L -4.44444E-6 -4.57575E-6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25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7465 0.25702 L -3.61111E-6 -1.11385E-6 " pathEditMode="relative" rAng="0" ptsTypes="AA">
                                      <p:cBhvr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2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15382 0.38229 L -1.66667E-6 1.22185E-6 " pathEditMode="relative" rAng="0" ptsTypes="AA">
                                      <p:cBhvr>
                                        <p:cTn id="2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191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95246" y="2507329"/>
            <a:ext cx="1410088" cy="3691352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491802" y="1906226"/>
            <a:ext cx="1410088" cy="587328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522668" y="4749272"/>
            <a:ext cx="1762608" cy="1380709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317798" y="4671087"/>
            <a:ext cx="851927" cy="1086940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134796" y="3525006"/>
            <a:ext cx="1321956" cy="1498218"/>
          </a:xfrm>
          <a:prstGeom prst="rect">
            <a:avLst/>
          </a:prstGeom>
        </p:spPr>
      </p:pic>
      <p:pic>
        <p:nvPicPr>
          <p:cNvPr id="12" name="淘宝网chenying0907出品 1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6140347" y="1322134"/>
            <a:ext cx="1968245" cy="2115129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449994" y="2115307"/>
            <a:ext cx="455340" cy="396587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582189" y="2849726"/>
            <a:ext cx="1086940" cy="1057565"/>
          </a:xfrm>
          <a:prstGeom prst="rect">
            <a:avLst/>
          </a:prstGeom>
        </p:spPr>
      </p:pic>
      <p:pic>
        <p:nvPicPr>
          <p:cNvPr id="8" name="淘宝网chenying0907出品 7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4514984" y="3773403"/>
            <a:ext cx="587536" cy="470028"/>
          </a:xfrm>
          <a:prstGeom prst="rect">
            <a:avLst/>
          </a:prstGeom>
        </p:spPr>
      </p:pic>
      <p:pic>
        <p:nvPicPr>
          <p:cNvPr id="9" name="淘宝网chenying0907出品 8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6507225" y="4631865"/>
            <a:ext cx="470029" cy="411275"/>
          </a:xfrm>
          <a:prstGeom prst="rect">
            <a:avLst/>
          </a:prstGeom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6801326" y="1880293"/>
            <a:ext cx="499405" cy="484718"/>
          </a:xfrm>
          <a:prstGeom prst="rect">
            <a:avLst/>
          </a:prstGeom>
        </p:spPr>
      </p:pic>
      <p:pic>
        <p:nvPicPr>
          <p:cNvPr id="11" name="淘宝网chenying0907出品 10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5273731" y="2276879"/>
            <a:ext cx="440653" cy="411276"/>
          </a:xfrm>
          <a:prstGeom prst="rect">
            <a:avLst/>
          </a:prstGeom>
        </p:spPr>
      </p:pic>
      <p:pic>
        <p:nvPicPr>
          <p:cNvPr id="13" name="淘宝网chenying0907出品 12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6692126" y="4805588"/>
            <a:ext cx="1708974" cy="1667445"/>
          </a:xfrm>
          <a:prstGeom prst="ellipse">
            <a:avLst/>
          </a:prstGeom>
          <a:ln w="25400">
            <a:solidFill>
              <a:srgbClr val="BF895D">
                <a:alpha val="84000"/>
              </a:srgbClr>
            </a:solidFill>
          </a:ln>
        </p:spPr>
      </p:pic>
      <p:pic>
        <p:nvPicPr>
          <p:cNvPr id="14" name="淘宝网chenying0907出品 13"/>
          <p:cNvPicPr>
            <a:picLocks noChangeAspect="1"/>
          </p:cNvPicPr>
          <p:nvPr/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3504129" y="356819"/>
            <a:ext cx="2112125" cy="2105811"/>
          </a:xfrm>
          <a:prstGeom prst="ellipse">
            <a:avLst/>
          </a:prstGeom>
          <a:noFill/>
          <a:ln w="25400">
            <a:solidFill>
              <a:srgbClr val="BF895D">
                <a:alpha val="79000"/>
              </a:srgbClr>
            </a:solidFill>
          </a:ln>
        </p:spPr>
      </p:pic>
      <p:pic>
        <p:nvPicPr>
          <p:cNvPr id="15" name="淘宝网chenying0907出品 14"/>
          <p:cNvPicPr>
            <a:picLocks noChangeAspect="1"/>
          </p:cNvPicPr>
          <p:nvPr/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7645602" y="356819"/>
            <a:ext cx="2171587" cy="2211458"/>
          </a:xfrm>
          <a:prstGeom prst="ellipse">
            <a:avLst/>
          </a:prstGeom>
          <a:noFill/>
          <a:ln w="25400">
            <a:solidFill>
              <a:srgbClr val="BF895D">
                <a:alpha val="87000"/>
              </a:srgbClr>
            </a:solidFill>
          </a:ln>
        </p:spPr>
      </p:pic>
      <p:pic>
        <p:nvPicPr>
          <p:cNvPr id="16" name="淘宝网chenying0907出品 15"/>
          <p:cNvPicPr>
            <a:picLocks noChangeAspect="1"/>
          </p:cNvPicPr>
          <p:nvPr/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1717805" y="2336857"/>
            <a:ext cx="2819536" cy="2849745"/>
          </a:xfrm>
          <a:prstGeom prst="ellipse">
            <a:avLst/>
          </a:prstGeom>
          <a:noFill/>
          <a:ln w="25400">
            <a:solidFill>
              <a:srgbClr val="BF895D">
                <a:alpha val="86000"/>
              </a:srgbClr>
            </a:solidFill>
          </a:ln>
          <a:effectLst>
            <a:softEdge rad="0"/>
          </a:effectLst>
        </p:spPr>
      </p:pic>
      <p:sp>
        <p:nvSpPr>
          <p:cNvPr id="17" name="淘宝网Chenying0907出品 16"/>
          <p:cNvSpPr/>
          <p:nvPr/>
        </p:nvSpPr>
        <p:spPr>
          <a:xfrm>
            <a:off x="7783774" y="3919743"/>
            <a:ext cx="3304540" cy="77597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300000" lon="21599989" rev="300000"/>
              </a:camera>
              <a:lightRig rig="threePt" dir="t"/>
            </a:scene3d>
          </a:bodyPr>
          <a:lstStyle/>
          <a:p>
            <a:r>
              <a:rPr lang="en-US" altLang="zh-CN" sz="4265" dirty="0" smtClean="0">
                <a:solidFill>
                  <a:srgbClr val="EB3A03"/>
                </a:solidFill>
                <a:latin typeface="Curlz MT" panose="04040404050702020202" pitchFamily="82" charset="0"/>
              </a:rPr>
              <a:t>Happy </a:t>
            </a:r>
            <a:r>
              <a:rPr lang="en-US" altLang="zh-CN" sz="4265" dirty="0">
                <a:solidFill>
                  <a:srgbClr val="EB3A03"/>
                </a:solidFill>
                <a:latin typeface="Curlz MT" panose="04040404050702020202" pitchFamily="82" charset="0"/>
              </a:rPr>
              <a:t>Birthday</a:t>
            </a:r>
            <a:endParaRPr lang="zh-CN" altLang="en-US" sz="4265" dirty="0">
              <a:solidFill>
                <a:srgbClr val="EB3A03"/>
              </a:solidFill>
              <a:latin typeface="Curlz MT" panose="040404040507020202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3451" y="2794033"/>
            <a:ext cx="1762760" cy="1247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92D050"/>
                </a:solidFill>
                <a:latin typeface="Curlz MT" panose="04040404050702020202" pitchFamily="82" charset="0"/>
              </a:rPr>
              <a:t>Baby</a:t>
            </a:r>
            <a:endParaRPr lang="zh-CN" altLang="en-US" sz="7200" dirty="0">
              <a:solidFill>
                <a:srgbClr val="92D050"/>
              </a:solidFill>
              <a:latin typeface="Curlz MT" panose="04040404050702020202" pitchFamily="82" charset="0"/>
            </a:endParaRPr>
          </a:p>
        </p:txBody>
      </p:sp>
      <p:pic>
        <p:nvPicPr>
          <p:cNvPr id="19" name="淘宝网chenying0907出品 18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 rot="19020705">
            <a:off x="10446036" y="3099429"/>
            <a:ext cx="499405" cy="484718"/>
          </a:xfrm>
          <a:prstGeom prst="rect">
            <a:avLst/>
          </a:prstGeom>
        </p:spPr>
      </p:pic>
      <p:pic>
        <p:nvPicPr>
          <p:cNvPr id="20" name="淘宝网chenying0907出品 19"/>
          <p:cNvPicPr>
            <a:picLocks noChangeAspect="1"/>
          </p:cNvPicPr>
          <p:nvPr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955345" y="426141"/>
            <a:ext cx="2012310" cy="1894802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 rotWithShape="1">
          <a:blip r:embed="rId21" cstate="screen"/>
          <a:srcRect/>
          <a:stretch>
            <a:fillRect/>
          </a:stretch>
        </p:blipFill>
        <p:spPr>
          <a:xfrm>
            <a:off x="4395067" y="5587888"/>
            <a:ext cx="1866307" cy="12699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2839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4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8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5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49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6" presetClass="emph" presetSubtype="0" repeatCount="indefinite" fill="hold" nodeType="withEffect">
                                      <p:stCondLst>
                                        <p:cond delay="52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57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65" dur="75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375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repeatCount="indefinite" fill="hold" nodeType="withEffect">
                                      <p:stCondLst>
                                        <p:cond delay="57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73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6" presetClass="emph" presetSubtype="0" repeatCount="indefinite" fill="hold" nodeType="withEffect">
                                      <p:stCondLst>
                                        <p:cond delay="12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07" dur="10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50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32" presetClass="emph" presetSubtype="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32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32" presetClass="emph" presetSubtype="0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 p14:presetBounceEnd="71000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35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36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8" presetClass="emph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38" dur="4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4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8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5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49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6" presetClass="emph" presetSubtype="0" repeatCount="indefinite" fill="hold" nodeType="withEffect">
                                      <p:stCondLst>
                                        <p:cond delay="52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57" dur="75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375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65" dur="75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375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repeatCount="indefinite" fill="hold" nodeType="withEffect">
                                      <p:stCondLst>
                                        <p:cond delay="575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73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6" presetClass="emph" presetSubtype="0" repeatCount="indefinite" fill="hold" nodeType="withEffect">
                                      <p:stCondLst>
                                        <p:cond delay="12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07" dur="10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50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32" presetClass="emph" presetSubtype="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32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32" presetClass="emph" presetSubtype="0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8" presetClass="emph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38" dur="4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587" y="1216685"/>
            <a:ext cx="915507" cy="729258"/>
          </a:xfrm>
          <a:prstGeom prst="rect">
            <a:avLst/>
          </a:prstGeom>
        </p:spPr>
      </p:pic>
      <p:pic>
        <p:nvPicPr>
          <p:cNvPr id="3" name="淘宝网chenying0907出品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0548" y="-106033"/>
            <a:ext cx="680091" cy="704111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023" y="-251917"/>
            <a:ext cx="758562" cy="1031020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1777">
            <a:off x="380576" y="835441"/>
            <a:ext cx="915507" cy="880139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1468" y="618194"/>
            <a:ext cx="889349" cy="578376"/>
          </a:xfrm>
          <a:prstGeom prst="rect">
            <a:avLst/>
          </a:prstGeom>
        </p:spPr>
      </p:pic>
      <p:pic>
        <p:nvPicPr>
          <p:cNvPr id="13" name="淘宝网chenying0907出品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327" y="1631865"/>
            <a:ext cx="10742773" cy="1623915"/>
          </a:xfrm>
          <a:prstGeom prst="rect">
            <a:avLst/>
          </a:prstGeom>
        </p:spPr>
      </p:pic>
      <p:sp>
        <p:nvSpPr>
          <p:cNvPr id="14" name="KSO_Img1"/>
          <p:cNvSpPr/>
          <p:nvPr/>
        </p:nvSpPr>
        <p:spPr>
          <a:xfrm>
            <a:off x="838328" y="2679298"/>
            <a:ext cx="3338793" cy="4210015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  <a:gd name="connsiteX0-193" fmla="*/ 78583 w 1549961"/>
              <a:gd name="connsiteY0-194" fmla="*/ 328300 h 1453733"/>
              <a:gd name="connsiteX1-195" fmla="*/ 136248 w 1549961"/>
              <a:gd name="connsiteY1-196" fmla="*/ 1374507 h 1453733"/>
              <a:gd name="connsiteX2-197" fmla="*/ 1443658 w 1549961"/>
              <a:gd name="connsiteY2-198" fmla="*/ 1248895 h 1453733"/>
              <a:gd name="connsiteX3-199" fmla="*/ 1361343 w 1549961"/>
              <a:gd name="connsiteY3-200" fmla="*/ 205917 h 1453733"/>
              <a:gd name="connsiteX4-201" fmla="*/ 473998 w 1549961"/>
              <a:gd name="connsiteY4-202" fmla="*/ 7025 h 1453733"/>
              <a:gd name="connsiteX5-203" fmla="*/ 78583 w 1549961"/>
              <a:gd name="connsiteY5-204" fmla="*/ 328300 h 1453733"/>
              <a:gd name="connsiteX0-205" fmla="*/ 75965 w 1521825"/>
              <a:gd name="connsiteY0-206" fmla="*/ 328300 h 1506764"/>
              <a:gd name="connsiteX1-207" fmla="*/ 133630 w 1521825"/>
              <a:gd name="connsiteY1-208" fmla="*/ 1374507 h 1506764"/>
              <a:gd name="connsiteX2-209" fmla="*/ 1402248 w 1521825"/>
              <a:gd name="connsiteY2-210" fmla="*/ 1363543 h 1506764"/>
              <a:gd name="connsiteX3-211" fmla="*/ 1358725 w 1521825"/>
              <a:gd name="connsiteY3-212" fmla="*/ 205917 h 1506764"/>
              <a:gd name="connsiteX4-213" fmla="*/ 471380 w 1521825"/>
              <a:gd name="connsiteY4-214" fmla="*/ 7025 h 1506764"/>
              <a:gd name="connsiteX5-215" fmla="*/ 75965 w 1521825"/>
              <a:gd name="connsiteY5-216" fmla="*/ 328300 h 1506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825" h="1506764">
                <a:moveTo>
                  <a:pt x="75965" y="328300"/>
                </a:moveTo>
                <a:cubicBezTo>
                  <a:pt x="19673" y="556214"/>
                  <a:pt x="-87417" y="1201967"/>
                  <a:pt x="133630" y="1374507"/>
                </a:cubicBezTo>
                <a:cubicBezTo>
                  <a:pt x="354677" y="1547047"/>
                  <a:pt x="1198066" y="1558308"/>
                  <a:pt x="1402248" y="1363543"/>
                </a:cubicBezTo>
                <a:cubicBezTo>
                  <a:pt x="1606430" y="1168778"/>
                  <a:pt x="1520335" y="412895"/>
                  <a:pt x="1358725" y="205917"/>
                </a:cubicBezTo>
                <a:cubicBezTo>
                  <a:pt x="1197115" y="-1061"/>
                  <a:pt x="685173" y="-13372"/>
                  <a:pt x="471380" y="7025"/>
                </a:cubicBezTo>
                <a:cubicBezTo>
                  <a:pt x="257587" y="27422"/>
                  <a:pt x="132257" y="100386"/>
                  <a:pt x="75965" y="328300"/>
                </a:cubicBezTo>
                <a:close/>
              </a:path>
            </a:pathLst>
          </a:custGeom>
          <a:blipFill dpi="0" rotWithShape="1">
            <a:blip r:embed="rId9" cstate="print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5" b="1" dirty="0">
              <a:latin typeface="Bradley Hand ITC" panose="03070402050302030203" pitchFamily="66" charset="0"/>
            </a:endParaRPr>
          </a:p>
        </p:txBody>
      </p:sp>
      <p:sp>
        <p:nvSpPr>
          <p:cNvPr id="15" name="KSO_Img2"/>
          <p:cNvSpPr/>
          <p:nvPr/>
        </p:nvSpPr>
        <p:spPr>
          <a:xfrm>
            <a:off x="4430332" y="2558576"/>
            <a:ext cx="4744162" cy="4210015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  <a:gd name="connsiteX0-193" fmla="*/ 78583 w 1549961"/>
              <a:gd name="connsiteY0-194" fmla="*/ 328300 h 1453733"/>
              <a:gd name="connsiteX1-195" fmla="*/ 136248 w 1549961"/>
              <a:gd name="connsiteY1-196" fmla="*/ 1374507 h 1453733"/>
              <a:gd name="connsiteX2-197" fmla="*/ 1443658 w 1549961"/>
              <a:gd name="connsiteY2-198" fmla="*/ 1248895 h 1453733"/>
              <a:gd name="connsiteX3-199" fmla="*/ 1361343 w 1549961"/>
              <a:gd name="connsiteY3-200" fmla="*/ 205917 h 1453733"/>
              <a:gd name="connsiteX4-201" fmla="*/ 473998 w 1549961"/>
              <a:gd name="connsiteY4-202" fmla="*/ 7025 h 1453733"/>
              <a:gd name="connsiteX5-203" fmla="*/ 78583 w 1549961"/>
              <a:gd name="connsiteY5-204" fmla="*/ 328300 h 1453733"/>
              <a:gd name="connsiteX0-205" fmla="*/ 75965 w 1521825"/>
              <a:gd name="connsiteY0-206" fmla="*/ 328300 h 1506764"/>
              <a:gd name="connsiteX1-207" fmla="*/ 133630 w 1521825"/>
              <a:gd name="connsiteY1-208" fmla="*/ 1374507 h 1506764"/>
              <a:gd name="connsiteX2-209" fmla="*/ 1402248 w 1521825"/>
              <a:gd name="connsiteY2-210" fmla="*/ 1363543 h 1506764"/>
              <a:gd name="connsiteX3-211" fmla="*/ 1358725 w 1521825"/>
              <a:gd name="connsiteY3-212" fmla="*/ 205917 h 1506764"/>
              <a:gd name="connsiteX4-213" fmla="*/ 471380 w 1521825"/>
              <a:gd name="connsiteY4-214" fmla="*/ 7025 h 1506764"/>
              <a:gd name="connsiteX5-215" fmla="*/ 75965 w 1521825"/>
              <a:gd name="connsiteY5-216" fmla="*/ 328300 h 1506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825" h="1506764">
                <a:moveTo>
                  <a:pt x="75965" y="328300"/>
                </a:moveTo>
                <a:cubicBezTo>
                  <a:pt x="19673" y="556214"/>
                  <a:pt x="-87417" y="1201967"/>
                  <a:pt x="133630" y="1374507"/>
                </a:cubicBezTo>
                <a:cubicBezTo>
                  <a:pt x="354677" y="1547047"/>
                  <a:pt x="1198066" y="1558308"/>
                  <a:pt x="1402248" y="1363543"/>
                </a:cubicBezTo>
                <a:cubicBezTo>
                  <a:pt x="1606430" y="1168778"/>
                  <a:pt x="1520335" y="412895"/>
                  <a:pt x="1358725" y="205917"/>
                </a:cubicBezTo>
                <a:cubicBezTo>
                  <a:pt x="1197115" y="-1061"/>
                  <a:pt x="685173" y="-13372"/>
                  <a:pt x="471380" y="7025"/>
                </a:cubicBezTo>
                <a:cubicBezTo>
                  <a:pt x="257587" y="27422"/>
                  <a:pt x="132257" y="100386"/>
                  <a:pt x="75965" y="328300"/>
                </a:cubicBezTo>
                <a:close/>
              </a:path>
            </a:pathLst>
          </a:custGeom>
          <a:blipFill dpi="0" rotWithShape="1">
            <a:blip r:embed="rId10" cstate="print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5" b="1" dirty="0">
              <a:latin typeface="Bradley Hand ITC" panose="03070402050302030203" pitchFamily="66" charset="0"/>
            </a:endParaRPr>
          </a:p>
        </p:txBody>
      </p:sp>
      <p:sp>
        <p:nvSpPr>
          <p:cNvPr id="16" name="KSO_Img3"/>
          <p:cNvSpPr/>
          <p:nvPr/>
        </p:nvSpPr>
        <p:spPr>
          <a:xfrm rot="840000">
            <a:off x="9486859" y="3255779"/>
            <a:ext cx="2325162" cy="3512812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  <a:gd name="connsiteX0-193" fmla="*/ 78583 w 1549961"/>
              <a:gd name="connsiteY0-194" fmla="*/ 328300 h 1453733"/>
              <a:gd name="connsiteX1-195" fmla="*/ 136248 w 1549961"/>
              <a:gd name="connsiteY1-196" fmla="*/ 1374507 h 1453733"/>
              <a:gd name="connsiteX2-197" fmla="*/ 1443658 w 1549961"/>
              <a:gd name="connsiteY2-198" fmla="*/ 1248895 h 1453733"/>
              <a:gd name="connsiteX3-199" fmla="*/ 1361343 w 1549961"/>
              <a:gd name="connsiteY3-200" fmla="*/ 205917 h 1453733"/>
              <a:gd name="connsiteX4-201" fmla="*/ 473998 w 1549961"/>
              <a:gd name="connsiteY4-202" fmla="*/ 7025 h 1453733"/>
              <a:gd name="connsiteX5-203" fmla="*/ 78583 w 1549961"/>
              <a:gd name="connsiteY5-204" fmla="*/ 328300 h 1453733"/>
              <a:gd name="connsiteX0-205" fmla="*/ 75965 w 1521825"/>
              <a:gd name="connsiteY0-206" fmla="*/ 328300 h 1506764"/>
              <a:gd name="connsiteX1-207" fmla="*/ 133630 w 1521825"/>
              <a:gd name="connsiteY1-208" fmla="*/ 1374507 h 1506764"/>
              <a:gd name="connsiteX2-209" fmla="*/ 1402248 w 1521825"/>
              <a:gd name="connsiteY2-210" fmla="*/ 1363543 h 1506764"/>
              <a:gd name="connsiteX3-211" fmla="*/ 1358725 w 1521825"/>
              <a:gd name="connsiteY3-212" fmla="*/ 205917 h 1506764"/>
              <a:gd name="connsiteX4-213" fmla="*/ 471380 w 1521825"/>
              <a:gd name="connsiteY4-214" fmla="*/ 7025 h 1506764"/>
              <a:gd name="connsiteX5-215" fmla="*/ 75965 w 1521825"/>
              <a:gd name="connsiteY5-216" fmla="*/ 328300 h 1506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825" h="1506764">
                <a:moveTo>
                  <a:pt x="75965" y="328300"/>
                </a:moveTo>
                <a:cubicBezTo>
                  <a:pt x="19673" y="556214"/>
                  <a:pt x="-87417" y="1201967"/>
                  <a:pt x="133630" y="1374507"/>
                </a:cubicBezTo>
                <a:cubicBezTo>
                  <a:pt x="354677" y="1547047"/>
                  <a:pt x="1198066" y="1558308"/>
                  <a:pt x="1402248" y="1363543"/>
                </a:cubicBezTo>
                <a:cubicBezTo>
                  <a:pt x="1606430" y="1168778"/>
                  <a:pt x="1520335" y="412895"/>
                  <a:pt x="1358725" y="205917"/>
                </a:cubicBezTo>
                <a:cubicBezTo>
                  <a:pt x="1197115" y="-1061"/>
                  <a:pt x="685173" y="-13372"/>
                  <a:pt x="471380" y="7025"/>
                </a:cubicBezTo>
                <a:cubicBezTo>
                  <a:pt x="257587" y="27422"/>
                  <a:pt x="132257" y="100386"/>
                  <a:pt x="75965" y="328300"/>
                </a:cubicBezTo>
                <a:close/>
              </a:path>
            </a:pathLst>
          </a:custGeom>
          <a:blipFill dpi="0" rotWithShape="1">
            <a:blip r:embed="rId11" cstate="print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5" b="1" dirty="0">
              <a:latin typeface="Bradley Hand ITC" panose="03070402050302030203" pitchFamily="66" charset="0"/>
            </a:endParaRPr>
          </a:p>
        </p:txBody>
      </p:sp>
      <p:pic>
        <p:nvPicPr>
          <p:cNvPr id="17" name="淘宝网chenying0907出品 16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604" y="6273025"/>
            <a:ext cx="959484" cy="1465012"/>
          </a:xfrm>
          <a:prstGeom prst="rect">
            <a:avLst/>
          </a:prstGeom>
        </p:spPr>
      </p:pic>
      <p:pic>
        <p:nvPicPr>
          <p:cNvPr id="18" name="淘宝网chenying0907出品 17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349" y="6273025"/>
            <a:ext cx="959484" cy="1465012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1095" y="6273025"/>
            <a:ext cx="959484" cy="1465012"/>
          </a:xfrm>
          <a:prstGeom prst="rect">
            <a:avLst/>
          </a:prstGeom>
        </p:spPr>
      </p:pic>
      <p:pic>
        <p:nvPicPr>
          <p:cNvPr id="20" name="淘宝网chenying0907出品 19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9842" y="6273025"/>
            <a:ext cx="959484" cy="1465012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588" y="6273025"/>
            <a:ext cx="959484" cy="1465012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7334" y="6273025"/>
            <a:ext cx="959484" cy="1465012"/>
          </a:xfrm>
          <a:prstGeom prst="rect">
            <a:avLst/>
          </a:prstGeom>
        </p:spPr>
      </p:pic>
      <p:pic>
        <p:nvPicPr>
          <p:cNvPr id="23" name="淘宝网chenying0907出品 22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6079" y="6273025"/>
            <a:ext cx="959484" cy="1465012"/>
          </a:xfrm>
          <a:prstGeom prst="rect">
            <a:avLst/>
          </a:prstGeom>
        </p:spPr>
      </p:pic>
      <p:pic>
        <p:nvPicPr>
          <p:cNvPr id="24" name="淘宝网chenying0907出品 23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4825" y="6273025"/>
            <a:ext cx="959484" cy="1465012"/>
          </a:xfrm>
          <a:prstGeom prst="rect">
            <a:avLst/>
          </a:prstGeom>
        </p:spPr>
      </p:pic>
      <p:pic>
        <p:nvPicPr>
          <p:cNvPr id="25" name="淘宝网chenying0907出品 24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3572" y="6273025"/>
            <a:ext cx="959484" cy="1465012"/>
          </a:xfrm>
          <a:prstGeom prst="rect">
            <a:avLst/>
          </a:prstGeom>
        </p:spPr>
      </p:pic>
      <p:pic>
        <p:nvPicPr>
          <p:cNvPr id="26" name="淘宝网chenying0907出品 25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02312" y="6273025"/>
            <a:ext cx="959484" cy="1465012"/>
          </a:xfrm>
          <a:prstGeom prst="rect">
            <a:avLst/>
          </a:prstGeom>
        </p:spPr>
      </p:pic>
      <p:pic>
        <p:nvPicPr>
          <p:cNvPr id="32" name="淘宝网chenying0907出品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092" y="107503"/>
            <a:ext cx="1430486" cy="2292038"/>
          </a:xfrm>
          <a:prstGeom prst="rect">
            <a:avLst/>
          </a:prstGeom>
        </p:spPr>
      </p:pic>
      <p:sp>
        <p:nvSpPr>
          <p:cNvPr id="33" name="淘宝网Chenying0907出品 32"/>
          <p:cNvSpPr/>
          <p:nvPr/>
        </p:nvSpPr>
        <p:spPr>
          <a:xfrm rot="20162435">
            <a:off x="6732008" y="-284182"/>
            <a:ext cx="2330620" cy="711429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481300" h="1453074">
                <a:moveTo>
                  <a:pt x="78189" y="321819"/>
                </a:moveTo>
                <a:cubicBezTo>
                  <a:pt x="21897" y="549733"/>
                  <a:pt x="-90686" y="1226610"/>
                  <a:pt x="135854" y="1368026"/>
                </a:cubicBezTo>
                <a:cubicBezTo>
                  <a:pt x="362394" y="1509442"/>
                  <a:pt x="1393496" y="1494340"/>
                  <a:pt x="1437431" y="1170318"/>
                </a:cubicBezTo>
                <a:cubicBezTo>
                  <a:pt x="1481366" y="846296"/>
                  <a:pt x="1532167" y="467356"/>
                  <a:pt x="1371529" y="272394"/>
                </a:cubicBezTo>
                <a:cubicBezTo>
                  <a:pt x="1210891" y="77432"/>
                  <a:pt x="689161" y="-7693"/>
                  <a:pt x="473604" y="544"/>
                </a:cubicBezTo>
                <a:cubicBezTo>
                  <a:pt x="258047" y="8781"/>
                  <a:pt x="134481" y="93905"/>
                  <a:pt x="78189" y="321819"/>
                </a:cubicBezTo>
                <a:close/>
              </a:path>
            </a:pathLst>
          </a:custGeom>
          <a:solidFill>
            <a:srgbClr val="B5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5" b="1" dirty="0">
                <a:latin typeface="Bradley Hand ITC" panose="03070402050302030203" pitchFamily="66" charset="0"/>
              </a:rPr>
              <a:t>My  LOVE</a:t>
            </a:r>
            <a:endParaRPr lang="zh-CN" altLang="en-US" sz="2805" b="1" dirty="0">
              <a:latin typeface="Bradley Hand ITC" panose="03070402050302030203" pitchFamily="66" charset="0"/>
            </a:endParaRPr>
          </a:p>
        </p:txBody>
      </p:sp>
      <p:pic>
        <p:nvPicPr>
          <p:cNvPr id="8" name="淘宝网chenying0907出品 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956599" y="-592097"/>
            <a:ext cx="3588376" cy="2576453"/>
          </a:xfrm>
          <a:prstGeom prst="rect">
            <a:avLst/>
          </a:prstGeom>
        </p:spPr>
      </p:pic>
    </p:spTree>
  </p:cSld>
  <p:clrMapOvr>
    <a:masterClrMapping/>
  </p:clrMapOvr>
  <p:transition advTm="1628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3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宽屏</PresentationFormat>
  <Paragraphs>62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【梦轩】御心情咒</vt:lpstr>
      <vt:lpstr>Russel Write TT</vt:lpstr>
      <vt:lpstr>方正粗圆简体</vt:lpstr>
      <vt:lpstr>方正硬笔行书简体</vt:lpstr>
      <vt:lpstr>宋体</vt:lpstr>
      <vt:lpstr>微软雅黑</vt:lpstr>
      <vt:lpstr>Arial</vt:lpstr>
      <vt:lpstr>Bradley Hand ITC</vt:lpstr>
      <vt:lpstr>Calibri</vt:lpstr>
      <vt:lpstr>Calibri Light</vt:lpstr>
      <vt:lpstr>Curlz MT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2022-03-04T02:43:05Z</dcterms:created>
  <dcterms:modified xsi:type="dcterms:W3CDTF">2023-01-10T06:12:59Z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193E2CEE2F814180B254133167160034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