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6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354" r:id="rId3"/>
    <p:sldId id="348" r:id="rId4"/>
    <p:sldId id="349" r:id="rId5"/>
    <p:sldId id="322" r:id="rId6"/>
    <p:sldId id="270" r:id="rId7"/>
    <p:sldId id="323" r:id="rId8"/>
    <p:sldId id="324" r:id="rId9"/>
    <p:sldId id="350" r:id="rId10"/>
    <p:sldId id="273" r:id="rId11"/>
    <p:sldId id="326" r:id="rId12"/>
    <p:sldId id="355" r:id="rId13"/>
    <p:sldId id="327" r:id="rId14"/>
    <p:sldId id="351" r:id="rId15"/>
    <p:sldId id="329" r:id="rId16"/>
    <p:sldId id="330" r:id="rId17"/>
    <p:sldId id="331" r:id="rId18"/>
    <p:sldId id="333" r:id="rId19"/>
    <p:sldId id="334" r:id="rId20"/>
    <p:sldId id="335" r:id="rId21"/>
    <p:sldId id="352" r:id="rId22"/>
    <p:sldId id="338" r:id="rId23"/>
    <p:sldId id="337" r:id="rId24"/>
    <p:sldId id="314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orient="horz" pos="2931">
          <p15:clr>
            <a:srgbClr val="A4A3A4"/>
          </p15:clr>
        </p15:guide>
        <p15:guide id="3" orient="horz" pos="2908">
          <p15:clr>
            <a:srgbClr val="A4A3A4"/>
          </p15:clr>
        </p15:guide>
        <p15:guide id="4" pos="3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4BC"/>
    <a:srgbClr val="DFF2F8"/>
    <a:srgbClr val="57B38E"/>
    <a:srgbClr val="66B046"/>
    <a:srgbClr val="384C5B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0" y="-1062"/>
      </p:cViewPr>
      <p:guideLst>
        <p:guide orient="horz" pos="2174"/>
        <p:guide orient="horz" pos="2931"/>
        <p:guide orient="horz" pos="2908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957-46E4-82E6-ED9853D9E57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957-46E4-82E6-ED9853D9E57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957-46E4-82E6-ED9853D9E57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957-46E4-82E6-ED9853D9E571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57-46E4-82E6-ED9853D9E5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2"/>
        <c:holeSize val="75"/>
      </c:doughnutChart>
    </c:plotArea>
    <c:plotVisOnly val="1"/>
    <c:dispBlanksAs val="zero"/>
    <c:showDLblsOverMax val="0"/>
  </c:chart>
  <c:txPr>
    <a:bodyPr/>
    <a:lstStyle/>
    <a:p>
      <a:pPr>
        <a:defRPr lang="zh-CN" sz="1800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57B38E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687-4E0A-BD9C-D6F8068A175E}"/>
              </c:ext>
            </c:extLst>
          </c:dPt>
          <c:dPt>
            <c:idx val="1"/>
            <c:bubble3D val="0"/>
            <c:spPr>
              <a:solidFill>
                <a:srgbClr val="384C5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87-4E0A-BD9C-D6F8068A175E}"/>
              </c:ext>
            </c:extLst>
          </c:dPt>
          <c:dPt>
            <c:idx val="2"/>
            <c:bubble3D val="0"/>
            <c:spPr>
              <a:solidFill>
                <a:srgbClr val="76717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687-4E0A-BD9C-D6F8068A175E}"/>
              </c:ext>
            </c:extLst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87-4E0A-BD9C-D6F8068A175E}"/>
              </c:ext>
            </c:extLst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687-4E0A-BD9C-D6F8068A17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97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6A2-41B9-9995-F7ADA30FD6A6}"/>
              </c:ext>
            </c:extLst>
          </c:dPt>
          <c:dPt>
            <c:idx val="1"/>
            <c:bubble3D val="0"/>
            <c:spPr>
              <a:solidFill>
                <a:srgbClr val="384C5B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6A2-41B9-9995-F7ADA30FD6A6}"/>
              </c:ext>
            </c:extLst>
          </c:dPt>
          <c:dPt>
            <c:idx val="2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6A2-41B9-9995-F7ADA30FD6A6}"/>
              </c:ext>
            </c:extLst>
          </c:dPt>
          <c:dPt>
            <c:idx val="3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6A2-41B9-9995-F7ADA30FD6A6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A2-41B9-9995-F7ADA30FD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0"/>
        <c:holeSize val="7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94360-8CF6-40BA-85D9-860A40FB223A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17AE0-B1CF-41A0-A58E-34BA51003D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13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6DD93-38E7-4CB5-BAEB-9A112B3F876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6D80A-9C4E-4C5F-A6C1-7C5B99C315CB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20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80723-9F1B-4347-9D80-43E962B2602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892A9086-0BB6-4955-A995-C876A5F12EEB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17AE0-B1CF-41A0-A58E-34BA51003D2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t>2023-01-10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 rot="5400000">
            <a:off x="2666998" y="-2667000"/>
            <a:ext cx="6858000" cy="1219200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270561" y="6634096"/>
            <a:ext cx="1224136" cy="1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http://www.2Ppt.com/xiazai/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 rot="5400000">
            <a:off x="3364453" y="-1633731"/>
            <a:ext cx="5513294" cy="1013908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4249271" y="4317016"/>
            <a:ext cx="4132514" cy="254779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4437529" y="0"/>
            <a:ext cx="3944256" cy="2245659"/>
          </a:xfrm>
          <a:prstGeom prst="rect">
            <a:avLst/>
          </a:prstGeom>
        </p:spPr>
      </p:pic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1474010" y="2512641"/>
            <a:ext cx="9207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800" cap="all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清新文</a:t>
            </a:r>
            <a:r>
              <a:rPr lang="zh-CN" altLang="en-US" sz="4800" cap="all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艺</a:t>
            </a:r>
            <a:r>
              <a:rPr lang="zh-CN" altLang="en-US" sz="4800" cap="all" dirty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个人竞</a:t>
            </a:r>
            <a:r>
              <a:rPr lang="zh-CN" altLang="en-US" sz="4800" cap="all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聘</a:t>
            </a:r>
            <a:r>
              <a:rPr lang="en-US" altLang="zh-CN" sz="4800" cap="all" dirty="0" smtClean="0">
                <a:solidFill>
                  <a:schemeClr val="bg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  <a:cs typeface="+mn-ea"/>
                <a:sym typeface="+mn-lt"/>
              </a:rPr>
              <a:t>PPT</a:t>
            </a:r>
            <a:endParaRPr lang="zh-CN" altLang="en-US" sz="4800" cap="all" dirty="0">
              <a:solidFill>
                <a:schemeClr val="bg1"/>
              </a:solidFill>
              <a:latin typeface="方正正黑简体" panose="02000000000000000000" pitchFamily="2" charset="-122"/>
              <a:ea typeface="方正正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739989" y="3496035"/>
            <a:ext cx="5037918" cy="559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035" dirty="0">
                <a:solidFill>
                  <a:schemeClr val="bg1"/>
                </a:solidFill>
                <a:cs typeface="+mn-ea"/>
                <a:sym typeface="+mn-lt"/>
              </a:rPr>
              <a:t>MY JOB MAKING RESUME</a:t>
            </a:r>
            <a:endParaRPr lang="zh-CN" altLang="en-US" sz="30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3256" y="4116961"/>
            <a:ext cx="21242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smtClean="0">
                <a:solidFill>
                  <a:schemeClr val="bg1"/>
                </a:solidFill>
                <a:cs typeface="+mn-ea"/>
                <a:sym typeface="+mn-lt"/>
              </a:rPr>
              <a:t>竞选人：</a:t>
            </a:r>
            <a:r>
              <a:rPr lang="en-US" altLang="zh-CN" sz="200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42"/>
          <p:cNvGrpSpPr/>
          <p:nvPr/>
        </p:nvGrpSpPr>
        <p:grpSpPr bwMode="auto">
          <a:xfrm>
            <a:off x="4681538" y="2305050"/>
            <a:ext cx="2828925" cy="2830513"/>
            <a:chOff x="0" y="0"/>
            <a:chExt cx="5874978" cy="5874978"/>
          </a:xfrm>
        </p:grpSpPr>
        <p:sp>
          <p:nvSpPr>
            <p:cNvPr id="43042" name="Shape 40"/>
            <p:cNvSpPr/>
            <p:nvPr/>
          </p:nvSpPr>
          <p:spPr bwMode="auto">
            <a:xfrm>
              <a:off x="0" y="0"/>
              <a:ext cx="5874979" cy="5874979"/>
            </a:xfrm>
            <a:custGeom>
              <a:avLst/>
              <a:gdLst>
                <a:gd name="T0" fmla="*/ 876959808 w 19679"/>
                <a:gd name="T1" fmla="*/ 876959808 h 19679"/>
                <a:gd name="T2" fmla="*/ 876959808 w 19679"/>
                <a:gd name="T3" fmla="*/ 876959808 h 19679"/>
                <a:gd name="T4" fmla="*/ 876959808 w 19679"/>
                <a:gd name="T5" fmla="*/ 876959808 h 19679"/>
                <a:gd name="T6" fmla="*/ 876959808 w 19679"/>
                <a:gd name="T7" fmla="*/ 876959808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chemeClr val="accent1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043" name="Shape 41"/>
            <p:cNvSpPr/>
            <p:nvPr/>
          </p:nvSpPr>
          <p:spPr bwMode="auto">
            <a:xfrm>
              <a:off x="1206556" y="1195209"/>
              <a:ext cx="3473214" cy="3473214"/>
            </a:xfrm>
            <a:custGeom>
              <a:avLst/>
              <a:gdLst>
                <a:gd name="T0" fmla="*/ 306499708 w 19679"/>
                <a:gd name="T1" fmla="*/ 306499708 h 19679"/>
                <a:gd name="T2" fmla="*/ 306499708 w 19679"/>
                <a:gd name="T3" fmla="*/ 306499708 h 19679"/>
                <a:gd name="T4" fmla="*/ 306499708 w 19679"/>
                <a:gd name="T5" fmla="*/ 306499708 h 19679"/>
                <a:gd name="T6" fmla="*/ 306499708 w 19679"/>
                <a:gd name="T7" fmla="*/ 306499708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1" name="Shape 44"/>
          <p:cNvSpPr>
            <a:spLocks noChangeArrowheads="1"/>
          </p:cNvSpPr>
          <p:nvPr/>
        </p:nvSpPr>
        <p:spPr bwMode="auto">
          <a:xfrm>
            <a:off x="1500188" y="2300288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2" name="Shape 46"/>
          <p:cNvSpPr>
            <a:spLocks noChangeArrowheads="1"/>
          </p:cNvSpPr>
          <p:nvPr/>
        </p:nvSpPr>
        <p:spPr bwMode="auto">
          <a:xfrm>
            <a:off x="1500188" y="3922713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3" name="Shape 47"/>
          <p:cNvSpPr>
            <a:spLocks noChangeArrowheads="1"/>
          </p:cNvSpPr>
          <p:nvPr/>
        </p:nvSpPr>
        <p:spPr bwMode="auto">
          <a:xfrm>
            <a:off x="7732713" y="2300288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84" name="Shape 48"/>
          <p:cNvSpPr>
            <a:spLocks noChangeArrowheads="1"/>
          </p:cNvSpPr>
          <p:nvPr/>
        </p:nvSpPr>
        <p:spPr bwMode="auto">
          <a:xfrm>
            <a:off x="7732713" y="3922713"/>
            <a:ext cx="2959100" cy="1217612"/>
          </a:xfrm>
          <a:prstGeom prst="rect">
            <a:avLst/>
          </a:prstGeom>
          <a:noFill/>
          <a:ln w="3175">
            <a:solidFill>
              <a:schemeClr val="accent1"/>
            </a:solidFill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85" name="Group 51"/>
          <p:cNvGrpSpPr/>
          <p:nvPr/>
        </p:nvGrpSpPr>
        <p:grpSpPr bwMode="auto">
          <a:xfrm>
            <a:off x="4159250" y="2916238"/>
            <a:ext cx="612775" cy="612775"/>
            <a:chOff x="0" y="0"/>
            <a:chExt cx="1270000" cy="1270000"/>
          </a:xfrm>
        </p:grpSpPr>
        <p:sp>
          <p:nvSpPr>
            <p:cNvPr id="43040" name="Shape 49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041" name="Shape 50"/>
            <p:cNvSpPr/>
            <p:nvPr/>
          </p:nvSpPr>
          <p:spPr bwMode="auto">
            <a:xfrm>
              <a:off x="288720" y="393525"/>
              <a:ext cx="549444" cy="482950"/>
            </a:xfrm>
            <a:custGeom>
              <a:avLst/>
              <a:gdLst>
                <a:gd name="T0" fmla="*/ 6988165 w 21600"/>
                <a:gd name="T1" fmla="*/ 5399090 h 21600"/>
                <a:gd name="T2" fmla="*/ 6988165 w 21600"/>
                <a:gd name="T3" fmla="*/ 5399090 h 21600"/>
                <a:gd name="T4" fmla="*/ 6988165 w 21600"/>
                <a:gd name="T5" fmla="*/ 5399090 h 21600"/>
                <a:gd name="T6" fmla="*/ 6988165 w 21600"/>
                <a:gd name="T7" fmla="*/ 539909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8" name="Group 54"/>
          <p:cNvGrpSpPr/>
          <p:nvPr/>
        </p:nvGrpSpPr>
        <p:grpSpPr bwMode="auto">
          <a:xfrm>
            <a:off x="4159250" y="3916363"/>
            <a:ext cx="612775" cy="612775"/>
            <a:chOff x="0" y="0"/>
            <a:chExt cx="1270000" cy="1270000"/>
          </a:xfrm>
        </p:grpSpPr>
        <p:sp>
          <p:nvSpPr>
            <p:cNvPr id="43038" name="Shape 52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039" name="Shape 53"/>
            <p:cNvSpPr/>
            <p:nvPr/>
          </p:nvSpPr>
          <p:spPr bwMode="auto">
            <a:xfrm rot="10800000" flipH="1">
              <a:off x="284042" y="399488"/>
              <a:ext cx="549444" cy="482951"/>
            </a:xfrm>
            <a:custGeom>
              <a:avLst/>
              <a:gdLst>
                <a:gd name="T0" fmla="*/ 6988165 w 21600"/>
                <a:gd name="T1" fmla="*/ 5399124 h 21600"/>
                <a:gd name="T2" fmla="*/ 6988165 w 21600"/>
                <a:gd name="T3" fmla="*/ 5399124 h 21600"/>
                <a:gd name="T4" fmla="*/ 6988165 w 21600"/>
                <a:gd name="T5" fmla="*/ 5399124 h 21600"/>
                <a:gd name="T6" fmla="*/ 6988165 w 21600"/>
                <a:gd name="T7" fmla="*/ 539912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8071" y="8035"/>
                  </a:moveTo>
                  <a:lnTo>
                    <a:pt x="11327" y="9235"/>
                  </a:lnTo>
                  <a:lnTo>
                    <a:pt x="14583" y="4904"/>
                  </a:lnTo>
                  <a:lnTo>
                    <a:pt x="15088" y="4330"/>
                  </a:lnTo>
                  <a:lnTo>
                    <a:pt x="17289" y="6157"/>
                  </a:lnTo>
                  <a:lnTo>
                    <a:pt x="17289" y="3078"/>
                  </a:lnTo>
                  <a:lnTo>
                    <a:pt x="17289" y="0"/>
                  </a:lnTo>
                  <a:lnTo>
                    <a:pt x="14583" y="626"/>
                  </a:lnTo>
                  <a:lnTo>
                    <a:pt x="11878" y="1200"/>
                  </a:lnTo>
                  <a:lnTo>
                    <a:pt x="14033" y="3704"/>
                  </a:lnTo>
                  <a:lnTo>
                    <a:pt x="10777" y="7409"/>
                  </a:lnTo>
                  <a:lnTo>
                    <a:pt x="7567" y="6157"/>
                  </a:lnTo>
                  <a:lnTo>
                    <a:pt x="5411" y="10487"/>
                  </a:lnTo>
                  <a:lnTo>
                    <a:pt x="2155" y="9235"/>
                  </a:lnTo>
                  <a:lnTo>
                    <a:pt x="550" y="14817"/>
                  </a:lnTo>
                  <a:lnTo>
                    <a:pt x="0" y="16017"/>
                  </a:lnTo>
                  <a:lnTo>
                    <a:pt x="1055" y="16643"/>
                  </a:lnTo>
                  <a:lnTo>
                    <a:pt x="2706" y="11113"/>
                  </a:lnTo>
                  <a:lnTo>
                    <a:pt x="5916" y="12313"/>
                  </a:lnTo>
                  <a:lnTo>
                    <a:pt x="8071" y="8035"/>
                  </a:lnTo>
                  <a:close/>
                  <a:moveTo>
                    <a:pt x="6466" y="21600"/>
                  </a:moveTo>
                  <a:lnTo>
                    <a:pt x="6466" y="16643"/>
                  </a:lnTo>
                  <a:lnTo>
                    <a:pt x="3761" y="16643"/>
                  </a:lnTo>
                  <a:lnTo>
                    <a:pt x="3761" y="21600"/>
                  </a:lnTo>
                  <a:lnTo>
                    <a:pt x="6466" y="21600"/>
                  </a:lnTo>
                  <a:close/>
                  <a:moveTo>
                    <a:pt x="10227" y="21600"/>
                  </a:moveTo>
                  <a:lnTo>
                    <a:pt x="7567" y="21600"/>
                  </a:lnTo>
                  <a:lnTo>
                    <a:pt x="7567" y="14817"/>
                  </a:lnTo>
                  <a:lnTo>
                    <a:pt x="10227" y="14817"/>
                  </a:lnTo>
                  <a:lnTo>
                    <a:pt x="10227" y="21600"/>
                  </a:lnTo>
                  <a:close/>
                  <a:moveTo>
                    <a:pt x="14033" y="21600"/>
                  </a:moveTo>
                  <a:lnTo>
                    <a:pt x="11327" y="21600"/>
                  </a:lnTo>
                  <a:lnTo>
                    <a:pt x="11327" y="12313"/>
                  </a:lnTo>
                  <a:lnTo>
                    <a:pt x="14033" y="12313"/>
                  </a:lnTo>
                  <a:lnTo>
                    <a:pt x="14033" y="21600"/>
                  </a:lnTo>
                  <a:close/>
                  <a:moveTo>
                    <a:pt x="17794" y="21600"/>
                  </a:moveTo>
                  <a:lnTo>
                    <a:pt x="15088" y="21600"/>
                  </a:lnTo>
                  <a:lnTo>
                    <a:pt x="15088" y="9861"/>
                  </a:lnTo>
                  <a:lnTo>
                    <a:pt x="17794" y="9861"/>
                  </a:lnTo>
                  <a:lnTo>
                    <a:pt x="17794" y="21600"/>
                  </a:lnTo>
                  <a:close/>
                  <a:moveTo>
                    <a:pt x="18894" y="6783"/>
                  </a:moveTo>
                  <a:lnTo>
                    <a:pt x="18894" y="21600"/>
                  </a:lnTo>
                  <a:lnTo>
                    <a:pt x="21600" y="21600"/>
                  </a:lnTo>
                  <a:lnTo>
                    <a:pt x="21600" y="6783"/>
                  </a:lnTo>
                  <a:lnTo>
                    <a:pt x="18894" y="67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1" name="Group 60"/>
          <p:cNvGrpSpPr/>
          <p:nvPr/>
        </p:nvGrpSpPr>
        <p:grpSpPr bwMode="auto">
          <a:xfrm>
            <a:off x="7419975" y="3916363"/>
            <a:ext cx="612775" cy="612775"/>
            <a:chOff x="0" y="0"/>
            <a:chExt cx="1270000" cy="1270000"/>
          </a:xfrm>
        </p:grpSpPr>
        <p:sp>
          <p:nvSpPr>
            <p:cNvPr id="43036" name="Shape 58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037" name="Shape 59"/>
            <p:cNvSpPr/>
            <p:nvPr/>
          </p:nvSpPr>
          <p:spPr bwMode="auto">
            <a:xfrm>
              <a:off x="373502" y="356064"/>
              <a:ext cx="522995" cy="557872"/>
            </a:xfrm>
            <a:custGeom>
              <a:avLst/>
              <a:gdLst>
                <a:gd name="T0" fmla="*/ 6465378 w 21153"/>
                <a:gd name="T1" fmla="*/ 7319407 h 21260"/>
                <a:gd name="T2" fmla="*/ 6465378 w 21153"/>
                <a:gd name="T3" fmla="*/ 7319407 h 21260"/>
                <a:gd name="T4" fmla="*/ 6465378 w 21153"/>
                <a:gd name="T5" fmla="*/ 7319407 h 21260"/>
                <a:gd name="T6" fmla="*/ 6465378 w 21153"/>
                <a:gd name="T7" fmla="*/ 7319407 h 2126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53" h="21260" extrusionOk="0">
                  <a:moveTo>
                    <a:pt x="11752" y="11733"/>
                  </a:moveTo>
                  <a:lnTo>
                    <a:pt x="9401" y="11733"/>
                  </a:lnTo>
                  <a:lnTo>
                    <a:pt x="9401" y="5975"/>
                  </a:lnTo>
                  <a:lnTo>
                    <a:pt x="11752" y="5975"/>
                  </a:lnTo>
                  <a:cubicBezTo>
                    <a:pt x="11752" y="5975"/>
                    <a:pt x="11752" y="11733"/>
                    <a:pt x="11752" y="11733"/>
                  </a:cubicBezTo>
                  <a:close/>
                  <a:moveTo>
                    <a:pt x="11752" y="15276"/>
                  </a:moveTo>
                  <a:lnTo>
                    <a:pt x="9401" y="15276"/>
                  </a:lnTo>
                  <a:lnTo>
                    <a:pt x="9401" y="12951"/>
                  </a:lnTo>
                  <a:lnTo>
                    <a:pt x="11752" y="12951"/>
                  </a:lnTo>
                  <a:cubicBezTo>
                    <a:pt x="11752" y="12951"/>
                    <a:pt x="11752" y="15276"/>
                    <a:pt x="11752" y="15276"/>
                  </a:cubicBezTo>
                  <a:close/>
                  <a:moveTo>
                    <a:pt x="20789" y="13227"/>
                  </a:moveTo>
                  <a:lnTo>
                    <a:pt x="18761" y="11523"/>
                  </a:lnTo>
                  <a:cubicBezTo>
                    <a:pt x="18172" y="11029"/>
                    <a:pt x="18172" y="10223"/>
                    <a:pt x="18761" y="9729"/>
                  </a:cubicBezTo>
                  <a:lnTo>
                    <a:pt x="20789" y="8025"/>
                  </a:lnTo>
                  <a:cubicBezTo>
                    <a:pt x="21376" y="7532"/>
                    <a:pt x="21220" y="7072"/>
                    <a:pt x="20441" y="7001"/>
                  </a:cubicBezTo>
                  <a:lnTo>
                    <a:pt x="17751" y="6761"/>
                  </a:lnTo>
                  <a:cubicBezTo>
                    <a:pt x="16971" y="6692"/>
                    <a:pt x="16552" y="6061"/>
                    <a:pt x="16819" y="5360"/>
                  </a:cubicBezTo>
                  <a:lnTo>
                    <a:pt x="18247" y="1615"/>
                  </a:lnTo>
                  <a:cubicBezTo>
                    <a:pt x="18515" y="912"/>
                    <a:pt x="18188" y="656"/>
                    <a:pt x="17520" y="1047"/>
                  </a:cubicBezTo>
                  <a:lnTo>
                    <a:pt x="14346" y="2896"/>
                  </a:lnTo>
                  <a:cubicBezTo>
                    <a:pt x="13678" y="3285"/>
                    <a:pt x="12815" y="3072"/>
                    <a:pt x="12430" y="2423"/>
                  </a:cubicBezTo>
                  <a:lnTo>
                    <a:pt x="11279" y="489"/>
                  </a:lnTo>
                  <a:cubicBezTo>
                    <a:pt x="10893" y="-160"/>
                    <a:pt x="10255" y="-164"/>
                    <a:pt x="9860" y="481"/>
                  </a:cubicBezTo>
                  <a:lnTo>
                    <a:pt x="8793" y="2232"/>
                  </a:lnTo>
                  <a:cubicBezTo>
                    <a:pt x="8398" y="2877"/>
                    <a:pt x="7493" y="3153"/>
                    <a:pt x="6781" y="2844"/>
                  </a:cubicBezTo>
                  <a:lnTo>
                    <a:pt x="4900" y="2031"/>
                  </a:lnTo>
                  <a:cubicBezTo>
                    <a:pt x="4188" y="1723"/>
                    <a:pt x="3639" y="2080"/>
                    <a:pt x="3682" y="2825"/>
                  </a:cubicBezTo>
                  <a:lnTo>
                    <a:pt x="3784" y="4615"/>
                  </a:lnTo>
                  <a:cubicBezTo>
                    <a:pt x="3826" y="5360"/>
                    <a:pt x="3242" y="6128"/>
                    <a:pt x="2486" y="6320"/>
                  </a:cubicBezTo>
                  <a:lnTo>
                    <a:pt x="670" y="6780"/>
                  </a:lnTo>
                  <a:cubicBezTo>
                    <a:pt x="-85" y="6972"/>
                    <a:pt x="-224" y="7532"/>
                    <a:pt x="365" y="8025"/>
                  </a:cubicBezTo>
                  <a:lnTo>
                    <a:pt x="2394" y="9729"/>
                  </a:lnTo>
                  <a:cubicBezTo>
                    <a:pt x="2981" y="10223"/>
                    <a:pt x="2981" y="11029"/>
                    <a:pt x="2394" y="11523"/>
                  </a:cubicBezTo>
                  <a:lnTo>
                    <a:pt x="365" y="13225"/>
                  </a:lnTo>
                  <a:cubicBezTo>
                    <a:pt x="-224" y="13720"/>
                    <a:pt x="-68" y="14196"/>
                    <a:pt x="709" y="14285"/>
                  </a:cubicBezTo>
                  <a:lnTo>
                    <a:pt x="3171" y="14567"/>
                  </a:lnTo>
                  <a:cubicBezTo>
                    <a:pt x="3948" y="14656"/>
                    <a:pt x="4381" y="15309"/>
                    <a:pt x="4133" y="16017"/>
                  </a:cubicBezTo>
                  <a:lnTo>
                    <a:pt x="2869" y="19625"/>
                  </a:lnTo>
                  <a:cubicBezTo>
                    <a:pt x="2622" y="20333"/>
                    <a:pt x="2976" y="20609"/>
                    <a:pt x="3655" y="20240"/>
                  </a:cubicBezTo>
                  <a:lnTo>
                    <a:pt x="6549" y="18661"/>
                  </a:lnTo>
                  <a:cubicBezTo>
                    <a:pt x="7229" y="18291"/>
                    <a:pt x="8143" y="18495"/>
                    <a:pt x="8581" y="19113"/>
                  </a:cubicBezTo>
                  <a:lnTo>
                    <a:pt x="9782" y="20816"/>
                  </a:lnTo>
                  <a:cubicBezTo>
                    <a:pt x="10219" y="21436"/>
                    <a:pt x="10875" y="21403"/>
                    <a:pt x="11240" y="20741"/>
                  </a:cubicBezTo>
                  <a:lnTo>
                    <a:pt x="12297" y="18823"/>
                  </a:lnTo>
                  <a:cubicBezTo>
                    <a:pt x="12660" y="18160"/>
                    <a:pt x="13532" y="17891"/>
                    <a:pt x="14234" y="18221"/>
                  </a:cubicBezTo>
                  <a:lnTo>
                    <a:pt x="16272" y="19181"/>
                  </a:lnTo>
                  <a:cubicBezTo>
                    <a:pt x="16974" y="19511"/>
                    <a:pt x="17514" y="19172"/>
                    <a:pt x="17472" y="18427"/>
                  </a:cubicBezTo>
                  <a:lnTo>
                    <a:pt x="17370" y="16637"/>
                  </a:lnTo>
                  <a:cubicBezTo>
                    <a:pt x="17327" y="15891"/>
                    <a:pt x="17912" y="15124"/>
                    <a:pt x="18668" y="14932"/>
                  </a:cubicBezTo>
                  <a:lnTo>
                    <a:pt x="20482" y="14472"/>
                  </a:lnTo>
                  <a:cubicBezTo>
                    <a:pt x="21239" y="14280"/>
                    <a:pt x="21376" y="13720"/>
                    <a:pt x="20789" y="1322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94" name="Group 63"/>
          <p:cNvGrpSpPr/>
          <p:nvPr/>
        </p:nvGrpSpPr>
        <p:grpSpPr bwMode="auto">
          <a:xfrm>
            <a:off x="7419975" y="2909888"/>
            <a:ext cx="612775" cy="611187"/>
            <a:chOff x="0" y="0"/>
            <a:chExt cx="1270000" cy="1270000"/>
          </a:xfrm>
        </p:grpSpPr>
        <p:sp>
          <p:nvSpPr>
            <p:cNvPr id="43034" name="Shape 61"/>
            <p:cNvSpPr/>
            <p:nvPr/>
          </p:nvSpPr>
          <p:spPr bwMode="auto">
            <a:xfrm>
              <a:off x="0" y="0"/>
              <a:ext cx="1270000" cy="1270000"/>
            </a:xfrm>
            <a:custGeom>
              <a:avLst/>
              <a:gdLst>
                <a:gd name="T0" fmla="*/ 40980233 w 19679"/>
                <a:gd name="T1" fmla="*/ 40980233 h 19679"/>
                <a:gd name="T2" fmla="*/ 40980233 w 19679"/>
                <a:gd name="T3" fmla="*/ 40980233 h 19679"/>
                <a:gd name="T4" fmla="*/ 40980233 w 19679"/>
                <a:gd name="T5" fmla="*/ 40980233 h 19679"/>
                <a:gd name="T6" fmla="*/ 40980233 w 19679"/>
                <a:gd name="T7" fmla="*/ 40980233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035" name="Shape 62"/>
            <p:cNvSpPr/>
            <p:nvPr/>
          </p:nvSpPr>
          <p:spPr bwMode="auto">
            <a:xfrm>
              <a:off x="426212" y="356064"/>
              <a:ext cx="444025" cy="557872"/>
            </a:xfrm>
            <a:custGeom>
              <a:avLst/>
              <a:gdLst>
                <a:gd name="T0" fmla="*/ 4690903 w 21015"/>
                <a:gd name="T1" fmla="*/ 7384709 h 21072"/>
                <a:gd name="T2" fmla="*/ 4690903 w 21015"/>
                <a:gd name="T3" fmla="*/ 7384709 h 21072"/>
                <a:gd name="T4" fmla="*/ 4690903 w 21015"/>
                <a:gd name="T5" fmla="*/ 7384709 h 21072"/>
                <a:gd name="T6" fmla="*/ 4690903 w 21015"/>
                <a:gd name="T7" fmla="*/ 7384709 h 21072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015" h="21072" extrusionOk="0">
                  <a:moveTo>
                    <a:pt x="17468" y="6506"/>
                  </a:moveTo>
                  <a:cubicBezTo>
                    <a:pt x="16410" y="7763"/>
                    <a:pt x="15333" y="6878"/>
                    <a:pt x="13824" y="5996"/>
                  </a:cubicBezTo>
                  <a:cubicBezTo>
                    <a:pt x="12317" y="5116"/>
                    <a:pt x="10950" y="4575"/>
                    <a:pt x="12006" y="3318"/>
                  </a:cubicBezTo>
                  <a:cubicBezTo>
                    <a:pt x="13062" y="2059"/>
                    <a:pt x="15140" y="1754"/>
                    <a:pt x="16648" y="2634"/>
                  </a:cubicBezTo>
                  <a:cubicBezTo>
                    <a:pt x="18155" y="3515"/>
                    <a:pt x="18522" y="5248"/>
                    <a:pt x="17468" y="6506"/>
                  </a:cubicBezTo>
                  <a:close/>
                  <a:moveTo>
                    <a:pt x="20868" y="4865"/>
                  </a:moveTo>
                  <a:cubicBezTo>
                    <a:pt x="20191" y="1663"/>
                    <a:pt x="16530" y="-474"/>
                    <a:pt x="12691" y="90"/>
                  </a:cubicBezTo>
                  <a:cubicBezTo>
                    <a:pt x="8853" y="655"/>
                    <a:pt x="5613" y="3118"/>
                    <a:pt x="6290" y="6320"/>
                  </a:cubicBezTo>
                  <a:cubicBezTo>
                    <a:pt x="6436" y="7009"/>
                    <a:pt x="6840" y="8088"/>
                    <a:pt x="7318" y="8862"/>
                  </a:cubicBezTo>
                  <a:lnTo>
                    <a:pt x="346" y="17166"/>
                  </a:lnTo>
                  <a:cubicBezTo>
                    <a:pt x="90" y="17473"/>
                    <a:pt x="-56" y="18024"/>
                    <a:pt x="20" y="18392"/>
                  </a:cubicBezTo>
                  <a:lnTo>
                    <a:pt x="470" y="20511"/>
                  </a:lnTo>
                  <a:cubicBezTo>
                    <a:pt x="547" y="20879"/>
                    <a:pt x="971" y="21126"/>
                    <a:pt x="1412" y="21061"/>
                  </a:cubicBezTo>
                  <a:lnTo>
                    <a:pt x="3454" y="20761"/>
                  </a:lnTo>
                  <a:cubicBezTo>
                    <a:pt x="3895" y="20696"/>
                    <a:pt x="4457" y="20387"/>
                    <a:pt x="4700" y="20072"/>
                  </a:cubicBezTo>
                  <a:lnTo>
                    <a:pt x="7456" y="16513"/>
                  </a:lnTo>
                  <a:lnTo>
                    <a:pt x="7480" y="16490"/>
                  </a:lnTo>
                  <a:lnTo>
                    <a:pt x="9346" y="16216"/>
                  </a:lnTo>
                  <a:lnTo>
                    <a:pt x="12566" y="12046"/>
                  </a:lnTo>
                  <a:cubicBezTo>
                    <a:pt x="13623" y="12195"/>
                    <a:pt x="15142" y="12146"/>
                    <a:pt x="16039" y="12013"/>
                  </a:cubicBezTo>
                  <a:cubicBezTo>
                    <a:pt x="19878" y="11449"/>
                    <a:pt x="21544" y="8068"/>
                    <a:pt x="20868" y="48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102600" y="2547938"/>
            <a:ext cx="240506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102600" y="4149725"/>
            <a:ext cx="240506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660525" y="2530475"/>
            <a:ext cx="240506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660525" y="4133850"/>
            <a:ext cx="2405063" cy="8617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minconsectetur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dem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" name="TextBox 6"/>
          <p:cNvSpPr txBox="1"/>
          <p:nvPr/>
        </p:nvSpPr>
        <p:spPr>
          <a:xfrm>
            <a:off x="1761897" y="20055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解决问题能力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8" name="TextBox 6"/>
          <p:cNvSpPr txBox="1"/>
          <p:nvPr/>
        </p:nvSpPr>
        <p:spPr>
          <a:xfrm>
            <a:off x="5514085" y="3179743"/>
            <a:ext cx="1261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解决问</a:t>
            </a:r>
            <a:endParaRPr lang="en-US" altLang="zh-CN" sz="28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  <a:p>
            <a:pPr algn="ctr"/>
            <a:r>
              <a:rPr lang="zh-CN" altLang="en-US" sz="2800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题能力</a:t>
            </a:r>
            <a:endParaRPr lang="en-US" sz="2800" dirty="0">
              <a:solidFill>
                <a:schemeClr val="bg1">
                  <a:lumMod val="9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456665" y="2178606"/>
            <a:ext cx="1176321" cy="369332"/>
            <a:chOff x="2456665" y="2178606"/>
            <a:chExt cx="1176321" cy="369332"/>
          </a:xfrm>
        </p:grpSpPr>
        <p:sp>
          <p:nvSpPr>
            <p:cNvPr id="3" name="矩形 2"/>
            <p:cNvSpPr/>
            <p:nvPr/>
          </p:nvSpPr>
          <p:spPr>
            <a:xfrm>
              <a:off x="2456665" y="2190978"/>
              <a:ext cx="1176321" cy="328384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0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cs typeface="+mn-ea"/>
                  <a:sym typeface="+mn-lt"/>
                </a:rPr>
                <a:t>发现问题</a:t>
              </a:r>
              <a:endParaRPr lang="en-US" dirty="0">
                <a:solidFill>
                  <a:srgbClr val="0D0D0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716970" y="2178606"/>
            <a:ext cx="1176321" cy="369332"/>
            <a:chOff x="2456665" y="2178606"/>
            <a:chExt cx="1176321" cy="369332"/>
          </a:xfrm>
        </p:grpSpPr>
        <p:sp>
          <p:nvSpPr>
            <p:cNvPr id="42" name="矩形 41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TextBox 6"/>
            <p:cNvSpPr txBox="1"/>
            <p:nvPr/>
          </p:nvSpPr>
          <p:spPr>
            <a:xfrm>
              <a:off x="2456837" y="2178606"/>
              <a:ext cx="1107997" cy="369332"/>
            </a:xfrm>
            <a:prstGeom prst="rect">
              <a:avLst/>
            </a:prstGeom>
            <a:solidFill>
              <a:srgbClr val="DFF2F8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cs typeface="+mn-ea"/>
                  <a:sym typeface="+mn-lt"/>
                </a:rPr>
                <a:t>提出假设</a:t>
              </a:r>
              <a:endParaRPr lang="en-US" dirty="0">
                <a:solidFill>
                  <a:srgbClr val="0D0D0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2456665" y="3746778"/>
            <a:ext cx="1176321" cy="369332"/>
            <a:chOff x="2456665" y="2178606"/>
            <a:chExt cx="1176321" cy="369332"/>
          </a:xfrm>
        </p:grpSpPr>
        <p:sp>
          <p:nvSpPr>
            <p:cNvPr id="45" name="矩形 44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cs typeface="+mn-ea"/>
                  <a:sym typeface="+mn-lt"/>
                </a:rPr>
                <a:t>分析问题</a:t>
              </a:r>
              <a:endParaRPr lang="en-US" dirty="0">
                <a:solidFill>
                  <a:srgbClr val="0D0D0D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8809847" y="3746778"/>
            <a:ext cx="1176321" cy="369332"/>
            <a:chOff x="2456665" y="2178606"/>
            <a:chExt cx="1176321" cy="369332"/>
          </a:xfrm>
        </p:grpSpPr>
        <p:sp>
          <p:nvSpPr>
            <p:cNvPr id="48" name="矩形 47"/>
            <p:cNvSpPr/>
            <p:nvPr/>
          </p:nvSpPr>
          <p:spPr>
            <a:xfrm>
              <a:off x="2456665" y="2190978"/>
              <a:ext cx="1176321" cy="212271"/>
            </a:xfrm>
            <a:prstGeom prst="rect">
              <a:avLst/>
            </a:prstGeom>
            <a:solidFill>
              <a:srgbClr val="DF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9" name="TextBox 6"/>
            <p:cNvSpPr txBox="1"/>
            <p:nvPr/>
          </p:nvSpPr>
          <p:spPr>
            <a:xfrm>
              <a:off x="2456837" y="2178606"/>
              <a:ext cx="1107996" cy="369332"/>
            </a:xfrm>
            <a:prstGeom prst="rect">
              <a:avLst/>
            </a:prstGeom>
            <a:solidFill>
              <a:srgbClr val="DFF2F8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rgbClr val="0D0D0D"/>
                  </a:solidFill>
                  <a:cs typeface="+mn-ea"/>
                  <a:sym typeface="+mn-lt"/>
                </a:rPr>
                <a:t>检验假设</a:t>
              </a:r>
              <a:endParaRPr lang="en-US" dirty="0">
                <a:solidFill>
                  <a:srgbClr val="0D0D0D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0" name="矩形 49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807654" y="3312579"/>
            <a:ext cx="699533" cy="699533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27482" y="2184268"/>
            <a:ext cx="1347029" cy="1347029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35799" y="3436333"/>
            <a:ext cx="714752" cy="714752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616307" y="4745691"/>
            <a:ext cx="699533" cy="699533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09580" y="2001596"/>
            <a:ext cx="365344" cy="365344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36405" y="2866117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357920" y="3793709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7020" y="4546054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3106799"/>
            <a:ext cx="499255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这里填写明年的任务计划，并详细说明，以及计划达成情况这里填写明年的任务计划，并详细说明，以及计划达成情况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6096000" y="2521317"/>
            <a:ext cx="297633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65" b="1" dirty="0">
                <a:solidFill>
                  <a:schemeClr val="bg1"/>
                </a:solidFill>
                <a:cs typeface="+mn-ea"/>
                <a:sym typeface="+mn-lt"/>
              </a:rPr>
              <a:t>我的责任与义务</a:t>
            </a:r>
          </a:p>
        </p:txBody>
      </p:sp>
      <p:sp>
        <p:nvSpPr>
          <p:cNvPr id="15" name="矩形 14"/>
          <p:cNvSpPr/>
          <p:nvPr/>
        </p:nvSpPr>
        <p:spPr>
          <a:xfrm>
            <a:off x="490202" y="3004529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远见力</a:t>
            </a:r>
          </a:p>
        </p:txBody>
      </p:sp>
      <p:sp>
        <p:nvSpPr>
          <p:cNvPr id="16" name="矩形 15"/>
          <p:cNvSpPr/>
          <p:nvPr/>
        </p:nvSpPr>
        <p:spPr>
          <a:xfrm>
            <a:off x="1744635" y="4114870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创新力</a:t>
            </a:r>
          </a:p>
        </p:txBody>
      </p:sp>
      <p:sp>
        <p:nvSpPr>
          <p:cNvPr id="17" name="椭圆 16"/>
          <p:cNvSpPr/>
          <p:nvPr/>
        </p:nvSpPr>
        <p:spPr>
          <a:xfrm>
            <a:off x="2118509" y="4627897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7160" y="4893476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执行力</a:t>
            </a:r>
          </a:p>
        </p:txBody>
      </p:sp>
      <p:sp>
        <p:nvSpPr>
          <p:cNvPr id="19" name="矩形 18"/>
          <p:cNvSpPr/>
          <p:nvPr/>
        </p:nvSpPr>
        <p:spPr>
          <a:xfrm>
            <a:off x="3045724" y="3270661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感召力</a:t>
            </a:r>
          </a:p>
        </p:txBody>
      </p:sp>
      <p:sp>
        <p:nvSpPr>
          <p:cNvPr id="20" name="矩形 19"/>
          <p:cNvSpPr/>
          <p:nvPr/>
        </p:nvSpPr>
        <p:spPr>
          <a:xfrm>
            <a:off x="3274511" y="2361102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决策力</a:t>
            </a:r>
          </a:p>
        </p:txBody>
      </p:sp>
      <p:sp>
        <p:nvSpPr>
          <p:cNvPr id="29" name="矩形 28"/>
          <p:cNvSpPr/>
          <p:nvPr/>
        </p:nvSpPr>
        <p:spPr>
          <a:xfrm>
            <a:off x="1744635" y="19154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我的责任与义务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延时符</a:t>
            </a: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1807654" y="3312579"/>
            <a:ext cx="699533" cy="699533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927482" y="2184268"/>
            <a:ext cx="1347029" cy="1347029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35799" y="3436333"/>
            <a:ext cx="714752" cy="714752"/>
          </a:xfrm>
          <a:prstGeom prst="ellipse">
            <a:avLst/>
          </a:prstGeom>
          <a:solidFill>
            <a:schemeClr val="accent2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616307" y="4745691"/>
            <a:ext cx="699533" cy="699533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09580" y="2001596"/>
            <a:ext cx="365344" cy="365344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536405" y="2866117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3357920" y="3793709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4217020" y="4546054"/>
            <a:ext cx="274851" cy="274851"/>
          </a:xfrm>
          <a:prstGeom prst="ellips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96000" y="3106799"/>
            <a:ext cx="4992555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这里填写明年的任务计划，并详细说明，以及计划达成情况这里填写明年的任务计划，并详细说明，以及计划达成情况</a:t>
            </a:r>
          </a:p>
        </p:txBody>
      </p:sp>
      <p:sp>
        <p:nvSpPr>
          <p:cNvPr id="12" name="矩形 11"/>
          <p:cNvSpPr/>
          <p:nvPr/>
        </p:nvSpPr>
        <p:spPr>
          <a:xfrm>
            <a:off x="6096000" y="2521317"/>
            <a:ext cx="297633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665" b="1" dirty="0">
                <a:solidFill>
                  <a:schemeClr val="accent1"/>
                </a:solidFill>
                <a:cs typeface="+mn-ea"/>
                <a:sym typeface="+mn-lt"/>
              </a:rPr>
              <a:t>我的责任与义务</a:t>
            </a:r>
          </a:p>
        </p:txBody>
      </p:sp>
      <p:sp>
        <p:nvSpPr>
          <p:cNvPr id="15" name="矩形 14"/>
          <p:cNvSpPr/>
          <p:nvPr/>
        </p:nvSpPr>
        <p:spPr>
          <a:xfrm>
            <a:off x="490202" y="3004529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cs typeface="+mn-ea"/>
                <a:sym typeface="+mn-lt"/>
              </a:rPr>
              <a:t>远见力</a:t>
            </a:r>
          </a:p>
        </p:txBody>
      </p:sp>
      <p:sp>
        <p:nvSpPr>
          <p:cNvPr id="16" name="矩形 15"/>
          <p:cNvSpPr/>
          <p:nvPr/>
        </p:nvSpPr>
        <p:spPr>
          <a:xfrm>
            <a:off x="1744635" y="4114870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cs typeface="+mn-ea"/>
                <a:sym typeface="+mn-lt"/>
              </a:rPr>
              <a:t>创新力</a:t>
            </a:r>
          </a:p>
        </p:txBody>
      </p:sp>
      <p:sp>
        <p:nvSpPr>
          <p:cNvPr id="17" name="椭圆 16"/>
          <p:cNvSpPr/>
          <p:nvPr/>
        </p:nvSpPr>
        <p:spPr>
          <a:xfrm>
            <a:off x="2118509" y="4627897"/>
            <a:ext cx="265579" cy="265579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95000"/>
                  <a:lumOff val="5000"/>
                </a:schemeClr>
              </a:gs>
              <a:gs pos="0">
                <a:schemeClr val="bg1">
                  <a:lumMod val="75000"/>
                </a:schemeClr>
              </a:gs>
              <a:gs pos="70000">
                <a:srgbClr val="FAFAFA"/>
              </a:gs>
            </a:gsLst>
            <a:lin ang="8100000" scaled="1"/>
            <a:tileRect/>
          </a:gradFill>
          <a:ln w="3175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327160" y="4893476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cs typeface="+mn-ea"/>
                <a:sym typeface="+mn-lt"/>
              </a:rPr>
              <a:t>执行力</a:t>
            </a:r>
          </a:p>
        </p:txBody>
      </p:sp>
      <p:sp>
        <p:nvSpPr>
          <p:cNvPr id="19" name="矩形 18"/>
          <p:cNvSpPr/>
          <p:nvPr/>
        </p:nvSpPr>
        <p:spPr>
          <a:xfrm>
            <a:off x="3045724" y="3270661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cs typeface="+mn-ea"/>
                <a:sym typeface="+mn-lt"/>
              </a:rPr>
              <a:t>感召力</a:t>
            </a:r>
          </a:p>
        </p:txBody>
      </p:sp>
      <p:sp>
        <p:nvSpPr>
          <p:cNvPr id="20" name="矩形 19"/>
          <p:cNvSpPr/>
          <p:nvPr/>
        </p:nvSpPr>
        <p:spPr>
          <a:xfrm>
            <a:off x="3274511" y="2361102"/>
            <a:ext cx="1818021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135" dirty="0">
                <a:solidFill>
                  <a:srgbClr val="0D0D0D"/>
                </a:solidFill>
                <a:cs typeface="+mn-ea"/>
                <a:sym typeface="+mn-lt"/>
              </a:rPr>
              <a:t>决策力</a:t>
            </a:r>
          </a:p>
        </p:txBody>
      </p:sp>
      <p:sp>
        <p:nvSpPr>
          <p:cNvPr id="29" name="矩形 28"/>
          <p:cNvSpPr/>
          <p:nvPr/>
        </p:nvSpPr>
        <p:spPr>
          <a:xfrm>
            <a:off x="1744635" y="19154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我的责任与义务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延时符</a:t>
            </a: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6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胜任能力</a:t>
            </a:r>
          </a:p>
        </p:txBody>
      </p:sp>
      <p:sp>
        <p:nvSpPr>
          <p:cNvPr id="40" name="矩形 39"/>
          <p:cNvSpPr/>
          <p:nvPr/>
        </p:nvSpPr>
        <p:spPr>
          <a:xfrm>
            <a:off x="5662229" y="3258646"/>
            <a:ext cx="867545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cs typeface="+mn-ea"/>
                <a:sym typeface="+mn-lt"/>
              </a:rPr>
              <a:t>03</a:t>
            </a:r>
            <a:endParaRPr lang="zh-CN" altLang="en-US" sz="45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682"/>
          <p:cNvSpPr>
            <a:spLocks noChangeArrowheads="1"/>
          </p:cNvSpPr>
          <p:nvPr/>
        </p:nvSpPr>
        <p:spPr bwMode="auto">
          <a:xfrm>
            <a:off x="5184775" y="2054225"/>
            <a:ext cx="1822450" cy="1181100"/>
          </a:xfrm>
          <a:prstGeom prst="roundRect">
            <a:avLst>
              <a:gd name="adj" fmla="val 23148"/>
            </a:avLst>
          </a:prstGeom>
          <a:solidFill>
            <a:schemeClr val="accent1"/>
          </a:solidFill>
          <a:ln>
            <a:noFill/>
          </a:ln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6" name="Group 699"/>
          <p:cNvGrpSpPr/>
          <p:nvPr/>
        </p:nvGrpSpPr>
        <p:grpSpPr bwMode="auto">
          <a:xfrm>
            <a:off x="2030413" y="3863975"/>
            <a:ext cx="769937" cy="768350"/>
            <a:chOff x="0" y="0"/>
            <a:chExt cx="1555539" cy="1555539"/>
          </a:xfrm>
        </p:grpSpPr>
        <p:sp>
          <p:nvSpPr>
            <p:cNvPr id="63517" name="Shape 697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518" name="Shape 698"/>
            <p:cNvSpPr/>
            <p:nvPr/>
          </p:nvSpPr>
          <p:spPr bwMode="auto">
            <a:xfrm>
              <a:off x="428939" y="533812"/>
              <a:ext cx="697662" cy="567865"/>
            </a:xfrm>
            <a:custGeom>
              <a:avLst/>
              <a:gdLst>
                <a:gd name="T0" fmla="*/ 11883112 w 20480"/>
                <a:gd name="T1" fmla="*/ 7669122 h 21024"/>
                <a:gd name="T2" fmla="*/ 11883112 w 20480"/>
                <a:gd name="T3" fmla="*/ 7669122 h 21024"/>
                <a:gd name="T4" fmla="*/ 11883112 w 20480"/>
                <a:gd name="T5" fmla="*/ 7669122 h 21024"/>
                <a:gd name="T6" fmla="*/ 11883112 w 20480"/>
                <a:gd name="T7" fmla="*/ 7669122 h 21024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480" h="21024" extrusionOk="0">
                  <a:moveTo>
                    <a:pt x="18800" y="1728"/>
                  </a:moveTo>
                  <a:cubicBezTo>
                    <a:pt x="16810" y="-576"/>
                    <a:pt x="13583" y="-576"/>
                    <a:pt x="11591" y="1728"/>
                  </a:cubicBezTo>
                  <a:lnTo>
                    <a:pt x="10239" y="3293"/>
                  </a:lnTo>
                  <a:lnTo>
                    <a:pt x="8887" y="1728"/>
                  </a:lnTo>
                  <a:cubicBezTo>
                    <a:pt x="6897" y="-576"/>
                    <a:pt x="3670" y="-576"/>
                    <a:pt x="1680" y="1728"/>
                  </a:cubicBezTo>
                  <a:cubicBezTo>
                    <a:pt x="-560" y="4320"/>
                    <a:pt x="-560" y="8522"/>
                    <a:pt x="1680" y="11115"/>
                  </a:cubicBezTo>
                  <a:lnTo>
                    <a:pt x="10239" y="21024"/>
                  </a:lnTo>
                  <a:lnTo>
                    <a:pt x="18800" y="11115"/>
                  </a:lnTo>
                  <a:cubicBezTo>
                    <a:pt x="21040" y="8522"/>
                    <a:pt x="21040" y="4320"/>
                    <a:pt x="18800" y="17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9" name="Group 702"/>
          <p:cNvGrpSpPr/>
          <p:nvPr/>
        </p:nvGrpSpPr>
        <p:grpSpPr bwMode="auto">
          <a:xfrm>
            <a:off x="4484688" y="3863975"/>
            <a:ext cx="768350" cy="768350"/>
            <a:chOff x="0" y="0"/>
            <a:chExt cx="1555539" cy="1555539"/>
          </a:xfrm>
        </p:grpSpPr>
        <p:sp>
          <p:nvSpPr>
            <p:cNvPr id="63515" name="Shape 700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516" name="Shape 701"/>
            <p:cNvSpPr/>
            <p:nvPr/>
          </p:nvSpPr>
          <p:spPr bwMode="auto">
            <a:xfrm>
              <a:off x="550938" y="404657"/>
              <a:ext cx="453664" cy="826175"/>
            </a:xfrm>
            <a:custGeom>
              <a:avLst/>
              <a:gdLst>
                <a:gd name="T0" fmla="*/ 4764144 w 21600"/>
                <a:gd name="T1" fmla="*/ 15800138 h 21600"/>
                <a:gd name="T2" fmla="*/ 4764144 w 21600"/>
                <a:gd name="T3" fmla="*/ 15800138 h 21600"/>
                <a:gd name="T4" fmla="*/ 4764144 w 21600"/>
                <a:gd name="T5" fmla="*/ 15800138 h 21600"/>
                <a:gd name="T6" fmla="*/ 4764144 w 21600"/>
                <a:gd name="T7" fmla="*/ 1580013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2" name="Group 705"/>
          <p:cNvGrpSpPr/>
          <p:nvPr/>
        </p:nvGrpSpPr>
        <p:grpSpPr bwMode="auto">
          <a:xfrm>
            <a:off x="6938963" y="3863975"/>
            <a:ext cx="768350" cy="768350"/>
            <a:chOff x="0" y="0"/>
            <a:chExt cx="1555539" cy="1555539"/>
          </a:xfrm>
        </p:grpSpPr>
        <p:sp>
          <p:nvSpPr>
            <p:cNvPr id="63513" name="Shape 703"/>
            <p:cNvSpPr/>
            <p:nvPr/>
          </p:nvSpPr>
          <p:spPr bwMode="auto">
            <a:xfrm>
              <a:off x="0" y="0"/>
              <a:ext cx="1555540" cy="1555540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514" name="Shape 704"/>
            <p:cNvSpPr/>
            <p:nvPr/>
          </p:nvSpPr>
          <p:spPr bwMode="auto">
            <a:xfrm>
              <a:off x="420940" y="404657"/>
              <a:ext cx="713660" cy="638346"/>
            </a:xfrm>
            <a:custGeom>
              <a:avLst/>
              <a:gdLst>
                <a:gd name="T0" fmla="*/ 12025088 w 21177"/>
                <a:gd name="T1" fmla="*/ 9494958 h 21458"/>
                <a:gd name="T2" fmla="*/ 12025088 w 21177"/>
                <a:gd name="T3" fmla="*/ 9494958 h 21458"/>
                <a:gd name="T4" fmla="*/ 12025088 w 21177"/>
                <a:gd name="T5" fmla="*/ 9494958 h 21458"/>
                <a:gd name="T6" fmla="*/ 12025088 w 21177"/>
                <a:gd name="T7" fmla="*/ 9494958 h 21458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77" h="21458" extrusionOk="0">
                  <a:moveTo>
                    <a:pt x="20906" y="11130"/>
                  </a:moveTo>
                  <a:lnTo>
                    <a:pt x="11466" y="425"/>
                  </a:lnTo>
                  <a:cubicBezTo>
                    <a:pt x="10983" y="-142"/>
                    <a:pt x="10193" y="-142"/>
                    <a:pt x="9710" y="425"/>
                  </a:cubicBezTo>
                  <a:lnTo>
                    <a:pt x="271" y="11130"/>
                  </a:lnTo>
                  <a:cubicBezTo>
                    <a:pt x="-212" y="11696"/>
                    <a:pt x="-32" y="12160"/>
                    <a:pt x="671" y="12160"/>
                  </a:cubicBezTo>
                  <a:lnTo>
                    <a:pt x="2638" y="12160"/>
                  </a:lnTo>
                  <a:lnTo>
                    <a:pt x="2638" y="20381"/>
                  </a:lnTo>
                  <a:cubicBezTo>
                    <a:pt x="2638" y="20976"/>
                    <a:pt x="2661" y="21458"/>
                    <a:pt x="3609" y="21458"/>
                  </a:cubicBezTo>
                  <a:lnTo>
                    <a:pt x="8190" y="21458"/>
                  </a:lnTo>
                  <a:lnTo>
                    <a:pt x="8190" y="13214"/>
                  </a:lnTo>
                  <a:lnTo>
                    <a:pt x="12986" y="13214"/>
                  </a:lnTo>
                  <a:lnTo>
                    <a:pt x="12986" y="21458"/>
                  </a:lnTo>
                  <a:lnTo>
                    <a:pt x="17795" y="21458"/>
                  </a:lnTo>
                  <a:cubicBezTo>
                    <a:pt x="18518" y="21458"/>
                    <a:pt x="18538" y="20976"/>
                    <a:pt x="18538" y="20381"/>
                  </a:cubicBezTo>
                  <a:lnTo>
                    <a:pt x="18538" y="12160"/>
                  </a:lnTo>
                  <a:lnTo>
                    <a:pt x="20505" y="12160"/>
                  </a:lnTo>
                  <a:cubicBezTo>
                    <a:pt x="21208" y="12160"/>
                    <a:pt x="21388" y="11696"/>
                    <a:pt x="20906" y="111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45" name="Group 708"/>
          <p:cNvGrpSpPr/>
          <p:nvPr/>
        </p:nvGrpSpPr>
        <p:grpSpPr bwMode="auto">
          <a:xfrm>
            <a:off x="9391650" y="3863975"/>
            <a:ext cx="769938" cy="768350"/>
            <a:chOff x="0" y="0"/>
            <a:chExt cx="1555539" cy="1555539"/>
          </a:xfrm>
        </p:grpSpPr>
        <p:sp>
          <p:nvSpPr>
            <p:cNvPr id="63511" name="Shape 706"/>
            <p:cNvSpPr/>
            <p:nvPr/>
          </p:nvSpPr>
          <p:spPr bwMode="auto">
            <a:xfrm>
              <a:off x="0" y="0"/>
              <a:ext cx="1555539" cy="1555539"/>
            </a:xfrm>
            <a:custGeom>
              <a:avLst/>
              <a:gdLst>
                <a:gd name="T0" fmla="*/ 61479361 w 19679"/>
                <a:gd name="T1" fmla="*/ 61479361 h 19679"/>
                <a:gd name="T2" fmla="*/ 61479361 w 19679"/>
                <a:gd name="T3" fmla="*/ 61479361 h 19679"/>
                <a:gd name="T4" fmla="*/ 61479361 w 19679"/>
                <a:gd name="T5" fmla="*/ 61479361 h 19679"/>
                <a:gd name="T6" fmla="*/ 61479361 w 19679"/>
                <a:gd name="T7" fmla="*/ 61479361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3512" name="Shape 707"/>
            <p:cNvSpPr/>
            <p:nvPr/>
          </p:nvSpPr>
          <p:spPr bwMode="auto">
            <a:xfrm>
              <a:off x="472784" y="446360"/>
              <a:ext cx="609971" cy="638346"/>
            </a:xfrm>
            <a:custGeom>
              <a:avLst/>
              <a:gdLst>
                <a:gd name="T0" fmla="*/ 8952053 w 20781"/>
                <a:gd name="T1" fmla="*/ 9733092 h 20933"/>
                <a:gd name="T2" fmla="*/ 8952053 w 20781"/>
                <a:gd name="T3" fmla="*/ 9733092 h 20933"/>
                <a:gd name="T4" fmla="*/ 8952053 w 20781"/>
                <a:gd name="T5" fmla="*/ 9733092 h 20933"/>
                <a:gd name="T6" fmla="*/ 8952053 w 20781"/>
                <a:gd name="T7" fmla="*/ 9733092 h 20933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81" h="20933" extrusionOk="0">
                  <a:moveTo>
                    <a:pt x="18450" y="13962"/>
                  </a:moveTo>
                  <a:cubicBezTo>
                    <a:pt x="18104" y="14098"/>
                    <a:pt x="15778" y="12331"/>
                    <a:pt x="14291" y="9001"/>
                  </a:cubicBezTo>
                  <a:cubicBezTo>
                    <a:pt x="12804" y="5669"/>
                    <a:pt x="12992" y="2625"/>
                    <a:pt x="13337" y="2491"/>
                  </a:cubicBezTo>
                  <a:cubicBezTo>
                    <a:pt x="13683" y="2355"/>
                    <a:pt x="15952" y="4486"/>
                    <a:pt x="17438" y="7816"/>
                  </a:cubicBezTo>
                  <a:cubicBezTo>
                    <a:pt x="18925" y="11146"/>
                    <a:pt x="18797" y="13826"/>
                    <a:pt x="18450" y="13962"/>
                  </a:cubicBezTo>
                  <a:close/>
                  <a:moveTo>
                    <a:pt x="19117" y="7012"/>
                  </a:moveTo>
                  <a:cubicBezTo>
                    <a:pt x="17204" y="2727"/>
                    <a:pt x="14125" y="-537"/>
                    <a:pt x="12567" y="74"/>
                  </a:cubicBezTo>
                  <a:cubicBezTo>
                    <a:pt x="9922" y="1108"/>
                    <a:pt x="14143" y="6078"/>
                    <a:pt x="1154" y="11160"/>
                  </a:cubicBezTo>
                  <a:cubicBezTo>
                    <a:pt x="32" y="11600"/>
                    <a:pt x="-253" y="13356"/>
                    <a:pt x="217" y="14406"/>
                  </a:cubicBezTo>
                  <a:cubicBezTo>
                    <a:pt x="685" y="15456"/>
                    <a:pt x="2220" y="16502"/>
                    <a:pt x="3342" y="16062"/>
                  </a:cubicBezTo>
                  <a:cubicBezTo>
                    <a:pt x="3537" y="15987"/>
                    <a:pt x="4250" y="15766"/>
                    <a:pt x="4250" y="15766"/>
                  </a:cubicBezTo>
                  <a:cubicBezTo>
                    <a:pt x="5051" y="16802"/>
                    <a:pt x="5889" y="16187"/>
                    <a:pt x="6186" y="16845"/>
                  </a:cubicBezTo>
                  <a:cubicBezTo>
                    <a:pt x="6544" y="17635"/>
                    <a:pt x="7322" y="19353"/>
                    <a:pt x="7586" y="19939"/>
                  </a:cubicBezTo>
                  <a:cubicBezTo>
                    <a:pt x="7850" y="20522"/>
                    <a:pt x="8450" y="21063"/>
                    <a:pt x="8885" y="20905"/>
                  </a:cubicBezTo>
                  <a:cubicBezTo>
                    <a:pt x="9318" y="20745"/>
                    <a:pt x="10797" y="20203"/>
                    <a:pt x="11362" y="19997"/>
                  </a:cubicBezTo>
                  <a:cubicBezTo>
                    <a:pt x="11927" y="19790"/>
                    <a:pt x="12062" y="19306"/>
                    <a:pt x="11889" y="18922"/>
                  </a:cubicBezTo>
                  <a:cubicBezTo>
                    <a:pt x="11703" y="18510"/>
                    <a:pt x="10939" y="18390"/>
                    <a:pt x="10721" y="17908"/>
                  </a:cubicBezTo>
                  <a:cubicBezTo>
                    <a:pt x="10503" y="17428"/>
                    <a:pt x="9791" y="15886"/>
                    <a:pt x="9586" y="15400"/>
                  </a:cubicBezTo>
                  <a:cubicBezTo>
                    <a:pt x="9308" y="14739"/>
                    <a:pt x="9899" y="14201"/>
                    <a:pt x="10759" y="14116"/>
                  </a:cubicBezTo>
                  <a:cubicBezTo>
                    <a:pt x="16671" y="13522"/>
                    <a:pt x="17775" y="17037"/>
                    <a:pt x="19789" y="16249"/>
                  </a:cubicBezTo>
                  <a:cubicBezTo>
                    <a:pt x="21347" y="15640"/>
                    <a:pt x="21030" y="11296"/>
                    <a:pt x="19117" y="701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Shape 709"/>
          <p:cNvSpPr>
            <a:spLocks noChangeShapeType="1"/>
          </p:cNvSpPr>
          <p:nvPr/>
        </p:nvSpPr>
        <p:spPr bwMode="auto">
          <a:xfrm flipH="1">
            <a:off x="5138738" y="3236913"/>
            <a:ext cx="563562" cy="563562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1" name="Shape 710"/>
          <p:cNvSpPr>
            <a:spLocks noChangeShapeType="1"/>
          </p:cNvSpPr>
          <p:nvPr/>
        </p:nvSpPr>
        <p:spPr bwMode="auto">
          <a:xfrm flipH="1">
            <a:off x="2500313" y="2921000"/>
            <a:ext cx="2682875" cy="833438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2" name="Shape 711"/>
          <p:cNvSpPr>
            <a:spLocks noChangeShapeType="1"/>
          </p:cNvSpPr>
          <p:nvPr/>
        </p:nvSpPr>
        <p:spPr bwMode="auto">
          <a:xfrm>
            <a:off x="6472238" y="3236913"/>
            <a:ext cx="563562" cy="563562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3" name="Shape 712"/>
          <p:cNvSpPr>
            <a:spLocks noChangeShapeType="1"/>
          </p:cNvSpPr>
          <p:nvPr/>
        </p:nvSpPr>
        <p:spPr bwMode="auto">
          <a:xfrm>
            <a:off x="6991350" y="2921000"/>
            <a:ext cx="2682875" cy="833438"/>
          </a:xfrm>
          <a:prstGeom prst="line">
            <a:avLst/>
          </a:prstGeom>
          <a:noFill/>
          <a:ln w="9525">
            <a:solidFill>
              <a:schemeClr val="accent1"/>
            </a:solidFill>
            <a:miter lim="400000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43049" y="5481559"/>
            <a:ext cx="1738313" cy="4847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endParaRPr lang="en-GB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176838" y="2519331"/>
            <a:ext cx="1814512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核心竞争力</a:t>
            </a:r>
            <a:endParaRPr lang="en-US" altLang="zh-CN" sz="2400" b="1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06912" y="157434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核心竞争力</a:t>
            </a:r>
          </a:p>
        </p:txBody>
      </p:sp>
      <p:sp>
        <p:nvSpPr>
          <p:cNvPr id="37" name="矩形 36"/>
          <p:cNvSpPr/>
          <p:nvPr/>
        </p:nvSpPr>
        <p:spPr>
          <a:xfrm>
            <a:off x="1806912" y="4881469"/>
            <a:ext cx="1210588" cy="4298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领导能力</a:t>
            </a:r>
          </a:p>
        </p:txBody>
      </p:sp>
      <p:sp>
        <p:nvSpPr>
          <p:cNvPr id="38" name="矩形 37"/>
          <p:cNvSpPr/>
          <p:nvPr/>
        </p:nvSpPr>
        <p:spPr>
          <a:xfrm>
            <a:off x="4263569" y="4881469"/>
            <a:ext cx="1210588" cy="4298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执行能力</a:t>
            </a:r>
          </a:p>
        </p:txBody>
      </p:sp>
      <p:sp>
        <p:nvSpPr>
          <p:cNvPr id="40" name="矩形 39"/>
          <p:cNvSpPr/>
          <p:nvPr/>
        </p:nvSpPr>
        <p:spPr>
          <a:xfrm>
            <a:off x="9171325" y="4852802"/>
            <a:ext cx="1210588" cy="4298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专业技能</a:t>
            </a:r>
          </a:p>
        </p:txBody>
      </p:sp>
      <p:sp>
        <p:nvSpPr>
          <p:cNvPr id="41" name="矩形 40"/>
          <p:cNvSpPr/>
          <p:nvPr/>
        </p:nvSpPr>
        <p:spPr>
          <a:xfrm>
            <a:off x="6474506" y="4872715"/>
            <a:ext cx="1723549" cy="4298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团队合作能力</a:t>
            </a:r>
          </a:p>
        </p:txBody>
      </p:sp>
      <p:sp>
        <p:nvSpPr>
          <p:cNvPr id="43" name="TextBox 74"/>
          <p:cNvSpPr txBox="1"/>
          <p:nvPr/>
        </p:nvSpPr>
        <p:spPr>
          <a:xfrm>
            <a:off x="3999706" y="5481559"/>
            <a:ext cx="1738313" cy="4847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endParaRPr lang="en-GB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TextBox 74"/>
          <p:cNvSpPr txBox="1"/>
          <p:nvPr/>
        </p:nvSpPr>
        <p:spPr>
          <a:xfrm>
            <a:off x="6418490" y="5481559"/>
            <a:ext cx="1738313" cy="4847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endParaRPr lang="en-GB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6" name="TextBox 74"/>
          <p:cNvSpPr txBox="1"/>
          <p:nvPr/>
        </p:nvSpPr>
        <p:spPr>
          <a:xfrm>
            <a:off x="8875147" y="5481559"/>
            <a:ext cx="1738313" cy="48474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5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5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endParaRPr lang="en-GB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61897" y="224078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我的领导能力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80637" y="6484585"/>
            <a:ext cx="230726" cy="23072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77" y="57150"/>
                </a:moveTo>
                <a:cubicBezTo>
                  <a:pt x="116012" y="57150"/>
                  <a:pt x="117723" y="57819"/>
                  <a:pt x="119212" y="59159"/>
                </a:cubicBezTo>
                <a:cubicBezTo>
                  <a:pt x="120700" y="60498"/>
                  <a:pt x="121444" y="62210"/>
                  <a:pt x="121444" y="64293"/>
                </a:cubicBezTo>
                <a:lnTo>
                  <a:pt x="121444" y="145107"/>
                </a:lnTo>
                <a:lnTo>
                  <a:pt x="147787" y="118764"/>
                </a:lnTo>
                <a:cubicBezTo>
                  <a:pt x="151061" y="115490"/>
                  <a:pt x="154335" y="115490"/>
                  <a:pt x="157609" y="118764"/>
                </a:cubicBezTo>
                <a:cubicBezTo>
                  <a:pt x="159098" y="120253"/>
                  <a:pt x="159842" y="121964"/>
                  <a:pt x="159842" y="123899"/>
                </a:cubicBezTo>
                <a:cubicBezTo>
                  <a:pt x="159842" y="125834"/>
                  <a:pt x="159098" y="127545"/>
                  <a:pt x="157609" y="129034"/>
                </a:cubicBezTo>
                <a:lnTo>
                  <a:pt x="114300" y="171003"/>
                </a:lnTo>
                <a:lnTo>
                  <a:pt x="70991" y="129034"/>
                </a:lnTo>
                <a:cubicBezTo>
                  <a:pt x="67717" y="125462"/>
                  <a:pt x="67791" y="122039"/>
                  <a:pt x="71215" y="118764"/>
                </a:cubicBezTo>
                <a:cubicBezTo>
                  <a:pt x="74638" y="115490"/>
                  <a:pt x="77986" y="115490"/>
                  <a:pt x="81260" y="118764"/>
                </a:cubicBezTo>
                <a:lnTo>
                  <a:pt x="107156" y="144661"/>
                </a:lnTo>
                <a:lnTo>
                  <a:pt x="107156" y="64293"/>
                </a:lnTo>
                <a:cubicBezTo>
                  <a:pt x="107156" y="62210"/>
                  <a:pt x="107826" y="60498"/>
                  <a:pt x="109166" y="59159"/>
                </a:cubicBezTo>
                <a:cubicBezTo>
                  <a:pt x="110505" y="57819"/>
                  <a:pt x="112142" y="57150"/>
                  <a:pt x="114077" y="57150"/>
                </a:cubicBezTo>
                <a:close/>
                <a:moveTo>
                  <a:pt x="114300" y="14287"/>
                </a:moveTo>
                <a:cubicBezTo>
                  <a:pt x="86618" y="14287"/>
                  <a:pt x="63029" y="24035"/>
                  <a:pt x="43532" y="43532"/>
                </a:cubicBezTo>
                <a:cubicBezTo>
                  <a:pt x="24036" y="63028"/>
                  <a:pt x="14288" y="86618"/>
                  <a:pt x="14288" y="114300"/>
                </a:cubicBezTo>
                <a:cubicBezTo>
                  <a:pt x="14288" y="141982"/>
                  <a:pt x="24036" y="165571"/>
                  <a:pt x="43532" y="185067"/>
                </a:cubicBezTo>
                <a:cubicBezTo>
                  <a:pt x="63029" y="204564"/>
                  <a:pt x="86618" y="214312"/>
                  <a:pt x="114300" y="214312"/>
                </a:cubicBezTo>
                <a:cubicBezTo>
                  <a:pt x="141982" y="214312"/>
                  <a:pt x="165646" y="204564"/>
                  <a:pt x="185291" y="185067"/>
                </a:cubicBezTo>
                <a:cubicBezTo>
                  <a:pt x="204937" y="165571"/>
                  <a:pt x="214759" y="141982"/>
                  <a:pt x="214759" y="114300"/>
                </a:cubicBezTo>
                <a:cubicBezTo>
                  <a:pt x="214759" y="86618"/>
                  <a:pt x="204937" y="63028"/>
                  <a:pt x="185291" y="43532"/>
                </a:cubicBezTo>
                <a:cubicBezTo>
                  <a:pt x="165646" y="24035"/>
                  <a:pt x="141982" y="14287"/>
                  <a:pt x="114300" y="14287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0"/>
                  <a:pt x="228600" y="82748"/>
                  <a:pt x="228600" y="114300"/>
                </a:cubicBezTo>
                <a:cubicBezTo>
                  <a:pt x="228600" y="145851"/>
                  <a:pt x="217438" y="172789"/>
                  <a:pt x="195114" y="195113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3"/>
                </a:cubicBezTo>
                <a:cubicBezTo>
                  <a:pt x="11162" y="172789"/>
                  <a:pt x="0" y="145851"/>
                  <a:pt x="0" y="114300"/>
                </a:cubicBezTo>
                <a:cubicBezTo>
                  <a:pt x="0" y="82748"/>
                  <a:pt x="11162" y="55810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5" name="Freeform 200"/>
          <p:cNvSpPr>
            <a:spLocks noEditPoints="1"/>
          </p:cNvSpPr>
          <p:nvPr/>
        </p:nvSpPr>
        <p:spPr bwMode="auto">
          <a:xfrm>
            <a:off x="5502762" y="2158327"/>
            <a:ext cx="1186477" cy="3749095"/>
          </a:xfrm>
          <a:custGeom>
            <a:avLst/>
            <a:gdLst>
              <a:gd name="T0" fmla="*/ 412 w 463"/>
              <a:gd name="T1" fmla="*/ 379 h 1470"/>
              <a:gd name="T2" fmla="*/ 323 w 463"/>
              <a:gd name="T3" fmla="*/ 262 h 1470"/>
              <a:gd name="T4" fmla="*/ 285 w 463"/>
              <a:gd name="T5" fmla="*/ 285 h 1470"/>
              <a:gd name="T6" fmla="*/ 267 w 463"/>
              <a:gd name="T7" fmla="*/ 261 h 1470"/>
              <a:gd name="T8" fmla="*/ 184 w 463"/>
              <a:gd name="T9" fmla="*/ 204 h 1470"/>
              <a:gd name="T10" fmla="*/ 217 w 463"/>
              <a:gd name="T11" fmla="*/ 229 h 1470"/>
              <a:gd name="T12" fmla="*/ 275 w 463"/>
              <a:gd name="T13" fmla="*/ 231 h 1470"/>
              <a:gd name="T14" fmla="*/ 275 w 463"/>
              <a:gd name="T15" fmla="*/ 231 h 1470"/>
              <a:gd name="T16" fmla="*/ 280 w 463"/>
              <a:gd name="T17" fmla="*/ 213 h 1470"/>
              <a:gd name="T18" fmla="*/ 313 w 463"/>
              <a:gd name="T19" fmla="*/ 121 h 1470"/>
              <a:gd name="T20" fmla="*/ 312 w 463"/>
              <a:gd name="T21" fmla="*/ 65 h 1470"/>
              <a:gd name="T22" fmla="*/ 194 w 463"/>
              <a:gd name="T23" fmla="*/ 42 h 1470"/>
              <a:gd name="T24" fmla="*/ 186 w 463"/>
              <a:gd name="T25" fmla="*/ 51 h 1470"/>
              <a:gd name="T26" fmla="*/ 175 w 463"/>
              <a:gd name="T27" fmla="*/ 119 h 1470"/>
              <a:gd name="T28" fmla="*/ 178 w 463"/>
              <a:gd name="T29" fmla="*/ 165 h 1470"/>
              <a:gd name="T30" fmla="*/ 181 w 463"/>
              <a:gd name="T31" fmla="*/ 201 h 1470"/>
              <a:gd name="T32" fmla="*/ 175 w 463"/>
              <a:gd name="T33" fmla="*/ 217 h 1470"/>
              <a:gd name="T34" fmla="*/ 79 w 463"/>
              <a:gd name="T35" fmla="*/ 333 h 1470"/>
              <a:gd name="T36" fmla="*/ 104 w 463"/>
              <a:gd name="T37" fmla="*/ 477 h 1470"/>
              <a:gd name="T38" fmla="*/ 99 w 463"/>
              <a:gd name="T39" fmla="*/ 610 h 1470"/>
              <a:gd name="T40" fmla="*/ 85 w 463"/>
              <a:gd name="T41" fmla="*/ 763 h 1470"/>
              <a:gd name="T42" fmla="*/ 69 w 463"/>
              <a:gd name="T43" fmla="*/ 975 h 1470"/>
              <a:gd name="T44" fmla="*/ 8 w 463"/>
              <a:gd name="T45" fmla="*/ 1383 h 1470"/>
              <a:gd name="T46" fmla="*/ 11 w 463"/>
              <a:gd name="T47" fmla="*/ 1423 h 1470"/>
              <a:gd name="T48" fmla="*/ 108 w 463"/>
              <a:gd name="T49" fmla="*/ 1468 h 1470"/>
              <a:gd name="T50" fmla="*/ 96 w 463"/>
              <a:gd name="T51" fmla="*/ 1398 h 1470"/>
              <a:gd name="T52" fmla="*/ 153 w 463"/>
              <a:gd name="T53" fmla="*/ 1231 h 1470"/>
              <a:gd name="T54" fmla="*/ 220 w 463"/>
              <a:gd name="T55" fmla="*/ 1100 h 1470"/>
              <a:gd name="T56" fmla="*/ 215 w 463"/>
              <a:gd name="T57" fmla="*/ 1363 h 1470"/>
              <a:gd name="T58" fmla="*/ 242 w 463"/>
              <a:gd name="T59" fmla="*/ 1391 h 1470"/>
              <a:gd name="T60" fmla="*/ 297 w 463"/>
              <a:gd name="T61" fmla="*/ 1388 h 1470"/>
              <a:gd name="T62" fmla="*/ 429 w 463"/>
              <a:gd name="T63" fmla="*/ 1397 h 1470"/>
              <a:gd name="T64" fmla="*/ 342 w 463"/>
              <a:gd name="T65" fmla="*/ 1344 h 1470"/>
              <a:gd name="T66" fmla="*/ 316 w 463"/>
              <a:gd name="T67" fmla="*/ 1300 h 1470"/>
              <a:gd name="T68" fmla="*/ 337 w 463"/>
              <a:gd name="T69" fmla="*/ 1080 h 1470"/>
              <a:gd name="T70" fmla="*/ 376 w 463"/>
              <a:gd name="T71" fmla="*/ 792 h 1470"/>
              <a:gd name="T72" fmla="*/ 388 w 463"/>
              <a:gd name="T73" fmla="*/ 747 h 1470"/>
              <a:gd name="T74" fmla="*/ 359 w 463"/>
              <a:gd name="T75" fmla="*/ 534 h 1470"/>
              <a:gd name="T76" fmla="*/ 385 w 463"/>
              <a:gd name="T77" fmla="*/ 500 h 1470"/>
              <a:gd name="T78" fmla="*/ 454 w 463"/>
              <a:gd name="T79" fmla="*/ 422 h 1470"/>
              <a:gd name="T80" fmla="*/ 330 w 463"/>
              <a:gd name="T81" fmla="*/ 437 h 1470"/>
              <a:gd name="T82" fmla="*/ 327 w 463"/>
              <a:gd name="T83" fmla="*/ 411 h 1470"/>
              <a:gd name="T84" fmla="*/ 311 w 463"/>
              <a:gd name="T85" fmla="*/ 458 h 1470"/>
              <a:gd name="T86" fmla="*/ 353 w 463"/>
              <a:gd name="T87" fmla="*/ 483 h 1470"/>
              <a:gd name="T88" fmla="*/ 350 w 463"/>
              <a:gd name="T89" fmla="*/ 540 h 1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3" h="1470">
                <a:moveTo>
                  <a:pt x="454" y="422"/>
                </a:moveTo>
                <a:cubicBezTo>
                  <a:pt x="448" y="394"/>
                  <a:pt x="430" y="395"/>
                  <a:pt x="412" y="379"/>
                </a:cubicBezTo>
                <a:cubicBezTo>
                  <a:pt x="395" y="363"/>
                  <a:pt x="381" y="350"/>
                  <a:pt x="379" y="321"/>
                </a:cubicBezTo>
                <a:cubicBezTo>
                  <a:pt x="376" y="291"/>
                  <a:pt x="344" y="267"/>
                  <a:pt x="323" y="262"/>
                </a:cubicBezTo>
                <a:cubicBezTo>
                  <a:pt x="304" y="258"/>
                  <a:pt x="286" y="248"/>
                  <a:pt x="281" y="246"/>
                </a:cubicBezTo>
                <a:cubicBezTo>
                  <a:pt x="280" y="254"/>
                  <a:pt x="283" y="272"/>
                  <a:pt x="285" y="285"/>
                </a:cubicBezTo>
                <a:cubicBezTo>
                  <a:pt x="284" y="286"/>
                  <a:pt x="282" y="284"/>
                  <a:pt x="281" y="281"/>
                </a:cubicBezTo>
                <a:cubicBezTo>
                  <a:pt x="274" y="266"/>
                  <a:pt x="272" y="258"/>
                  <a:pt x="267" y="261"/>
                </a:cubicBezTo>
                <a:cubicBezTo>
                  <a:pt x="263" y="263"/>
                  <a:pt x="260" y="273"/>
                  <a:pt x="257" y="282"/>
                </a:cubicBezTo>
                <a:cubicBezTo>
                  <a:pt x="241" y="262"/>
                  <a:pt x="203" y="221"/>
                  <a:pt x="184" y="204"/>
                </a:cubicBezTo>
                <a:cubicBezTo>
                  <a:pt x="185" y="202"/>
                  <a:pt x="187" y="200"/>
                  <a:pt x="189" y="199"/>
                </a:cubicBezTo>
                <a:cubicBezTo>
                  <a:pt x="194" y="208"/>
                  <a:pt x="205" y="223"/>
                  <a:pt x="217" y="229"/>
                </a:cubicBezTo>
                <a:cubicBezTo>
                  <a:pt x="232" y="237"/>
                  <a:pt x="266" y="257"/>
                  <a:pt x="266" y="257"/>
                </a:cubicBezTo>
                <a:cubicBezTo>
                  <a:pt x="266" y="257"/>
                  <a:pt x="273" y="241"/>
                  <a:pt x="275" y="231"/>
                </a:cubicBezTo>
                <a:cubicBezTo>
                  <a:pt x="275" y="230"/>
                  <a:pt x="275" y="230"/>
                  <a:pt x="275" y="230"/>
                </a:cubicBezTo>
                <a:cubicBezTo>
                  <a:pt x="275" y="231"/>
                  <a:pt x="275" y="231"/>
                  <a:pt x="275" y="231"/>
                </a:cubicBezTo>
                <a:cubicBezTo>
                  <a:pt x="275" y="230"/>
                  <a:pt x="275" y="228"/>
                  <a:pt x="275" y="227"/>
                </a:cubicBezTo>
                <a:cubicBezTo>
                  <a:pt x="275" y="220"/>
                  <a:pt x="273" y="215"/>
                  <a:pt x="280" y="213"/>
                </a:cubicBezTo>
                <a:cubicBezTo>
                  <a:pt x="288" y="211"/>
                  <a:pt x="299" y="185"/>
                  <a:pt x="302" y="169"/>
                </a:cubicBezTo>
                <a:cubicBezTo>
                  <a:pt x="306" y="153"/>
                  <a:pt x="306" y="139"/>
                  <a:pt x="313" y="121"/>
                </a:cubicBezTo>
                <a:cubicBezTo>
                  <a:pt x="321" y="104"/>
                  <a:pt x="320" y="87"/>
                  <a:pt x="312" y="65"/>
                </a:cubicBezTo>
                <a:cubicBezTo>
                  <a:pt x="312" y="65"/>
                  <a:pt x="312" y="65"/>
                  <a:pt x="312" y="65"/>
                </a:cubicBezTo>
                <a:cubicBezTo>
                  <a:pt x="300" y="14"/>
                  <a:pt x="277" y="28"/>
                  <a:pt x="277" y="28"/>
                </a:cubicBezTo>
                <a:cubicBezTo>
                  <a:pt x="246" y="0"/>
                  <a:pt x="210" y="26"/>
                  <a:pt x="194" y="42"/>
                </a:cubicBezTo>
                <a:cubicBezTo>
                  <a:pt x="194" y="42"/>
                  <a:pt x="194" y="42"/>
                  <a:pt x="193" y="42"/>
                </a:cubicBezTo>
                <a:cubicBezTo>
                  <a:pt x="190" y="44"/>
                  <a:pt x="188" y="47"/>
                  <a:pt x="186" y="51"/>
                </a:cubicBezTo>
                <a:cubicBezTo>
                  <a:pt x="186" y="51"/>
                  <a:pt x="186" y="51"/>
                  <a:pt x="186" y="51"/>
                </a:cubicBezTo>
                <a:cubicBezTo>
                  <a:pt x="171" y="73"/>
                  <a:pt x="175" y="119"/>
                  <a:pt x="175" y="119"/>
                </a:cubicBezTo>
                <a:cubicBezTo>
                  <a:pt x="175" y="119"/>
                  <a:pt x="173" y="120"/>
                  <a:pt x="171" y="131"/>
                </a:cubicBezTo>
                <a:cubicBezTo>
                  <a:pt x="170" y="142"/>
                  <a:pt x="175" y="159"/>
                  <a:pt x="178" y="165"/>
                </a:cubicBezTo>
                <a:cubicBezTo>
                  <a:pt x="180" y="171"/>
                  <a:pt x="185" y="172"/>
                  <a:pt x="186" y="177"/>
                </a:cubicBezTo>
                <a:cubicBezTo>
                  <a:pt x="186" y="177"/>
                  <a:pt x="184" y="189"/>
                  <a:pt x="181" y="201"/>
                </a:cubicBezTo>
                <a:cubicBezTo>
                  <a:pt x="181" y="201"/>
                  <a:pt x="181" y="201"/>
                  <a:pt x="180" y="201"/>
                </a:cubicBezTo>
                <a:cubicBezTo>
                  <a:pt x="179" y="203"/>
                  <a:pt x="181" y="206"/>
                  <a:pt x="175" y="217"/>
                </a:cubicBezTo>
                <a:cubicBezTo>
                  <a:pt x="166" y="231"/>
                  <a:pt x="153" y="236"/>
                  <a:pt x="121" y="253"/>
                </a:cubicBezTo>
                <a:cubicBezTo>
                  <a:pt x="90" y="269"/>
                  <a:pt x="82" y="302"/>
                  <a:pt x="79" y="333"/>
                </a:cubicBezTo>
                <a:cubicBezTo>
                  <a:pt x="76" y="365"/>
                  <a:pt x="71" y="389"/>
                  <a:pt x="76" y="396"/>
                </a:cubicBezTo>
                <a:cubicBezTo>
                  <a:pt x="81" y="403"/>
                  <a:pt x="93" y="443"/>
                  <a:pt x="104" y="477"/>
                </a:cubicBezTo>
                <a:cubicBezTo>
                  <a:pt x="116" y="510"/>
                  <a:pt x="111" y="549"/>
                  <a:pt x="109" y="564"/>
                </a:cubicBezTo>
                <a:cubicBezTo>
                  <a:pt x="107" y="578"/>
                  <a:pt x="98" y="591"/>
                  <a:pt x="99" y="610"/>
                </a:cubicBezTo>
                <a:cubicBezTo>
                  <a:pt x="100" y="629"/>
                  <a:pt x="98" y="648"/>
                  <a:pt x="95" y="677"/>
                </a:cubicBezTo>
                <a:cubicBezTo>
                  <a:pt x="93" y="705"/>
                  <a:pt x="76" y="759"/>
                  <a:pt x="85" y="763"/>
                </a:cubicBezTo>
                <a:cubicBezTo>
                  <a:pt x="93" y="768"/>
                  <a:pt x="96" y="767"/>
                  <a:pt x="96" y="780"/>
                </a:cubicBezTo>
                <a:cubicBezTo>
                  <a:pt x="96" y="793"/>
                  <a:pt x="90" y="876"/>
                  <a:pt x="69" y="975"/>
                </a:cubicBezTo>
                <a:cubicBezTo>
                  <a:pt x="48" y="1075"/>
                  <a:pt x="16" y="1296"/>
                  <a:pt x="9" y="1338"/>
                </a:cubicBezTo>
                <a:cubicBezTo>
                  <a:pt x="2" y="1379"/>
                  <a:pt x="8" y="1383"/>
                  <a:pt x="8" y="1383"/>
                </a:cubicBezTo>
                <a:cubicBezTo>
                  <a:pt x="8" y="1383"/>
                  <a:pt x="8" y="1386"/>
                  <a:pt x="4" y="1398"/>
                </a:cubicBezTo>
                <a:cubicBezTo>
                  <a:pt x="0" y="1410"/>
                  <a:pt x="4" y="1418"/>
                  <a:pt x="11" y="1423"/>
                </a:cubicBezTo>
                <a:cubicBezTo>
                  <a:pt x="18" y="1428"/>
                  <a:pt x="19" y="1438"/>
                  <a:pt x="34" y="1449"/>
                </a:cubicBezTo>
                <a:cubicBezTo>
                  <a:pt x="48" y="1460"/>
                  <a:pt x="90" y="1470"/>
                  <a:pt x="108" y="1468"/>
                </a:cubicBezTo>
                <a:cubicBezTo>
                  <a:pt x="126" y="1466"/>
                  <a:pt x="121" y="1460"/>
                  <a:pt x="120" y="1442"/>
                </a:cubicBezTo>
                <a:cubicBezTo>
                  <a:pt x="119" y="1424"/>
                  <a:pt x="96" y="1398"/>
                  <a:pt x="96" y="1398"/>
                </a:cubicBezTo>
                <a:cubicBezTo>
                  <a:pt x="96" y="1398"/>
                  <a:pt x="95" y="1393"/>
                  <a:pt x="101" y="1390"/>
                </a:cubicBezTo>
                <a:cubicBezTo>
                  <a:pt x="107" y="1386"/>
                  <a:pt x="132" y="1306"/>
                  <a:pt x="153" y="1231"/>
                </a:cubicBezTo>
                <a:cubicBezTo>
                  <a:pt x="175" y="1157"/>
                  <a:pt x="214" y="1022"/>
                  <a:pt x="214" y="1022"/>
                </a:cubicBezTo>
                <a:cubicBezTo>
                  <a:pt x="214" y="1022"/>
                  <a:pt x="217" y="1061"/>
                  <a:pt x="220" y="1100"/>
                </a:cubicBezTo>
                <a:cubicBezTo>
                  <a:pt x="222" y="1139"/>
                  <a:pt x="224" y="1267"/>
                  <a:pt x="220" y="1300"/>
                </a:cubicBezTo>
                <a:cubicBezTo>
                  <a:pt x="215" y="1333"/>
                  <a:pt x="215" y="1363"/>
                  <a:pt x="215" y="1363"/>
                </a:cubicBezTo>
                <a:cubicBezTo>
                  <a:pt x="215" y="1363"/>
                  <a:pt x="215" y="1367"/>
                  <a:pt x="215" y="1378"/>
                </a:cubicBezTo>
                <a:cubicBezTo>
                  <a:pt x="215" y="1389"/>
                  <a:pt x="223" y="1389"/>
                  <a:pt x="242" y="1391"/>
                </a:cubicBezTo>
                <a:cubicBezTo>
                  <a:pt x="261" y="1393"/>
                  <a:pt x="287" y="1392"/>
                  <a:pt x="287" y="1392"/>
                </a:cubicBezTo>
                <a:cubicBezTo>
                  <a:pt x="287" y="1392"/>
                  <a:pt x="286" y="1383"/>
                  <a:pt x="297" y="1388"/>
                </a:cubicBezTo>
                <a:cubicBezTo>
                  <a:pt x="307" y="1392"/>
                  <a:pt x="329" y="1403"/>
                  <a:pt x="349" y="1403"/>
                </a:cubicBezTo>
                <a:cubicBezTo>
                  <a:pt x="369" y="1403"/>
                  <a:pt x="429" y="1412"/>
                  <a:pt x="429" y="1397"/>
                </a:cubicBezTo>
                <a:cubicBezTo>
                  <a:pt x="429" y="1382"/>
                  <a:pt x="406" y="1376"/>
                  <a:pt x="385" y="1376"/>
                </a:cubicBezTo>
                <a:cubicBezTo>
                  <a:pt x="365" y="1376"/>
                  <a:pt x="342" y="1344"/>
                  <a:pt x="342" y="1344"/>
                </a:cubicBezTo>
                <a:cubicBezTo>
                  <a:pt x="342" y="1344"/>
                  <a:pt x="342" y="1344"/>
                  <a:pt x="348" y="1340"/>
                </a:cubicBezTo>
                <a:cubicBezTo>
                  <a:pt x="353" y="1337"/>
                  <a:pt x="320" y="1312"/>
                  <a:pt x="316" y="1300"/>
                </a:cubicBezTo>
                <a:cubicBezTo>
                  <a:pt x="311" y="1288"/>
                  <a:pt x="312" y="1286"/>
                  <a:pt x="316" y="1257"/>
                </a:cubicBezTo>
                <a:cubicBezTo>
                  <a:pt x="319" y="1229"/>
                  <a:pt x="327" y="1136"/>
                  <a:pt x="337" y="1080"/>
                </a:cubicBezTo>
                <a:cubicBezTo>
                  <a:pt x="346" y="1023"/>
                  <a:pt x="358" y="968"/>
                  <a:pt x="365" y="920"/>
                </a:cubicBezTo>
                <a:cubicBezTo>
                  <a:pt x="372" y="871"/>
                  <a:pt x="376" y="792"/>
                  <a:pt x="376" y="792"/>
                </a:cubicBezTo>
                <a:cubicBezTo>
                  <a:pt x="376" y="792"/>
                  <a:pt x="380" y="791"/>
                  <a:pt x="387" y="785"/>
                </a:cubicBezTo>
                <a:cubicBezTo>
                  <a:pt x="394" y="779"/>
                  <a:pt x="392" y="764"/>
                  <a:pt x="388" y="747"/>
                </a:cubicBezTo>
                <a:cubicBezTo>
                  <a:pt x="385" y="729"/>
                  <a:pt x="380" y="656"/>
                  <a:pt x="377" y="621"/>
                </a:cubicBezTo>
                <a:cubicBezTo>
                  <a:pt x="373" y="586"/>
                  <a:pt x="359" y="534"/>
                  <a:pt x="359" y="534"/>
                </a:cubicBezTo>
                <a:cubicBezTo>
                  <a:pt x="359" y="534"/>
                  <a:pt x="370" y="529"/>
                  <a:pt x="377" y="522"/>
                </a:cubicBezTo>
                <a:cubicBezTo>
                  <a:pt x="384" y="516"/>
                  <a:pt x="385" y="500"/>
                  <a:pt x="385" y="500"/>
                </a:cubicBezTo>
                <a:cubicBezTo>
                  <a:pt x="385" y="500"/>
                  <a:pt x="428" y="504"/>
                  <a:pt x="446" y="496"/>
                </a:cubicBezTo>
                <a:cubicBezTo>
                  <a:pt x="463" y="489"/>
                  <a:pt x="460" y="450"/>
                  <a:pt x="454" y="422"/>
                </a:cubicBezTo>
                <a:close/>
                <a:moveTo>
                  <a:pt x="311" y="458"/>
                </a:moveTo>
                <a:cubicBezTo>
                  <a:pt x="311" y="458"/>
                  <a:pt x="330" y="452"/>
                  <a:pt x="330" y="437"/>
                </a:cubicBezTo>
                <a:cubicBezTo>
                  <a:pt x="330" y="421"/>
                  <a:pt x="315" y="411"/>
                  <a:pt x="308" y="410"/>
                </a:cubicBezTo>
                <a:cubicBezTo>
                  <a:pt x="301" y="410"/>
                  <a:pt x="313" y="399"/>
                  <a:pt x="327" y="411"/>
                </a:cubicBezTo>
                <a:cubicBezTo>
                  <a:pt x="342" y="423"/>
                  <a:pt x="353" y="475"/>
                  <a:pt x="353" y="475"/>
                </a:cubicBezTo>
                <a:cubicBezTo>
                  <a:pt x="353" y="475"/>
                  <a:pt x="323" y="463"/>
                  <a:pt x="311" y="458"/>
                </a:cubicBezTo>
                <a:close/>
                <a:moveTo>
                  <a:pt x="350" y="540"/>
                </a:moveTo>
                <a:cubicBezTo>
                  <a:pt x="350" y="540"/>
                  <a:pt x="352" y="500"/>
                  <a:pt x="353" y="483"/>
                </a:cubicBezTo>
                <a:cubicBezTo>
                  <a:pt x="362" y="531"/>
                  <a:pt x="362" y="531"/>
                  <a:pt x="362" y="531"/>
                </a:cubicBezTo>
                <a:lnTo>
                  <a:pt x="350" y="5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spPr>
        <p:txBody>
          <a:bodyPr vert="horz" wrap="square" lIns="121920" tIns="60960" rIns="121920" bIns="60960" numCol="1" anchor="t" anchorCtr="0" compatLnSpc="1"/>
          <a:lstStyle/>
          <a:p>
            <a:endParaRPr lang="id-ID" sz="24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02551" y="2158327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3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22538" y="2269324"/>
            <a:ext cx="1286292" cy="340519"/>
          </a:xfrm>
          <a:prstGeom prst="round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prstClr val="white"/>
                </a:solidFill>
                <a:cs typeface="+mn-ea"/>
                <a:sym typeface="+mn-lt"/>
              </a:rPr>
              <a:t>你的标题文字</a:t>
            </a:r>
            <a:endParaRPr lang="en-US" sz="14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38837" y="2783048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cs typeface="+mn-ea"/>
                <a:sym typeface="+mn-lt"/>
              </a:rPr>
              <a:t>Conveniently procrastinate client-centric technology via highly efficient manufactured products. </a:t>
            </a:r>
          </a:p>
        </p:txBody>
      </p:sp>
      <p:sp>
        <p:nvSpPr>
          <p:cNvPr id="11" name="Freeform 10"/>
          <p:cNvSpPr/>
          <p:nvPr/>
        </p:nvSpPr>
        <p:spPr>
          <a:xfrm>
            <a:off x="7922538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146766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8370994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8595222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819450" y="3352030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1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2551" y="4327369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22538" y="4438366"/>
            <a:ext cx="1286292" cy="340519"/>
          </a:xfrm>
          <a:prstGeom prst="round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zh-CN" altLang="en-US" sz="1400" b="1" dirty="0">
                <a:solidFill>
                  <a:prstClr val="white"/>
                </a:solidFill>
                <a:cs typeface="+mn-ea"/>
                <a:sym typeface="+mn-lt"/>
              </a:rPr>
              <a:t>你的标题文字</a:t>
            </a:r>
            <a:endParaRPr lang="en-US" sz="14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38837" y="4952090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bg1"/>
                </a:solidFill>
                <a:cs typeface="+mn-ea"/>
                <a:sym typeface="+mn-lt"/>
              </a:rPr>
              <a:t>Conveniently procrastinate client-centric technology via highly efficient manufactured products. </a:t>
            </a:r>
          </a:p>
        </p:txBody>
      </p:sp>
      <p:sp>
        <p:nvSpPr>
          <p:cNvPr id="19" name="Freeform 18"/>
          <p:cNvSpPr/>
          <p:nvPr/>
        </p:nvSpPr>
        <p:spPr>
          <a:xfrm>
            <a:off x="7922538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8146766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8370994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8595222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8819450" y="5521072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4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73917" y="1804384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92872" y="1902938"/>
            <a:ext cx="1286293" cy="340519"/>
          </a:xfrm>
          <a:prstGeom prst="round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prstClr val="white"/>
                </a:solidFill>
                <a:cs typeface="+mn-ea"/>
                <a:sym typeface="+mn-lt"/>
              </a:rPr>
              <a:t>你的标题文字</a:t>
            </a:r>
            <a:endParaRPr lang="en-US" sz="14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6824" y="2416662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cs typeface="+mn-ea"/>
                <a:sym typeface="+mn-lt"/>
              </a:rPr>
              <a:t>Conveniently procrastinate client-centric technology via highly efficient manufactured products. </a:t>
            </a:r>
          </a:p>
        </p:txBody>
      </p:sp>
      <p:sp>
        <p:nvSpPr>
          <p:cNvPr id="29" name="Freeform 28"/>
          <p:cNvSpPr/>
          <p:nvPr/>
        </p:nvSpPr>
        <p:spPr>
          <a:xfrm>
            <a:off x="3016130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240358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64586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3688814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3913042" y="2982653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6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79625" y="3973426"/>
            <a:ext cx="7873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798580" y="4071980"/>
            <a:ext cx="1286293" cy="340519"/>
          </a:xfrm>
          <a:prstGeom prst="round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r"/>
            <a:r>
              <a:rPr lang="zh-CN" altLang="en-US" sz="1400" b="1" dirty="0">
                <a:solidFill>
                  <a:prstClr val="white"/>
                </a:solidFill>
                <a:cs typeface="+mn-ea"/>
                <a:sym typeface="+mn-lt"/>
              </a:rPr>
              <a:t>你的标题文字</a:t>
            </a:r>
            <a:endParaRPr lang="en-US" sz="1400" b="1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82532" y="4585704"/>
            <a:ext cx="260234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cs typeface="+mn-ea"/>
                <a:sym typeface="+mn-lt"/>
              </a:rPr>
              <a:t>Conveniently procrastinate client-centric technology via highly efficient manufactured products. </a:t>
            </a:r>
          </a:p>
        </p:txBody>
      </p:sp>
      <p:sp>
        <p:nvSpPr>
          <p:cNvPr id="37" name="Freeform 36"/>
          <p:cNvSpPr/>
          <p:nvPr/>
        </p:nvSpPr>
        <p:spPr>
          <a:xfrm>
            <a:off x="3021838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3246066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3470294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694522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3918750" y="5151695"/>
            <a:ext cx="142826" cy="136217"/>
          </a:xfrm>
          <a:custGeom>
            <a:avLst/>
            <a:gdLst/>
            <a:ahLst/>
            <a:cxnLst/>
            <a:rect l="l" t="t" r="r" b="b"/>
            <a:pathLst>
              <a:path w="212272" h="202449">
                <a:moveTo>
                  <a:pt x="106136" y="0"/>
                </a:moveTo>
                <a:cubicBezTo>
                  <a:pt x="108687" y="0"/>
                  <a:pt x="110771" y="1744"/>
                  <a:pt x="112387" y="5231"/>
                </a:cubicBezTo>
                <a:lnTo>
                  <a:pt x="141089" y="63274"/>
                </a:lnTo>
                <a:lnTo>
                  <a:pt x="205128" y="72586"/>
                </a:lnTo>
                <a:cubicBezTo>
                  <a:pt x="209890" y="73351"/>
                  <a:pt x="212272" y="75307"/>
                  <a:pt x="212272" y="78454"/>
                </a:cubicBezTo>
                <a:cubicBezTo>
                  <a:pt x="212272" y="80325"/>
                  <a:pt x="211166" y="82366"/>
                  <a:pt x="208955" y="84577"/>
                </a:cubicBezTo>
                <a:lnTo>
                  <a:pt x="162648" y="129736"/>
                </a:lnTo>
                <a:lnTo>
                  <a:pt x="173619" y="193520"/>
                </a:lnTo>
                <a:cubicBezTo>
                  <a:pt x="173704" y="194115"/>
                  <a:pt x="173746" y="194965"/>
                  <a:pt x="173746" y="196071"/>
                </a:cubicBezTo>
                <a:cubicBezTo>
                  <a:pt x="173746" y="197857"/>
                  <a:pt x="173300" y="199366"/>
                  <a:pt x="172407" y="200599"/>
                </a:cubicBezTo>
                <a:cubicBezTo>
                  <a:pt x="171514" y="201833"/>
                  <a:pt x="170217" y="202449"/>
                  <a:pt x="168516" y="202449"/>
                </a:cubicBezTo>
                <a:cubicBezTo>
                  <a:pt x="166900" y="202449"/>
                  <a:pt x="165199" y="201939"/>
                  <a:pt x="163413" y="200918"/>
                </a:cubicBezTo>
                <a:lnTo>
                  <a:pt x="106136" y="170813"/>
                </a:lnTo>
                <a:lnTo>
                  <a:pt x="48858" y="200918"/>
                </a:lnTo>
                <a:cubicBezTo>
                  <a:pt x="46987" y="201939"/>
                  <a:pt x="45286" y="202449"/>
                  <a:pt x="43756" y="202449"/>
                </a:cubicBezTo>
                <a:cubicBezTo>
                  <a:pt x="41970" y="202449"/>
                  <a:pt x="40630" y="201833"/>
                  <a:pt x="39737" y="200599"/>
                </a:cubicBezTo>
                <a:cubicBezTo>
                  <a:pt x="38844" y="199366"/>
                  <a:pt x="38398" y="197857"/>
                  <a:pt x="38398" y="196071"/>
                </a:cubicBezTo>
                <a:cubicBezTo>
                  <a:pt x="38398" y="195561"/>
                  <a:pt x="38483" y="194710"/>
                  <a:pt x="38653" y="193520"/>
                </a:cubicBezTo>
                <a:lnTo>
                  <a:pt x="49624" y="129736"/>
                </a:lnTo>
                <a:lnTo>
                  <a:pt x="3189" y="84577"/>
                </a:lnTo>
                <a:cubicBezTo>
                  <a:pt x="1063" y="82281"/>
                  <a:pt x="0" y="80240"/>
                  <a:pt x="0" y="78454"/>
                </a:cubicBezTo>
                <a:cubicBezTo>
                  <a:pt x="0" y="75307"/>
                  <a:pt x="2381" y="73351"/>
                  <a:pt x="7144" y="72586"/>
                </a:cubicBezTo>
                <a:lnTo>
                  <a:pt x="71183" y="63274"/>
                </a:lnTo>
                <a:lnTo>
                  <a:pt x="99885" y="5231"/>
                </a:lnTo>
                <a:cubicBezTo>
                  <a:pt x="101501" y="1744"/>
                  <a:pt x="103585" y="0"/>
                  <a:pt x="106136" y="0"/>
                </a:cubicBezTo>
                <a:close/>
              </a:path>
            </a:pathLst>
          </a:custGeom>
          <a:noFill/>
          <a:ln>
            <a:solidFill>
              <a:schemeClr val="accent5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50" name="Straight Connector 49"/>
          <p:cNvCxnSpPr>
            <a:stCxn id="5" idx="1"/>
            <a:endCxn id="2" idx="1"/>
          </p:cNvCxnSpPr>
          <p:nvPr/>
        </p:nvCxnSpPr>
        <p:spPr>
          <a:xfrm flipV="1">
            <a:off x="6330477" y="2512270"/>
            <a:ext cx="772074" cy="314263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5" idx="17"/>
            <a:endCxn id="25" idx="3"/>
          </p:cNvCxnSpPr>
          <p:nvPr/>
        </p:nvCxnSpPr>
        <p:spPr>
          <a:xfrm flipH="1" flipV="1">
            <a:off x="4961312" y="2158327"/>
            <a:ext cx="743894" cy="849285"/>
          </a:xfrm>
          <a:prstGeom prst="line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5" idx="20"/>
            <a:endCxn id="34" idx="3"/>
          </p:cNvCxnSpPr>
          <p:nvPr/>
        </p:nvCxnSpPr>
        <p:spPr>
          <a:xfrm flipH="1">
            <a:off x="4967020" y="4104286"/>
            <a:ext cx="753562" cy="22308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35"/>
            <a:endCxn id="16" idx="1"/>
          </p:cNvCxnSpPr>
          <p:nvPr/>
        </p:nvCxnSpPr>
        <p:spPr>
          <a:xfrm>
            <a:off x="6466294" y="4178248"/>
            <a:ext cx="636257" cy="50306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4066539" y="2418759"/>
            <a:ext cx="4053840" cy="0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108699" y="2429741"/>
            <a:ext cx="1166859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4930139" y="2429741"/>
            <a:ext cx="1166859" cy="1099131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093459" y="2413952"/>
            <a:ext cx="0" cy="1631229"/>
          </a:xfrm>
          <a:prstGeom prst="lin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" name="椭圆 20"/>
          <p:cNvSpPr/>
          <p:nvPr/>
        </p:nvSpPr>
        <p:spPr>
          <a:xfrm>
            <a:off x="3053080" y="196330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8122920" y="196330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7139688" y="336538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051048" y="3365387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5585459" y="4045181"/>
            <a:ext cx="1016000" cy="1016000"/>
          </a:xfrm>
          <a:prstGeom prst="ellipse">
            <a:avLst/>
          </a:prstGeom>
          <a:noFill/>
          <a:ln w="9525">
            <a:solidFill>
              <a:srgbClr val="626262"/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5199379" y="1524679"/>
            <a:ext cx="1788160" cy="178816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bg1"/>
            </a:solidFill>
          </a:ln>
          <a:effectLst>
            <a:outerShdw blurRad="254000" dist="190500" dir="8100000" algn="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35"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590725" y="21186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我的执行能力</a:t>
            </a:r>
          </a:p>
        </p:txBody>
      </p:sp>
      <p:sp>
        <p:nvSpPr>
          <p:cNvPr id="32" name="矩形 31"/>
          <p:cNvSpPr/>
          <p:nvPr/>
        </p:nvSpPr>
        <p:spPr>
          <a:xfrm>
            <a:off x="9215130" y="2053799"/>
            <a:ext cx="2545500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其他执行力</a:t>
            </a:r>
            <a:endParaRPr lang="en-US" altLang="zh-CN" sz="2135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其他执行力说明</a:t>
            </a:r>
          </a:p>
        </p:txBody>
      </p:sp>
      <p:sp>
        <p:nvSpPr>
          <p:cNvPr id="33" name="矩形 32"/>
          <p:cNvSpPr/>
          <p:nvPr/>
        </p:nvSpPr>
        <p:spPr>
          <a:xfrm>
            <a:off x="8084319" y="4175392"/>
            <a:ext cx="2428172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工作执行力</a:t>
            </a:r>
            <a:endParaRPr lang="en-US" altLang="zh-CN" sz="2135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工作执行力说明</a:t>
            </a:r>
          </a:p>
        </p:txBody>
      </p:sp>
      <p:sp>
        <p:nvSpPr>
          <p:cNvPr id="34" name="矩形 33"/>
          <p:cNvSpPr/>
          <p:nvPr/>
        </p:nvSpPr>
        <p:spPr>
          <a:xfrm>
            <a:off x="5141224" y="5114516"/>
            <a:ext cx="3489697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战略执行力</a:t>
            </a:r>
            <a:endParaRPr lang="en-US" altLang="zh-CN" sz="2135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战略执行力说明</a:t>
            </a:r>
          </a:p>
        </p:txBody>
      </p:sp>
      <p:sp>
        <p:nvSpPr>
          <p:cNvPr id="35" name="矩形 34"/>
          <p:cNvSpPr/>
          <p:nvPr/>
        </p:nvSpPr>
        <p:spPr>
          <a:xfrm>
            <a:off x="1417749" y="4175392"/>
            <a:ext cx="2758039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应急执行力</a:t>
            </a:r>
            <a:endParaRPr lang="en-US" altLang="zh-CN" sz="2135" dirty="0">
              <a:solidFill>
                <a:schemeClr val="bg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应急执行力说明</a:t>
            </a:r>
          </a:p>
          <a:p>
            <a:pPr algn="r">
              <a:lnSpc>
                <a:spcPct val="120000"/>
              </a:lnSpc>
            </a:pPr>
            <a:endParaRPr lang="zh-CN" altLang="en-US" sz="213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39351" y="2020652"/>
            <a:ext cx="2702749" cy="835016"/>
          </a:xfrm>
          <a:prstGeom prst="rect">
            <a:avLst/>
          </a:prstGeom>
        </p:spPr>
        <p:txBody>
          <a:bodyPr vert="horz" wrap="square">
            <a:no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制度执行力</a:t>
            </a:r>
            <a:endParaRPr lang="en-US" altLang="zh-CN" sz="2135" dirty="0">
              <a:solidFill>
                <a:schemeClr val="bg1"/>
              </a:solidFill>
              <a:cs typeface="+mn-ea"/>
              <a:sym typeface="+mn-lt"/>
            </a:endParaRPr>
          </a:p>
          <a:p>
            <a:pPr algn="r">
              <a:lnSpc>
                <a:spcPct val="120000"/>
              </a:lnSpc>
            </a:pPr>
            <a:r>
              <a:rPr lang="zh-CN" altLang="en-US" sz="2135" dirty="0">
                <a:solidFill>
                  <a:schemeClr val="bg1"/>
                </a:solidFill>
                <a:cs typeface="+mn-ea"/>
                <a:sym typeface="+mn-lt"/>
              </a:rPr>
              <a:t>制度执行力说明</a:t>
            </a:r>
          </a:p>
        </p:txBody>
      </p:sp>
      <p:sp>
        <p:nvSpPr>
          <p:cNvPr id="37" name="矩形 36"/>
          <p:cNvSpPr/>
          <p:nvPr/>
        </p:nvSpPr>
        <p:spPr>
          <a:xfrm>
            <a:off x="5283426" y="1864465"/>
            <a:ext cx="16441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执行</a:t>
            </a:r>
            <a:endParaRPr lang="en-US" altLang="zh-CN" sz="32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/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能力</a:t>
            </a:r>
          </a:p>
        </p:txBody>
      </p:sp>
      <p:sp>
        <p:nvSpPr>
          <p:cNvPr id="38" name="Freeform 338"/>
          <p:cNvSpPr>
            <a:spLocks noEditPoints="1"/>
          </p:cNvSpPr>
          <p:nvPr/>
        </p:nvSpPr>
        <p:spPr bwMode="auto">
          <a:xfrm>
            <a:off x="5840649" y="4375004"/>
            <a:ext cx="512696" cy="435792"/>
          </a:xfrm>
          <a:custGeom>
            <a:avLst/>
            <a:gdLst>
              <a:gd name="T0" fmla="*/ 58 w 76"/>
              <a:gd name="T1" fmla="*/ 2 h 65"/>
              <a:gd name="T2" fmla="*/ 69 w 76"/>
              <a:gd name="T3" fmla="*/ 2 h 65"/>
              <a:gd name="T4" fmla="*/ 76 w 76"/>
              <a:gd name="T5" fmla="*/ 8 h 65"/>
              <a:gd name="T6" fmla="*/ 76 w 76"/>
              <a:gd name="T7" fmla="*/ 62 h 65"/>
              <a:gd name="T8" fmla="*/ 73 w 76"/>
              <a:gd name="T9" fmla="*/ 65 h 65"/>
              <a:gd name="T10" fmla="*/ 12 w 76"/>
              <a:gd name="T11" fmla="*/ 62 h 65"/>
              <a:gd name="T12" fmla="*/ 8 w 76"/>
              <a:gd name="T13" fmla="*/ 58 h 65"/>
              <a:gd name="T14" fmla="*/ 0 w 76"/>
              <a:gd name="T15" fmla="*/ 45 h 65"/>
              <a:gd name="T16" fmla="*/ 10 w 76"/>
              <a:gd name="T17" fmla="*/ 47 h 65"/>
              <a:gd name="T18" fmla="*/ 49 w 76"/>
              <a:gd name="T19" fmla="*/ 47 h 65"/>
              <a:gd name="T20" fmla="*/ 10 w 76"/>
              <a:gd name="T21" fmla="*/ 44 h 65"/>
              <a:gd name="T22" fmla="*/ 10 w 76"/>
              <a:gd name="T23" fmla="*/ 41 h 65"/>
              <a:gd name="T24" fmla="*/ 49 w 76"/>
              <a:gd name="T25" fmla="*/ 39 h 65"/>
              <a:gd name="T26" fmla="*/ 10 w 76"/>
              <a:gd name="T27" fmla="*/ 31 h 65"/>
              <a:gd name="T28" fmla="*/ 49 w 76"/>
              <a:gd name="T29" fmla="*/ 31 h 65"/>
              <a:gd name="T30" fmla="*/ 42 w 76"/>
              <a:gd name="T31" fmla="*/ 23 h 65"/>
              <a:gd name="T32" fmla="*/ 50 w 76"/>
              <a:gd name="T33" fmla="*/ 21 h 65"/>
              <a:gd name="T34" fmla="*/ 45 w 76"/>
              <a:gd name="T35" fmla="*/ 14 h 65"/>
              <a:gd name="T36" fmla="*/ 46 w 76"/>
              <a:gd name="T37" fmla="*/ 12 h 65"/>
              <a:gd name="T38" fmla="*/ 50 w 76"/>
              <a:gd name="T39" fmla="*/ 12 h 65"/>
              <a:gd name="T40" fmla="*/ 42 w 76"/>
              <a:gd name="T41" fmla="*/ 15 h 65"/>
              <a:gd name="T42" fmla="*/ 46 w 76"/>
              <a:gd name="T43" fmla="*/ 21 h 65"/>
              <a:gd name="T44" fmla="*/ 45 w 76"/>
              <a:gd name="T45" fmla="*/ 23 h 65"/>
              <a:gd name="T46" fmla="*/ 18 w 76"/>
              <a:gd name="T47" fmla="*/ 26 h 65"/>
              <a:gd name="T48" fmla="*/ 15 w 76"/>
              <a:gd name="T49" fmla="*/ 17 h 65"/>
              <a:gd name="T50" fmla="*/ 9 w 76"/>
              <a:gd name="T51" fmla="*/ 26 h 65"/>
              <a:gd name="T52" fmla="*/ 15 w 76"/>
              <a:gd name="T53" fmla="*/ 26 h 65"/>
              <a:gd name="T54" fmla="*/ 26 w 76"/>
              <a:gd name="T55" fmla="*/ 24 h 65"/>
              <a:gd name="T56" fmla="*/ 26 w 76"/>
              <a:gd name="T57" fmla="*/ 18 h 65"/>
              <a:gd name="T58" fmla="*/ 23 w 76"/>
              <a:gd name="T59" fmla="*/ 12 h 65"/>
              <a:gd name="T60" fmla="*/ 19 w 76"/>
              <a:gd name="T61" fmla="*/ 10 h 65"/>
              <a:gd name="T62" fmla="*/ 41 w 76"/>
              <a:gd name="T63" fmla="*/ 10 h 65"/>
              <a:gd name="T64" fmla="*/ 36 w 76"/>
              <a:gd name="T65" fmla="*/ 10 h 65"/>
              <a:gd name="T66" fmla="*/ 30 w 76"/>
              <a:gd name="T67" fmla="*/ 10 h 65"/>
              <a:gd name="T68" fmla="*/ 32 w 76"/>
              <a:gd name="T69" fmla="*/ 26 h 65"/>
              <a:gd name="T70" fmla="*/ 39 w 76"/>
              <a:gd name="T71" fmla="*/ 26 h 65"/>
              <a:gd name="T72" fmla="*/ 58 w 76"/>
              <a:gd name="T73" fmla="*/ 44 h 65"/>
              <a:gd name="T74" fmla="*/ 61 w 76"/>
              <a:gd name="T75" fmla="*/ 53 h 65"/>
              <a:gd name="T76" fmla="*/ 63 w 76"/>
              <a:gd name="T77" fmla="*/ 44 h 65"/>
              <a:gd name="T78" fmla="*/ 63 w 76"/>
              <a:gd name="T79" fmla="*/ 8 h 65"/>
              <a:gd name="T80" fmla="*/ 59 w 76"/>
              <a:gd name="T81" fmla="*/ 7 h 65"/>
              <a:gd name="T82" fmla="*/ 68 w 76"/>
              <a:gd name="T83" fmla="*/ 7 h 65"/>
              <a:gd name="T84" fmla="*/ 68 w 76"/>
              <a:gd name="T85" fmla="*/ 8 h 65"/>
              <a:gd name="T86" fmla="*/ 67 w 76"/>
              <a:gd name="T87" fmla="*/ 53 h 65"/>
              <a:gd name="T88" fmla="*/ 62 w 76"/>
              <a:gd name="T89" fmla="*/ 58 h 65"/>
              <a:gd name="T90" fmla="*/ 71 w 76"/>
              <a:gd name="T91" fmla="*/ 59 h 65"/>
              <a:gd name="T92" fmla="*/ 71 w 76"/>
              <a:gd name="T93" fmla="*/ 8 h 65"/>
              <a:gd name="T94" fmla="*/ 69 w 76"/>
              <a:gd name="T95" fmla="*/ 7 h 65"/>
              <a:gd name="T96" fmla="*/ 5 w 76"/>
              <a:gd name="T97" fmla="*/ 5 h 65"/>
              <a:gd name="T98" fmla="*/ 5 w 76"/>
              <a:gd name="T99" fmla="*/ 45 h 65"/>
              <a:gd name="T100" fmla="*/ 54 w 76"/>
              <a:gd name="T101" fmla="*/ 53 h 65"/>
              <a:gd name="T102" fmla="*/ 53 w 76"/>
              <a:gd name="T103" fmla="*/ 5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76" h="65">
                <a:moveTo>
                  <a:pt x="2" y="0"/>
                </a:moveTo>
                <a:cubicBezTo>
                  <a:pt x="55" y="0"/>
                  <a:pt x="55" y="0"/>
                  <a:pt x="55" y="0"/>
                </a:cubicBezTo>
                <a:cubicBezTo>
                  <a:pt x="57" y="0"/>
                  <a:pt x="58" y="1"/>
                  <a:pt x="58" y="2"/>
                </a:cubicBezTo>
                <a:cubicBezTo>
                  <a:pt x="58" y="2"/>
                  <a:pt x="59" y="2"/>
                  <a:pt x="59" y="2"/>
                </a:cubicBezTo>
                <a:cubicBezTo>
                  <a:pt x="68" y="2"/>
                  <a:pt x="68" y="2"/>
                  <a:pt x="68" y="2"/>
                </a:cubicBezTo>
                <a:cubicBezTo>
                  <a:pt x="68" y="2"/>
                  <a:pt x="69" y="2"/>
                  <a:pt x="69" y="2"/>
                </a:cubicBezTo>
                <a:cubicBezTo>
                  <a:pt x="69" y="2"/>
                  <a:pt x="69" y="2"/>
                  <a:pt x="70" y="2"/>
                </a:cubicBezTo>
                <a:cubicBezTo>
                  <a:pt x="71" y="2"/>
                  <a:pt x="73" y="2"/>
                  <a:pt x="74" y="3"/>
                </a:cubicBezTo>
                <a:cubicBezTo>
                  <a:pt x="75" y="5"/>
                  <a:pt x="76" y="6"/>
                  <a:pt x="76" y="8"/>
                </a:cubicBezTo>
                <a:cubicBezTo>
                  <a:pt x="76" y="8"/>
                  <a:pt x="76" y="8"/>
                  <a:pt x="76" y="9"/>
                </a:cubicBezTo>
                <a:cubicBezTo>
                  <a:pt x="76" y="9"/>
                  <a:pt x="76" y="9"/>
                  <a:pt x="76" y="9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2"/>
                  <a:pt x="76" y="62"/>
                  <a:pt x="76" y="62"/>
                </a:cubicBezTo>
                <a:cubicBezTo>
                  <a:pt x="76" y="63"/>
                  <a:pt x="75" y="65"/>
                  <a:pt x="73" y="65"/>
                </a:cubicBezTo>
                <a:cubicBezTo>
                  <a:pt x="73" y="65"/>
                  <a:pt x="73" y="64"/>
                  <a:pt x="72" y="64"/>
                </a:cubicBezTo>
                <a:cubicBezTo>
                  <a:pt x="14" y="64"/>
                  <a:pt x="14" y="64"/>
                  <a:pt x="14" y="64"/>
                </a:cubicBezTo>
                <a:cubicBezTo>
                  <a:pt x="13" y="64"/>
                  <a:pt x="12" y="63"/>
                  <a:pt x="12" y="62"/>
                </a:cubicBezTo>
                <a:cubicBezTo>
                  <a:pt x="12" y="58"/>
                  <a:pt x="12" y="58"/>
                  <a:pt x="12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8" y="58"/>
                  <a:pt x="8" y="58"/>
                  <a:pt x="8" y="58"/>
                </a:cubicBezTo>
                <a:cubicBezTo>
                  <a:pt x="6" y="57"/>
                  <a:pt x="4" y="56"/>
                  <a:pt x="2" y="54"/>
                </a:cubicBezTo>
                <a:cubicBezTo>
                  <a:pt x="1" y="52"/>
                  <a:pt x="0" y="49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3"/>
                  <a:pt x="0" y="3"/>
                  <a:pt x="0" y="3"/>
                </a:cubicBezTo>
                <a:cubicBezTo>
                  <a:pt x="0" y="1"/>
                  <a:pt x="1" y="0"/>
                  <a:pt x="2" y="0"/>
                </a:cubicBezTo>
                <a:close/>
                <a:moveTo>
                  <a:pt x="10" y="47"/>
                </a:moveTo>
                <a:cubicBezTo>
                  <a:pt x="10" y="49"/>
                  <a:pt x="10" y="49"/>
                  <a:pt x="10" y="49"/>
                </a:cubicBezTo>
                <a:cubicBezTo>
                  <a:pt x="49" y="49"/>
                  <a:pt x="49" y="49"/>
                  <a:pt x="49" y="49"/>
                </a:cubicBezTo>
                <a:cubicBezTo>
                  <a:pt x="49" y="47"/>
                  <a:pt x="49" y="47"/>
                  <a:pt x="49" y="47"/>
                </a:cubicBezTo>
                <a:cubicBezTo>
                  <a:pt x="10" y="47"/>
                  <a:pt x="10" y="47"/>
                  <a:pt x="10" y="47"/>
                </a:cubicBezTo>
                <a:close/>
                <a:moveTo>
                  <a:pt x="10" y="41"/>
                </a:moveTo>
                <a:cubicBezTo>
                  <a:pt x="10" y="44"/>
                  <a:pt x="10" y="44"/>
                  <a:pt x="10" y="44"/>
                </a:cubicBezTo>
                <a:cubicBezTo>
                  <a:pt x="49" y="44"/>
                  <a:pt x="49" y="44"/>
                  <a:pt x="49" y="44"/>
                </a:cubicBezTo>
                <a:cubicBezTo>
                  <a:pt x="49" y="41"/>
                  <a:pt x="49" y="41"/>
                  <a:pt x="49" y="41"/>
                </a:cubicBezTo>
                <a:cubicBezTo>
                  <a:pt x="10" y="41"/>
                  <a:pt x="10" y="41"/>
                  <a:pt x="10" y="41"/>
                </a:cubicBezTo>
                <a:close/>
                <a:moveTo>
                  <a:pt x="10" y="36"/>
                </a:moveTo>
                <a:cubicBezTo>
                  <a:pt x="10" y="39"/>
                  <a:pt x="10" y="39"/>
                  <a:pt x="10" y="39"/>
                </a:cubicBezTo>
                <a:cubicBezTo>
                  <a:pt x="49" y="39"/>
                  <a:pt x="49" y="39"/>
                  <a:pt x="49" y="39"/>
                </a:cubicBezTo>
                <a:cubicBezTo>
                  <a:pt x="49" y="36"/>
                  <a:pt x="49" y="36"/>
                  <a:pt x="49" y="36"/>
                </a:cubicBezTo>
                <a:cubicBezTo>
                  <a:pt x="10" y="36"/>
                  <a:pt x="10" y="36"/>
                  <a:pt x="10" y="36"/>
                </a:cubicBezTo>
                <a:close/>
                <a:moveTo>
                  <a:pt x="10" y="31"/>
                </a:moveTo>
                <a:cubicBezTo>
                  <a:pt x="10" y="33"/>
                  <a:pt x="10" y="33"/>
                  <a:pt x="10" y="33"/>
                </a:cubicBezTo>
                <a:cubicBezTo>
                  <a:pt x="49" y="33"/>
                  <a:pt x="49" y="33"/>
                  <a:pt x="49" y="33"/>
                </a:cubicBezTo>
                <a:cubicBezTo>
                  <a:pt x="49" y="31"/>
                  <a:pt x="49" y="31"/>
                  <a:pt x="49" y="31"/>
                </a:cubicBezTo>
                <a:cubicBezTo>
                  <a:pt x="10" y="31"/>
                  <a:pt x="10" y="31"/>
                  <a:pt x="10" y="31"/>
                </a:cubicBezTo>
                <a:close/>
                <a:moveTo>
                  <a:pt x="42" y="20"/>
                </a:moveTo>
                <a:cubicBezTo>
                  <a:pt x="42" y="23"/>
                  <a:pt x="42" y="23"/>
                  <a:pt x="42" y="23"/>
                </a:cubicBezTo>
                <a:cubicBezTo>
                  <a:pt x="42" y="25"/>
                  <a:pt x="43" y="26"/>
                  <a:pt x="46" y="26"/>
                </a:cubicBezTo>
                <a:cubicBezTo>
                  <a:pt x="48" y="26"/>
                  <a:pt x="50" y="25"/>
                  <a:pt x="50" y="23"/>
                </a:cubicBezTo>
                <a:cubicBezTo>
                  <a:pt x="50" y="21"/>
                  <a:pt x="50" y="21"/>
                  <a:pt x="50" y="21"/>
                </a:cubicBezTo>
                <a:cubicBezTo>
                  <a:pt x="50" y="20"/>
                  <a:pt x="50" y="20"/>
                  <a:pt x="49" y="19"/>
                </a:cubicBezTo>
                <a:cubicBezTo>
                  <a:pt x="49" y="18"/>
                  <a:pt x="48" y="17"/>
                  <a:pt x="46" y="16"/>
                </a:cubicBezTo>
                <a:cubicBezTo>
                  <a:pt x="46" y="15"/>
                  <a:pt x="45" y="14"/>
                  <a:pt x="45" y="14"/>
                </a:cubicBezTo>
                <a:cubicBezTo>
                  <a:pt x="45" y="13"/>
                  <a:pt x="45" y="13"/>
                  <a:pt x="45" y="13"/>
                </a:cubicBezTo>
                <a:cubicBezTo>
                  <a:pt x="45" y="12"/>
                  <a:pt x="45" y="12"/>
                  <a:pt x="46" y="12"/>
                </a:cubicBezTo>
                <a:cubicBezTo>
                  <a:pt x="46" y="12"/>
                  <a:pt x="46" y="12"/>
                  <a:pt x="46" y="12"/>
                </a:cubicBezTo>
                <a:cubicBezTo>
                  <a:pt x="46" y="15"/>
                  <a:pt x="46" y="15"/>
                  <a:pt x="46" y="15"/>
                </a:cubicBezTo>
                <a:cubicBezTo>
                  <a:pt x="50" y="15"/>
                  <a:pt x="50" y="15"/>
                  <a:pt x="50" y="15"/>
                </a:cubicBezTo>
                <a:cubicBezTo>
                  <a:pt x="50" y="12"/>
                  <a:pt x="50" y="12"/>
                  <a:pt x="50" y="12"/>
                </a:cubicBezTo>
                <a:cubicBezTo>
                  <a:pt x="50" y="10"/>
                  <a:pt x="48" y="10"/>
                  <a:pt x="46" y="10"/>
                </a:cubicBezTo>
                <a:cubicBezTo>
                  <a:pt x="43" y="10"/>
                  <a:pt x="42" y="11"/>
                  <a:pt x="42" y="13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6"/>
                  <a:pt x="42" y="16"/>
                </a:cubicBezTo>
                <a:cubicBezTo>
                  <a:pt x="43" y="17"/>
                  <a:pt x="44" y="18"/>
                  <a:pt x="45" y="19"/>
                </a:cubicBezTo>
                <a:cubicBezTo>
                  <a:pt x="46" y="20"/>
                  <a:pt x="46" y="21"/>
                  <a:pt x="46" y="21"/>
                </a:cubicBezTo>
                <a:cubicBezTo>
                  <a:pt x="46" y="23"/>
                  <a:pt x="46" y="23"/>
                  <a:pt x="46" y="23"/>
                </a:cubicBezTo>
                <a:cubicBezTo>
                  <a:pt x="46" y="24"/>
                  <a:pt x="46" y="24"/>
                  <a:pt x="46" y="24"/>
                </a:cubicBezTo>
                <a:cubicBezTo>
                  <a:pt x="45" y="24"/>
                  <a:pt x="45" y="24"/>
                  <a:pt x="45" y="23"/>
                </a:cubicBezTo>
                <a:cubicBezTo>
                  <a:pt x="45" y="20"/>
                  <a:pt x="45" y="20"/>
                  <a:pt x="45" y="20"/>
                </a:cubicBezTo>
                <a:cubicBezTo>
                  <a:pt x="42" y="20"/>
                  <a:pt x="42" y="20"/>
                  <a:pt x="42" y="20"/>
                </a:cubicBezTo>
                <a:close/>
                <a:moveTo>
                  <a:pt x="18" y="26"/>
                </a:moveTo>
                <a:cubicBezTo>
                  <a:pt x="18" y="10"/>
                  <a:pt x="18" y="10"/>
                  <a:pt x="18" y="10"/>
                </a:cubicBezTo>
                <a:cubicBezTo>
                  <a:pt x="15" y="10"/>
                  <a:pt x="15" y="10"/>
                  <a:pt x="15" y="10"/>
                </a:cubicBezTo>
                <a:cubicBezTo>
                  <a:pt x="15" y="17"/>
                  <a:pt x="15" y="17"/>
                  <a:pt x="15" y="17"/>
                </a:cubicBezTo>
                <a:cubicBezTo>
                  <a:pt x="13" y="10"/>
                  <a:pt x="13" y="10"/>
                  <a:pt x="13" y="10"/>
                </a:cubicBezTo>
                <a:cubicBezTo>
                  <a:pt x="9" y="10"/>
                  <a:pt x="9" y="10"/>
                  <a:pt x="9" y="10"/>
                </a:cubicBezTo>
                <a:cubicBezTo>
                  <a:pt x="9" y="26"/>
                  <a:pt x="9" y="26"/>
                  <a:pt x="9" y="26"/>
                </a:cubicBezTo>
                <a:cubicBezTo>
                  <a:pt x="12" y="26"/>
                  <a:pt x="12" y="26"/>
                  <a:pt x="12" y="26"/>
                </a:cubicBezTo>
                <a:cubicBezTo>
                  <a:pt x="12" y="17"/>
                  <a:pt x="12" y="17"/>
                  <a:pt x="12" y="17"/>
                </a:cubicBezTo>
                <a:cubicBezTo>
                  <a:pt x="15" y="26"/>
                  <a:pt x="15" y="26"/>
                  <a:pt x="15" y="26"/>
                </a:cubicBezTo>
                <a:cubicBezTo>
                  <a:pt x="18" y="26"/>
                  <a:pt x="18" y="26"/>
                  <a:pt x="18" y="26"/>
                </a:cubicBezTo>
                <a:close/>
                <a:moveTo>
                  <a:pt x="26" y="26"/>
                </a:moveTo>
                <a:cubicBezTo>
                  <a:pt x="26" y="24"/>
                  <a:pt x="26" y="24"/>
                  <a:pt x="26" y="24"/>
                </a:cubicBezTo>
                <a:cubicBezTo>
                  <a:pt x="23" y="24"/>
                  <a:pt x="23" y="24"/>
                  <a:pt x="23" y="24"/>
                </a:cubicBezTo>
                <a:cubicBezTo>
                  <a:pt x="23" y="18"/>
                  <a:pt x="23" y="18"/>
                  <a:pt x="23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6" y="16"/>
                  <a:pt x="26" y="16"/>
                  <a:pt x="26" y="16"/>
                </a:cubicBezTo>
                <a:cubicBezTo>
                  <a:pt x="23" y="16"/>
                  <a:pt x="23" y="16"/>
                  <a:pt x="23" y="16"/>
                </a:cubicBezTo>
                <a:cubicBezTo>
                  <a:pt x="23" y="12"/>
                  <a:pt x="23" y="12"/>
                  <a:pt x="23" y="12"/>
                </a:cubicBezTo>
                <a:cubicBezTo>
                  <a:pt x="26" y="12"/>
                  <a:pt x="26" y="12"/>
                  <a:pt x="26" y="12"/>
                </a:cubicBezTo>
                <a:cubicBezTo>
                  <a:pt x="26" y="10"/>
                  <a:pt x="26" y="10"/>
                  <a:pt x="26" y="10"/>
                </a:cubicBezTo>
                <a:cubicBezTo>
                  <a:pt x="19" y="10"/>
                  <a:pt x="19" y="10"/>
                  <a:pt x="19" y="10"/>
                </a:cubicBezTo>
                <a:cubicBezTo>
                  <a:pt x="19" y="26"/>
                  <a:pt x="19" y="26"/>
                  <a:pt x="19" y="26"/>
                </a:cubicBezTo>
                <a:cubicBezTo>
                  <a:pt x="26" y="26"/>
                  <a:pt x="26" y="26"/>
                  <a:pt x="26" y="26"/>
                </a:cubicBezTo>
                <a:close/>
                <a:moveTo>
                  <a:pt x="41" y="10"/>
                </a:moveTo>
                <a:cubicBezTo>
                  <a:pt x="38" y="10"/>
                  <a:pt x="38" y="10"/>
                  <a:pt x="38" y="10"/>
                </a:cubicBezTo>
                <a:cubicBezTo>
                  <a:pt x="37" y="17"/>
                  <a:pt x="37" y="17"/>
                  <a:pt x="37" y="17"/>
                </a:cubicBezTo>
                <a:cubicBezTo>
                  <a:pt x="36" y="10"/>
                  <a:pt x="36" y="10"/>
                  <a:pt x="36" y="10"/>
                </a:cubicBezTo>
                <a:cubicBezTo>
                  <a:pt x="32" y="10"/>
                  <a:pt x="32" y="10"/>
                  <a:pt x="32" y="10"/>
                </a:cubicBezTo>
                <a:cubicBezTo>
                  <a:pt x="31" y="17"/>
                  <a:pt x="31" y="17"/>
                  <a:pt x="31" y="17"/>
                </a:cubicBezTo>
                <a:cubicBezTo>
                  <a:pt x="30" y="10"/>
                  <a:pt x="30" y="10"/>
                  <a:pt x="30" y="10"/>
                </a:cubicBezTo>
                <a:cubicBezTo>
                  <a:pt x="26" y="10"/>
                  <a:pt x="26" y="10"/>
                  <a:pt x="26" y="10"/>
                </a:cubicBezTo>
                <a:cubicBezTo>
                  <a:pt x="29" y="26"/>
                  <a:pt x="29" y="26"/>
                  <a:pt x="29" y="26"/>
                </a:cubicBezTo>
                <a:cubicBezTo>
                  <a:pt x="32" y="26"/>
                  <a:pt x="32" y="26"/>
                  <a:pt x="32" y="26"/>
                </a:cubicBezTo>
                <a:cubicBezTo>
                  <a:pt x="33" y="17"/>
                  <a:pt x="33" y="17"/>
                  <a:pt x="33" y="17"/>
                </a:cubicBezTo>
                <a:cubicBezTo>
                  <a:pt x="35" y="26"/>
                  <a:pt x="35" y="26"/>
                  <a:pt x="35" y="26"/>
                </a:cubicBezTo>
                <a:cubicBezTo>
                  <a:pt x="39" y="26"/>
                  <a:pt x="39" y="26"/>
                  <a:pt x="39" y="26"/>
                </a:cubicBezTo>
                <a:cubicBezTo>
                  <a:pt x="41" y="10"/>
                  <a:pt x="41" y="10"/>
                  <a:pt x="41" y="10"/>
                </a:cubicBezTo>
                <a:close/>
                <a:moveTo>
                  <a:pt x="58" y="7"/>
                </a:moveTo>
                <a:cubicBezTo>
                  <a:pt x="58" y="44"/>
                  <a:pt x="58" y="44"/>
                  <a:pt x="58" y="44"/>
                </a:cubicBezTo>
                <a:cubicBezTo>
                  <a:pt x="58" y="44"/>
                  <a:pt x="58" y="44"/>
                  <a:pt x="58" y="45"/>
                </a:cubicBezTo>
                <a:cubicBezTo>
                  <a:pt x="58" y="48"/>
                  <a:pt x="58" y="50"/>
                  <a:pt x="59" y="52"/>
                </a:cubicBezTo>
                <a:cubicBezTo>
                  <a:pt x="60" y="52"/>
                  <a:pt x="60" y="53"/>
                  <a:pt x="61" y="53"/>
                </a:cubicBezTo>
                <a:cubicBezTo>
                  <a:pt x="61" y="53"/>
                  <a:pt x="61" y="53"/>
                  <a:pt x="61" y="53"/>
                </a:cubicBezTo>
                <a:cubicBezTo>
                  <a:pt x="61" y="53"/>
                  <a:pt x="62" y="52"/>
                  <a:pt x="62" y="51"/>
                </a:cubicBezTo>
                <a:cubicBezTo>
                  <a:pt x="62" y="50"/>
                  <a:pt x="63" y="47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44"/>
                  <a:pt x="63" y="44"/>
                  <a:pt x="63" y="44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8"/>
                  <a:pt x="63" y="8"/>
                </a:cubicBezTo>
                <a:cubicBezTo>
                  <a:pt x="63" y="8"/>
                  <a:pt x="63" y="7"/>
                  <a:pt x="63" y="7"/>
                </a:cubicBezTo>
                <a:cubicBezTo>
                  <a:pt x="59" y="7"/>
                  <a:pt x="59" y="7"/>
                  <a:pt x="59" y="7"/>
                </a:cubicBezTo>
                <a:cubicBezTo>
                  <a:pt x="59" y="7"/>
                  <a:pt x="58" y="7"/>
                  <a:pt x="58" y="7"/>
                </a:cubicBezTo>
                <a:close/>
                <a:moveTo>
                  <a:pt x="69" y="7"/>
                </a:moveTo>
                <a:cubicBezTo>
                  <a:pt x="69" y="7"/>
                  <a:pt x="68" y="7"/>
                  <a:pt x="68" y="7"/>
                </a:cubicBezTo>
                <a:cubicBezTo>
                  <a:pt x="68" y="7"/>
                  <a:pt x="68" y="7"/>
                  <a:pt x="68" y="7"/>
                </a:cubicBezTo>
                <a:cubicBezTo>
                  <a:pt x="68" y="7"/>
                  <a:pt x="68" y="7"/>
                  <a:pt x="68" y="8"/>
                </a:cubicBezTo>
                <a:cubicBezTo>
                  <a:pt x="68" y="8"/>
                  <a:pt x="68" y="8"/>
                  <a:pt x="68" y="8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4"/>
                  <a:pt x="68" y="44"/>
                  <a:pt x="68" y="44"/>
                </a:cubicBezTo>
                <a:cubicBezTo>
                  <a:pt x="68" y="48"/>
                  <a:pt x="67" y="51"/>
                  <a:pt x="67" y="53"/>
                </a:cubicBezTo>
                <a:cubicBezTo>
                  <a:pt x="66" y="56"/>
                  <a:pt x="64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62" y="58"/>
                  <a:pt x="62" y="58"/>
                  <a:pt x="62" y="58"/>
                </a:cubicBezTo>
                <a:cubicBezTo>
                  <a:pt x="17" y="58"/>
                  <a:pt x="17" y="58"/>
                  <a:pt x="17" y="58"/>
                </a:cubicBezTo>
                <a:cubicBezTo>
                  <a:pt x="17" y="59"/>
                  <a:pt x="17" y="59"/>
                  <a:pt x="17" y="59"/>
                </a:cubicBezTo>
                <a:cubicBezTo>
                  <a:pt x="71" y="59"/>
                  <a:pt x="71" y="59"/>
                  <a:pt x="71" y="59"/>
                </a:cubicBezTo>
                <a:cubicBezTo>
                  <a:pt x="71" y="9"/>
                  <a:pt x="71" y="9"/>
                  <a:pt x="71" y="9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8"/>
                  <a:pt x="71" y="8"/>
                </a:cubicBezTo>
                <a:cubicBezTo>
                  <a:pt x="71" y="8"/>
                  <a:pt x="71" y="7"/>
                  <a:pt x="70" y="7"/>
                </a:cubicBezTo>
                <a:cubicBezTo>
                  <a:pt x="70" y="7"/>
                  <a:pt x="70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ubicBezTo>
                  <a:pt x="69" y="7"/>
                  <a:pt x="69" y="7"/>
                  <a:pt x="69" y="7"/>
                </a:cubicBezTo>
                <a:close/>
                <a:moveTo>
                  <a:pt x="53" y="5"/>
                </a:moveTo>
                <a:cubicBezTo>
                  <a:pt x="5" y="5"/>
                  <a:pt x="5" y="5"/>
                  <a:pt x="5" y="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5"/>
                  <a:pt x="5" y="45"/>
                  <a:pt x="5" y="45"/>
                </a:cubicBezTo>
                <a:cubicBezTo>
                  <a:pt x="5" y="48"/>
                  <a:pt x="5" y="50"/>
                  <a:pt x="6" y="51"/>
                </a:cubicBezTo>
                <a:cubicBezTo>
                  <a:pt x="7" y="52"/>
                  <a:pt x="8" y="52"/>
                  <a:pt x="9" y="53"/>
                </a:cubicBezTo>
                <a:cubicBezTo>
                  <a:pt x="54" y="53"/>
                  <a:pt x="54" y="53"/>
                  <a:pt x="54" y="53"/>
                </a:cubicBezTo>
                <a:cubicBezTo>
                  <a:pt x="53" y="51"/>
                  <a:pt x="53" y="48"/>
                  <a:pt x="53" y="44"/>
                </a:cubicBezTo>
                <a:cubicBezTo>
                  <a:pt x="53" y="44"/>
                  <a:pt x="53" y="44"/>
                  <a:pt x="53" y="44"/>
                </a:cubicBezTo>
                <a:lnTo>
                  <a:pt x="53" y="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39" name="Freeform 373"/>
          <p:cNvSpPr>
            <a:spLocks noEditPoints="1"/>
          </p:cNvSpPr>
          <p:nvPr/>
        </p:nvSpPr>
        <p:spPr bwMode="auto">
          <a:xfrm>
            <a:off x="3331790" y="2238639"/>
            <a:ext cx="458581" cy="464277"/>
          </a:xfrm>
          <a:custGeom>
            <a:avLst/>
            <a:gdLst>
              <a:gd name="T0" fmla="*/ 65 w 68"/>
              <a:gd name="T1" fmla="*/ 29 h 69"/>
              <a:gd name="T2" fmla="*/ 68 w 68"/>
              <a:gd name="T3" fmla="*/ 34 h 69"/>
              <a:gd name="T4" fmla="*/ 68 w 68"/>
              <a:gd name="T5" fmla="*/ 63 h 69"/>
              <a:gd name="T6" fmla="*/ 61 w 68"/>
              <a:gd name="T7" fmla="*/ 69 h 69"/>
              <a:gd name="T8" fmla="*/ 7 w 68"/>
              <a:gd name="T9" fmla="*/ 69 h 69"/>
              <a:gd name="T10" fmla="*/ 0 w 68"/>
              <a:gd name="T11" fmla="*/ 63 h 69"/>
              <a:gd name="T12" fmla="*/ 0 w 68"/>
              <a:gd name="T13" fmla="*/ 34 h 69"/>
              <a:gd name="T14" fmla="*/ 2 w 68"/>
              <a:gd name="T15" fmla="*/ 30 h 69"/>
              <a:gd name="T16" fmla="*/ 2 w 68"/>
              <a:gd name="T17" fmla="*/ 30 h 69"/>
              <a:gd name="T18" fmla="*/ 2 w 68"/>
              <a:gd name="T19" fmla="*/ 30 h 69"/>
              <a:gd name="T20" fmla="*/ 2 w 68"/>
              <a:gd name="T21" fmla="*/ 29 h 69"/>
              <a:gd name="T22" fmla="*/ 30 w 68"/>
              <a:gd name="T23" fmla="*/ 2 h 69"/>
              <a:gd name="T24" fmla="*/ 38 w 68"/>
              <a:gd name="T25" fmla="*/ 2 h 69"/>
              <a:gd name="T26" fmla="*/ 65 w 68"/>
              <a:gd name="T27" fmla="*/ 29 h 69"/>
              <a:gd name="T28" fmla="*/ 12 w 68"/>
              <a:gd name="T29" fmla="*/ 22 h 69"/>
              <a:gd name="T30" fmla="*/ 12 w 68"/>
              <a:gd name="T31" fmla="*/ 39 h 69"/>
              <a:gd name="T32" fmla="*/ 34 w 68"/>
              <a:gd name="T33" fmla="*/ 56 h 69"/>
              <a:gd name="T34" fmla="*/ 55 w 68"/>
              <a:gd name="T35" fmla="*/ 40 h 69"/>
              <a:gd name="T36" fmla="*/ 55 w 68"/>
              <a:gd name="T37" fmla="*/ 22 h 69"/>
              <a:gd name="T38" fmla="*/ 12 w 68"/>
              <a:gd name="T39" fmla="*/ 22 h 69"/>
              <a:gd name="T40" fmla="*/ 19 w 68"/>
              <a:gd name="T41" fmla="*/ 26 h 69"/>
              <a:gd name="T42" fmla="*/ 19 w 68"/>
              <a:gd name="T43" fmla="*/ 29 h 69"/>
              <a:gd name="T44" fmla="*/ 48 w 68"/>
              <a:gd name="T45" fmla="*/ 29 h 69"/>
              <a:gd name="T46" fmla="*/ 48 w 68"/>
              <a:gd name="T47" fmla="*/ 26 h 69"/>
              <a:gd name="T48" fmla="*/ 19 w 68"/>
              <a:gd name="T49" fmla="*/ 26 h 69"/>
              <a:gd name="T50" fmla="*/ 19 w 68"/>
              <a:gd name="T51" fmla="*/ 38 h 69"/>
              <a:gd name="T52" fmla="*/ 19 w 68"/>
              <a:gd name="T53" fmla="*/ 41 h 69"/>
              <a:gd name="T54" fmla="*/ 48 w 68"/>
              <a:gd name="T55" fmla="*/ 41 h 69"/>
              <a:gd name="T56" fmla="*/ 48 w 68"/>
              <a:gd name="T57" fmla="*/ 38 h 69"/>
              <a:gd name="T58" fmla="*/ 19 w 68"/>
              <a:gd name="T59" fmla="*/ 38 h 69"/>
              <a:gd name="T60" fmla="*/ 19 w 68"/>
              <a:gd name="T61" fmla="*/ 32 h 69"/>
              <a:gd name="T62" fmla="*/ 19 w 68"/>
              <a:gd name="T63" fmla="*/ 35 h 69"/>
              <a:gd name="T64" fmla="*/ 48 w 68"/>
              <a:gd name="T65" fmla="*/ 35 h 69"/>
              <a:gd name="T66" fmla="*/ 48 w 68"/>
              <a:gd name="T67" fmla="*/ 32 h 69"/>
              <a:gd name="T68" fmla="*/ 19 w 68"/>
              <a:gd name="T69" fmla="*/ 32 h 69"/>
              <a:gd name="T70" fmla="*/ 8 w 68"/>
              <a:gd name="T71" fmla="*/ 65 h 69"/>
              <a:gd name="T72" fmla="*/ 21 w 68"/>
              <a:gd name="T73" fmla="*/ 52 h 69"/>
              <a:gd name="T74" fmla="*/ 21 w 68"/>
              <a:gd name="T75" fmla="*/ 50 h 69"/>
              <a:gd name="T76" fmla="*/ 19 w 68"/>
              <a:gd name="T77" fmla="*/ 50 h 69"/>
              <a:gd name="T78" fmla="*/ 6 w 68"/>
              <a:gd name="T79" fmla="*/ 63 h 69"/>
              <a:gd name="T80" fmla="*/ 6 w 68"/>
              <a:gd name="T81" fmla="*/ 65 h 69"/>
              <a:gd name="T82" fmla="*/ 8 w 68"/>
              <a:gd name="T83" fmla="*/ 65 h 69"/>
              <a:gd name="T84" fmla="*/ 63 w 68"/>
              <a:gd name="T85" fmla="*/ 63 h 69"/>
              <a:gd name="T86" fmla="*/ 50 w 68"/>
              <a:gd name="T87" fmla="*/ 50 h 69"/>
              <a:gd name="T88" fmla="*/ 48 w 68"/>
              <a:gd name="T89" fmla="*/ 50 h 69"/>
              <a:gd name="T90" fmla="*/ 48 w 68"/>
              <a:gd name="T91" fmla="*/ 52 h 69"/>
              <a:gd name="T92" fmla="*/ 61 w 68"/>
              <a:gd name="T93" fmla="*/ 65 h 69"/>
              <a:gd name="T94" fmla="*/ 64 w 68"/>
              <a:gd name="T95" fmla="*/ 65 h 69"/>
              <a:gd name="T96" fmla="*/ 63 w 68"/>
              <a:gd name="T97" fmla="*/ 63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8" h="69">
                <a:moveTo>
                  <a:pt x="65" y="29"/>
                </a:moveTo>
                <a:cubicBezTo>
                  <a:pt x="67" y="30"/>
                  <a:pt x="68" y="32"/>
                  <a:pt x="68" y="34"/>
                </a:cubicBezTo>
                <a:cubicBezTo>
                  <a:pt x="68" y="63"/>
                  <a:pt x="68" y="63"/>
                  <a:pt x="68" y="63"/>
                </a:cubicBezTo>
                <a:cubicBezTo>
                  <a:pt x="68" y="66"/>
                  <a:pt x="65" y="69"/>
                  <a:pt x="61" y="69"/>
                </a:cubicBezTo>
                <a:cubicBezTo>
                  <a:pt x="7" y="69"/>
                  <a:pt x="7" y="69"/>
                  <a:pt x="7" y="69"/>
                </a:cubicBezTo>
                <a:cubicBezTo>
                  <a:pt x="3" y="69"/>
                  <a:pt x="0" y="66"/>
                  <a:pt x="0" y="63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33"/>
                  <a:pt x="1" y="31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30"/>
                  <a:pt x="2" y="30"/>
                  <a:pt x="2" y="30"/>
                </a:cubicBezTo>
                <a:cubicBezTo>
                  <a:pt x="2" y="29"/>
                  <a:pt x="2" y="29"/>
                  <a:pt x="2" y="29"/>
                </a:cubicBezTo>
                <a:cubicBezTo>
                  <a:pt x="30" y="2"/>
                  <a:pt x="30" y="2"/>
                  <a:pt x="30" y="2"/>
                </a:cubicBezTo>
                <a:cubicBezTo>
                  <a:pt x="33" y="0"/>
                  <a:pt x="35" y="0"/>
                  <a:pt x="38" y="2"/>
                </a:cubicBezTo>
                <a:cubicBezTo>
                  <a:pt x="65" y="29"/>
                  <a:pt x="65" y="29"/>
                  <a:pt x="65" y="29"/>
                </a:cubicBezTo>
                <a:close/>
                <a:moveTo>
                  <a:pt x="12" y="22"/>
                </a:moveTo>
                <a:cubicBezTo>
                  <a:pt x="12" y="39"/>
                  <a:pt x="12" y="39"/>
                  <a:pt x="12" y="39"/>
                </a:cubicBezTo>
                <a:cubicBezTo>
                  <a:pt x="34" y="56"/>
                  <a:pt x="34" y="56"/>
                  <a:pt x="34" y="56"/>
                </a:cubicBezTo>
                <a:cubicBezTo>
                  <a:pt x="55" y="40"/>
                  <a:pt x="55" y="40"/>
                  <a:pt x="55" y="40"/>
                </a:cubicBezTo>
                <a:cubicBezTo>
                  <a:pt x="55" y="22"/>
                  <a:pt x="55" y="22"/>
                  <a:pt x="55" y="22"/>
                </a:cubicBezTo>
                <a:cubicBezTo>
                  <a:pt x="12" y="22"/>
                  <a:pt x="12" y="22"/>
                  <a:pt x="12" y="22"/>
                </a:cubicBezTo>
                <a:close/>
                <a:moveTo>
                  <a:pt x="19" y="26"/>
                </a:moveTo>
                <a:cubicBezTo>
                  <a:pt x="19" y="29"/>
                  <a:pt x="19" y="29"/>
                  <a:pt x="19" y="29"/>
                </a:cubicBezTo>
                <a:cubicBezTo>
                  <a:pt x="48" y="29"/>
                  <a:pt x="48" y="29"/>
                  <a:pt x="48" y="29"/>
                </a:cubicBezTo>
                <a:cubicBezTo>
                  <a:pt x="48" y="26"/>
                  <a:pt x="48" y="26"/>
                  <a:pt x="48" y="26"/>
                </a:cubicBezTo>
                <a:cubicBezTo>
                  <a:pt x="19" y="26"/>
                  <a:pt x="19" y="26"/>
                  <a:pt x="19" y="26"/>
                </a:cubicBezTo>
                <a:close/>
                <a:moveTo>
                  <a:pt x="19" y="38"/>
                </a:moveTo>
                <a:cubicBezTo>
                  <a:pt x="19" y="41"/>
                  <a:pt x="19" y="41"/>
                  <a:pt x="19" y="41"/>
                </a:cubicBezTo>
                <a:cubicBezTo>
                  <a:pt x="48" y="41"/>
                  <a:pt x="48" y="41"/>
                  <a:pt x="48" y="41"/>
                </a:cubicBezTo>
                <a:cubicBezTo>
                  <a:pt x="48" y="38"/>
                  <a:pt x="48" y="38"/>
                  <a:pt x="48" y="38"/>
                </a:cubicBezTo>
                <a:cubicBezTo>
                  <a:pt x="19" y="38"/>
                  <a:pt x="19" y="38"/>
                  <a:pt x="19" y="38"/>
                </a:cubicBezTo>
                <a:close/>
                <a:moveTo>
                  <a:pt x="19" y="32"/>
                </a:moveTo>
                <a:cubicBezTo>
                  <a:pt x="19" y="35"/>
                  <a:pt x="19" y="35"/>
                  <a:pt x="19" y="35"/>
                </a:cubicBezTo>
                <a:cubicBezTo>
                  <a:pt x="48" y="35"/>
                  <a:pt x="48" y="35"/>
                  <a:pt x="48" y="35"/>
                </a:cubicBezTo>
                <a:cubicBezTo>
                  <a:pt x="48" y="32"/>
                  <a:pt x="48" y="32"/>
                  <a:pt x="48" y="32"/>
                </a:cubicBezTo>
                <a:cubicBezTo>
                  <a:pt x="19" y="32"/>
                  <a:pt x="19" y="32"/>
                  <a:pt x="19" y="32"/>
                </a:cubicBezTo>
                <a:close/>
                <a:moveTo>
                  <a:pt x="8" y="65"/>
                </a:moveTo>
                <a:cubicBezTo>
                  <a:pt x="21" y="52"/>
                  <a:pt x="21" y="52"/>
                  <a:pt x="21" y="52"/>
                </a:cubicBezTo>
                <a:cubicBezTo>
                  <a:pt x="22" y="52"/>
                  <a:pt x="22" y="51"/>
                  <a:pt x="21" y="50"/>
                </a:cubicBezTo>
                <a:cubicBezTo>
                  <a:pt x="21" y="49"/>
                  <a:pt x="20" y="49"/>
                  <a:pt x="19" y="50"/>
                </a:cubicBezTo>
                <a:cubicBezTo>
                  <a:pt x="6" y="63"/>
                  <a:pt x="6" y="63"/>
                  <a:pt x="6" y="63"/>
                </a:cubicBezTo>
                <a:cubicBezTo>
                  <a:pt x="5" y="64"/>
                  <a:pt x="5" y="64"/>
                  <a:pt x="6" y="65"/>
                </a:cubicBezTo>
                <a:cubicBezTo>
                  <a:pt x="6" y="66"/>
                  <a:pt x="7" y="66"/>
                  <a:pt x="8" y="65"/>
                </a:cubicBezTo>
                <a:close/>
                <a:moveTo>
                  <a:pt x="63" y="63"/>
                </a:moveTo>
                <a:cubicBezTo>
                  <a:pt x="50" y="50"/>
                  <a:pt x="50" y="50"/>
                  <a:pt x="50" y="50"/>
                </a:cubicBezTo>
                <a:cubicBezTo>
                  <a:pt x="49" y="49"/>
                  <a:pt x="48" y="49"/>
                  <a:pt x="48" y="50"/>
                </a:cubicBezTo>
                <a:cubicBezTo>
                  <a:pt x="47" y="51"/>
                  <a:pt x="47" y="52"/>
                  <a:pt x="48" y="52"/>
                </a:cubicBezTo>
                <a:cubicBezTo>
                  <a:pt x="61" y="65"/>
                  <a:pt x="61" y="65"/>
                  <a:pt x="61" y="65"/>
                </a:cubicBezTo>
                <a:cubicBezTo>
                  <a:pt x="62" y="66"/>
                  <a:pt x="63" y="66"/>
                  <a:pt x="64" y="65"/>
                </a:cubicBezTo>
                <a:cubicBezTo>
                  <a:pt x="64" y="64"/>
                  <a:pt x="64" y="64"/>
                  <a:pt x="63" y="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0" name="Freeform 447"/>
          <p:cNvSpPr>
            <a:spLocks noEditPoints="1"/>
          </p:cNvSpPr>
          <p:nvPr/>
        </p:nvSpPr>
        <p:spPr bwMode="auto">
          <a:xfrm>
            <a:off x="7455426" y="3614191"/>
            <a:ext cx="384525" cy="518392"/>
          </a:xfrm>
          <a:custGeom>
            <a:avLst/>
            <a:gdLst>
              <a:gd name="T0" fmla="*/ 10 w 57"/>
              <a:gd name="T1" fmla="*/ 24 h 77"/>
              <a:gd name="T2" fmla="*/ 26 w 57"/>
              <a:gd name="T3" fmla="*/ 53 h 77"/>
              <a:gd name="T4" fmla="*/ 55 w 57"/>
              <a:gd name="T5" fmla="*/ 38 h 77"/>
              <a:gd name="T6" fmla="*/ 40 w 57"/>
              <a:gd name="T7" fmla="*/ 9 h 77"/>
              <a:gd name="T8" fmla="*/ 23 w 57"/>
              <a:gd name="T9" fmla="*/ 46 h 77"/>
              <a:gd name="T10" fmla="*/ 32 w 57"/>
              <a:gd name="T11" fmla="*/ 49 h 77"/>
              <a:gd name="T12" fmla="*/ 23 w 57"/>
              <a:gd name="T13" fmla="*/ 46 h 77"/>
              <a:gd name="T14" fmla="*/ 38 w 57"/>
              <a:gd name="T15" fmla="*/ 42 h 77"/>
              <a:gd name="T16" fmla="*/ 43 w 57"/>
              <a:gd name="T17" fmla="*/ 41 h 77"/>
              <a:gd name="T18" fmla="*/ 35 w 57"/>
              <a:gd name="T19" fmla="*/ 45 h 77"/>
              <a:gd name="T20" fmla="*/ 47 w 57"/>
              <a:gd name="T21" fmla="*/ 36 h 77"/>
              <a:gd name="T22" fmla="*/ 50 w 57"/>
              <a:gd name="T23" fmla="*/ 36 h 77"/>
              <a:gd name="T24" fmla="*/ 47 w 57"/>
              <a:gd name="T25" fmla="*/ 36 h 77"/>
              <a:gd name="T26" fmla="*/ 37 w 57"/>
              <a:gd name="T27" fmla="*/ 16 h 77"/>
              <a:gd name="T28" fmla="*/ 38 w 57"/>
              <a:gd name="T29" fmla="*/ 14 h 77"/>
              <a:gd name="T30" fmla="*/ 32 w 57"/>
              <a:gd name="T31" fmla="*/ 18 h 77"/>
              <a:gd name="T32" fmla="*/ 23 w 57"/>
              <a:gd name="T33" fmla="*/ 23 h 77"/>
              <a:gd name="T34" fmla="*/ 24 w 57"/>
              <a:gd name="T35" fmla="*/ 15 h 77"/>
              <a:gd name="T36" fmla="*/ 32 w 57"/>
              <a:gd name="T37" fmla="*/ 18 h 77"/>
              <a:gd name="T38" fmla="*/ 15 w 57"/>
              <a:gd name="T39" fmla="*/ 30 h 77"/>
              <a:gd name="T40" fmla="*/ 17 w 57"/>
              <a:gd name="T41" fmla="*/ 22 h 77"/>
              <a:gd name="T42" fmla="*/ 23 w 57"/>
              <a:gd name="T43" fmla="*/ 41 h 77"/>
              <a:gd name="T44" fmla="*/ 19 w 57"/>
              <a:gd name="T45" fmla="*/ 33 h 77"/>
              <a:gd name="T46" fmla="*/ 22 w 57"/>
              <a:gd name="T47" fmla="*/ 37 h 77"/>
              <a:gd name="T48" fmla="*/ 23 w 57"/>
              <a:gd name="T49" fmla="*/ 41 h 77"/>
              <a:gd name="T50" fmla="*/ 29 w 57"/>
              <a:gd name="T51" fmla="*/ 25 h 77"/>
              <a:gd name="T52" fmla="*/ 39 w 57"/>
              <a:gd name="T53" fmla="*/ 28 h 77"/>
              <a:gd name="T54" fmla="*/ 36 w 57"/>
              <a:gd name="T55" fmla="*/ 37 h 77"/>
              <a:gd name="T56" fmla="*/ 27 w 57"/>
              <a:gd name="T57" fmla="*/ 34 h 77"/>
              <a:gd name="T58" fmla="*/ 41 w 57"/>
              <a:gd name="T59" fmla="*/ 21 h 77"/>
              <a:gd name="T60" fmla="*/ 49 w 57"/>
              <a:gd name="T61" fmla="*/ 23 h 77"/>
              <a:gd name="T62" fmla="*/ 46 w 57"/>
              <a:gd name="T63" fmla="*/ 30 h 77"/>
              <a:gd name="T64" fmla="*/ 41 w 57"/>
              <a:gd name="T65" fmla="*/ 21 h 77"/>
              <a:gd name="T66" fmla="*/ 49 w 57"/>
              <a:gd name="T67" fmla="*/ 77 h 77"/>
              <a:gd name="T68" fmla="*/ 21 w 57"/>
              <a:gd name="T69" fmla="*/ 71 h 77"/>
              <a:gd name="T70" fmla="*/ 30 w 57"/>
              <a:gd name="T71" fmla="*/ 64 h 77"/>
              <a:gd name="T72" fmla="*/ 0 w 57"/>
              <a:gd name="T73" fmla="*/ 31 h 77"/>
              <a:gd name="T74" fmla="*/ 22 w 57"/>
              <a:gd name="T75" fmla="*/ 0 h 77"/>
              <a:gd name="T76" fmla="*/ 14 w 57"/>
              <a:gd name="T77" fmla="*/ 13 h 77"/>
              <a:gd name="T78" fmla="*/ 14 w 57"/>
              <a:gd name="T79" fmla="*/ 50 h 77"/>
              <a:gd name="T80" fmla="*/ 49 w 57"/>
              <a:gd name="T81" fmla="*/ 51 h 77"/>
              <a:gd name="T82" fmla="*/ 38 w 57"/>
              <a:gd name="T83" fmla="*/ 63 h 77"/>
              <a:gd name="T84" fmla="*/ 49 w 57"/>
              <a:gd name="T85" fmla="*/ 7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7" h="77">
                <a:moveTo>
                  <a:pt x="22" y="10"/>
                </a:moveTo>
                <a:cubicBezTo>
                  <a:pt x="16" y="13"/>
                  <a:pt x="12" y="18"/>
                  <a:pt x="10" y="24"/>
                </a:cubicBezTo>
                <a:cubicBezTo>
                  <a:pt x="9" y="30"/>
                  <a:pt x="9" y="36"/>
                  <a:pt x="12" y="42"/>
                </a:cubicBezTo>
                <a:cubicBezTo>
                  <a:pt x="15" y="47"/>
                  <a:pt x="20" y="51"/>
                  <a:pt x="26" y="53"/>
                </a:cubicBezTo>
                <a:cubicBezTo>
                  <a:pt x="31" y="55"/>
                  <a:pt x="38" y="55"/>
                  <a:pt x="43" y="52"/>
                </a:cubicBezTo>
                <a:cubicBezTo>
                  <a:pt x="49" y="49"/>
                  <a:pt x="53" y="44"/>
                  <a:pt x="55" y="38"/>
                </a:cubicBezTo>
                <a:cubicBezTo>
                  <a:pt x="57" y="32"/>
                  <a:pt x="56" y="26"/>
                  <a:pt x="53" y="20"/>
                </a:cubicBezTo>
                <a:cubicBezTo>
                  <a:pt x="50" y="14"/>
                  <a:pt x="45" y="11"/>
                  <a:pt x="40" y="9"/>
                </a:cubicBezTo>
                <a:cubicBezTo>
                  <a:pt x="34" y="7"/>
                  <a:pt x="28" y="7"/>
                  <a:pt x="22" y="10"/>
                </a:cubicBezTo>
                <a:close/>
                <a:moveTo>
                  <a:pt x="23" y="46"/>
                </a:moveTo>
                <a:cubicBezTo>
                  <a:pt x="25" y="46"/>
                  <a:pt x="26" y="46"/>
                  <a:pt x="28" y="46"/>
                </a:cubicBezTo>
                <a:cubicBezTo>
                  <a:pt x="29" y="47"/>
                  <a:pt x="31" y="48"/>
                  <a:pt x="32" y="49"/>
                </a:cubicBezTo>
                <a:cubicBezTo>
                  <a:pt x="30" y="49"/>
                  <a:pt x="29" y="49"/>
                  <a:pt x="27" y="48"/>
                </a:cubicBezTo>
                <a:cubicBezTo>
                  <a:pt x="26" y="48"/>
                  <a:pt x="24" y="47"/>
                  <a:pt x="23" y="46"/>
                </a:cubicBezTo>
                <a:close/>
                <a:moveTo>
                  <a:pt x="34" y="44"/>
                </a:moveTo>
                <a:cubicBezTo>
                  <a:pt x="35" y="43"/>
                  <a:pt x="37" y="43"/>
                  <a:pt x="38" y="42"/>
                </a:cubicBezTo>
                <a:cubicBezTo>
                  <a:pt x="40" y="41"/>
                  <a:pt x="41" y="40"/>
                  <a:pt x="43" y="39"/>
                </a:cubicBezTo>
                <a:cubicBezTo>
                  <a:pt x="43" y="40"/>
                  <a:pt x="43" y="40"/>
                  <a:pt x="43" y="41"/>
                </a:cubicBezTo>
                <a:cubicBezTo>
                  <a:pt x="43" y="44"/>
                  <a:pt x="42" y="46"/>
                  <a:pt x="41" y="47"/>
                </a:cubicBezTo>
                <a:cubicBezTo>
                  <a:pt x="40" y="48"/>
                  <a:pt x="38" y="47"/>
                  <a:pt x="35" y="45"/>
                </a:cubicBezTo>
                <a:cubicBezTo>
                  <a:pt x="35" y="45"/>
                  <a:pt x="34" y="44"/>
                  <a:pt x="34" y="44"/>
                </a:cubicBezTo>
                <a:close/>
                <a:moveTo>
                  <a:pt x="47" y="36"/>
                </a:moveTo>
                <a:cubicBezTo>
                  <a:pt x="49" y="34"/>
                  <a:pt x="50" y="33"/>
                  <a:pt x="51" y="32"/>
                </a:cubicBezTo>
                <a:cubicBezTo>
                  <a:pt x="51" y="33"/>
                  <a:pt x="50" y="35"/>
                  <a:pt x="50" y="36"/>
                </a:cubicBezTo>
                <a:cubicBezTo>
                  <a:pt x="49" y="38"/>
                  <a:pt x="49" y="39"/>
                  <a:pt x="48" y="40"/>
                </a:cubicBezTo>
                <a:cubicBezTo>
                  <a:pt x="48" y="39"/>
                  <a:pt x="48" y="37"/>
                  <a:pt x="47" y="36"/>
                </a:cubicBezTo>
                <a:close/>
                <a:moveTo>
                  <a:pt x="42" y="16"/>
                </a:moveTo>
                <a:cubicBezTo>
                  <a:pt x="41" y="16"/>
                  <a:pt x="39" y="16"/>
                  <a:pt x="37" y="16"/>
                </a:cubicBezTo>
                <a:cubicBezTo>
                  <a:pt x="36" y="15"/>
                  <a:pt x="35" y="14"/>
                  <a:pt x="34" y="13"/>
                </a:cubicBezTo>
                <a:cubicBezTo>
                  <a:pt x="35" y="13"/>
                  <a:pt x="37" y="13"/>
                  <a:pt x="38" y="14"/>
                </a:cubicBezTo>
                <a:cubicBezTo>
                  <a:pt x="39" y="14"/>
                  <a:pt x="41" y="15"/>
                  <a:pt x="42" y="16"/>
                </a:cubicBezTo>
                <a:close/>
                <a:moveTo>
                  <a:pt x="32" y="18"/>
                </a:moveTo>
                <a:cubicBezTo>
                  <a:pt x="30" y="19"/>
                  <a:pt x="29" y="19"/>
                  <a:pt x="27" y="20"/>
                </a:cubicBezTo>
                <a:cubicBezTo>
                  <a:pt x="25" y="21"/>
                  <a:pt x="24" y="22"/>
                  <a:pt x="23" y="23"/>
                </a:cubicBezTo>
                <a:cubicBezTo>
                  <a:pt x="23" y="22"/>
                  <a:pt x="23" y="22"/>
                  <a:pt x="23" y="21"/>
                </a:cubicBezTo>
                <a:cubicBezTo>
                  <a:pt x="22" y="18"/>
                  <a:pt x="23" y="16"/>
                  <a:pt x="24" y="15"/>
                </a:cubicBezTo>
                <a:cubicBezTo>
                  <a:pt x="26" y="14"/>
                  <a:pt x="28" y="15"/>
                  <a:pt x="30" y="17"/>
                </a:cubicBezTo>
                <a:cubicBezTo>
                  <a:pt x="31" y="17"/>
                  <a:pt x="31" y="18"/>
                  <a:pt x="32" y="18"/>
                </a:cubicBezTo>
                <a:close/>
                <a:moveTo>
                  <a:pt x="18" y="26"/>
                </a:moveTo>
                <a:cubicBezTo>
                  <a:pt x="17" y="28"/>
                  <a:pt x="16" y="29"/>
                  <a:pt x="15" y="30"/>
                </a:cubicBezTo>
                <a:cubicBezTo>
                  <a:pt x="15" y="29"/>
                  <a:pt x="15" y="27"/>
                  <a:pt x="15" y="26"/>
                </a:cubicBezTo>
                <a:cubicBezTo>
                  <a:pt x="16" y="24"/>
                  <a:pt x="17" y="23"/>
                  <a:pt x="17" y="22"/>
                </a:cubicBezTo>
                <a:cubicBezTo>
                  <a:pt x="17" y="23"/>
                  <a:pt x="18" y="25"/>
                  <a:pt x="18" y="26"/>
                </a:cubicBezTo>
                <a:close/>
                <a:moveTo>
                  <a:pt x="23" y="41"/>
                </a:moveTo>
                <a:cubicBezTo>
                  <a:pt x="20" y="41"/>
                  <a:pt x="17" y="41"/>
                  <a:pt x="17" y="39"/>
                </a:cubicBezTo>
                <a:cubicBezTo>
                  <a:pt x="16" y="38"/>
                  <a:pt x="17" y="36"/>
                  <a:pt x="19" y="33"/>
                </a:cubicBezTo>
                <a:cubicBezTo>
                  <a:pt x="19" y="33"/>
                  <a:pt x="19" y="32"/>
                  <a:pt x="20" y="32"/>
                </a:cubicBezTo>
                <a:cubicBezTo>
                  <a:pt x="20" y="34"/>
                  <a:pt x="21" y="35"/>
                  <a:pt x="22" y="37"/>
                </a:cubicBezTo>
                <a:cubicBezTo>
                  <a:pt x="23" y="38"/>
                  <a:pt x="24" y="40"/>
                  <a:pt x="24" y="41"/>
                </a:cubicBezTo>
                <a:cubicBezTo>
                  <a:pt x="24" y="41"/>
                  <a:pt x="23" y="41"/>
                  <a:pt x="23" y="41"/>
                </a:cubicBezTo>
                <a:close/>
                <a:moveTo>
                  <a:pt x="24" y="28"/>
                </a:moveTo>
                <a:cubicBezTo>
                  <a:pt x="26" y="27"/>
                  <a:pt x="27" y="26"/>
                  <a:pt x="29" y="25"/>
                </a:cubicBezTo>
                <a:cubicBezTo>
                  <a:pt x="31" y="24"/>
                  <a:pt x="33" y="23"/>
                  <a:pt x="35" y="22"/>
                </a:cubicBezTo>
                <a:cubicBezTo>
                  <a:pt x="37" y="24"/>
                  <a:pt x="38" y="26"/>
                  <a:pt x="39" y="28"/>
                </a:cubicBezTo>
                <a:cubicBezTo>
                  <a:pt x="40" y="30"/>
                  <a:pt x="41" y="32"/>
                  <a:pt x="41" y="34"/>
                </a:cubicBezTo>
                <a:cubicBezTo>
                  <a:pt x="40" y="35"/>
                  <a:pt x="38" y="36"/>
                  <a:pt x="36" y="37"/>
                </a:cubicBezTo>
                <a:cubicBezTo>
                  <a:pt x="34" y="38"/>
                  <a:pt x="32" y="39"/>
                  <a:pt x="30" y="40"/>
                </a:cubicBezTo>
                <a:cubicBezTo>
                  <a:pt x="29" y="38"/>
                  <a:pt x="28" y="36"/>
                  <a:pt x="27" y="34"/>
                </a:cubicBezTo>
                <a:cubicBezTo>
                  <a:pt x="25" y="32"/>
                  <a:pt x="25" y="30"/>
                  <a:pt x="24" y="28"/>
                </a:cubicBezTo>
                <a:close/>
                <a:moveTo>
                  <a:pt x="41" y="21"/>
                </a:moveTo>
                <a:cubicBezTo>
                  <a:pt x="41" y="21"/>
                  <a:pt x="42" y="21"/>
                  <a:pt x="43" y="21"/>
                </a:cubicBezTo>
                <a:cubicBezTo>
                  <a:pt x="46" y="21"/>
                  <a:pt x="48" y="21"/>
                  <a:pt x="49" y="23"/>
                </a:cubicBezTo>
                <a:cubicBezTo>
                  <a:pt x="49" y="24"/>
                  <a:pt x="49" y="26"/>
                  <a:pt x="47" y="29"/>
                </a:cubicBezTo>
                <a:cubicBezTo>
                  <a:pt x="46" y="29"/>
                  <a:pt x="46" y="29"/>
                  <a:pt x="46" y="30"/>
                </a:cubicBezTo>
                <a:cubicBezTo>
                  <a:pt x="45" y="28"/>
                  <a:pt x="44" y="27"/>
                  <a:pt x="43" y="25"/>
                </a:cubicBezTo>
                <a:cubicBezTo>
                  <a:pt x="43" y="24"/>
                  <a:pt x="42" y="22"/>
                  <a:pt x="41" y="21"/>
                </a:cubicBezTo>
                <a:close/>
                <a:moveTo>
                  <a:pt x="49" y="71"/>
                </a:moveTo>
                <a:cubicBezTo>
                  <a:pt x="49" y="77"/>
                  <a:pt x="49" y="77"/>
                  <a:pt x="49" y="77"/>
                </a:cubicBezTo>
                <a:cubicBezTo>
                  <a:pt x="21" y="77"/>
                  <a:pt x="21" y="77"/>
                  <a:pt x="21" y="77"/>
                </a:cubicBezTo>
                <a:cubicBezTo>
                  <a:pt x="21" y="71"/>
                  <a:pt x="21" y="71"/>
                  <a:pt x="21" y="71"/>
                </a:cubicBezTo>
                <a:cubicBezTo>
                  <a:pt x="30" y="71"/>
                  <a:pt x="30" y="71"/>
                  <a:pt x="30" y="71"/>
                </a:cubicBezTo>
                <a:cubicBezTo>
                  <a:pt x="30" y="64"/>
                  <a:pt x="30" y="64"/>
                  <a:pt x="30" y="64"/>
                </a:cubicBezTo>
                <a:cubicBezTo>
                  <a:pt x="22" y="63"/>
                  <a:pt x="15" y="60"/>
                  <a:pt x="9" y="54"/>
                </a:cubicBezTo>
                <a:cubicBezTo>
                  <a:pt x="3" y="48"/>
                  <a:pt x="0" y="40"/>
                  <a:pt x="0" y="31"/>
                </a:cubicBezTo>
                <a:cubicBezTo>
                  <a:pt x="0" y="22"/>
                  <a:pt x="3" y="14"/>
                  <a:pt x="9" y="8"/>
                </a:cubicBezTo>
                <a:cubicBezTo>
                  <a:pt x="13" y="4"/>
                  <a:pt x="17" y="2"/>
                  <a:pt x="22" y="0"/>
                </a:cubicBezTo>
                <a:cubicBezTo>
                  <a:pt x="25" y="6"/>
                  <a:pt x="25" y="6"/>
                  <a:pt x="25" y="6"/>
                </a:cubicBezTo>
                <a:cubicBezTo>
                  <a:pt x="21" y="7"/>
                  <a:pt x="17" y="9"/>
                  <a:pt x="14" y="13"/>
                </a:cubicBezTo>
                <a:cubicBezTo>
                  <a:pt x="9" y="17"/>
                  <a:pt x="6" y="24"/>
                  <a:pt x="6" y="31"/>
                </a:cubicBezTo>
                <a:cubicBezTo>
                  <a:pt x="6" y="38"/>
                  <a:pt x="9" y="45"/>
                  <a:pt x="14" y="50"/>
                </a:cubicBezTo>
                <a:cubicBezTo>
                  <a:pt x="19" y="54"/>
                  <a:pt x="25" y="57"/>
                  <a:pt x="33" y="57"/>
                </a:cubicBezTo>
                <a:cubicBezTo>
                  <a:pt x="39" y="57"/>
                  <a:pt x="45" y="55"/>
                  <a:pt x="49" y="51"/>
                </a:cubicBezTo>
                <a:cubicBezTo>
                  <a:pt x="52" y="57"/>
                  <a:pt x="52" y="57"/>
                  <a:pt x="52" y="57"/>
                </a:cubicBezTo>
                <a:cubicBezTo>
                  <a:pt x="48" y="60"/>
                  <a:pt x="43" y="62"/>
                  <a:pt x="38" y="63"/>
                </a:cubicBezTo>
                <a:cubicBezTo>
                  <a:pt x="38" y="71"/>
                  <a:pt x="38" y="71"/>
                  <a:pt x="38" y="71"/>
                </a:cubicBezTo>
                <a:lnTo>
                  <a:pt x="49" y="7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1" name="Freeform 454"/>
          <p:cNvSpPr>
            <a:spLocks noEditPoints="1"/>
          </p:cNvSpPr>
          <p:nvPr/>
        </p:nvSpPr>
        <p:spPr bwMode="auto">
          <a:xfrm>
            <a:off x="8384540" y="2222079"/>
            <a:ext cx="492760" cy="498456"/>
          </a:xfrm>
          <a:custGeom>
            <a:avLst/>
            <a:gdLst>
              <a:gd name="T0" fmla="*/ 33 w 73"/>
              <a:gd name="T1" fmla="*/ 12 h 74"/>
              <a:gd name="T2" fmla="*/ 55 w 73"/>
              <a:gd name="T3" fmla="*/ 18 h 74"/>
              <a:gd name="T4" fmla="*/ 66 w 73"/>
              <a:gd name="T5" fmla="*/ 38 h 74"/>
              <a:gd name="T6" fmla="*/ 60 w 73"/>
              <a:gd name="T7" fmla="*/ 59 h 74"/>
              <a:gd name="T8" fmla="*/ 62 w 73"/>
              <a:gd name="T9" fmla="*/ 74 h 74"/>
              <a:gd name="T10" fmla="*/ 58 w 73"/>
              <a:gd name="T11" fmla="*/ 74 h 74"/>
              <a:gd name="T12" fmla="*/ 53 w 73"/>
              <a:gd name="T13" fmla="*/ 67 h 74"/>
              <a:gd name="T14" fmla="*/ 39 w 73"/>
              <a:gd name="T15" fmla="*/ 72 h 74"/>
              <a:gd name="T16" fmla="*/ 39 w 73"/>
              <a:gd name="T17" fmla="*/ 72 h 74"/>
              <a:gd name="T18" fmla="*/ 39 w 73"/>
              <a:gd name="T19" fmla="*/ 72 h 74"/>
              <a:gd name="T20" fmla="*/ 20 w 73"/>
              <a:gd name="T21" fmla="*/ 67 h 74"/>
              <a:gd name="T22" fmla="*/ 15 w 73"/>
              <a:gd name="T23" fmla="*/ 74 h 74"/>
              <a:gd name="T24" fmla="*/ 11 w 73"/>
              <a:gd name="T25" fmla="*/ 74 h 74"/>
              <a:gd name="T26" fmla="*/ 13 w 73"/>
              <a:gd name="T27" fmla="*/ 60 h 74"/>
              <a:gd name="T28" fmla="*/ 6 w 73"/>
              <a:gd name="T29" fmla="*/ 45 h 74"/>
              <a:gd name="T30" fmla="*/ 6 w 73"/>
              <a:gd name="T31" fmla="*/ 45 h 74"/>
              <a:gd name="T32" fmla="*/ 6 w 73"/>
              <a:gd name="T33" fmla="*/ 45 h 74"/>
              <a:gd name="T34" fmla="*/ 33 w 73"/>
              <a:gd name="T35" fmla="*/ 12 h 74"/>
              <a:gd name="T36" fmla="*/ 37 w 73"/>
              <a:gd name="T37" fmla="*/ 37 h 74"/>
              <a:gd name="T38" fmla="*/ 34 w 73"/>
              <a:gd name="T39" fmla="*/ 37 h 74"/>
              <a:gd name="T40" fmla="*/ 26 w 73"/>
              <a:gd name="T41" fmla="*/ 24 h 74"/>
              <a:gd name="T42" fmla="*/ 25 w 73"/>
              <a:gd name="T43" fmla="*/ 24 h 74"/>
              <a:gd name="T44" fmla="*/ 33 w 73"/>
              <a:gd name="T45" fmla="*/ 38 h 74"/>
              <a:gd name="T46" fmla="*/ 32 w 73"/>
              <a:gd name="T47" fmla="*/ 42 h 74"/>
              <a:gd name="T48" fmla="*/ 37 w 73"/>
              <a:gd name="T49" fmla="*/ 47 h 74"/>
              <a:gd name="T50" fmla="*/ 42 w 73"/>
              <a:gd name="T51" fmla="*/ 42 h 74"/>
              <a:gd name="T52" fmla="*/ 42 w 73"/>
              <a:gd name="T53" fmla="*/ 41 h 74"/>
              <a:gd name="T54" fmla="*/ 51 w 73"/>
              <a:gd name="T55" fmla="*/ 31 h 74"/>
              <a:gd name="T56" fmla="*/ 48 w 73"/>
              <a:gd name="T57" fmla="*/ 28 h 74"/>
              <a:gd name="T58" fmla="*/ 39 w 73"/>
              <a:gd name="T59" fmla="*/ 37 h 74"/>
              <a:gd name="T60" fmla="*/ 37 w 73"/>
              <a:gd name="T61" fmla="*/ 37 h 74"/>
              <a:gd name="T62" fmla="*/ 67 w 73"/>
              <a:gd name="T63" fmla="*/ 0 h 74"/>
              <a:gd name="T64" fmla="*/ 63 w 73"/>
              <a:gd name="T65" fmla="*/ 3 h 74"/>
              <a:gd name="T66" fmla="*/ 45 w 73"/>
              <a:gd name="T67" fmla="*/ 7 h 74"/>
              <a:gd name="T68" fmla="*/ 45 w 73"/>
              <a:gd name="T69" fmla="*/ 7 h 74"/>
              <a:gd name="T70" fmla="*/ 68 w 73"/>
              <a:gd name="T71" fmla="*/ 27 h 74"/>
              <a:gd name="T72" fmla="*/ 68 w 73"/>
              <a:gd name="T73" fmla="*/ 26 h 74"/>
              <a:gd name="T74" fmla="*/ 68 w 73"/>
              <a:gd name="T75" fmla="*/ 7 h 74"/>
              <a:gd name="T76" fmla="*/ 70 w 73"/>
              <a:gd name="T77" fmla="*/ 2 h 74"/>
              <a:gd name="T78" fmla="*/ 67 w 73"/>
              <a:gd name="T79" fmla="*/ 0 h 74"/>
              <a:gd name="T80" fmla="*/ 5 w 73"/>
              <a:gd name="T81" fmla="*/ 2 h 74"/>
              <a:gd name="T82" fmla="*/ 6 w 73"/>
              <a:gd name="T83" fmla="*/ 6 h 74"/>
              <a:gd name="T84" fmla="*/ 4 w 73"/>
              <a:gd name="T85" fmla="*/ 25 h 74"/>
              <a:gd name="T86" fmla="*/ 4 w 73"/>
              <a:gd name="T87" fmla="*/ 25 h 74"/>
              <a:gd name="T88" fmla="*/ 29 w 73"/>
              <a:gd name="T89" fmla="*/ 8 h 74"/>
              <a:gd name="T90" fmla="*/ 29 w 73"/>
              <a:gd name="T91" fmla="*/ 8 h 74"/>
              <a:gd name="T92" fmla="*/ 11 w 73"/>
              <a:gd name="T93" fmla="*/ 3 h 74"/>
              <a:gd name="T94" fmla="*/ 7 w 73"/>
              <a:gd name="T95" fmla="*/ 0 h 74"/>
              <a:gd name="T96" fmla="*/ 5 w 73"/>
              <a:gd name="T97" fmla="*/ 2 h 74"/>
              <a:gd name="T98" fmla="*/ 51 w 73"/>
              <a:gd name="T99" fmla="*/ 23 h 74"/>
              <a:gd name="T100" fmla="*/ 33 w 73"/>
              <a:gd name="T101" fmla="*/ 18 h 74"/>
              <a:gd name="T102" fmla="*/ 17 w 73"/>
              <a:gd name="T103" fmla="*/ 27 h 74"/>
              <a:gd name="T104" fmla="*/ 12 w 73"/>
              <a:gd name="T105" fmla="*/ 44 h 74"/>
              <a:gd name="T106" fmla="*/ 12 w 73"/>
              <a:gd name="T107" fmla="*/ 44 h 74"/>
              <a:gd name="T108" fmla="*/ 21 w 73"/>
              <a:gd name="T109" fmla="*/ 60 h 74"/>
              <a:gd name="T110" fmla="*/ 39 w 73"/>
              <a:gd name="T111" fmla="*/ 65 h 74"/>
              <a:gd name="T112" fmla="*/ 39 w 73"/>
              <a:gd name="T113" fmla="*/ 65 h 74"/>
              <a:gd name="T114" fmla="*/ 55 w 73"/>
              <a:gd name="T115" fmla="*/ 57 h 74"/>
              <a:gd name="T116" fmla="*/ 60 w 73"/>
              <a:gd name="T117" fmla="*/ 39 h 74"/>
              <a:gd name="T118" fmla="*/ 51 w 73"/>
              <a:gd name="T119" fmla="*/ 2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73" h="74">
                <a:moveTo>
                  <a:pt x="33" y="12"/>
                </a:moveTo>
                <a:cubicBezTo>
                  <a:pt x="41" y="11"/>
                  <a:pt x="49" y="14"/>
                  <a:pt x="55" y="18"/>
                </a:cubicBezTo>
                <a:cubicBezTo>
                  <a:pt x="61" y="23"/>
                  <a:pt x="65" y="30"/>
                  <a:pt x="66" y="38"/>
                </a:cubicBezTo>
                <a:cubicBezTo>
                  <a:pt x="67" y="46"/>
                  <a:pt x="65" y="53"/>
                  <a:pt x="60" y="59"/>
                </a:cubicBezTo>
                <a:cubicBezTo>
                  <a:pt x="62" y="74"/>
                  <a:pt x="62" y="74"/>
                  <a:pt x="62" y="74"/>
                </a:cubicBezTo>
                <a:cubicBezTo>
                  <a:pt x="58" y="74"/>
                  <a:pt x="58" y="74"/>
                  <a:pt x="58" y="74"/>
                </a:cubicBezTo>
                <a:cubicBezTo>
                  <a:pt x="53" y="67"/>
                  <a:pt x="53" y="67"/>
                  <a:pt x="53" y="67"/>
                </a:cubicBezTo>
                <a:cubicBezTo>
                  <a:pt x="49" y="69"/>
                  <a:pt x="44" y="71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9" y="72"/>
                  <a:pt x="39" y="72"/>
                  <a:pt x="39" y="72"/>
                </a:cubicBezTo>
                <a:cubicBezTo>
                  <a:pt x="32" y="72"/>
                  <a:pt x="26" y="71"/>
                  <a:pt x="20" y="67"/>
                </a:cubicBezTo>
                <a:cubicBezTo>
                  <a:pt x="15" y="74"/>
                  <a:pt x="15" y="74"/>
                  <a:pt x="15" y="74"/>
                </a:cubicBezTo>
                <a:cubicBezTo>
                  <a:pt x="11" y="74"/>
                  <a:pt x="11" y="74"/>
                  <a:pt x="11" y="74"/>
                </a:cubicBezTo>
                <a:cubicBezTo>
                  <a:pt x="13" y="60"/>
                  <a:pt x="13" y="60"/>
                  <a:pt x="13" y="60"/>
                </a:cubicBezTo>
                <a:cubicBezTo>
                  <a:pt x="9" y="56"/>
                  <a:pt x="7" y="51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6" y="45"/>
                  <a:pt x="6" y="45"/>
                  <a:pt x="6" y="45"/>
                </a:cubicBezTo>
                <a:cubicBezTo>
                  <a:pt x="4" y="29"/>
                  <a:pt x="16" y="14"/>
                  <a:pt x="33" y="12"/>
                </a:cubicBezTo>
                <a:close/>
                <a:moveTo>
                  <a:pt x="37" y="37"/>
                </a:moveTo>
                <a:cubicBezTo>
                  <a:pt x="36" y="37"/>
                  <a:pt x="35" y="37"/>
                  <a:pt x="34" y="37"/>
                </a:cubicBezTo>
                <a:cubicBezTo>
                  <a:pt x="32" y="33"/>
                  <a:pt x="29" y="28"/>
                  <a:pt x="26" y="24"/>
                </a:cubicBezTo>
                <a:cubicBezTo>
                  <a:pt x="26" y="24"/>
                  <a:pt x="25" y="24"/>
                  <a:pt x="25" y="24"/>
                </a:cubicBezTo>
                <a:cubicBezTo>
                  <a:pt x="27" y="29"/>
                  <a:pt x="30" y="34"/>
                  <a:pt x="33" y="38"/>
                </a:cubicBezTo>
                <a:cubicBezTo>
                  <a:pt x="32" y="39"/>
                  <a:pt x="32" y="41"/>
                  <a:pt x="32" y="42"/>
                </a:cubicBezTo>
                <a:cubicBezTo>
                  <a:pt x="32" y="45"/>
                  <a:pt x="34" y="47"/>
                  <a:pt x="37" y="47"/>
                </a:cubicBezTo>
                <a:cubicBezTo>
                  <a:pt x="40" y="47"/>
                  <a:pt x="42" y="45"/>
                  <a:pt x="42" y="42"/>
                </a:cubicBezTo>
                <a:cubicBezTo>
                  <a:pt x="42" y="42"/>
                  <a:pt x="42" y="41"/>
                  <a:pt x="42" y="41"/>
                </a:cubicBezTo>
                <a:cubicBezTo>
                  <a:pt x="45" y="38"/>
                  <a:pt x="48" y="35"/>
                  <a:pt x="51" y="31"/>
                </a:cubicBezTo>
                <a:cubicBezTo>
                  <a:pt x="50" y="30"/>
                  <a:pt x="49" y="29"/>
                  <a:pt x="48" y="28"/>
                </a:cubicBezTo>
                <a:cubicBezTo>
                  <a:pt x="45" y="31"/>
                  <a:pt x="42" y="34"/>
                  <a:pt x="39" y="37"/>
                </a:cubicBezTo>
                <a:cubicBezTo>
                  <a:pt x="38" y="37"/>
                  <a:pt x="38" y="37"/>
                  <a:pt x="37" y="37"/>
                </a:cubicBezTo>
                <a:close/>
                <a:moveTo>
                  <a:pt x="67" y="0"/>
                </a:moveTo>
                <a:cubicBezTo>
                  <a:pt x="63" y="3"/>
                  <a:pt x="63" y="3"/>
                  <a:pt x="63" y="3"/>
                </a:cubicBezTo>
                <a:cubicBezTo>
                  <a:pt x="57" y="0"/>
                  <a:pt x="50" y="1"/>
                  <a:pt x="45" y="7"/>
                </a:cubicBezTo>
                <a:cubicBezTo>
                  <a:pt x="45" y="7"/>
                  <a:pt x="45" y="7"/>
                  <a:pt x="45" y="7"/>
                </a:cubicBezTo>
                <a:cubicBezTo>
                  <a:pt x="68" y="27"/>
                  <a:pt x="68" y="27"/>
                  <a:pt x="68" y="27"/>
                </a:cubicBezTo>
                <a:cubicBezTo>
                  <a:pt x="68" y="27"/>
                  <a:pt x="68" y="27"/>
                  <a:pt x="68" y="26"/>
                </a:cubicBezTo>
                <a:cubicBezTo>
                  <a:pt x="73" y="21"/>
                  <a:pt x="73" y="12"/>
                  <a:pt x="68" y="7"/>
                </a:cubicBezTo>
                <a:cubicBezTo>
                  <a:pt x="70" y="2"/>
                  <a:pt x="70" y="2"/>
                  <a:pt x="70" y="2"/>
                </a:cubicBezTo>
                <a:cubicBezTo>
                  <a:pt x="67" y="0"/>
                  <a:pt x="67" y="0"/>
                  <a:pt x="67" y="0"/>
                </a:cubicBezTo>
                <a:close/>
                <a:moveTo>
                  <a:pt x="5" y="2"/>
                </a:moveTo>
                <a:cubicBezTo>
                  <a:pt x="6" y="6"/>
                  <a:pt x="6" y="6"/>
                  <a:pt x="6" y="6"/>
                </a:cubicBezTo>
                <a:cubicBezTo>
                  <a:pt x="1" y="11"/>
                  <a:pt x="0" y="19"/>
                  <a:pt x="4" y="25"/>
                </a:cubicBezTo>
                <a:cubicBezTo>
                  <a:pt x="4" y="25"/>
                  <a:pt x="4" y="25"/>
                  <a:pt x="4" y="25"/>
                </a:cubicBezTo>
                <a:cubicBezTo>
                  <a:pt x="29" y="8"/>
                  <a:pt x="29" y="8"/>
                  <a:pt x="29" y="8"/>
                </a:cubicBezTo>
                <a:cubicBezTo>
                  <a:pt x="29" y="8"/>
                  <a:pt x="29" y="8"/>
                  <a:pt x="29" y="8"/>
                </a:cubicBezTo>
                <a:cubicBezTo>
                  <a:pt x="25" y="2"/>
                  <a:pt x="17" y="0"/>
                  <a:pt x="11" y="3"/>
                </a:cubicBezTo>
                <a:cubicBezTo>
                  <a:pt x="7" y="0"/>
                  <a:pt x="7" y="0"/>
                  <a:pt x="7" y="0"/>
                </a:cubicBezTo>
                <a:cubicBezTo>
                  <a:pt x="5" y="2"/>
                  <a:pt x="5" y="2"/>
                  <a:pt x="5" y="2"/>
                </a:cubicBezTo>
                <a:close/>
                <a:moveTo>
                  <a:pt x="51" y="23"/>
                </a:moveTo>
                <a:cubicBezTo>
                  <a:pt x="46" y="19"/>
                  <a:pt x="40" y="17"/>
                  <a:pt x="33" y="18"/>
                </a:cubicBezTo>
                <a:cubicBezTo>
                  <a:pt x="27" y="19"/>
                  <a:pt x="21" y="22"/>
                  <a:pt x="17" y="27"/>
                </a:cubicBezTo>
                <a:cubicBezTo>
                  <a:pt x="14" y="32"/>
                  <a:pt x="12" y="38"/>
                  <a:pt x="12" y="44"/>
                </a:cubicBezTo>
                <a:cubicBezTo>
                  <a:pt x="12" y="44"/>
                  <a:pt x="12" y="44"/>
                  <a:pt x="12" y="44"/>
                </a:cubicBezTo>
                <a:cubicBezTo>
                  <a:pt x="13" y="51"/>
                  <a:pt x="16" y="57"/>
                  <a:pt x="21" y="60"/>
                </a:cubicBezTo>
                <a:cubicBezTo>
                  <a:pt x="26" y="64"/>
                  <a:pt x="32" y="66"/>
                  <a:pt x="39" y="65"/>
                </a:cubicBezTo>
                <a:cubicBezTo>
                  <a:pt x="39" y="65"/>
                  <a:pt x="39" y="65"/>
                  <a:pt x="39" y="65"/>
                </a:cubicBezTo>
                <a:cubicBezTo>
                  <a:pt x="45" y="65"/>
                  <a:pt x="51" y="61"/>
                  <a:pt x="55" y="57"/>
                </a:cubicBezTo>
                <a:cubicBezTo>
                  <a:pt x="58" y="52"/>
                  <a:pt x="60" y="46"/>
                  <a:pt x="60" y="39"/>
                </a:cubicBezTo>
                <a:cubicBezTo>
                  <a:pt x="59" y="33"/>
                  <a:pt x="56" y="27"/>
                  <a:pt x="51" y="2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2" name="Freeform 292"/>
          <p:cNvSpPr>
            <a:spLocks noEditPoints="1"/>
          </p:cNvSpPr>
          <p:nvPr/>
        </p:nvSpPr>
        <p:spPr bwMode="auto">
          <a:xfrm>
            <a:off x="4245734" y="3570040"/>
            <a:ext cx="626629" cy="606693"/>
          </a:xfrm>
          <a:custGeom>
            <a:avLst/>
            <a:gdLst>
              <a:gd name="T0" fmla="*/ 44 w 93"/>
              <a:gd name="T1" fmla="*/ 0 h 90"/>
              <a:gd name="T2" fmla="*/ 83 w 93"/>
              <a:gd name="T3" fmla="*/ 0 h 90"/>
              <a:gd name="T4" fmla="*/ 90 w 93"/>
              <a:gd name="T5" fmla="*/ 3 h 90"/>
              <a:gd name="T6" fmla="*/ 93 w 93"/>
              <a:gd name="T7" fmla="*/ 11 h 90"/>
              <a:gd name="T8" fmla="*/ 93 w 93"/>
              <a:gd name="T9" fmla="*/ 33 h 90"/>
              <a:gd name="T10" fmla="*/ 90 w 93"/>
              <a:gd name="T11" fmla="*/ 40 h 90"/>
              <a:gd name="T12" fmla="*/ 83 w 93"/>
              <a:gd name="T13" fmla="*/ 43 h 90"/>
              <a:gd name="T14" fmla="*/ 61 w 93"/>
              <a:gd name="T15" fmla="*/ 43 h 90"/>
              <a:gd name="T16" fmla="*/ 50 w 93"/>
              <a:gd name="T17" fmla="*/ 53 h 90"/>
              <a:gd name="T18" fmla="*/ 49 w 93"/>
              <a:gd name="T19" fmla="*/ 52 h 90"/>
              <a:gd name="T20" fmla="*/ 46 w 93"/>
              <a:gd name="T21" fmla="*/ 50 h 90"/>
              <a:gd name="T22" fmla="*/ 48 w 93"/>
              <a:gd name="T23" fmla="*/ 43 h 90"/>
              <a:gd name="T24" fmla="*/ 47 w 93"/>
              <a:gd name="T25" fmla="*/ 43 h 90"/>
              <a:gd name="T26" fmla="*/ 48 w 93"/>
              <a:gd name="T27" fmla="*/ 39 h 90"/>
              <a:gd name="T28" fmla="*/ 51 w 93"/>
              <a:gd name="T29" fmla="*/ 39 h 90"/>
              <a:gd name="T30" fmla="*/ 54 w 93"/>
              <a:gd name="T31" fmla="*/ 39 h 90"/>
              <a:gd name="T32" fmla="*/ 53 w 93"/>
              <a:gd name="T33" fmla="*/ 41 h 90"/>
              <a:gd name="T34" fmla="*/ 52 w 93"/>
              <a:gd name="T35" fmla="*/ 44 h 90"/>
              <a:gd name="T36" fmla="*/ 58 w 93"/>
              <a:gd name="T37" fmla="*/ 39 h 90"/>
              <a:gd name="T38" fmla="*/ 59 w 93"/>
              <a:gd name="T39" fmla="*/ 39 h 90"/>
              <a:gd name="T40" fmla="*/ 60 w 93"/>
              <a:gd name="T41" fmla="*/ 39 h 90"/>
              <a:gd name="T42" fmla="*/ 83 w 93"/>
              <a:gd name="T43" fmla="*/ 39 h 90"/>
              <a:gd name="T44" fmla="*/ 87 w 93"/>
              <a:gd name="T45" fmla="*/ 37 h 90"/>
              <a:gd name="T46" fmla="*/ 89 w 93"/>
              <a:gd name="T47" fmla="*/ 33 h 90"/>
              <a:gd name="T48" fmla="*/ 89 w 93"/>
              <a:gd name="T49" fmla="*/ 11 h 90"/>
              <a:gd name="T50" fmla="*/ 87 w 93"/>
              <a:gd name="T51" fmla="*/ 7 h 90"/>
              <a:gd name="T52" fmla="*/ 83 w 93"/>
              <a:gd name="T53" fmla="*/ 5 h 90"/>
              <a:gd name="T54" fmla="*/ 44 w 93"/>
              <a:gd name="T55" fmla="*/ 5 h 90"/>
              <a:gd name="T56" fmla="*/ 39 w 93"/>
              <a:gd name="T57" fmla="*/ 7 h 90"/>
              <a:gd name="T58" fmla="*/ 38 w 93"/>
              <a:gd name="T59" fmla="*/ 11 h 90"/>
              <a:gd name="T60" fmla="*/ 38 w 93"/>
              <a:gd name="T61" fmla="*/ 14 h 90"/>
              <a:gd name="T62" fmla="*/ 33 w 93"/>
              <a:gd name="T63" fmla="*/ 12 h 90"/>
              <a:gd name="T64" fmla="*/ 33 w 93"/>
              <a:gd name="T65" fmla="*/ 11 h 90"/>
              <a:gd name="T66" fmla="*/ 36 w 93"/>
              <a:gd name="T67" fmla="*/ 3 h 90"/>
              <a:gd name="T68" fmla="*/ 44 w 93"/>
              <a:gd name="T69" fmla="*/ 0 h 90"/>
              <a:gd name="T70" fmla="*/ 75 w 93"/>
              <a:gd name="T71" fmla="*/ 18 h 90"/>
              <a:gd name="T72" fmla="*/ 71 w 93"/>
              <a:gd name="T73" fmla="*/ 22 h 90"/>
              <a:gd name="T74" fmla="*/ 75 w 93"/>
              <a:gd name="T75" fmla="*/ 25 h 90"/>
              <a:gd name="T76" fmla="*/ 79 w 93"/>
              <a:gd name="T77" fmla="*/ 22 h 90"/>
              <a:gd name="T78" fmla="*/ 75 w 93"/>
              <a:gd name="T79" fmla="*/ 18 h 90"/>
              <a:gd name="T80" fmla="*/ 63 w 93"/>
              <a:gd name="T81" fmla="*/ 18 h 90"/>
              <a:gd name="T82" fmla="*/ 59 w 93"/>
              <a:gd name="T83" fmla="*/ 22 h 90"/>
              <a:gd name="T84" fmla="*/ 63 w 93"/>
              <a:gd name="T85" fmla="*/ 25 h 90"/>
              <a:gd name="T86" fmla="*/ 67 w 93"/>
              <a:gd name="T87" fmla="*/ 22 h 90"/>
              <a:gd name="T88" fmla="*/ 63 w 93"/>
              <a:gd name="T89" fmla="*/ 18 h 90"/>
              <a:gd name="T90" fmla="*/ 51 w 93"/>
              <a:gd name="T91" fmla="*/ 18 h 90"/>
              <a:gd name="T92" fmla="*/ 48 w 93"/>
              <a:gd name="T93" fmla="*/ 22 h 90"/>
              <a:gd name="T94" fmla="*/ 51 w 93"/>
              <a:gd name="T95" fmla="*/ 25 h 90"/>
              <a:gd name="T96" fmla="*/ 55 w 93"/>
              <a:gd name="T97" fmla="*/ 22 h 90"/>
              <a:gd name="T98" fmla="*/ 51 w 93"/>
              <a:gd name="T99" fmla="*/ 18 h 90"/>
              <a:gd name="T100" fmla="*/ 27 w 93"/>
              <a:gd name="T101" fmla="*/ 18 h 90"/>
              <a:gd name="T102" fmla="*/ 12 w 93"/>
              <a:gd name="T103" fmla="*/ 33 h 90"/>
              <a:gd name="T104" fmla="*/ 27 w 93"/>
              <a:gd name="T105" fmla="*/ 48 h 90"/>
              <a:gd name="T106" fmla="*/ 43 w 93"/>
              <a:gd name="T107" fmla="*/ 33 h 90"/>
              <a:gd name="T108" fmla="*/ 27 w 93"/>
              <a:gd name="T109" fmla="*/ 18 h 90"/>
              <a:gd name="T110" fmla="*/ 55 w 93"/>
              <a:gd name="T111" fmla="*/ 82 h 90"/>
              <a:gd name="T112" fmla="*/ 38 w 93"/>
              <a:gd name="T113" fmla="*/ 53 h 90"/>
              <a:gd name="T114" fmla="*/ 28 w 93"/>
              <a:gd name="T115" fmla="*/ 69 h 90"/>
              <a:gd name="T116" fmla="*/ 18 w 93"/>
              <a:gd name="T117" fmla="*/ 53 h 90"/>
              <a:gd name="T118" fmla="*/ 0 w 93"/>
              <a:gd name="T119" fmla="*/ 82 h 90"/>
              <a:gd name="T120" fmla="*/ 55 w 93"/>
              <a:gd name="T121" fmla="*/ 82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3" h="90">
                <a:moveTo>
                  <a:pt x="44" y="0"/>
                </a:moveTo>
                <a:cubicBezTo>
                  <a:pt x="83" y="0"/>
                  <a:pt x="83" y="0"/>
                  <a:pt x="83" y="0"/>
                </a:cubicBezTo>
                <a:cubicBezTo>
                  <a:pt x="86" y="0"/>
                  <a:pt x="88" y="1"/>
                  <a:pt x="90" y="3"/>
                </a:cubicBezTo>
                <a:cubicBezTo>
                  <a:pt x="92" y="5"/>
                  <a:pt x="93" y="8"/>
                  <a:pt x="93" y="11"/>
                </a:cubicBezTo>
                <a:cubicBezTo>
                  <a:pt x="93" y="33"/>
                  <a:pt x="93" y="33"/>
                  <a:pt x="93" y="33"/>
                </a:cubicBezTo>
                <a:cubicBezTo>
                  <a:pt x="93" y="36"/>
                  <a:pt x="92" y="38"/>
                  <a:pt x="90" y="40"/>
                </a:cubicBezTo>
                <a:cubicBezTo>
                  <a:pt x="88" y="42"/>
                  <a:pt x="86" y="43"/>
                  <a:pt x="83" y="43"/>
                </a:cubicBezTo>
                <a:cubicBezTo>
                  <a:pt x="61" y="43"/>
                  <a:pt x="61" y="43"/>
                  <a:pt x="61" y="43"/>
                </a:cubicBezTo>
                <a:cubicBezTo>
                  <a:pt x="50" y="53"/>
                  <a:pt x="50" y="53"/>
                  <a:pt x="50" y="53"/>
                </a:cubicBezTo>
                <a:cubicBezTo>
                  <a:pt x="49" y="52"/>
                  <a:pt x="49" y="52"/>
                  <a:pt x="49" y="52"/>
                </a:cubicBezTo>
                <a:cubicBezTo>
                  <a:pt x="48" y="52"/>
                  <a:pt x="47" y="51"/>
                  <a:pt x="46" y="50"/>
                </a:cubicBezTo>
                <a:cubicBezTo>
                  <a:pt x="48" y="43"/>
                  <a:pt x="48" y="43"/>
                  <a:pt x="48" y="43"/>
                </a:cubicBezTo>
                <a:cubicBezTo>
                  <a:pt x="47" y="43"/>
                  <a:pt x="47" y="43"/>
                  <a:pt x="47" y="43"/>
                </a:cubicBezTo>
                <a:cubicBezTo>
                  <a:pt x="47" y="42"/>
                  <a:pt x="48" y="40"/>
                  <a:pt x="48" y="39"/>
                </a:cubicBezTo>
                <a:cubicBezTo>
                  <a:pt x="51" y="39"/>
                  <a:pt x="51" y="39"/>
                  <a:pt x="51" y="39"/>
                </a:cubicBezTo>
                <a:cubicBezTo>
                  <a:pt x="54" y="39"/>
                  <a:pt x="54" y="39"/>
                  <a:pt x="54" y="39"/>
                </a:cubicBezTo>
                <a:cubicBezTo>
                  <a:pt x="53" y="41"/>
                  <a:pt x="53" y="41"/>
                  <a:pt x="53" y="41"/>
                </a:cubicBezTo>
                <a:cubicBezTo>
                  <a:pt x="52" y="44"/>
                  <a:pt x="52" y="44"/>
                  <a:pt x="52" y="44"/>
                </a:cubicBezTo>
                <a:cubicBezTo>
                  <a:pt x="58" y="39"/>
                  <a:pt x="58" y="39"/>
                  <a:pt x="58" y="39"/>
                </a:cubicBezTo>
                <a:cubicBezTo>
                  <a:pt x="59" y="39"/>
                  <a:pt x="59" y="39"/>
                  <a:pt x="59" y="39"/>
                </a:cubicBezTo>
                <a:cubicBezTo>
                  <a:pt x="60" y="39"/>
                  <a:pt x="60" y="39"/>
                  <a:pt x="60" y="39"/>
                </a:cubicBezTo>
                <a:cubicBezTo>
                  <a:pt x="83" y="39"/>
                  <a:pt x="83" y="39"/>
                  <a:pt x="83" y="39"/>
                </a:cubicBezTo>
                <a:cubicBezTo>
                  <a:pt x="84" y="39"/>
                  <a:pt x="86" y="38"/>
                  <a:pt x="87" y="37"/>
                </a:cubicBezTo>
                <a:cubicBezTo>
                  <a:pt x="88" y="36"/>
                  <a:pt x="89" y="34"/>
                  <a:pt x="89" y="33"/>
                </a:cubicBezTo>
                <a:cubicBezTo>
                  <a:pt x="89" y="11"/>
                  <a:pt x="89" y="11"/>
                  <a:pt x="89" y="11"/>
                </a:cubicBezTo>
                <a:cubicBezTo>
                  <a:pt x="89" y="9"/>
                  <a:pt x="88" y="8"/>
                  <a:pt x="87" y="7"/>
                </a:cubicBezTo>
                <a:cubicBezTo>
                  <a:pt x="86" y="6"/>
                  <a:pt x="84" y="5"/>
                  <a:pt x="83" y="5"/>
                </a:cubicBezTo>
                <a:cubicBezTo>
                  <a:pt x="44" y="5"/>
                  <a:pt x="44" y="5"/>
                  <a:pt x="44" y="5"/>
                </a:cubicBezTo>
                <a:cubicBezTo>
                  <a:pt x="42" y="5"/>
                  <a:pt x="40" y="6"/>
                  <a:pt x="39" y="7"/>
                </a:cubicBezTo>
                <a:cubicBezTo>
                  <a:pt x="38" y="8"/>
                  <a:pt x="38" y="9"/>
                  <a:pt x="38" y="11"/>
                </a:cubicBezTo>
                <a:cubicBezTo>
                  <a:pt x="38" y="14"/>
                  <a:pt x="38" y="14"/>
                  <a:pt x="38" y="14"/>
                </a:cubicBezTo>
                <a:cubicBezTo>
                  <a:pt x="36" y="13"/>
                  <a:pt x="35" y="12"/>
                  <a:pt x="33" y="12"/>
                </a:cubicBezTo>
                <a:cubicBezTo>
                  <a:pt x="33" y="11"/>
                  <a:pt x="33" y="11"/>
                  <a:pt x="33" y="11"/>
                </a:cubicBezTo>
                <a:cubicBezTo>
                  <a:pt x="33" y="8"/>
                  <a:pt x="34" y="5"/>
                  <a:pt x="36" y="3"/>
                </a:cubicBezTo>
                <a:cubicBezTo>
                  <a:pt x="38" y="1"/>
                  <a:pt x="41" y="0"/>
                  <a:pt x="44" y="0"/>
                </a:cubicBezTo>
                <a:close/>
                <a:moveTo>
                  <a:pt x="75" y="18"/>
                </a:moveTo>
                <a:cubicBezTo>
                  <a:pt x="73" y="18"/>
                  <a:pt x="71" y="19"/>
                  <a:pt x="71" y="22"/>
                </a:cubicBezTo>
                <a:cubicBezTo>
                  <a:pt x="71" y="24"/>
                  <a:pt x="73" y="25"/>
                  <a:pt x="75" y="25"/>
                </a:cubicBezTo>
                <a:cubicBezTo>
                  <a:pt x="77" y="25"/>
                  <a:pt x="79" y="24"/>
                  <a:pt x="79" y="22"/>
                </a:cubicBezTo>
                <a:cubicBezTo>
                  <a:pt x="79" y="19"/>
                  <a:pt x="77" y="18"/>
                  <a:pt x="75" y="18"/>
                </a:cubicBezTo>
                <a:close/>
                <a:moveTo>
                  <a:pt x="63" y="18"/>
                </a:moveTo>
                <a:cubicBezTo>
                  <a:pt x="61" y="18"/>
                  <a:pt x="59" y="19"/>
                  <a:pt x="59" y="22"/>
                </a:cubicBezTo>
                <a:cubicBezTo>
                  <a:pt x="59" y="24"/>
                  <a:pt x="61" y="25"/>
                  <a:pt x="63" y="25"/>
                </a:cubicBezTo>
                <a:cubicBezTo>
                  <a:pt x="65" y="25"/>
                  <a:pt x="67" y="24"/>
                  <a:pt x="67" y="22"/>
                </a:cubicBezTo>
                <a:cubicBezTo>
                  <a:pt x="67" y="19"/>
                  <a:pt x="65" y="18"/>
                  <a:pt x="63" y="18"/>
                </a:cubicBezTo>
                <a:close/>
                <a:moveTo>
                  <a:pt x="51" y="18"/>
                </a:moveTo>
                <a:cubicBezTo>
                  <a:pt x="49" y="18"/>
                  <a:pt x="48" y="19"/>
                  <a:pt x="48" y="22"/>
                </a:cubicBezTo>
                <a:cubicBezTo>
                  <a:pt x="48" y="24"/>
                  <a:pt x="49" y="25"/>
                  <a:pt x="51" y="25"/>
                </a:cubicBezTo>
                <a:cubicBezTo>
                  <a:pt x="54" y="25"/>
                  <a:pt x="55" y="24"/>
                  <a:pt x="55" y="22"/>
                </a:cubicBezTo>
                <a:cubicBezTo>
                  <a:pt x="55" y="19"/>
                  <a:pt x="54" y="18"/>
                  <a:pt x="51" y="18"/>
                </a:cubicBezTo>
                <a:close/>
                <a:moveTo>
                  <a:pt x="27" y="18"/>
                </a:moveTo>
                <a:cubicBezTo>
                  <a:pt x="19" y="18"/>
                  <a:pt x="12" y="24"/>
                  <a:pt x="12" y="33"/>
                </a:cubicBezTo>
                <a:cubicBezTo>
                  <a:pt x="12" y="42"/>
                  <a:pt x="19" y="48"/>
                  <a:pt x="27" y="48"/>
                </a:cubicBezTo>
                <a:cubicBezTo>
                  <a:pt x="36" y="48"/>
                  <a:pt x="43" y="42"/>
                  <a:pt x="43" y="33"/>
                </a:cubicBezTo>
                <a:cubicBezTo>
                  <a:pt x="43" y="24"/>
                  <a:pt x="36" y="18"/>
                  <a:pt x="27" y="18"/>
                </a:cubicBezTo>
                <a:close/>
                <a:moveTo>
                  <a:pt x="55" y="82"/>
                </a:moveTo>
                <a:cubicBezTo>
                  <a:pt x="55" y="67"/>
                  <a:pt x="47" y="57"/>
                  <a:pt x="38" y="53"/>
                </a:cubicBezTo>
                <a:cubicBezTo>
                  <a:pt x="28" y="69"/>
                  <a:pt x="28" y="69"/>
                  <a:pt x="28" y="69"/>
                </a:cubicBezTo>
                <a:cubicBezTo>
                  <a:pt x="18" y="53"/>
                  <a:pt x="18" y="53"/>
                  <a:pt x="18" y="53"/>
                </a:cubicBezTo>
                <a:cubicBezTo>
                  <a:pt x="8" y="57"/>
                  <a:pt x="0" y="66"/>
                  <a:pt x="0" y="82"/>
                </a:cubicBezTo>
                <a:cubicBezTo>
                  <a:pt x="20" y="90"/>
                  <a:pt x="38" y="89"/>
                  <a:pt x="55" y="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>
              <a:cs typeface="+mn-ea"/>
              <a:sym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146653" y="8510119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延时符</a:t>
            </a:r>
          </a:p>
        </p:txBody>
      </p:sp>
      <p:sp>
        <p:nvSpPr>
          <p:cNvPr id="27" name="矩形 26"/>
          <p:cNvSpPr/>
          <p:nvPr/>
        </p:nvSpPr>
        <p:spPr>
          <a:xfrm>
            <a:off x="1590725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126"/>
          <p:cNvGrpSpPr/>
          <p:nvPr/>
        </p:nvGrpSpPr>
        <p:grpSpPr>
          <a:xfrm flipH="1">
            <a:off x="5744424" y="2185975"/>
            <a:ext cx="731729" cy="1831311"/>
            <a:chOff x="0" y="0"/>
            <a:chExt cx="1518113" cy="3799413"/>
          </a:xfrm>
          <a:solidFill>
            <a:schemeClr val="accent2"/>
          </a:solidFill>
        </p:grpSpPr>
        <p:sp>
          <p:nvSpPr>
            <p:cNvPr id="6" name="Shape 4124"/>
            <p:cNvSpPr/>
            <p:nvPr/>
          </p:nvSpPr>
          <p:spPr>
            <a:xfrm>
              <a:off x="0" y="650860"/>
              <a:ext cx="1518114" cy="31485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7" name="Shape 4125"/>
            <p:cNvSpPr/>
            <p:nvPr/>
          </p:nvSpPr>
          <p:spPr>
            <a:xfrm>
              <a:off x="467744" y="0"/>
              <a:ext cx="607253" cy="59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4129"/>
          <p:cNvGrpSpPr/>
          <p:nvPr/>
        </p:nvGrpSpPr>
        <p:grpSpPr>
          <a:xfrm flipH="1">
            <a:off x="3921283" y="2604635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9" name="Shape 4127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0" name="Shape 4128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Group 4132"/>
          <p:cNvGrpSpPr/>
          <p:nvPr/>
        </p:nvGrpSpPr>
        <p:grpSpPr>
          <a:xfrm flipH="1">
            <a:off x="4624438" y="4369697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2" name="Shape 4130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3" name="Shape 4131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Group 4135"/>
          <p:cNvGrpSpPr/>
          <p:nvPr/>
        </p:nvGrpSpPr>
        <p:grpSpPr>
          <a:xfrm flipH="1">
            <a:off x="7853211" y="2604635"/>
            <a:ext cx="446082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5" name="Shape 4133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Shape 4134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Group 4138"/>
          <p:cNvGrpSpPr/>
          <p:nvPr/>
        </p:nvGrpSpPr>
        <p:grpSpPr>
          <a:xfrm flipH="1">
            <a:off x="7149291" y="4369697"/>
            <a:ext cx="446083" cy="1116419"/>
            <a:chOff x="0" y="0"/>
            <a:chExt cx="925484" cy="2316227"/>
          </a:xfrm>
          <a:solidFill>
            <a:schemeClr val="accent3"/>
          </a:solidFill>
        </p:grpSpPr>
        <p:sp>
          <p:nvSpPr>
            <p:cNvPr id="18" name="Shape 4136"/>
            <p:cNvSpPr/>
            <p:nvPr/>
          </p:nvSpPr>
          <p:spPr>
            <a:xfrm>
              <a:off x="0" y="396782"/>
              <a:ext cx="925485" cy="191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338" y="0"/>
                  </a:moveTo>
                  <a:cubicBezTo>
                    <a:pt x="5538" y="0"/>
                    <a:pt x="5538" y="0"/>
                    <a:pt x="5538" y="0"/>
                  </a:cubicBezTo>
                  <a:cubicBezTo>
                    <a:pt x="1662" y="0"/>
                    <a:pt x="0" y="1580"/>
                    <a:pt x="0" y="2107"/>
                  </a:cubicBezTo>
                  <a:cubicBezTo>
                    <a:pt x="0" y="9746"/>
                    <a:pt x="0" y="9746"/>
                    <a:pt x="0" y="9746"/>
                  </a:cubicBezTo>
                  <a:cubicBezTo>
                    <a:pt x="0" y="10141"/>
                    <a:pt x="831" y="10537"/>
                    <a:pt x="1938" y="10537"/>
                  </a:cubicBezTo>
                  <a:cubicBezTo>
                    <a:pt x="3046" y="10537"/>
                    <a:pt x="3600" y="10141"/>
                    <a:pt x="3600" y="9746"/>
                  </a:cubicBezTo>
                  <a:cubicBezTo>
                    <a:pt x="3600" y="3424"/>
                    <a:pt x="3600" y="3424"/>
                    <a:pt x="3600" y="3424"/>
                  </a:cubicBezTo>
                  <a:cubicBezTo>
                    <a:pt x="5262" y="3424"/>
                    <a:pt x="5262" y="3424"/>
                    <a:pt x="5262" y="3424"/>
                  </a:cubicBezTo>
                  <a:cubicBezTo>
                    <a:pt x="5262" y="9483"/>
                    <a:pt x="5262" y="9483"/>
                    <a:pt x="5262" y="9483"/>
                  </a:cubicBezTo>
                  <a:cubicBezTo>
                    <a:pt x="5262" y="9483"/>
                    <a:pt x="5262" y="9615"/>
                    <a:pt x="5262" y="9746"/>
                  </a:cubicBezTo>
                  <a:cubicBezTo>
                    <a:pt x="5262" y="20283"/>
                    <a:pt x="5262" y="20283"/>
                    <a:pt x="5262" y="20283"/>
                  </a:cubicBezTo>
                  <a:cubicBezTo>
                    <a:pt x="5262" y="21073"/>
                    <a:pt x="6369" y="21600"/>
                    <a:pt x="7754" y="21600"/>
                  </a:cubicBezTo>
                  <a:cubicBezTo>
                    <a:pt x="9138" y="21600"/>
                    <a:pt x="10246" y="21073"/>
                    <a:pt x="10246" y="20283"/>
                  </a:cubicBezTo>
                  <a:cubicBezTo>
                    <a:pt x="10246" y="10932"/>
                    <a:pt x="10246" y="10932"/>
                    <a:pt x="10246" y="10932"/>
                  </a:cubicBezTo>
                  <a:cubicBezTo>
                    <a:pt x="11354" y="10932"/>
                    <a:pt x="11354" y="10932"/>
                    <a:pt x="11354" y="10932"/>
                  </a:cubicBezTo>
                  <a:cubicBezTo>
                    <a:pt x="11354" y="20283"/>
                    <a:pt x="11354" y="20283"/>
                    <a:pt x="11354" y="20283"/>
                  </a:cubicBezTo>
                  <a:cubicBezTo>
                    <a:pt x="11354" y="21073"/>
                    <a:pt x="12462" y="21600"/>
                    <a:pt x="13846" y="21600"/>
                  </a:cubicBezTo>
                  <a:cubicBezTo>
                    <a:pt x="15231" y="21600"/>
                    <a:pt x="16338" y="21073"/>
                    <a:pt x="16338" y="20283"/>
                  </a:cubicBezTo>
                  <a:cubicBezTo>
                    <a:pt x="16338" y="3424"/>
                    <a:pt x="16338" y="3424"/>
                    <a:pt x="16338" y="3424"/>
                  </a:cubicBezTo>
                  <a:cubicBezTo>
                    <a:pt x="17723" y="3424"/>
                    <a:pt x="17723" y="3424"/>
                    <a:pt x="17723" y="3424"/>
                  </a:cubicBezTo>
                  <a:cubicBezTo>
                    <a:pt x="17723" y="9746"/>
                    <a:pt x="17723" y="9746"/>
                    <a:pt x="17723" y="9746"/>
                  </a:cubicBezTo>
                  <a:cubicBezTo>
                    <a:pt x="17723" y="10141"/>
                    <a:pt x="18554" y="10537"/>
                    <a:pt x="19662" y="10537"/>
                  </a:cubicBezTo>
                  <a:cubicBezTo>
                    <a:pt x="20769" y="10537"/>
                    <a:pt x="21600" y="10141"/>
                    <a:pt x="21600" y="9746"/>
                  </a:cubicBezTo>
                  <a:cubicBezTo>
                    <a:pt x="21600" y="1976"/>
                    <a:pt x="21600" y="1976"/>
                    <a:pt x="21600" y="1976"/>
                  </a:cubicBezTo>
                  <a:cubicBezTo>
                    <a:pt x="21600" y="1317"/>
                    <a:pt x="19938" y="0"/>
                    <a:pt x="16338" y="0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4137"/>
            <p:cNvSpPr/>
            <p:nvPr/>
          </p:nvSpPr>
          <p:spPr>
            <a:xfrm>
              <a:off x="285150" y="0"/>
              <a:ext cx="370198" cy="362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32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320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Shape 4156"/>
          <p:cNvSpPr/>
          <p:nvPr/>
        </p:nvSpPr>
        <p:spPr bwMode="auto">
          <a:xfrm>
            <a:off x="4916488" y="3941763"/>
            <a:ext cx="866775" cy="341312"/>
          </a:xfrm>
          <a:custGeom>
            <a:avLst/>
            <a:gdLst>
              <a:gd name="T0" fmla="*/ 17396054 w 21600"/>
              <a:gd name="T1" fmla="*/ 3081913 h 18847"/>
              <a:gd name="T2" fmla="*/ 17396054 w 21600"/>
              <a:gd name="T3" fmla="*/ 3081913 h 18847"/>
              <a:gd name="T4" fmla="*/ 17396054 w 21600"/>
              <a:gd name="T5" fmla="*/ 3081913 h 18847"/>
              <a:gd name="T6" fmla="*/ 17396054 w 21600"/>
              <a:gd name="T7" fmla="*/ 3081913 h 188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847" extrusionOk="0">
                <a:moveTo>
                  <a:pt x="0" y="18847"/>
                </a:moveTo>
                <a:cubicBezTo>
                  <a:pt x="4759" y="3135"/>
                  <a:pt x="11959" y="-2753"/>
                  <a:pt x="21600" y="1183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Shape 4157"/>
          <p:cNvSpPr/>
          <p:nvPr/>
        </p:nvSpPr>
        <p:spPr bwMode="auto">
          <a:xfrm>
            <a:off x="4371975" y="2665413"/>
            <a:ext cx="1390650" cy="1317625"/>
          </a:xfrm>
          <a:custGeom>
            <a:avLst/>
            <a:gdLst>
              <a:gd name="T0" fmla="*/ 44760903 w 21600"/>
              <a:gd name="T1" fmla="*/ 40191345 h 21600"/>
              <a:gd name="T2" fmla="*/ 44760903 w 21600"/>
              <a:gd name="T3" fmla="*/ 40191345 h 21600"/>
              <a:gd name="T4" fmla="*/ 44760903 w 21600"/>
              <a:gd name="T5" fmla="*/ 40191345 h 21600"/>
              <a:gd name="T6" fmla="*/ 44760903 w 21600"/>
              <a:gd name="T7" fmla="*/ 401913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2439" y="606"/>
                  <a:pt x="19639" y="7806"/>
                  <a:pt x="21600" y="21600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Shape 4158"/>
          <p:cNvSpPr/>
          <p:nvPr/>
        </p:nvSpPr>
        <p:spPr bwMode="auto">
          <a:xfrm>
            <a:off x="6426200" y="3941763"/>
            <a:ext cx="866775" cy="341312"/>
          </a:xfrm>
          <a:custGeom>
            <a:avLst/>
            <a:gdLst>
              <a:gd name="T0" fmla="*/ 17396094 w 21600"/>
              <a:gd name="T1" fmla="*/ 3081913 h 18847"/>
              <a:gd name="T2" fmla="*/ 17396094 w 21600"/>
              <a:gd name="T3" fmla="*/ 3081913 h 18847"/>
              <a:gd name="T4" fmla="*/ 17396094 w 21600"/>
              <a:gd name="T5" fmla="*/ 3081913 h 18847"/>
              <a:gd name="T6" fmla="*/ 17396094 w 21600"/>
              <a:gd name="T7" fmla="*/ 3081913 h 1884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847" extrusionOk="0">
                <a:moveTo>
                  <a:pt x="21600" y="18847"/>
                </a:moveTo>
                <a:cubicBezTo>
                  <a:pt x="16841" y="3135"/>
                  <a:pt x="9641" y="-2753"/>
                  <a:pt x="0" y="1183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Shape 4159"/>
          <p:cNvSpPr/>
          <p:nvPr/>
        </p:nvSpPr>
        <p:spPr bwMode="auto">
          <a:xfrm>
            <a:off x="6448425" y="2665413"/>
            <a:ext cx="1390650" cy="1317625"/>
          </a:xfrm>
          <a:custGeom>
            <a:avLst/>
            <a:gdLst>
              <a:gd name="T0" fmla="*/ 44760903 w 21600"/>
              <a:gd name="T1" fmla="*/ 40191345 h 21600"/>
              <a:gd name="T2" fmla="*/ 44760903 w 21600"/>
              <a:gd name="T3" fmla="*/ 40191345 h 21600"/>
              <a:gd name="T4" fmla="*/ 44760903 w 21600"/>
              <a:gd name="T5" fmla="*/ 40191345 h 21600"/>
              <a:gd name="T6" fmla="*/ 44760903 w 21600"/>
              <a:gd name="T7" fmla="*/ 401913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noFill/>
          <a:ln w="3175">
            <a:solidFill>
              <a:srgbClr val="53585F"/>
            </a:solidFill>
            <a:miter lim="400000"/>
            <a:headEnd type="triangle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31238" y="3043238"/>
            <a:ext cx="2012950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endParaRPr lang="nl-NL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42263" y="4862513"/>
            <a:ext cx="2014537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endParaRPr lang="nl-NL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78063" y="4867275"/>
            <a:ext cx="2014537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endParaRPr lang="nl-NL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4757" y="3054027"/>
            <a:ext cx="2012950" cy="55399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barakaectturraka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simanukrakachem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2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2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endParaRPr lang="nl-NL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789457" y="224042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团队合作能力</a:t>
            </a:r>
          </a:p>
        </p:txBody>
      </p:sp>
      <p:sp>
        <p:nvSpPr>
          <p:cNvPr id="34" name="矩形 33"/>
          <p:cNvSpPr/>
          <p:nvPr/>
        </p:nvSpPr>
        <p:spPr>
          <a:xfrm>
            <a:off x="1859718" y="2595829"/>
            <a:ext cx="17289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表达与沟通</a:t>
            </a:r>
          </a:p>
        </p:txBody>
      </p:sp>
      <p:sp>
        <p:nvSpPr>
          <p:cNvPr id="36" name="矩形 35"/>
          <p:cNvSpPr/>
          <p:nvPr/>
        </p:nvSpPr>
        <p:spPr>
          <a:xfrm>
            <a:off x="8504237" y="2579096"/>
            <a:ext cx="1726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做事主动能力</a:t>
            </a:r>
          </a:p>
        </p:txBody>
      </p:sp>
      <p:sp>
        <p:nvSpPr>
          <p:cNvPr id="37" name="矩形 36"/>
          <p:cNvSpPr/>
          <p:nvPr/>
        </p:nvSpPr>
        <p:spPr>
          <a:xfrm>
            <a:off x="2033741" y="4462403"/>
            <a:ext cx="2333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宽容与合作能力</a:t>
            </a:r>
          </a:p>
        </p:txBody>
      </p:sp>
      <p:sp>
        <p:nvSpPr>
          <p:cNvPr id="38" name="矩形 37"/>
          <p:cNvSpPr/>
          <p:nvPr/>
        </p:nvSpPr>
        <p:spPr>
          <a:xfrm>
            <a:off x="7942263" y="4416945"/>
            <a:ext cx="17261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做事主动能力</a:t>
            </a:r>
          </a:p>
        </p:txBody>
      </p:sp>
      <p:sp>
        <p:nvSpPr>
          <p:cNvPr id="30" name="矩形 29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11718925" y="6172200"/>
            <a:ext cx="473075" cy="450850"/>
          </a:xfrm>
          <a:prstGeom prst="rect">
            <a:avLst/>
          </a:prstGeom>
          <a:solidFill>
            <a:schemeClr val="bg1"/>
          </a:solidFill>
        </p:spPr>
        <p:txBody>
          <a:bodyPr tIns="0" bIns="0" anchor="ctr">
            <a:normAutofit fontScale="70000" lnSpcReduction="20000"/>
          </a:bodyPr>
          <a:lstStyle/>
          <a:p>
            <a:pPr algn="r" eaLnBrk="1" hangingPunct="1"/>
            <a:r>
              <a:rPr lang="en-GB" altLang="zh-CN">
                <a:cs typeface="+mn-ea"/>
                <a:sym typeface="+mn-lt"/>
              </a:rPr>
              <a:t>62</a:t>
            </a:r>
          </a:p>
        </p:txBody>
      </p:sp>
      <p:grpSp>
        <p:nvGrpSpPr>
          <p:cNvPr id="27" name="Group 905"/>
          <p:cNvGrpSpPr/>
          <p:nvPr/>
        </p:nvGrpSpPr>
        <p:grpSpPr bwMode="auto">
          <a:xfrm>
            <a:off x="4927600" y="2209800"/>
            <a:ext cx="2336801" cy="3433763"/>
            <a:chOff x="-1" y="0"/>
            <a:chExt cx="4739012" cy="6963686"/>
          </a:xfrm>
          <a:solidFill>
            <a:schemeClr val="accent1"/>
          </a:solidFill>
        </p:grpSpPr>
        <p:grpSp>
          <p:nvGrpSpPr>
            <p:cNvPr id="72736" name="Group 903"/>
            <p:cNvGrpSpPr/>
            <p:nvPr/>
          </p:nvGrpSpPr>
          <p:grpSpPr bwMode="auto">
            <a:xfrm>
              <a:off x="-1" y="0"/>
              <a:ext cx="4739012" cy="6963686"/>
              <a:chOff x="0" y="0"/>
              <a:chExt cx="4739010" cy="6963685"/>
            </a:xfrm>
            <a:grpFill/>
          </p:grpSpPr>
          <p:sp>
            <p:nvSpPr>
              <p:cNvPr id="72738" name="Shape 891"/>
              <p:cNvSpPr/>
              <p:nvPr/>
            </p:nvSpPr>
            <p:spPr bwMode="auto">
              <a:xfrm>
                <a:off x="1606310" y="5742560"/>
                <a:ext cx="1512781" cy="258733"/>
              </a:xfrm>
              <a:custGeom>
                <a:avLst/>
                <a:gdLst>
                  <a:gd name="T0" fmla="*/ 52974719 w 21600"/>
                  <a:gd name="T1" fmla="*/ 1549607 h 21600"/>
                  <a:gd name="T2" fmla="*/ 52974719 w 21600"/>
                  <a:gd name="T3" fmla="*/ 1549607 h 21600"/>
                  <a:gd name="T4" fmla="*/ 52974719 w 21600"/>
                  <a:gd name="T5" fmla="*/ 1549607 h 21600"/>
                  <a:gd name="T6" fmla="*/ 52974719 w 21600"/>
                  <a:gd name="T7" fmla="*/ 1549607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1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1"/>
                      <a:pt x="0" y="10801"/>
                    </a:cubicBezTo>
                    <a:cubicBezTo>
                      <a:pt x="0" y="4831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1"/>
                      <a:pt x="21600" y="10801"/>
                    </a:cubicBezTo>
                    <a:cubicBezTo>
                      <a:pt x="21600" y="10801"/>
                      <a:pt x="21600" y="10801"/>
                      <a:pt x="21600" y="108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39" name="Shape 892"/>
              <p:cNvSpPr/>
              <p:nvPr/>
            </p:nvSpPr>
            <p:spPr bwMode="auto">
              <a:xfrm>
                <a:off x="1606310" y="6063822"/>
                <a:ext cx="1512781" cy="258673"/>
              </a:xfrm>
              <a:custGeom>
                <a:avLst/>
                <a:gdLst>
                  <a:gd name="T0" fmla="*/ 52974719 w 21600"/>
                  <a:gd name="T1" fmla="*/ 1548888 h 21600"/>
                  <a:gd name="T2" fmla="*/ 52974719 w 21600"/>
                  <a:gd name="T3" fmla="*/ 1548888 h 21600"/>
                  <a:gd name="T4" fmla="*/ 52974719 w 21600"/>
                  <a:gd name="T5" fmla="*/ 1548888 h 21600"/>
                  <a:gd name="T6" fmla="*/ 52974719 w 21600"/>
                  <a:gd name="T7" fmla="*/ 1548888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797"/>
                    </a:moveTo>
                    <a:cubicBezTo>
                      <a:pt x="21600" y="16767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7"/>
                      <a:pt x="0" y="10797"/>
                    </a:cubicBezTo>
                    <a:cubicBezTo>
                      <a:pt x="0" y="4837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7"/>
                      <a:pt x="21600" y="10797"/>
                    </a:cubicBezTo>
                    <a:cubicBezTo>
                      <a:pt x="21600" y="10797"/>
                      <a:pt x="21600" y="10797"/>
                      <a:pt x="21600" y="10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0" name="Shape 893"/>
              <p:cNvSpPr/>
              <p:nvPr/>
            </p:nvSpPr>
            <p:spPr bwMode="auto">
              <a:xfrm>
                <a:off x="1606310" y="6385084"/>
                <a:ext cx="1512781" cy="258754"/>
              </a:xfrm>
              <a:custGeom>
                <a:avLst/>
                <a:gdLst>
                  <a:gd name="T0" fmla="*/ 52974719 w 21600"/>
                  <a:gd name="T1" fmla="*/ 1549853 h 21600"/>
                  <a:gd name="T2" fmla="*/ 52974719 w 21600"/>
                  <a:gd name="T3" fmla="*/ 1549853 h 21600"/>
                  <a:gd name="T4" fmla="*/ 52974719 w 21600"/>
                  <a:gd name="T5" fmla="*/ 1549853 h 21600"/>
                  <a:gd name="T6" fmla="*/ 52974719 w 21600"/>
                  <a:gd name="T7" fmla="*/ 154985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0803"/>
                    </a:moveTo>
                    <a:cubicBezTo>
                      <a:pt x="21600" y="16768"/>
                      <a:pt x="20537" y="21600"/>
                      <a:pt x="19229" y="21600"/>
                    </a:cubicBezTo>
                    <a:lnTo>
                      <a:pt x="2370" y="21600"/>
                    </a:lnTo>
                    <a:cubicBezTo>
                      <a:pt x="1060" y="21600"/>
                      <a:pt x="0" y="16768"/>
                      <a:pt x="0" y="10803"/>
                    </a:cubicBezTo>
                    <a:cubicBezTo>
                      <a:pt x="0" y="4835"/>
                      <a:pt x="1060" y="0"/>
                      <a:pt x="2370" y="0"/>
                    </a:cubicBezTo>
                    <a:lnTo>
                      <a:pt x="19229" y="0"/>
                    </a:lnTo>
                    <a:cubicBezTo>
                      <a:pt x="20537" y="0"/>
                      <a:pt x="21600" y="4835"/>
                      <a:pt x="21600" y="10803"/>
                    </a:cubicBezTo>
                    <a:cubicBezTo>
                      <a:pt x="21600" y="10803"/>
                      <a:pt x="21600" y="10803"/>
                      <a:pt x="21600" y="108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1" name="Shape 894"/>
              <p:cNvSpPr/>
              <p:nvPr/>
            </p:nvSpPr>
            <p:spPr bwMode="auto">
              <a:xfrm>
                <a:off x="1927572" y="6706346"/>
                <a:ext cx="858647" cy="257340"/>
              </a:xfrm>
              <a:custGeom>
                <a:avLst/>
                <a:gdLst>
                  <a:gd name="T0" fmla="*/ 17066563 w 21600"/>
                  <a:gd name="T1" fmla="*/ 1532960 h 21600"/>
                  <a:gd name="T2" fmla="*/ 17066563 w 21600"/>
                  <a:gd name="T3" fmla="*/ 1532960 h 21600"/>
                  <a:gd name="T4" fmla="*/ 17066563 w 21600"/>
                  <a:gd name="T5" fmla="*/ 1532960 h 21600"/>
                  <a:gd name="T6" fmla="*/ 17066563 w 21600"/>
                  <a:gd name="T7" fmla="*/ 153296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21600" y="11932"/>
                      <a:pt x="16764" y="21600"/>
                      <a:pt x="10800" y="21600"/>
                    </a:cubicBezTo>
                    <a:cubicBezTo>
                      <a:pt x="4836" y="21600"/>
                      <a:pt x="0" y="11932"/>
                      <a:pt x="0" y="0"/>
                    </a:cubicBez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2" name="Shape 895"/>
              <p:cNvSpPr/>
              <p:nvPr/>
            </p:nvSpPr>
            <p:spPr bwMode="auto">
              <a:xfrm>
                <a:off x="2369308" y="0"/>
                <a:ext cx="1782941" cy="1363718"/>
              </a:xfrm>
              <a:custGeom>
                <a:avLst/>
                <a:gdLst>
                  <a:gd name="T0" fmla="*/ 73585194 w 21600"/>
                  <a:gd name="T1" fmla="*/ 43049231 h 21600"/>
                  <a:gd name="T2" fmla="*/ 73585194 w 21600"/>
                  <a:gd name="T3" fmla="*/ 43049231 h 21600"/>
                  <a:gd name="T4" fmla="*/ 73585194 w 21600"/>
                  <a:gd name="T5" fmla="*/ 43049231 h 21600"/>
                  <a:gd name="T6" fmla="*/ 73585194 w 21600"/>
                  <a:gd name="T7" fmla="*/ 43049231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5120" y="21600"/>
                    </a:moveTo>
                    <a:lnTo>
                      <a:pt x="21600" y="13130"/>
                    </a:lnTo>
                    <a:cubicBezTo>
                      <a:pt x="16394" y="5131"/>
                      <a:pt x="8655" y="44"/>
                      <a:pt x="0" y="0"/>
                    </a:cubicBezTo>
                    <a:lnTo>
                      <a:pt x="0" y="11904"/>
                    </a:lnTo>
                    <a:cubicBezTo>
                      <a:pt x="6131" y="11949"/>
                      <a:pt x="11585" y="15738"/>
                      <a:pt x="15120" y="2160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3" name="Shape 896"/>
              <p:cNvSpPr/>
              <p:nvPr/>
            </p:nvSpPr>
            <p:spPr bwMode="auto">
              <a:xfrm>
                <a:off x="3654356" y="843313"/>
                <a:ext cx="1084655" cy="1778118"/>
              </a:xfrm>
              <a:custGeom>
                <a:avLst/>
                <a:gdLst>
                  <a:gd name="T0" fmla="*/ 27233277 w 21600"/>
                  <a:gd name="T1" fmla="*/ 73187584 h 21600"/>
                  <a:gd name="T2" fmla="*/ 27233277 w 21600"/>
                  <a:gd name="T3" fmla="*/ 73187584 h 21600"/>
                  <a:gd name="T4" fmla="*/ 27233277 w 21600"/>
                  <a:gd name="T5" fmla="*/ 73187584 h 21600"/>
                  <a:gd name="T6" fmla="*/ 27233277 w 21600"/>
                  <a:gd name="T7" fmla="*/ 73187584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6638" y="18341"/>
                    </a:moveTo>
                    <a:cubicBezTo>
                      <a:pt x="6638" y="19447"/>
                      <a:pt x="6452" y="20533"/>
                      <a:pt x="6159" y="21600"/>
                    </a:cubicBezTo>
                    <a:lnTo>
                      <a:pt x="21289" y="21600"/>
                    </a:lnTo>
                    <a:cubicBezTo>
                      <a:pt x="21489" y="20529"/>
                      <a:pt x="21600" y="19443"/>
                      <a:pt x="21600" y="18341"/>
                    </a:cubicBezTo>
                    <a:cubicBezTo>
                      <a:pt x="21600" y="11357"/>
                      <a:pt x="17487" y="4963"/>
                      <a:pt x="10670" y="0"/>
                    </a:cubicBezTo>
                    <a:lnTo>
                      <a:pt x="0" y="6509"/>
                    </a:lnTo>
                    <a:cubicBezTo>
                      <a:pt x="4145" y="9791"/>
                      <a:pt x="6638" y="13887"/>
                      <a:pt x="6638" y="183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4" name="Shape 897"/>
              <p:cNvSpPr/>
              <p:nvPr/>
            </p:nvSpPr>
            <p:spPr bwMode="auto">
              <a:xfrm>
                <a:off x="843313" y="3654356"/>
                <a:ext cx="1512153" cy="2022009"/>
              </a:xfrm>
              <a:custGeom>
                <a:avLst/>
                <a:gdLst>
                  <a:gd name="T0" fmla="*/ 52930746 w 21600"/>
                  <a:gd name="T1" fmla="*/ 94641723 h 21600"/>
                  <a:gd name="T2" fmla="*/ 52930746 w 21600"/>
                  <a:gd name="T3" fmla="*/ 94641723 h 21600"/>
                  <a:gd name="T4" fmla="*/ 52930746 w 21600"/>
                  <a:gd name="T5" fmla="*/ 94641723 h 21600"/>
                  <a:gd name="T6" fmla="*/ 52930746 w 21600"/>
                  <a:gd name="T7" fmla="*/ 9464172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8588" y="13574"/>
                    </a:moveTo>
                    <a:cubicBezTo>
                      <a:pt x="17948" y="11856"/>
                      <a:pt x="17059" y="9576"/>
                      <a:pt x="15198" y="7334"/>
                    </a:cubicBezTo>
                    <a:cubicBezTo>
                      <a:pt x="12968" y="4648"/>
                      <a:pt x="10047" y="2019"/>
                      <a:pt x="7599" y="0"/>
                    </a:cubicBezTo>
                    <a:lnTo>
                      <a:pt x="0" y="5682"/>
                    </a:lnTo>
                    <a:cubicBezTo>
                      <a:pt x="1933" y="7296"/>
                      <a:pt x="4325" y="9453"/>
                      <a:pt x="6080" y="11567"/>
                    </a:cubicBezTo>
                    <a:cubicBezTo>
                      <a:pt x="9530" y="15723"/>
                      <a:pt x="7805" y="21600"/>
                      <a:pt x="15789" y="21600"/>
                    </a:cubicBezTo>
                    <a:lnTo>
                      <a:pt x="20867" y="21600"/>
                    </a:lnTo>
                    <a:lnTo>
                      <a:pt x="21600" y="21600"/>
                    </a:lnTo>
                    <a:lnTo>
                      <a:pt x="21600" y="13574"/>
                    </a:lnTo>
                    <a:cubicBezTo>
                      <a:pt x="21600" y="13574"/>
                      <a:pt x="18588" y="13574"/>
                      <a:pt x="18588" y="135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5" name="Shape 898"/>
              <p:cNvSpPr/>
              <p:nvPr/>
            </p:nvSpPr>
            <p:spPr bwMode="auto">
              <a:xfrm>
                <a:off x="0" y="843313"/>
                <a:ext cx="1085320" cy="1778885"/>
              </a:xfrm>
              <a:custGeom>
                <a:avLst/>
                <a:gdLst>
                  <a:gd name="T0" fmla="*/ 27266655 w 21600"/>
                  <a:gd name="T1" fmla="*/ 73250778 h 21600"/>
                  <a:gd name="T2" fmla="*/ 27266655 w 21600"/>
                  <a:gd name="T3" fmla="*/ 73250778 h 21600"/>
                  <a:gd name="T4" fmla="*/ 27266655 w 21600"/>
                  <a:gd name="T5" fmla="*/ 73250778 h 21600"/>
                  <a:gd name="T6" fmla="*/ 27266655 w 21600"/>
                  <a:gd name="T7" fmla="*/ 73250778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14953" y="18343"/>
                    </a:moveTo>
                    <a:cubicBezTo>
                      <a:pt x="14953" y="13886"/>
                      <a:pt x="17449" y="9788"/>
                      <a:pt x="21600" y="6503"/>
                    </a:cubicBezTo>
                    <a:lnTo>
                      <a:pt x="10939" y="0"/>
                    </a:lnTo>
                    <a:cubicBezTo>
                      <a:pt x="4115" y="4963"/>
                      <a:pt x="0" y="11358"/>
                      <a:pt x="0" y="18343"/>
                    </a:cubicBezTo>
                    <a:cubicBezTo>
                      <a:pt x="0" y="19446"/>
                      <a:pt x="135" y="20529"/>
                      <a:pt x="333" y="21600"/>
                    </a:cubicBezTo>
                    <a:lnTo>
                      <a:pt x="15421" y="21600"/>
                    </a:lnTo>
                    <a:cubicBezTo>
                      <a:pt x="15125" y="20531"/>
                      <a:pt x="14953" y="19443"/>
                      <a:pt x="14953" y="1834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6" name="Shape 899"/>
              <p:cNvSpPr/>
              <p:nvPr/>
            </p:nvSpPr>
            <p:spPr bwMode="auto">
              <a:xfrm>
                <a:off x="2369308" y="3654356"/>
                <a:ext cx="1512033" cy="2023888"/>
              </a:xfrm>
              <a:custGeom>
                <a:avLst/>
                <a:gdLst>
                  <a:gd name="T0" fmla="*/ 52922345 w 21600"/>
                  <a:gd name="T1" fmla="*/ 94817654 h 21600"/>
                  <a:gd name="T2" fmla="*/ 52922345 w 21600"/>
                  <a:gd name="T3" fmla="*/ 94817654 h 21600"/>
                  <a:gd name="T4" fmla="*/ 52922345 w 21600"/>
                  <a:gd name="T5" fmla="*/ 94817654 h 21600"/>
                  <a:gd name="T6" fmla="*/ 52922345 w 21600"/>
                  <a:gd name="T7" fmla="*/ 94817654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6375" y="7348"/>
                    </a:moveTo>
                    <a:cubicBezTo>
                      <a:pt x="4515" y="9587"/>
                      <a:pt x="3626" y="11865"/>
                      <a:pt x="2985" y="13581"/>
                    </a:cubicBezTo>
                    <a:lnTo>
                      <a:pt x="0" y="13581"/>
                    </a:lnTo>
                    <a:lnTo>
                      <a:pt x="0" y="21600"/>
                    </a:lnTo>
                    <a:lnTo>
                      <a:pt x="706" y="21600"/>
                    </a:lnTo>
                    <a:lnTo>
                      <a:pt x="5785" y="21600"/>
                    </a:lnTo>
                    <a:cubicBezTo>
                      <a:pt x="13769" y="21600"/>
                      <a:pt x="12044" y="15729"/>
                      <a:pt x="15494" y="11576"/>
                    </a:cubicBezTo>
                    <a:cubicBezTo>
                      <a:pt x="17259" y="9453"/>
                      <a:pt x="19663" y="7293"/>
                      <a:pt x="21600" y="5679"/>
                    </a:cubicBezTo>
                    <a:lnTo>
                      <a:pt x="13999" y="0"/>
                    </a:lnTo>
                    <a:cubicBezTo>
                      <a:pt x="11583" y="1991"/>
                      <a:pt x="8621" y="4644"/>
                      <a:pt x="6375" y="73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7" name="Shape 900"/>
              <p:cNvSpPr/>
              <p:nvPr/>
            </p:nvSpPr>
            <p:spPr bwMode="auto">
              <a:xfrm>
                <a:off x="0" y="2650412"/>
                <a:ext cx="1331797" cy="1515467"/>
              </a:xfrm>
              <a:custGeom>
                <a:avLst/>
                <a:gdLst>
                  <a:gd name="T0" fmla="*/ 41057513 w 21600"/>
                  <a:gd name="T1" fmla="*/ 53163003 h 21600"/>
                  <a:gd name="T2" fmla="*/ 41057513 w 21600"/>
                  <a:gd name="T3" fmla="*/ 53163003 h 21600"/>
                  <a:gd name="T4" fmla="*/ 41057513 w 21600"/>
                  <a:gd name="T5" fmla="*/ 53163003 h 21600"/>
                  <a:gd name="T6" fmla="*/ 41057513 w 21600"/>
                  <a:gd name="T7" fmla="*/ 53163003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0102" y="12599"/>
                    </a:moveTo>
                    <a:cubicBezTo>
                      <a:pt x="19990" y="12493"/>
                      <a:pt x="19875" y="12390"/>
                      <a:pt x="19755" y="12288"/>
                    </a:cubicBezTo>
                    <a:cubicBezTo>
                      <a:pt x="19378" y="11966"/>
                      <a:pt x="19011" y="11641"/>
                      <a:pt x="18658" y="11302"/>
                    </a:cubicBezTo>
                    <a:cubicBezTo>
                      <a:pt x="18607" y="11250"/>
                      <a:pt x="18556" y="11200"/>
                      <a:pt x="18501" y="11146"/>
                    </a:cubicBezTo>
                    <a:cubicBezTo>
                      <a:pt x="15274" y="7984"/>
                      <a:pt x="13144" y="4124"/>
                      <a:pt x="12293" y="0"/>
                    </a:cubicBezTo>
                    <a:lnTo>
                      <a:pt x="0" y="0"/>
                    </a:lnTo>
                    <a:cubicBezTo>
                      <a:pt x="967" y="6986"/>
                      <a:pt x="4348" y="13315"/>
                      <a:pt x="9430" y="18297"/>
                    </a:cubicBezTo>
                    <a:lnTo>
                      <a:pt x="9409" y="18295"/>
                    </a:lnTo>
                    <a:cubicBezTo>
                      <a:pt x="9409" y="18295"/>
                      <a:pt x="9467" y="18348"/>
                      <a:pt x="9553" y="18421"/>
                    </a:cubicBezTo>
                    <a:cubicBezTo>
                      <a:pt x="10100" y="18951"/>
                      <a:pt x="10671" y="19461"/>
                      <a:pt x="11253" y="19960"/>
                    </a:cubicBezTo>
                    <a:cubicBezTo>
                      <a:pt x="11755" y="20425"/>
                      <a:pt x="12344" y="20987"/>
                      <a:pt x="12973" y="21600"/>
                    </a:cubicBezTo>
                    <a:lnTo>
                      <a:pt x="21600" y="14020"/>
                    </a:lnTo>
                    <a:cubicBezTo>
                      <a:pt x="21079" y="13518"/>
                      <a:pt x="20572" y="13035"/>
                      <a:pt x="20102" y="1259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8" name="Shape 901"/>
              <p:cNvSpPr/>
              <p:nvPr/>
            </p:nvSpPr>
            <p:spPr bwMode="auto">
              <a:xfrm>
                <a:off x="3373252" y="2650412"/>
                <a:ext cx="1333560" cy="1513684"/>
              </a:xfrm>
              <a:custGeom>
                <a:avLst/>
                <a:gdLst>
                  <a:gd name="T0" fmla="*/ 41166256 w 21600"/>
                  <a:gd name="T1" fmla="*/ 53037946 h 21600"/>
                  <a:gd name="T2" fmla="*/ 41166256 w 21600"/>
                  <a:gd name="T3" fmla="*/ 53037946 h 21600"/>
                  <a:gd name="T4" fmla="*/ 41166256 w 21600"/>
                  <a:gd name="T5" fmla="*/ 53037946 h 21600"/>
                  <a:gd name="T6" fmla="*/ 41166256 w 21600"/>
                  <a:gd name="T7" fmla="*/ 53037946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9286" y="0"/>
                    </a:lnTo>
                    <a:cubicBezTo>
                      <a:pt x="8324" y="4739"/>
                      <a:pt x="5707" y="9071"/>
                      <a:pt x="1643" y="12475"/>
                    </a:cubicBezTo>
                    <a:cubicBezTo>
                      <a:pt x="1474" y="12615"/>
                      <a:pt x="1310" y="12760"/>
                      <a:pt x="1150" y="12910"/>
                    </a:cubicBezTo>
                    <a:cubicBezTo>
                      <a:pt x="784" y="13254"/>
                      <a:pt x="398" y="13620"/>
                      <a:pt x="0" y="14008"/>
                    </a:cubicBezTo>
                    <a:lnTo>
                      <a:pt x="8617" y="21600"/>
                    </a:lnTo>
                    <a:cubicBezTo>
                      <a:pt x="9120" y="21108"/>
                      <a:pt x="9602" y="20644"/>
                      <a:pt x="10026" y="20247"/>
                    </a:cubicBezTo>
                    <a:cubicBezTo>
                      <a:pt x="16276" y="15014"/>
                      <a:pt x="20505" y="7935"/>
                      <a:pt x="2160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72749" name="Shape 902"/>
              <p:cNvSpPr/>
              <p:nvPr/>
            </p:nvSpPr>
            <p:spPr bwMode="auto">
              <a:xfrm>
                <a:off x="562208" y="0"/>
                <a:ext cx="1782082" cy="1362774"/>
              </a:xfrm>
              <a:custGeom>
                <a:avLst/>
                <a:gdLst>
                  <a:gd name="T0" fmla="*/ 73514265 w 21600"/>
                  <a:gd name="T1" fmla="*/ 42989652 h 21600"/>
                  <a:gd name="T2" fmla="*/ 73514265 w 21600"/>
                  <a:gd name="T3" fmla="*/ 42989652 h 21600"/>
                  <a:gd name="T4" fmla="*/ 73514265 w 21600"/>
                  <a:gd name="T5" fmla="*/ 42989652 h 21600"/>
                  <a:gd name="T6" fmla="*/ 73514265 w 21600"/>
                  <a:gd name="T7" fmla="*/ 42989652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600" h="21600" extrusionOk="0">
                    <a:moveTo>
                      <a:pt x="21600" y="11912"/>
                    </a:moveTo>
                    <a:lnTo>
                      <a:pt x="21600" y="0"/>
                    </a:lnTo>
                    <a:cubicBezTo>
                      <a:pt x="12947" y="44"/>
                      <a:pt x="5207" y="5129"/>
                      <a:pt x="0" y="13124"/>
                    </a:cubicBezTo>
                    <a:lnTo>
                      <a:pt x="6482" y="21600"/>
                    </a:lnTo>
                    <a:cubicBezTo>
                      <a:pt x="10017" y="15741"/>
                      <a:pt x="15472" y="11960"/>
                      <a:pt x="21600" y="119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400000"/>
                    <a:headEnd/>
                    <a:tailEnd/>
                  </a14:hiddenLine>
                </a:ext>
              </a:extLst>
            </p:spPr>
            <p:txBody>
              <a:bodyPr lIns="38100" tIns="38100" rIns="38100" bIns="3810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2737" name="Shape 904"/>
            <p:cNvSpPr/>
            <p:nvPr/>
          </p:nvSpPr>
          <p:spPr bwMode="auto">
            <a:xfrm>
              <a:off x="1795801" y="1554214"/>
              <a:ext cx="1147407" cy="2089564"/>
            </a:xfrm>
            <a:custGeom>
              <a:avLst/>
              <a:gdLst>
                <a:gd name="T0" fmla="*/ 30475475 w 21600"/>
                <a:gd name="T1" fmla="*/ 101071243 h 21600"/>
                <a:gd name="T2" fmla="*/ 30475475 w 21600"/>
                <a:gd name="T3" fmla="*/ 101071243 h 21600"/>
                <a:gd name="T4" fmla="*/ 30475475 w 21600"/>
                <a:gd name="T5" fmla="*/ 101071243 h 21600"/>
                <a:gd name="T6" fmla="*/ 30475475 w 21600"/>
                <a:gd name="T7" fmla="*/ 10107124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407" y="3476"/>
                  </a:moveTo>
                  <a:cubicBezTo>
                    <a:pt x="16335" y="5612"/>
                    <a:pt x="16335" y="5612"/>
                    <a:pt x="16335" y="5612"/>
                  </a:cubicBezTo>
                  <a:cubicBezTo>
                    <a:pt x="14486" y="4583"/>
                    <a:pt x="12660" y="4068"/>
                    <a:pt x="10835" y="4068"/>
                  </a:cubicBezTo>
                  <a:cubicBezTo>
                    <a:pt x="9782" y="4068"/>
                    <a:pt x="8916" y="4222"/>
                    <a:pt x="8237" y="4531"/>
                  </a:cubicBezTo>
                  <a:cubicBezTo>
                    <a:pt x="7582" y="4827"/>
                    <a:pt x="7231" y="5188"/>
                    <a:pt x="7231" y="5587"/>
                  </a:cubicBezTo>
                  <a:cubicBezTo>
                    <a:pt x="7231" y="5921"/>
                    <a:pt x="7535" y="6256"/>
                    <a:pt x="8120" y="6591"/>
                  </a:cubicBezTo>
                  <a:cubicBezTo>
                    <a:pt x="8706" y="6938"/>
                    <a:pt x="9876" y="7299"/>
                    <a:pt x="11631" y="7685"/>
                  </a:cubicBezTo>
                  <a:cubicBezTo>
                    <a:pt x="14743" y="8380"/>
                    <a:pt x="16873" y="8972"/>
                    <a:pt x="18020" y="9461"/>
                  </a:cubicBezTo>
                  <a:cubicBezTo>
                    <a:pt x="19166" y="9950"/>
                    <a:pt x="20055" y="10530"/>
                    <a:pt x="20687" y="11225"/>
                  </a:cubicBezTo>
                  <a:cubicBezTo>
                    <a:pt x="21296" y="11907"/>
                    <a:pt x="21600" y="12679"/>
                    <a:pt x="21600" y="13529"/>
                  </a:cubicBezTo>
                  <a:cubicBezTo>
                    <a:pt x="21600" y="14379"/>
                    <a:pt x="21272" y="15177"/>
                    <a:pt x="20617" y="15897"/>
                  </a:cubicBezTo>
                  <a:cubicBezTo>
                    <a:pt x="19962" y="16618"/>
                    <a:pt x="19096" y="17198"/>
                    <a:pt x="18066" y="17622"/>
                  </a:cubicBezTo>
                  <a:cubicBezTo>
                    <a:pt x="17037" y="18034"/>
                    <a:pt x="15539" y="18356"/>
                    <a:pt x="13573" y="18575"/>
                  </a:cubicBezTo>
                  <a:cubicBezTo>
                    <a:pt x="13573" y="21600"/>
                    <a:pt x="13573" y="21600"/>
                    <a:pt x="13573" y="21600"/>
                  </a:cubicBezTo>
                  <a:cubicBezTo>
                    <a:pt x="9618" y="21600"/>
                    <a:pt x="9618" y="21600"/>
                    <a:pt x="9618" y="21600"/>
                  </a:cubicBezTo>
                  <a:cubicBezTo>
                    <a:pt x="9618" y="18652"/>
                    <a:pt x="9618" y="18652"/>
                    <a:pt x="9618" y="18652"/>
                  </a:cubicBezTo>
                  <a:cubicBezTo>
                    <a:pt x="7793" y="18536"/>
                    <a:pt x="6225" y="18292"/>
                    <a:pt x="4938" y="17906"/>
                  </a:cubicBezTo>
                  <a:cubicBezTo>
                    <a:pt x="3159" y="17378"/>
                    <a:pt x="1521" y="16670"/>
                    <a:pt x="0" y="15795"/>
                  </a:cubicBezTo>
                  <a:cubicBezTo>
                    <a:pt x="4002" y="13593"/>
                    <a:pt x="4002" y="13593"/>
                    <a:pt x="4002" y="13593"/>
                  </a:cubicBezTo>
                  <a:cubicBezTo>
                    <a:pt x="6576" y="15061"/>
                    <a:pt x="9057" y="15795"/>
                    <a:pt x="11444" y="15795"/>
                  </a:cubicBezTo>
                  <a:cubicBezTo>
                    <a:pt x="12684" y="15795"/>
                    <a:pt x="13714" y="15563"/>
                    <a:pt x="14603" y="15112"/>
                  </a:cubicBezTo>
                  <a:cubicBezTo>
                    <a:pt x="15469" y="14649"/>
                    <a:pt x="15913" y="14121"/>
                    <a:pt x="15913" y="13503"/>
                  </a:cubicBezTo>
                  <a:cubicBezTo>
                    <a:pt x="15913" y="12975"/>
                    <a:pt x="15633" y="12525"/>
                    <a:pt x="15071" y="12126"/>
                  </a:cubicBezTo>
                  <a:cubicBezTo>
                    <a:pt x="14509" y="11740"/>
                    <a:pt x="13386" y="11341"/>
                    <a:pt x="11748" y="10929"/>
                  </a:cubicBezTo>
                  <a:cubicBezTo>
                    <a:pt x="8401" y="10105"/>
                    <a:pt x="6155" y="9436"/>
                    <a:pt x="4961" y="8946"/>
                  </a:cubicBezTo>
                  <a:cubicBezTo>
                    <a:pt x="3791" y="8470"/>
                    <a:pt x="2902" y="7917"/>
                    <a:pt x="2317" y="7312"/>
                  </a:cubicBezTo>
                  <a:cubicBezTo>
                    <a:pt x="1732" y="6707"/>
                    <a:pt x="1451" y="6063"/>
                    <a:pt x="1451" y="5368"/>
                  </a:cubicBezTo>
                  <a:cubicBezTo>
                    <a:pt x="1451" y="4235"/>
                    <a:pt x="2223" y="3257"/>
                    <a:pt x="3768" y="2446"/>
                  </a:cubicBezTo>
                  <a:cubicBezTo>
                    <a:pt x="5312" y="1635"/>
                    <a:pt x="7255" y="1197"/>
                    <a:pt x="9618" y="1133"/>
                  </a:cubicBezTo>
                  <a:cubicBezTo>
                    <a:pt x="9618" y="0"/>
                    <a:pt x="9618" y="0"/>
                    <a:pt x="9618" y="0"/>
                  </a:cubicBezTo>
                  <a:cubicBezTo>
                    <a:pt x="13573" y="0"/>
                    <a:pt x="13573" y="0"/>
                    <a:pt x="13573" y="0"/>
                  </a:cubicBezTo>
                  <a:cubicBezTo>
                    <a:pt x="13573" y="1287"/>
                    <a:pt x="13573" y="1287"/>
                    <a:pt x="13573" y="1287"/>
                  </a:cubicBezTo>
                  <a:cubicBezTo>
                    <a:pt x="14954" y="1455"/>
                    <a:pt x="16101" y="1686"/>
                    <a:pt x="17037" y="1982"/>
                  </a:cubicBezTo>
                  <a:cubicBezTo>
                    <a:pt x="17996" y="2278"/>
                    <a:pt x="19119" y="2780"/>
                    <a:pt x="20407" y="3476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</p:spPr>
          <p:txBody>
            <a:bodyPr lIns="0" tIns="0" rIns="0" bIns="0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63" name="Group 918"/>
          <p:cNvGrpSpPr/>
          <p:nvPr/>
        </p:nvGrpSpPr>
        <p:grpSpPr bwMode="auto">
          <a:xfrm>
            <a:off x="5719763" y="5041900"/>
            <a:ext cx="746125" cy="601663"/>
            <a:chOff x="0" y="6"/>
            <a:chExt cx="1512780" cy="1221120"/>
          </a:xfrm>
          <a:solidFill>
            <a:schemeClr val="accent1"/>
          </a:solidFill>
        </p:grpSpPr>
        <p:sp>
          <p:nvSpPr>
            <p:cNvPr id="72732" name="Shape 914"/>
            <p:cNvSpPr/>
            <p:nvPr/>
          </p:nvSpPr>
          <p:spPr bwMode="auto">
            <a:xfrm>
              <a:off x="0" y="6"/>
              <a:ext cx="1512780" cy="258733"/>
            </a:xfrm>
            <a:custGeom>
              <a:avLst/>
              <a:gdLst>
                <a:gd name="T0" fmla="*/ 52974614 w 21600"/>
                <a:gd name="T1" fmla="*/ 1549607 h 21600"/>
                <a:gd name="T2" fmla="*/ 52974614 w 21600"/>
                <a:gd name="T3" fmla="*/ 1549607 h 21600"/>
                <a:gd name="T4" fmla="*/ 52974614 w 21600"/>
                <a:gd name="T5" fmla="*/ 1549607 h 21600"/>
                <a:gd name="T6" fmla="*/ 52974614 w 21600"/>
                <a:gd name="T7" fmla="*/ 154960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1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1"/>
                    <a:pt x="0" y="10801"/>
                  </a:cubicBezTo>
                  <a:cubicBezTo>
                    <a:pt x="0" y="4831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1"/>
                    <a:pt x="21600" y="10801"/>
                  </a:cubicBezTo>
                  <a:cubicBezTo>
                    <a:pt x="21600" y="10801"/>
                    <a:pt x="21600" y="10801"/>
                    <a:pt x="21600" y="108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33" name="Shape 915"/>
            <p:cNvSpPr/>
            <p:nvPr/>
          </p:nvSpPr>
          <p:spPr bwMode="auto">
            <a:xfrm>
              <a:off x="0" y="321262"/>
              <a:ext cx="1512780" cy="258673"/>
            </a:xfrm>
            <a:custGeom>
              <a:avLst/>
              <a:gdLst>
                <a:gd name="T0" fmla="*/ 52974614 w 21600"/>
                <a:gd name="T1" fmla="*/ 1548888 h 21600"/>
                <a:gd name="T2" fmla="*/ 52974614 w 21600"/>
                <a:gd name="T3" fmla="*/ 1548888 h 21600"/>
                <a:gd name="T4" fmla="*/ 52974614 w 21600"/>
                <a:gd name="T5" fmla="*/ 1548888 h 21600"/>
                <a:gd name="T6" fmla="*/ 52974614 w 21600"/>
                <a:gd name="T7" fmla="*/ 154888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797"/>
                  </a:moveTo>
                  <a:cubicBezTo>
                    <a:pt x="21600" y="16767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7"/>
                    <a:pt x="0" y="10797"/>
                  </a:cubicBezTo>
                  <a:cubicBezTo>
                    <a:pt x="0" y="4837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7"/>
                    <a:pt x="21600" y="10797"/>
                  </a:cubicBezTo>
                  <a:cubicBezTo>
                    <a:pt x="21600" y="10797"/>
                    <a:pt x="21600" y="10797"/>
                    <a:pt x="21600" y="1079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34" name="Shape 916"/>
            <p:cNvSpPr/>
            <p:nvPr/>
          </p:nvSpPr>
          <p:spPr bwMode="auto">
            <a:xfrm>
              <a:off x="0" y="642524"/>
              <a:ext cx="1512780" cy="258753"/>
            </a:xfrm>
            <a:custGeom>
              <a:avLst/>
              <a:gdLst>
                <a:gd name="T0" fmla="*/ 52974614 w 21600"/>
                <a:gd name="T1" fmla="*/ 1549847 h 21600"/>
                <a:gd name="T2" fmla="*/ 52974614 w 21600"/>
                <a:gd name="T3" fmla="*/ 1549847 h 21600"/>
                <a:gd name="T4" fmla="*/ 52974614 w 21600"/>
                <a:gd name="T5" fmla="*/ 1549847 h 21600"/>
                <a:gd name="T6" fmla="*/ 52974614 w 21600"/>
                <a:gd name="T7" fmla="*/ 1549847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0803"/>
                  </a:moveTo>
                  <a:cubicBezTo>
                    <a:pt x="21600" y="16768"/>
                    <a:pt x="20537" y="21600"/>
                    <a:pt x="19229" y="21600"/>
                  </a:cubicBezTo>
                  <a:lnTo>
                    <a:pt x="2370" y="21600"/>
                  </a:lnTo>
                  <a:cubicBezTo>
                    <a:pt x="1060" y="21600"/>
                    <a:pt x="0" y="16768"/>
                    <a:pt x="0" y="10803"/>
                  </a:cubicBezTo>
                  <a:cubicBezTo>
                    <a:pt x="0" y="4835"/>
                    <a:pt x="1060" y="0"/>
                    <a:pt x="2370" y="0"/>
                  </a:cubicBezTo>
                  <a:lnTo>
                    <a:pt x="19229" y="0"/>
                  </a:lnTo>
                  <a:cubicBezTo>
                    <a:pt x="20537" y="0"/>
                    <a:pt x="21600" y="4835"/>
                    <a:pt x="21600" y="10803"/>
                  </a:cubicBezTo>
                  <a:cubicBezTo>
                    <a:pt x="21600" y="10803"/>
                    <a:pt x="21600" y="10803"/>
                    <a:pt x="21600" y="108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35" name="Shape 917"/>
            <p:cNvSpPr/>
            <p:nvPr/>
          </p:nvSpPr>
          <p:spPr bwMode="auto">
            <a:xfrm>
              <a:off x="321262" y="963786"/>
              <a:ext cx="858646" cy="257340"/>
            </a:xfrm>
            <a:custGeom>
              <a:avLst/>
              <a:gdLst>
                <a:gd name="T0" fmla="*/ 17066504 w 21600"/>
                <a:gd name="T1" fmla="*/ 1532960 h 21600"/>
                <a:gd name="T2" fmla="*/ 17066504 w 21600"/>
                <a:gd name="T3" fmla="*/ 1532960 h 21600"/>
                <a:gd name="T4" fmla="*/ 17066504 w 21600"/>
                <a:gd name="T5" fmla="*/ 1532960 h 21600"/>
                <a:gd name="T6" fmla="*/ 17066504 w 21600"/>
                <a:gd name="T7" fmla="*/ 153296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11932"/>
                    <a:pt x="16764" y="21600"/>
                    <a:pt x="10800" y="21600"/>
                  </a:cubicBezTo>
                  <a:cubicBezTo>
                    <a:pt x="4836" y="21600"/>
                    <a:pt x="0" y="11932"/>
                    <a:pt x="0" y="0"/>
                  </a:cubicBezTo>
                  <a:cubicBezTo>
                    <a:pt x="0" y="0"/>
                    <a:pt x="21600" y="0"/>
                    <a:pt x="216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1" name="Group 921"/>
          <p:cNvGrpSpPr/>
          <p:nvPr/>
        </p:nvGrpSpPr>
        <p:grpSpPr bwMode="auto">
          <a:xfrm>
            <a:off x="6096000" y="2209800"/>
            <a:ext cx="1168400" cy="1292225"/>
            <a:chOff x="0" y="0"/>
            <a:chExt cx="2369701" cy="2621430"/>
          </a:xfrm>
          <a:solidFill>
            <a:schemeClr val="accent1"/>
          </a:solidFill>
        </p:grpSpPr>
        <p:sp>
          <p:nvSpPr>
            <p:cNvPr id="72730" name="Shape 919"/>
            <p:cNvSpPr/>
            <p:nvPr/>
          </p:nvSpPr>
          <p:spPr bwMode="auto">
            <a:xfrm>
              <a:off x="0" y="0"/>
              <a:ext cx="1782941" cy="1363718"/>
            </a:xfrm>
            <a:custGeom>
              <a:avLst/>
              <a:gdLst>
                <a:gd name="T0" fmla="*/ 73585194 w 21600"/>
                <a:gd name="T1" fmla="*/ 43049231 h 21600"/>
                <a:gd name="T2" fmla="*/ 73585194 w 21600"/>
                <a:gd name="T3" fmla="*/ 43049231 h 21600"/>
                <a:gd name="T4" fmla="*/ 73585194 w 21600"/>
                <a:gd name="T5" fmla="*/ 43049231 h 21600"/>
                <a:gd name="T6" fmla="*/ 73585194 w 21600"/>
                <a:gd name="T7" fmla="*/ 43049231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5120" y="21600"/>
                  </a:moveTo>
                  <a:lnTo>
                    <a:pt x="21600" y="13130"/>
                  </a:lnTo>
                  <a:cubicBezTo>
                    <a:pt x="16394" y="5131"/>
                    <a:pt x="8655" y="44"/>
                    <a:pt x="0" y="0"/>
                  </a:cubicBezTo>
                  <a:lnTo>
                    <a:pt x="0" y="11904"/>
                  </a:lnTo>
                  <a:cubicBezTo>
                    <a:pt x="6131" y="11949"/>
                    <a:pt x="11585" y="15738"/>
                    <a:pt x="15120" y="2160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31" name="Shape 920"/>
            <p:cNvSpPr/>
            <p:nvPr/>
          </p:nvSpPr>
          <p:spPr bwMode="auto">
            <a:xfrm>
              <a:off x="1285048" y="843313"/>
              <a:ext cx="1084654" cy="1778118"/>
            </a:xfrm>
            <a:custGeom>
              <a:avLst/>
              <a:gdLst>
                <a:gd name="T0" fmla="*/ 27233201 w 21600"/>
                <a:gd name="T1" fmla="*/ 73187584 h 21600"/>
                <a:gd name="T2" fmla="*/ 27233201 w 21600"/>
                <a:gd name="T3" fmla="*/ 73187584 h 21600"/>
                <a:gd name="T4" fmla="*/ 27233201 w 21600"/>
                <a:gd name="T5" fmla="*/ 73187584 h 21600"/>
                <a:gd name="T6" fmla="*/ 27233201 w 21600"/>
                <a:gd name="T7" fmla="*/ 7318758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6638" y="18341"/>
                  </a:moveTo>
                  <a:cubicBezTo>
                    <a:pt x="6638" y="19447"/>
                    <a:pt x="6452" y="20533"/>
                    <a:pt x="6159" y="21600"/>
                  </a:cubicBezTo>
                  <a:lnTo>
                    <a:pt x="21289" y="21600"/>
                  </a:lnTo>
                  <a:cubicBezTo>
                    <a:pt x="21489" y="20529"/>
                    <a:pt x="21600" y="19443"/>
                    <a:pt x="21600" y="18341"/>
                  </a:cubicBezTo>
                  <a:cubicBezTo>
                    <a:pt x="21600" y="11357"/>
                    <a:pt x="17487" y="4963"/>
                    <a:pt x="10670" y="0"/>
                  </a:cubicBezTo>
                  <a:lnTo>
                    <a:pt x="0" y="6509"/>
                  </a:lnTo>
                  <a:cubicBezTo>
                    <a:pt x="4145" y="9791"/>
                    <a:pt x="6638" y="13887"/>
                    <a:pt x="6638" y="183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4" name="Group 924"/>
          <p:cNvGrpSpPr/>
          <p:nvPr/>
        </p:nvGrpSpPr>
        <p:grpSpPr bwMode="auto">
          <a:xfrm>
            <a:off x="4927600" y="3516313"/>
            <a:ext cx="1162050" cy="1492250"/>
            <a:chOff x="-2" y="2"/>
            <a:chExt cx="2355468" cy="3025953"/>
          </a:xfrm>
          <a:solidFill>
            <a:schemeClr val="accent1"/>
          </a:solidFill>
        </p:grpSpPr>
        <p:sp>
          <p:nvSpPr>
            <p:cNvPr id="72728" name="Shape 922"/>
            <p:cNvSpPr/>
            <p:nvPr/>
          </p:nvSpPr>
          <p:spPr bwMode="auto">
            <a:xfrm>
              <a:off x="843312" y="1003945"/>
              <a:ext cx="1512154" cy="2022010"/>
            </a:xfrm>
            <a:custGeom>
              <a:avLst/>
              <a:gdLst>
                <a:gd name="T0" fmla="*/ 52930781 w 21600"/>
                <a:gd name="T1" fmla="*/ 94641769 h 21600"/>
                <a:gd name="T2" fmla="*/ 52930781 w 21600"/>
                <a:gd name="T3" fmla="*/ 94641769 h 21600"/>
                <a:gd name="T4" fmla="*/ 52930781 w 21600"/>
                <a:gd name="T5" fmla="*/ 94641769 h 21600"/>
                <a:gd name="T6" fmla="*/ 52930781 w 21600"/>
                <a:gd name="T7" fmla="*/ 94641769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8588" y="13574"/>
                  </a:moveTo>
                  <a:cubicBezTo>
                    <a:pt x="17948" y="11856"/>
                    <a:pt x="17059" y="9576"/>
                    <a:pt x="15198" y="7334"/>
                  </a:cubicBezTo>
                  <a:cubicBezTo>
                    <a:pt x="12968" y="4648"/>
                    <a:pt x="10047" y="2019"/>
                    <a:pt x="7599" y="0"/>
                  </a:cubicBezTo>
                  <a:lnTo>
                    <a:pt x="0" y="5682"/>
                  </a:lnTo>
                  <a:cubicBezTo>
                    <a:pt x="1933" y="7296"/>
                    <a:pt x="4325" y="9453"/>
                    <a:pt x="6080" y="11567"/>
                  </a:cubicBezTo>
                  <a:cubicBezTo>
                    <a:pt x="9530" y="15723"/>
                    <a:pt x="7805" y="21600"/>
                    <a:pt x="15789" y="21600"/>
                  </a:cubicBezTo>
                  <a:lnTo>
                    <a:pt x="20867" y="21600"/>
                  </a:lnTo>
                  <a:lnTo>
                    <a:pt x="21600" y="21600"/>
                  </a:lnTo>
                  <a:lnTo>
                    <a:pt x="21600" y="13574"/>
                  </a:lnTo>
                  <a:cubicBezTo>
                    <a:pt x="21600" y="13574"/>
                    <a:pt x="18588" y="13574"/>
                    <a:pt x="18588" y="1357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29" name="Shape 923"/>
            <p:cNvSpPr/>
            <p:nvPr/>
          </p:nvSpPr>
          <p:spPr bwMode="auto">
            <a:xfrm>
              <a:off x="-2" y="2"/>
              <a:ext cx="1331798" cy="1515465"/>
            </a:xfrm>
            <a:custGeom>
              <a:avLst/>
              <a:gdLst>
                <a:gd name="T0" fmla="*/ 41057544 w 21600"/>
                <a:gd name="T1" fmla="*/ 53162863 h 21600"/>
                <a:gd name="T2" fmla="*/ 41057544 w 21600"/>
                <a:gd name="T3" fmla="*/ 53162863 h 21600"/>
                <a:gd name="T4" fmla="*/ 41057544 w 21600"/>
                <a:gd name="T5" fmla="*/ 53162863 h 21600"/>
                <a:gd name="T6" fmla="*/ 41057544 w 21600"/>
                <a:gd name="T7" fmla="*/ 53162863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0102" y="12599"/>
                  </a:moveTo>
                  <a:cubicBezTo>
                    <a:pt x="19990" y="12493"/>
                    <a:pt x="19875" y="12390"/>
                    <a:pt x="19755" y="12288"/>
                  </a:cubicBezTo>
                  <a:cubicBezTo>
                    <a:pt x="19378" y="11966"/>
                    <a:pt x="19011" y="11641"/>
                    <a:pt x="18658" y="11302"/>
                  </a:cubicBezTo>
                  <a:cubicBezTo>
                    <a:pt x="18607" y="11250"/>
                    <a:pt x="18556" y="11200"/>
                    <a:pt x="18501" y="11146"/>
                  </a:cubicBezTo>
                  <a:cubicBezTo>
                    <a:pt x="15274" y="7984"/>
                    <a:pt x="13144" y="4124"/>
                    <a:pt x="12293" y="0"/>
                  </a:cubicBezTo>
                  <a:lnTo>
                    <a:pt x="0" y="0"/>
                  </a:lnTo>
                  <a:cubicBezTo>
                    <a:pt x="967" y="6986"/>
                    <a:pt x="4348" y="13315"/>
                    <a:pt x="9430" y="18297"/>
                  </a:cubicBezTo>
                  <a:lnTo>
                    <a:pt x="9409" y="18295"/>
                  </a:lnTo>
                  <a:cubicBezTo>
                    <a:pt x="9409" y="18295"/>
                    <a:pt x="9467" y="18348"/>
                    <a:pt x="9553" y="18421"/>
                  </a:cubicBezTo>
                  <a:cubicBezTo>
                    <a:pt x="10100" y="18951"/>
                    <a:pt x="10671" y="19461"/>
                    <a:pt x="11253" y="19960"/>
                  </a:cubicBezTo>
                  <a:cubicBezTo>
                    <a:pt x="11755" y="20425"/>
                    <a:pt x="12344" y="20987"/>
                    <a:pt x="12973" y="21600"/>
                  </a:cubicBezTo>
                  <a:lnTo>
                    <a:pt x="21600" y="14020"/>
                  </a:lnTo>
                  <a:cubicBezTo>
                    <a:pt x="21079" y="13518"/>
                    <a:pt x="20572" y="13035"/>
                    <a:pt x="20102" y="1259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7" name="Group 927"/>
          <p:cNvGrpSpPr/>
          <p:nvPr/>
        </p:nvGrpSpPr>
        <p:grpSpPr bwMode="auto">
          <a:xfrm>
            <a:off x="6096000" y="3516313"/>
            <a:ext cx="1152525" cy="1493837"/>
            <a:chOff x="-2" y="0"/>
            <a:chExt cx="2337505" cy="3027833"/>
          </a:xfrm>
          <a:solidFill>
            <a:schemeClr val="accent1"/>
          </a:solidFill>
        </p:grpSpPr>
        <p:sp>
          <p:nvSpPr>
            <p:cNvPr id="72726" name="Shape 925"/>
            <p:cNvSpPr/>
            <p:nvPr/>
          </p:nvSpPr>
          <p:spPr bwMode="auto">
            <a:xfrm>
              <a:off x="-2" y="1003944"/>
              <a:ext cx="1512033" cy="2023889"/>
            </a:xfrm>
            <a:custGeom>
              <a:avLst/>
              <a:gdLst>
                <a:gd name="T0" fmla="*/ 52922345 w 21600"/>
                <a:gd name="T1" fmla="*/ 94817794 h 21600"/>
                <a:gd name="T2" fmla="*/ 52922345 w 21600"/>
                <a:gd name="T3" fmla="*/ 94817794 h 21600"/>
                <a:gd name="T4" fmla="*/ 52922345 w 21600"/>
                <a:gd name="T5" fmla="*/ 94817794 h 21600"/>
                <a:gd name="T6" fmla="*/ 52922345 w 21600"/>
                <a:gd name="T7" fmla="*/ 94817794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6375" y="7348"/>
                  </a:moveTo>
                  <a:cubicBezTo>
                    <a:pt x="4515" y="9587"/>
                    <a:pt x="3626" y="11865"/>
                    <a:pt x="2985" y="13581"/>
                  </a:cubicBezTo>
                  <a:lnTo>
                    <a:pt x="0" y="13581"/>
                  </a:lnTo>
                  <a:lnTo>
                    <a:pt x="0" y="21600"/>
                  </a:lnTo>
                  <a:lnTo>
                    <a:pt x="706" y="21600"/>
                  </a:lnTo>
                  <a:lnTo>
                    <a:pt x="5785" y="21600"/>
                  </a:lnTo>
                  <a:cubicBezTo>
                    <a:pt x="13769" y="21600"/>
                    <a:pt x="12044" y="15729"/>
                    <a:pt x="15494" y="11576"/>
                  </a:cubicBezTo>
                  <a:cubicBezTo>
                    <a:pt x="17259" y="9453"/>
                    <a:pt x="19663" y="7293"/>
                    <a:pt x="21600" y="5679"/>
                  </a:cubicBezTo>
                  <a:lnTo>
                    <a:pt x="13999" y="0"/>
                  </a:lnTo>
                  <a:cubicBezTo>
                    <a:pt x="11583" y="1991"/>
                    <a:pt x="8621" y="4644"/>
                    <a:pt x="6375" y="73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27" name="Shape 926"/>
            <p:cNvSpPr/>
            <p:nvPr/>
          </p:nvSpPr>
          <p:spPr bwMode="auto">
            <a:xfrm>
              <a:off x="1003944" y="0"/>
              <a:ext cx="1333559" cy="1513682"/>
            </a:xfrm>
            <a:custGeom>
              <a:avLst/>
              <a:gdLst>
                <a:gd name="T0" fmla="*/ 41166225 w 21600"/>
                <a:gd name="T1" fmla="*/ 53037805 h 21600"/>
                <a:gd name="T2" fmla="*/ 41166225 w 21600"/>
                <a:gd name="T3" fmla="*/ 53037805 h 21600"/>
                <a:gd name="T4" fmla="*/ 41166225 w 21600"/>
                <a:gd name="T5" fmla="*/ 53037805 h 21600"/>
                <a:gd name="T6" fmla="*/ 41166225 w 21600"/>
                <a:gd name="T7" fmla="*/ 5303780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9286" y="0"/>
                  </a:lnTo>
                  <a:cubicBezTo>
                    <a:pt x="8324" y="4739"/>
                    <a:pt x="5707" y="9071"/>
                    <a:pt x="1643" y="12475"/>
                  </a:cubicBezTo>
                  <a:cubicBezTo>
                    <a:pt x="1474" y="12615"/>
                    <a:pt x="1310" y="12760"/>
                    <a:pt x="1150" y="12910"/>
                  </a:cubicBezTo>
                  <a:cubicBezTo>
                    <a:pt x="784" y="13254"/>
                    <a:pt x="398" y="13620"/>
                    <a:pt x="0" y="14008"/>
                  </a:cubicBezTo>
                  <a:lnTo>
                    <a:pt x="8617" y="21600"/>
                  </a:lnTo>
                  <a:cubicBezTo>
                    <a:pt x="9120" y="21108"/>
                    <a:pt x="9602" y="20644"/>
                    <a:pt x="10026" y="20247"/>
                  </a:cubicBezTo>
                  <a:cubicBezTo>
                    <a:pt x="16276" y="15014"/>
                    <a:pt x="20505" y="7935"/>
                    <a:pt x="216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0" name="Group 930"/>
          <p:cNvGrpSpPr/>
          <p:nvPr/>
        </p:nvGrpSpPr>
        <p:grpSpPr bwMode="auto">
          <a:xfrm>
            <a:off x="4927600" y="2209800"/>
            <a:ext cx="1155700" cy="1293813"/>
            <a:chOff x="0" y="0"/>
            <a:chExt cx="2344290" cy="2622197"/>
          </a:xfrm>
          <a:solidFill>
            <a:schemeClr val="accent1"/>
          </a:solidFill>
        </p:grpSpPr>
        <p:sp>
          <p:nvSpPr>
            <p:cNvPr id="72724" name="Shape 928"/>
            <p:cNvSpPr/>
            <p:nvPr/>
          </p:nvSpPr>
          <p:spPr bwMode="auto">
            <a:xfrm>
              <a:off x="0" y="843313"/>
              <a:ext cx="1085320" cy="1778885"/>
            </a:xfrm>
            <a:custGeom>
              <a:avLst/>
              <a:gdLst>
                <a:gd name="T0" fmla="*/ 27266655 w 21600"/>
                <a:gd name="T1" fmla="*/ 73250778 h 21600"/>
                <a:gd name="T2" fmla="*/ 27266655 w 21600"/>
                <a:gd name="T3" fmla="*/ 73250778 h 21600"/>
                <a:gd name="T4" fmla="*/ 27266655 w 21600"/>
                <a:gd name="T5" fmla="*/ 73250778 h 21600"/>
                <a:gd name="T6" fmla="*/ 27266655 w 21600"/>
                <a:gd name="T7" fmla="*/ 73250778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4953" y="18343"/>
                  </a:moveTo>
                  <a:cubicBezTo>
                    <a:pt x="14953" y="13886"/>
                    <a:pt x="17449" y="9788"/>
                    <a:pt x="21600" y="6503"/>
                  </a:cubicBezTo>
                  <a:lnTo>
                    <a:pt x="10939" y="0"/>
                  </a:lnTo>
                  <a:cubicBezTo>
                    <a:pt x="4115" y="4963"/>
                    <a:pt x="0" y="11358"/>
                    <a:pt x="0" y="18343"/>
                  </a:cubicBezTo>
                  <a:cubicBezTo>
                    <a:pt x="0" y="19446"/>
                    <a:pt x="135" y="20529"/>
                    <a:pt x="333" y="21600"/>
                  </a:cubicBezTo>
                  <a:lnTo>
                    <a:pt x="15421" y="21600"/>
                  </a:lnTo>
                  <a:cubicBezTo>
                    <a:pt x="15125" y="20531"/>
                    <a:pt x="14953" y="19443"/>
                    <a:pt x="14953" y="183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2725" name="Shape 929"/>
            <p:cNvSpPr/>
            <p:nvPr/>
          </p:nvSpPr>
          <p:spPr bwMode="auto">
            <a:xfrm>
              <a:off x="562208" y="0"/>
              <a:ext cx="1782083" cy="1362774"/>
            </a:xfrm>
            <a:custGeom>
              <a:avLst/>
              <a:gdLst>
                <a:gd name="T0" fmla="*/ 73514389 w 21600"/>
                <a:gd name="T1" fmla="*/ 42989652 h 21600"/>
                <a:gd name="T2" fmla="*/ 73514389 w 21600"/>
                <a:gd name="T3" fmla="*/ 42989652 h 21600"/>
                <a:gd name="T4" fmla="*/ 73514389 w 21600"/>
                <a:gd name="T5" fmla="*/ 42989652 h 21600"/>
                <a:gd name="T6" fmla="*/ 73514389 w 21600"/>
                <a:gd name="T7" fmla="*/ 42989652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21600" y="11912"/>
                  </a:moveTo>
                  <a:lnTo>
                    <a:pt x="21600" y="0"/>
                  </a:lnTo>
                  <a:cubicBezTo>
                    <a:pt x="12947" y="44"/>
                    <a:pt x="5207" y="5129"/>
                    <a:pt x="0" y="13124"/>
                  </a:cubicBezTo>
                  <a:lnTo>
                    <a:pt x="6482" y="21600"/>
                  </a:lnTo>
                  <a:cubicBezTo>
                    <a:pt x="10017" y="15741"/>
                    <a:pt x="15472" y="11960"/>
                    <a:pt x="21600" y="119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610475" y="2527300"/>
            <a:ext cx="2224088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91400" y="4627563"/>
            <a:ext cx="2276475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93963" y="4637088"/>
            <a:ext cx="2366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2157413" y="2527300"/>
            <a:ext cx="2460625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demiconsectturconsecttur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Baraka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adik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761897" y="22177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我的专业技能</a:t>
            </a:r>
          </a:p>
        </p:txBody>
      </p:sp>
      <p:sp>
        <p:nvSpPr>
          <p:cNvPr id="47" name="矩形 46"/>
          <p:cNvSpPr/>
          <p:nvPr/>
        </p:nvSpPr>
        <p:spPr>
          <a:xfrm>
            <a:off x="3039142" y="212935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49" name="矩形 48"/>
          <p:cNvSpPr/>
          <p:nvPr/>
        </p:nvSpPr>
        <p:spPr>
          <a:xfrm>
            <a:off x="7608202" y="212935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50" name="矩形 49"/>
          <p:cNvSpPr/>
          <p:nvPr/>
        </p:nvSpPr>
        <p:spPr>
          <a:xfrm>
            <a:off x="7390828" y="423697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51" name="矩形 50"/>
          <p:cNvSpPr/>
          <p:nvPr/>
        </p:nvSpPr>
        <p:spPr>
          <a:xfrm>
            <a:off x="3246802" y="423697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2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44" name="矩形 43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1493"/>
          <p:cNvSpPr/>
          <p:nvPr/>
        </p:nvSpPr>
        <p:spPr bwMode="auto">
          <a:xfrm>
            <a:off x="4792663" y="2081213"/>
            <a:ext cx="1533525" cy="1060450"/>
          </a:xfrm>
          <a:custGeom>
            <a:avLst/>
            <a:gdLst>
              <a:gd name="T0" fmla="*/ 54440989 w 21600"/>
              <a:gd name="T1" fmla="*/ 26048776 h 21600"/>
              <a:gd name="T2" fmla="*/ 54440989 w 21600"/>
              <a:gd name="T3" fmla="*/ 26048776 h 21600"/>
              <a:gd name="T4" fmla="*/ 54440989 w 21600"/>
              <a:gd name="T5" fmla="*/ 26048776 h 21600"/>
              <a:gd name="T6" fmla="*/ 54440989 w 21600"/>
              <a:gd name="T7" fmla="*/ 26048776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21600" y="3057"/>
                </a:moveTo>
                <a:lnTo>
                  <a:pt x="18782" y="0"/>
                </a:lnTo>
                <a:cubicBezTo>
                  <a:pt x="10008" y="0"/>
                  <a:pt x="2571" y="8272"/>
                  <a:pt x="0" y="19712"/>
                </a:cubicBezTo>
                <a:lnTo>
                  <a:pt x="4025" y="21600"/>
                </a:lnTo>
                <a:cubicBezTo>
                  <a:pt x="6045" y="12612"/>
                  <a:pt x="11892" y="6114"/>
                  <a:pt x="18785" y="6114"/>
                </a:cubicBezTo>
                <a:cubicBezTo>
                  <a:pt x="18785" y="6114"/>
                  <a:pt x="21600" y="3057"/>
                  <a:pt x="21600" y="3057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Shape 1494"/>
          <p:cNvSpPr/>
          <p:nvPr/>
        </p:nvSpPr>
        <p:spPr bwMode="auto">
          <a:xfrm>
            <a:off x="4724400" y="2901950"/>
            <a:ext cx="754063" cy="1711325"/>
          </a:xfrm>
          <a:custGeom>
            <a:avLst/>
            <a:gdLst>
              <a:gd name="T0" fmla="*/ 15324773 w 18561"/>
              <a:gd name="T1" fmla="*/ 67792635 h 21600"/>
              <a:gd name="T2" fmla="*/ 15324773 w 18561"/>
              <a:gd name="T3" fmla="*/ 67792635 h 21600"/>
              <a:gd name="T4" fmla="*/ 15324773 w 18561"/>
              <a:gd name="T5" fmla="*/ 67792635 h 21600"/>
              <a:gd name="T6" fmla="*/ 15324773 w 18561"/>
              <a:gd name="T7" fmla="*/ 6779263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561" h="21600" extrusionOk="0">
                <a:moveTo>
                  <a:pt x="8727" y="2986"/>
                </a:moveTo>
                <a:lnTo>
                  <a:pt x="8727" y="2986"/>
                </a:lnTo>
                <a:lnTo>
                  <a:pt x="6732" y="0"/>
                </a:lnTo>
                <a:lnTo>
                  <a:pt x="1697" y="1815"/>
                </a:lnTo>
                <a:cubicBezTo>
                  <a:pt x="-3039" y="9293"/>
                  <a:pt x="2455" y="17217"/>
                  <a:pt x="14218" y="21600"/>
                </a:cubicBezTo>
                <a:lnTo>
                  <a:pt x="18561" y="18533"/>
                </a:lnTo>
                <a:cubicBezTo>
                  <a:pt x="9320" y="15088"/>
                  <a:pt x="5007" y="8835"/>
                  <a:pt x="8727" y="2986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Shape 1495"/>
          <p:cNvSpPr/>
          <p:nvPr/>
        </p:nvSpPr>
        <p:spPr bwMode="auto">
          <a:xfrm>
            <a:off x="5229225" y="4375150"/>
            <a:ext cx="1720850" cy="511175"/>
          </a:xfrm>
          <a:custGeom>
            <a:avLst/>
            <a:gdLst>
              <a:gd name="T0" fmla="*/ 68582087 w 21600"/>
              <a:gd name="T1" fmla="*/ 7209673 h 18114"/>
              <a:gd name="T2" fmla="*/ 68582087 w 21600"/>
              <a:gd name="T3" fmla="*/ 7209673 h 18114"/>
              <a:gd name="T4" fmla="*/ 68582087 w 21600"/>
              <a:gd name="T5" fmla="*/ 7209673 h 18114"/>
              <a:gd name="T6" fmla="*/ 68582087 w 21600"/>
              <a:gd name="T7" fmla="*/ 7209673 h 1811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18114" extrusionOk="0">
                <a:moveTo>
                  <a:pt x="19383" y="19"/>
                </a:moveTo>
                <a:cubicBezTo>
                  <a:pt x="14671" y="9693"/>
                  <a:pt x="8103" y="10198"/>
                  <a:pt x="3136" y="0"/>
                </a:cubicBezTo>
                <a:lnTo>
                  <a:pt x="0" y="143"/>
                </a:lnTo>
                <a:lnTo>
                  <a:pt x="923" y="8620"/>
                </a:lnTo>
                <a:cubicBezTo>
                  <a:pt x="7246" y="21600"/>
                  <a:pt x="15602" y="20949"/>
                  <a:pt x="21600" y="8633"/>
                </a:cubicBezTo>
                <a:cubicBezTo>
                  <a:pt x="21600" y="8633"/>
                  <a:pt x="19383" y="19"/>
                  <a:pt x="19383" y="19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Shape 1496"/>
          <p:cNvSpPr/>
          <p:nvPr/>
        </p:nvSpPr>
        <p:spPr bwMode="auto">
          <a:xfrm>
            <a:off x="6697663" y="3044825"/>
            <a:ext cx="827087" cy="1566863"/>
          </a:xfrm>
          <a:custGeom>
            <a:avLst/>
            <a:gdLst>
              <a:gd name="T0" fmla="*/ 18043867 w 18979"/>
              <a:gd name="T1" fmla="*/ 56845645 h 21600"/>
              <a:gd name="T2" fmla="*/ 18043867 w 18979"/>
              <a:gd name="T3" fmla="*/ 56845645 h 21600"/>
              <a:gd name="T4" fmla="*/ 18043867 w 18979"/>
              <a:gd name="T5" fmla="*/ 56845645 h 21600"/>
              <a:gd name="T6" fmla="*/ 18043867 w 18979"/>
              <a:gd name="T7" fmla="*/ 5684564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979" h="21600" extrusionOk="0">
                <a:moveTo>
                  <a:pt x="17413" y="0"/>
                </a:moveTo>
                <a:lnTo>
                  <a:pt x="10865" y="1281"/>
                </a:lnTo>
                <a:cubicBezTo>
                  <a:pt x="14154" y="7366"/>
                  <a:pt x="10756" y="14288"/>
                  <a:pt x="1682" y="18253"/>
                </a:cubicBezTo>
                <a:lnTo>
                  <a:pt x="0" y="21546"/>
                </a:lnTo>
                <a:lnTo>
                  <a:pt x="5733" y="21600"/>
                </a:lnTo>
                <a:cubicBezTo>
                  <a:pt x="17283" y="16554"/>
                  <a:pt x="21600" y="7745"/>
                  <a:pt x="17413" y="0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Shape 1497"/>
          <p:cNvSpPr/>
          <p:nvPr/>
        </p:nvSpPr>
        <p:spPr bwMode="auto">
          <a:xfrm>
            <a:off x="6122988" y="2081213"/>
            <a:ext cx="1335087" cy="1206500"/>
          </a:xfrm>
          <a:custGeom>
            <a:avLst/>
            <a:gdLst>
              <a:gd name="T0" fmla="*/ 41222109 w 21600"/>
              <a:gd name="T1" fmla="*/ 33674918 h 21599"/>
              <a:gd name="T2" fmla="*/ 41222109 w 21600"/>
              <a:gd name="T3" fmla="*/ 33674918 h 21599"/>
              <a:gd name="T4" fmla="*/ 41222109 w 21600"/>
              <a:gd name="T5" fmla="*/ 33674918 h 21599"/>
              <a:gd name="T6" fmla="*/ 41222109 w 21600"/>
              <a:gd name="T7" fmla="*/ 33674918 h 2159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599" extrusionOk="0">
                <a:moveTo>
                  <a:pt x="0" y="0"/>
                </a:moveTo>
                <a:lnTo>
                  <a:pt x="0" y="4"/>
                </a:lnTo>
                <a:lnTo>
                  <a:pt x="3235" y="2691"/>
                </a:lnTo>
                <a:lnTo>
                  <a:pt x="0" y="5379"/>
                </a:lnTo>
                <a:lnTo>
                  <a:pt x="0" y="5382"/>
                </a:lnTo>
                <a:cubicBezTo>
                  <a:pt x="7579" y="5382"/>
                  <a:pt x="14529" y="10688"/>
                  <a:pt x="16978" y="19026"/>
                </a:cubicBezTo>
                <a:lnTo>
                  <a:pt x="20300" y="21599"/>
                </a:lnTo>
                <a:lnTo>
                  <a:pt x="21600" y="17359"/>
                </a:lnTo>
                <a:cubicBezTo>
                  <a:pt x="18483" y="6746"/>
                  <a:pt x="9585" y="-1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635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Shape 1498"/>
          <p:cNvSpPr/>
          <p:nvPr/>
        </p:nvSpPr>
        <p:spPr bwMode="auto">
          <a:xfrm>
            <a:off x="6122988" y="2379663"/>
            <a:ext cx="1047750" cy="965200"/>
          </a:xfrm>
          <a:custGeom>
            <a:avLst/>
            <a:gdLst>
              <a:gd name="T0" fmla="*/ 25396732 w 21600"/>
              <a:gd name="T1" fmla="*/ 21586743 h 21600"/>
              <a:gd name="T2" fmla="*/ 25396732 w 21600"/>
              <a:gd name="T3" fmla="*/ 21586743 h 21600"/>
              <a:gd name="T4" fmla="*/ 25396732 w 21600"/>
              <a:gd name="T5" fmla="*/ 21586743 h 21600"/>
              <a:gd name="T6" fmla="*/ 25396732 w 21600"/>
              <a:gd name="T7" fmla="*/ 2158674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6" y="14720"/>
                </a:moveTo>
                <a:cubicBezTo>
                  <a:pt x="4054" y="14734"/>
                  <a:pt x="7466" y="17624"/>
                  <a:pt x="8599" y="21600"/>
                </a:cubicBezTo>
                <a:lnTo>
                  <a:pt x="21600" y="17016"/>
                </a:lnTo>
                <a:cubicBezTo>
                  <a:pt x="18644" y="7144"/>
                  <a:pt x="10092" y="6"/>
                  <a:pt x="0" y="0"/>
                </a:cubicBezTo>
                <a:cubicBezTo>
                  <a:pt x="0" y="0"/>
                  <a:pt x="16" y="14720"/>
                  <a:pt x="16" y="1472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Shape 1501"/>
          <p:cNvSpPr/>
          <p:nvPr/>
        </p:nvSpPr>
        <p:spPr bwMode="auto">
          <a:xfrm>
            <a:off x="6380163" y="3141663"/>
            <a:ext cx="846137" cy="1230312"/>
          </a:xfrm>
          <a:custGeom>
            <a:avLst/>
            <a:gdLst>
              <a:gd name="T0" fmla="*/ 16581543 w 21600"/>
              <a:gd name="T1" fmla="*/ 35057342 h 21600"/>
              <a:gd name="T2" fmla="*/ 16581543 w 21600"/>
              <a:gd name="T3" fmla="*/ 35057342 h 21600"/>
              <a:gd name="T4" fmla="*/ 16581543 w 21600"/>
              <a:gd name="T5" fmla="*/ 35057342 h 21600"/>
              <a:gd name="T6" fmla="*/ 16581543 w 21600"/>
              <a:gd name="T7" fmla="*/ 3505734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4151" y="3598"/>
                </a:moveTo>
                <a:cubicBezTo>
                  <a:pt x="4473" y="4314"/>
                  <a:pt x="4647" y="5075"/>
                  <a:pt x="4647" y="5864"/>
                </a:cubicBezTo>
                <a:cubicBezTo>
                  <a:pt x="4647" y="8429"/>
                  <a:pt x="2813" y="10698"/>
                  <a:pt x="0" y="12090"/>
                </a:cubicBezTo>
                <a:lnTo>
                  <a:pt x="10027" y="21600"/>
                </a:lnTo>
                <a:cubicBezTo>
                  <a:pt x="17040" y="18086"/>
                  <a:pt x="21600" y="12395"/>
                  <a:pt x="21600" y="5970"/>
                </a:cubicBezTo>
                <a:cubicBezTo>
                  <a:pt x="21600" y="3886"/>
                  <a:pt x="21118" y="1880"/>
                  <a:pt x="20232" y="0"/>
                </a:cubicBezTo>
                <a:cubicBezTo>
                  <a:pt x="20232" y="0"/>
                  <a:pt x="4151" y="3598"/>
                  <a:pt x="4151" y="3598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Shape 1504"/>
          <p:cNvSpPr/>
          <p:nvPr/>
        </p:nvSpPr>
        <p:spPr bwMode="auto">
          <a:xfrm>
            <a:off x="5481638" y="3829050"/>
            <a:ext cx="1290637" cy="752475"/>
          </a:xfrm>
          <a:custGeom>
            <a:avLst/>
            <a:gdLst>
              <a:gd name="T0" fmla="*/ 38552940 w 21600"/>
              <a:gd name="T1" fmla="*/ 13109473 h 21600"/>
              <a:gd name="T2" fmla="*/ 38552940 w 21600"/>
              <a:gd name="T3" fmla="*/ 13109473 h 21600"/>
              <a:gd name="T4" fmla="*/ 38552940 w 21600"/>
              <a:gd name="T5" fmla="*/ 13109473 h 21600"/>
              <a:gd name="T6" fmla="*/ 38552940 w 21600"/>
              <a:gd name="T7" fmla="*/ 13109473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757" y="2356"/>
                </a:moveTo>
                <a:cubicBezTo>
                  <a:pt x="9192" y="2356"/>
                  <a:pt x="7742" y="1510"/>
                  <a:pt x="6552" y="72"/>
                </a:cubicBezTo>
                <a:lnTo>
                  <a:pt x="0" y="15661"/>
                </a:lnTo>
                <a:cubicBezTo>
                  <a:pt x="3028" y="19398"/>
                  <a:pt x="6742" y="21600"/>
                  <a:pt x="10757" y="21600"/>
                </a:cubicBezTo>
                <a:cubicBezTo>
                  <a:pt x="14810" y="21600"/>
                  <a:pt x="18557" y="19356"/>
                  <a:pt x="21600" y="15555"/>
                </a:cubicBezTo>
                <a:lnTo>
                  <a:pt x="15022" y="0"/>
                </a:lnTo>
                <a:cubicBezTo>
                  <a:pt x="13821" y="1481"/>
                  <a:pt x="12350" y="2356"/>
                  <a:pt x="10757" y="2356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Shape 1507"/>
          <p:cNvSpPr/>
          <p:nvPr/>
        </p:nvSpPr>
        <p:spPr bwMode="auto">
          <a:xfrm>
            <a:off x="5022850" y="3141663"/>
            <a:ext cx="849313" cy="1235075"/>
          </a:xfrm>
          <a:custGeom>
            <a:avLst/>
            <a:gdLst>
              <a:gd name="T0" fmla="*/ 16713615 w 21600"/>
              <a:gd name="T1" fmla="*/ 35309365 h 21600"/>
              <a:gd name="T2" fmla="*/ 16713615 w 21600"/>
              <a:gd name="T3" fmla="*/ 35309365 h 21600"/>
              <a:gd name="T4" fmla="*/ 16713615 w 21600"/>
              <a:gd name="T5" fmla="*/ 35309365 h 21600"/>
              <a:gd name="T6" fmla="*/ 16713615 w 21600"/>
              <a:gd name="T7" fmla="*/ 35309365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5957"/>
                </a:moveTo>
                <a:cubicBezTo>
                  <a:pt x="0" y="12400"/>
                  <a:pt x="4597" y="18103"/>
                  <a:pt x="11654" y="21600"/>
                </a:cubicBezTo>
                <a:lnTo>
                  <a:pt x="21600" y="12100"/>
                </a:lnTo>
                <a:cubicBezTo>
                  <a:pt x="18748" y="10717"/>
                  <a:pt x="16882" y="8435"/>
                  <a:pt x="16882" y="5851"/>
                </a:cubicBezTo>
                <a:cubicBezTo>
                  <a:pt x="16882" y="5059"/>
                  <a:pt x="17057" y="4296"/>
                  <a:pt x="17382" y="3578"/>
                </a:cubicBezTo>
                <a:lnTo>
                  <a:pt x="1366" y="0"/>
                </a:lnTo>
                <a:cubicBezTo>
                  <a:pt x="480" y="1876"/>
                  <a:pt x="0" y="3878"/>
                  <a:pt x="0" y="5957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4" name="Shape 1510"/>
          <p:cNvSpPr/>
          <p:nvPr/>
        </p:nvSpPr>
        <p:spPr bwMode="auto">
          <a:xfrm>
            <a:off x="5076825" y="2379663"/>
            <a:ext cx="1049338" cy="965200"/>
          </a:xfrm>
          <a:custGeom>
            <a:avLst/>
            <a:gdLst>
              <a:gd name="T0" fmla="*/ 25480161 w 21600"/>
              <a:gd name="T1" fmla="*/ 21568332 h 21600"/>
              <a:gd name="T2" fmla="*/ 25480161 w 21600"/>
              <a:gd name="T3" fmla="*/ 21568332 h 21600"/>
              <a:gd name="T4" fmla="*/ 25480161 w 21600"/>
              <a:gd name="T5" fmla="*/ 21568332 h 21600"/>
              <a:gd name="T6" fmla="*/ 25480161 w 21600"/>
              <a:gd name="T7" fmla="*/ 21568332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0" y="17023"/>
                </a:moveTo>
                <a:lnTo>
                  <a:pt x="12980" y="21600"/>
                </a:lnTo>
                <a:cubicBezTo>
                  <a:pt x="14119" y="17621"/>
                  <a:pt x="17535" y="14732"/>
                  <a:pt x="21572" y="14732"/>
                </a:cubicBezTo>
                <a:cubicBezTo>
                  <a:pt x="21581" y="14732"/>
                  <a:pt x="21591" y="14733"/>
                  <a:pt x="21600" y="14733"/>
                </a:cubicBezTo>
                <a:lnTo>
                  <a:pt x="21584" y="0"/>
                </a:lnTo>
                <a:cubicBezTo>
                  <a:pt x="21580" y="0"/>
                  <a:pt x="21576" y="0"/>
                  <a:pt x="21572" y="0"/>
                </a:cubicBezTo>
                <a:cubicBezTo>
                  <a:pt x="11494" y="0"/>
                  <a:pt x="2954" y="7143"/>
                  <a:pt x="0" y="170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88900" cap="flat">
            <a:solidFill>
              <a:srgbClr val="FFFFFF"/>
            </a:solidFill>
            <a:prstDash val="solid"/>
            <a:miter lim="400000"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Shape 1528"/>
          <p:cNvSpPr/>
          <p:nvPr/>
        </p:nvSpPr>
        <p:spPr bwMode="auto">
          <a:xfrm>
            <a:off x="5884864" y="3211967"/>
            <a:ext cx="390525" cy="441325"/>
          </a:xfrm>
          <a:custGeom>
            <a:avLst/>
            <a:gdLst>
              <a:gd name="T0" fmla="*/ 3535499 w 21600"/>
              <a:gd name="T1" fmla="*/ 4495140 h 21600"/>
              <a:gd name="T2" fmla="*/ 3535499 w 21600"/>
              <a:gd name="T3" fmla="*/ 4495140 h 21600"/>
              <a:gd name="T4" fmla="*/ 3535499 w 21600"/>
              <a:gd name="T5" fmla="*/ 4495140 h 21600"/>
              <a:gd name="T6" fmla="*/ 3535499 w 21600"/>
              <a:gd name="T7" fmla="*/ 449514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4049" y="14400"/>
                </a:moveTo>
                <a:lnTo>
                  <a:pt x="1079" y="14400"/>
                </a:lnTo>
                <a:cubicBezTo>
                  <a:pt x="333" y="14400"/>
                  <a:pt x="0" y="14938"/>
                  <a:pt x="0" y="15599"/>
                </a:cubicBezTo>
                <a:lnTo>
                  <a:pt x="0" y="21600"/>
                </a:lnTo>
                <a:lnTo>
                  <a:pt x="5400" y="21600"/>
                </a:lnTo>
                <a:lnTo>
                  <a:pt x="5400" y="15599"/>
                </a:lnTo>
                <a:cubicBezTo>
                  <a:pt x="5400" y="14938"/>
                  <a:pt x="4796" y="14400"/>
                  <a:pt x="4049" y="14400"/>
                </a:cubicBezTo>
                <a:close/>
                <a:moveTo>
                  <a:pt x="12150" y="7200"/>
                </a:moveTo>
                <a:lnTo>
                  <a:pt x="9180" y="7200"/>
                </a:lnTo>
                <a:cubicBezTo>
                  <a:pt x="8434" y="7200"/>
                  <a:pt x="8099" y="7738"/>
                  <a:pt x="8099" y="8401"/>
                </a:cubicBezTo>
                <a:lnTo>
                  <a:pt x="8099" y="21600"/>
                </a:lnTo>
                <a:lnTo>
                  <a:pt x="13499" y="21600"/>
                </a:lnTo>
                <a:lnTo>
                  <a:pt x="13499" y="8401"/>
                </a:lnTo>
                <a:cubicBezTo>
                  <a:pt x="13499" y="7738"/>
                  <a:pt x="12895" y="7200"/>
                  <a:pt x="12150" y="7200"/>
                </a:cubicBezTo>
                <a:close/>
                <a:moveTo>
                  <a:pt x="20251" y="0"/>
                </a:moveTo>
                <a:lnTo>
                  <a:pt x="17281" y="0"/>
                </a:lnTo>
                <a:cubicBezTo>
                  <a:pt x="16534" y="0"/>
                  <a:pt x="16200" y="538"/>
                  <a:pt x="16200" y="1201"/>
                </a:cubicBezTo>
                <a:lnTo>
                  <a:pt x="16200" y="21600"/>
                </a:lnTo>
                <a:lnTo>
                  <a:pt x="21600" y="21600"/>
                </a:lnTo>
                <a:lnTo>
                  <a:pt x="21600" y="1201"/>
                </a:lnTo>
                <a:cubicBezTo>
                  <a:pt x="21600" y="538"/>
                  <a:pt x="20995" y="0"/>
                  <a:pt x="2025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35550" y="5327650"/>
            <a:ext cx="2112963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menyan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na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07313" y="2276475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menye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menanan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na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707313" y="3981450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menye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menanan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na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427288" y="2270125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menye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menanan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na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27288" y="3975100"/>
            <a:ext cx="2112962" cy="46166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menye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menanan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na</a:t>
            </a:r>
            <a:endParaRPr lang="en-GB" sz="1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761897" y="199686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我的协调能力</a:t>
            </a:r>
          </a:p>
        </p:txBody>
      </p:sp>
      <p:sp>
        <p:nvSpPr>
          <p:cNvPr id="33" name="矩形 32"/>
          <p:cNvSpPr/>
          <p:nvPr/>
        </p:nvSpPr>
        <p:spPr>
          <a:xfrm>
            <a:off x="3014583" y="1891417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4" name="矩形 33"/>
          <p:cNvSpPr/>
          <p:nvPr/>
        </p:nvSpPr>
        <p:spPr>
          <a:xfrm>
            <a:off x="3014583" y="364359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6" name="矩形 35"/>
          <p:cNvSpPr/>
          <p:nvPr/>
        </p:nvSpPr>
        <p:spPr>
          <a:xfrm>
            <a:off x="7657495" y="364359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7" name="矩形 36"/>
          <p:cNvSpPr/>
          <p:nvPr/>
        </p:nvSpPr>
        <p:spPr>
          <a:xfrm>
            <a:off x="7657495" y="1925198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8" name="矩形 37"/>
          <p:cNvSpPr/>
          <p:nvPr/>
        </p:nvSpPr>
        <p:spPr>
          <a:xfrm>
            <a:off x="5338158" y="5012709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24" name="矩形 23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5063520" y="845221"/>
            <a:ext cx="1759205" cy="1759205"/>
            <a:chOff x="4040967" y="1897043"/>
            <a:chExt cx="4526819" cy="4526819"/>
          </a:xfrm>
        </p:grpSpPr>
        <p:sp>
          <p:nvSpPr>
            <p:cNvPr id="4" name="椭圆 3"/>
            <p:cNvSpPr/>
            <p:nvPr/>
          </p:nvSpPr>
          <p:spPr>
            <a:xfrm>
              <a:off x="4251726" y="2107802"/>
              <a:ext cx="4105303" cy="41053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4040967" y="1897043"/>
              <a:ext cx="4526819" cy="4526819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5413169" y="1258788"/>
            <a:ext cx="1059906" cy="617541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415" b="1" dirty="0">
                <a:solidFill>
                  <a:srgbClr val="39A097"/>
                </a:solidFill>
                <a:cs typeface="+mn-ea"/>
                <a:sym typeface="+mn-lt"/>
              </a:rPr>
              <a:t>目录</a:t>
            </a:r>
          </a:p>
        </p:txBody>
      </p:sp>
      <p:sp>
        <p:nvSpPr>
          <p:cNvPr id="12" name="矩形 11"/>
          <p:cNvSpPr/>
          <p:nvPr/>
        </p:nvSpPr>
        <p:spPr>
          <a:xfrm>
            <a:off x="5282947" y="1873256"/>
            <a:ext cx="1253356" cy="325474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15" dirty="0">
                <a:solidFill>
                  <a:srgbClr val="39A097"/>
                </a:solidFill>
                <a:cs typeface="+mn-ea"/>
                <a:sym typeface="+mn-lt"/>
              </a:rPr>
              <a:t>DIRECTORY</a:t>
            </a:r>
            <a:endParaRPr lang="zh-CN" altLang="en-US" sz="1515" dirty="0">
              <a:solidFill>
                <a:srgbClr val="39A097"/>
              </a:solidFill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834649" y="3143213"/>
            <a:ext cx="7150528" cy="1921905"/>
            <a:chOff x="2700806" y="3118051"/>
            <a:chExt cx="7150528" cy="1921905"/>
          </a:xfrm>
        </p:grpSpPr>
        <p:sp>
          <p:nvSpPr>
            <p:cNvPr id="27" name="椭圆 26"/>
            <p:cNvSpPr/>
            <p:nvPr/>
          </p:nvSpPr>
          <p:spPr>
            <a:xfrm>
              <a:off x="4656137" y="3128308"/>
              <a:ext cx="1298172" cy="1298172"/>
            </a:xfrm>
            <a:prstGeom prst="ellipse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2700806" y="3118051"/>
              <a:ext cx="7150528" cy="1921905"/>
              <a:chOff x="2734425" y="3535404"/>
              <a:chExt cx="7150528" cy="192190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2734425" y="4995644"/>
                <a:ext cx="1415772" cy="46166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39A097"/>
                    </a:solidFill>
                    <a:cs typeface="+mn-ea"/>
                    <a:sym typeface="+mn-lt"/>
                  </a:rPr>
                  <a:t>个人信息</a:t>
                </a:r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223947" y="3875374"/>
                <a:ext cx="639920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cs typeface="+mn-ea"/>
                    <a:sym typeface="+mn-lt"/>
                  </a:rPr>
                  <a:t>01</a:t>
                </a:r>
                <a:endParaRPr lang="zh-CN" altLang="en-US" sz="3035" dirty="0">
                  <a:solidFill>
                    <a:srgbClr val="39A09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4630959" y="4995644"/>
                <a:ext cx="1415772" cy="46166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39A097"/>
                    </a:solidFill>
                    <a:cs typeface="+mn-ea"/>
                    <a:sym typeface="+mn-lt"/>
                  </a:rPr>
                  <a:t>岗位认知</a:t>
                </a:r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5120481" y="3875374"/>
                <a:ext cx="639920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cs typeface="+mn-ea"/>
                    <a:sym typeface="+mn-lt"/>
                  </a:rPr>
                  <a:t>02</a:t>
                </a:r>
                <a:endParaRPr lang="zh-CN" altLang="en-US" sz="3035" dirty="0">
                  <a:solidFill>
                    <a:srgbClr val="39A09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矩形 27"/>
              <p:cNvSpPr/>
              <p:nvPr/>
            </p:nvSpPr>
            <p:spPr>
              <a:xfrm>
                <a:off x="6536522" y="4995644"/>
                <a:ext cx="1415772" cy="46166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39A097"/>
                    </a:solidFill>
                    <a:cs typeface="+mn-ea"/>
                    <a:sym typeface="+mn-lt"/>
                  </a:rPr>
                  <a:t>胜任能力</a:t>
                </a:r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7026046" y="3875374"/>
                <a:ext cx="639920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cs typeface="+mn-ea"/>
                    <a:sym typeface="+mn-lt"/>
                  </a:rPr>
                  <a:t>03</a:t>
                </a:r>
                <a:endParaRPr lang="zh-CN" altLang="en-US" sz="3035" dirty="0">
                  <a:solidFill>
                    <a:srgbClr val="39A09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6595321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8469181" y="4995644"/>
                <a:ext cx="1415772" cy="461665"/>
              </a:xfrm>
              <a:prstGeom prst="rect">
                <a:avLst/>
              </a:prstGeom>
              <a:effectLst/>
            </p:spPr>
            <p:txBody>
              <a:bodyPr vert="horz"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solidFill>
                      <a:srgbClr val="39A097"/>
                    </a:solidFill>
                    <a:cs typeface="+mn-ea"/>
                    <a:sym typeface="+mn-lt"/>
                  </a:rPr>
                  <a:t>未来规划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8958704" y="3875374"/>
                <a:ext cx="639920" cy="559384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3035" dirty="0">
                    <a:solidFill>
                      <a:srgbClr val="39A097"/>
                    </a:solidFill>
                    <a:cs typeface="+mn-ea"/>
                    <a:sym typeface="+mn-lt"/>
                  </a:rPr>
                  <a:t>04</a:t>
                </a:r>
                <a:endParaRPr lang="zh-CN" altLang="en-US" sz="3035" dirty="0">
                  <a:solidFill>
                    <a:srgbClr val="39A097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8527978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2793223" y="3535404"/>
                <a:ext cx="1298172" cy="1298172"/>
              </a:xfrm>
              <a:prstGeom prst="ellipse">
                <a:avLst/>
              </a:prstGeom>
              <a:noFill/>
              <a:ln w="381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705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pic>
        <p:nvPicPr>
          <p:cNvPr id="41" name="图片 40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3012902" y="3261565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909437" y="3282148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846460" y="3289980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747657" y="3271891"/>
            <a:ext cx="1059262" cy="1040816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6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未来规划</a:t>
            </a:r>
          </a:p>
        </p:txBody>
      </p:sp>
      <p:sp>
        <p:nvSpPr>
          <p:cNvPr id="40" name="矩形 39"/>
          <p:cNvSpPr/>
          <p:nvPr/>
        </p:nvSpPr>
        <p:spPr>
          <a:xfrm>
            <a:off x="5662229" y="3258646"/>
            <a:ext cx="867545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cs typeface="+mn-ea"/>
                <a:sym typeface="+mn-lt"/>
              </a:rPr>
              <a:t>04</a:t>
            </a:r>
            <a:endParaRPr lang="zh-CN" altLang="en-US" sz="45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30"/>
          <p:cNvGrpSpPr/>
          <p:nvPr/>
        </p:nvGrpSpPr>
        <p:grpSpPr bwMode="auto">
          <a:xfrm>
            <a:off x="8637588" y="2473325"/>
            <a:ext cx="1165225" cy="1163638"/>
            <a:chOff x="0" y="0"/>
            <a:chExt cx="2425282" cy="2425282"/>
          </a:xfrm>
        </p:grpSpPr>
        <p:sp>
          <p:nvSpPr>
            <p:cNvPr id="56346" name="Shape 528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4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347" name="Shape 529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3" name="Shape 531"/>
          <p:cNvSpPr>
            <a:spLocks noChangeArrowheads="1"/>
          </p:cNvSpPr>
          <p:nvPr/>
        </p:nvSpPr>
        <p:spPr bwMode="auto">
          <a:xfrm>
            <a:off x="7748588" y="3313113"/>
            <a:ext cx="2943225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64" name="Group 538"/>
          <p:cNvGrpSpPr/>
          <p:nvPr/>
        </p:nvGrpSpPr>
        <p:grpSpPr bwMode="auto">
          <a:xfrm>
            <a:off x="5524500" y="2473325"/>
            <a:ext cx="1163638" cy="1163638"/>
            <a:chOff x="0" y="0"/>
            <a:chExt cx="2425282" cy="2425282"/>
          </a:xfrm>
        </p:grpSpPr>
        <p:sp>
          <p:nvSpPr>
            <p:cNvPr id="56344" name="Shape 536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3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345" name="Shape 537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67" name="Shape 539"/>
          <p:cNvSpPr>
            <a:spLocks noChangeArrowheads="1"/>
          </p:cNvSpPr>
          <p:nvPr/>
        </p:nvSpPr>
        <p:spPr bwMode="auto">
          <a:xfrm>
            <a:off x="4635500" y="3313113"/>
            <a:ext cx="2943225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0D0D0D"/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68" name="Group 544"/>
          <p:cNvGrpSpPr/>
          <p:nvPr/>
        </p:nvGrpSpPr>
        <p:grpSpPr bwMode="auto">
          <a:xfrm>
            <a:off x="2411413" y="2473325"/>
            <a:ext cx="1163637" cy="1163638"/>
            <a:chOff x="0" y="0"/>
            <a:chExt cx="2425282" cy="2425282"/>
          </a:xfrm>
        </p:grpSpPr>
        <p:sp>
          <p:nvSpPr>
            <p:cNvPr id="56342" name="Shape 542"/>
            <p:cNvSpPr/>
            <p:nvPr/>
          </p:nvSpPr>
          <p:spPr bwMode="auto">
            <a:xfrm>
              <a:off x="0" y="0"/>
              <a:ext cx="2425283" cy="2425283"/>
            </a:xfrm>
            <a:custGeom>
              <a:avLst/>
              <a:gdLst>
                <a:gd name="T0" fmla="*/ 149448652 w 19679"/>
                <a:gd name="T1" fmla="*/ 149448652 h 19679"/>
                <a:gd name="T2" fmla="*/ 149448652 w 19679"/>
                <a:gd name="T3" fmla="*/ 149448652 h 19679"/>
                <a:gd name="T4" fmla="*/ 149448652 w 19679"/>
                <a:gd name="T5" fmla="*/ 149448652 h 19679"/>
                <a:gd name="T6" fmla="*/ 149448652 w 19679"/>
                <a:gd name="T7" fmla="*/ 149448652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chemeClr val="accent2"/>
              </a:solidFill>
              <a:prstDash val="solid"/>
              <a:miter lim="4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343" name="Shape 543"/>
            <p:cNvSpPr/>
            <p:nvPr/>
          </p:nvSpPr>
          <p:spPr bwMode="auto">
            <a:xfrm>
              <a:off x="144009" y="137004"/>
              <a:ext cx="2144269" cy="2144269"/>
            </a:xfrm>
            <a:custGeom>
              <a:avLst/>
              <a:gdLst>
                <a:gd name="T0" fmla="*/ 116822290 w 19679"/>
                <a:gd name="T1" fmla="*/ 116822290 h 19679"/>
                <a:gd name="T2" fmla="*/ 116822290 w 19679"/>
                <a:gd name="T3" fmla="*/ 116822290 h 19679"/>
                <a:gd name="T4" fmla="*/ 116822290 w 19679"/>
                <a:gd name="T5" fmla="*/ 116822290 h 19679"/>
                <a:gd name="T6" fmla="*/ 116822290 w 19679"/>
                <a:gd name="T7" fmla="*/ 116822290 h 19679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50800" tIns="50800" rIns="50800" bIns="508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1" name="Shape 545"/>
          <p:cNvSpPr>
            <a:spLocks noChangeArrowheads="1"/>
          </p:cNvSpPr>
          <p:nvPr/>
        </p:nvSpPr>
        <p:spPr bwMode="auto">
          <a:xfrm>
            <a:off x="1520825" y="3313113"/>
            <a:ext cx="2944813" cy="1879600"/>
          </a:xfrm>
          <a:prstGeom prst="roundRect">
            <a:avLst>
              <a:gd name="adj" fmla="val 19954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3200">
              <a:solidFill>
                <a:srgbClr val="FFFFFF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760538" y="3952875"/>
            <a:ext cx="246538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81" name="Group 534"/>
          <p:cNvGrpSpPr/>
          <p:nvPr/>
        </p:nvGrpSpPr>
        <p:grpSpPr bwMode="auto">
          <a:xfrm>
            <a:off x="9115425" y="2797175"/>
            <a:ext cx="207963" cy="292100"/>
            <a:chOff x="0" y="0"/>
            <a:chExt cx="466806" cy="655510"/>
          </a:xfrm>
        </p:grpSpPr>
        <p:sp>
          <p:nvSpPr>
            <p:cNvPr id="56340" name="Shape 532"/>
            <p:cNvSpPr/>
            <p:nvPr/>
          </p:nvSpPr>
          <p:spPr bwMode="auto">
            <a:xfrm>
              <a:off x="0" y="55316"/>
              <a:ext cx="466807" cy="600195"/>
            </a:xfrm>
            <a:custGeom>
              <a:avLst/>
              <a:gdLst>
                <a:gd name="T0" fmla="*/ 5044195 w 21600"/>
                <a:gd name="T1" fmla="*/ 8338765 h 21600"/>
                <a:gd name="T2" fmla="*/ 5044195 w 21600"/>
                <a:gd name="T3" fmla="*/ 8338765 h 21600"/>
                <a:gd name="T4" fmla="*/ 5044195 w 21600"/>
                <a:gd name="T5" fmla="*/ 8338765 h 21600"/>
                <a:gd name="T6" fmla="*/ 5044195 w 21600"/>
                <a:gd name="T7" fmla="*/ 833876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9441" y="0"/>
                  </a:moveTo>
                  <a:lnTo>
                    <a:pt x="17589" y="3600"/>
                  </a:lnTo>
                  <a:lnTo>
                    <a:pt x="4011" y="3600"/>
                  </a:lnTo>
                  <a:lnTo>
                    <a:pt x="2159" y="0"/>
                  </a:lnTo>
                  <a:cubicBezTo>
                    <a:pt x="972" y="0"/>
                    <a:pt x="0" y="756"/>
                    <a:pt x="0" y="1679"/>
                  </a:cubicBezTo>
                  <a:lnTo>
                    <a:pt x="0" y="19921"/>
                  </a:lnTo>
                  <a:cubicBezTo>
                    <a:pt x="0" y="20844"/>
                    <a:pt x="972" y="21600"/>
                    <a:pt x="2159" y="21600"/>
                  </a:cubicBezTo>
                  <a:lnTo>
                    <a:pt x="19441" y="21600"/>
                  </a:lnTo>
                  <a:cubicBezTo>
                    <a:pt x="20628" y="21600"/>
                    <a:pt x="21600" y="20844"/>
                    <a:pt x="21600" y="19921"/>
                  </a:cubicBezTo>
                  <a:lnTo>
                    <a:pt x="21600" y="1679"/>
                  </a:lnTo>
                  <a:cubicBezTo>
                    <a:pt x="21600" y="756"/>
                    <a:pt x="20628" y="0"/>
                    <a:pt x="194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6341" name="Shape 533"/>
            <p:cNvSpPr/>
            <p:nvPr/>
          </p:nvSpPr>
          <p:spPr bwMode="auto">
            <a:xfrm>
              <a:off x="82231" y="0"/>
              <a:ext cx="300096" cy="133384"/>
            </a:xfrm>
            <a:custGeom>
              <a:avLst/>
              <a:gdLst>
                <a:gd name="T0" fmla="*/ 2084667 w 21600"/>
                <a:gd name="T1" fmla="*/ 411835 h 21600"/>
                <a:gd name="T2" fmla="*/ 2084667 w 21600"/>
                <a:gd name="T3" fmla="*/ 411835 h 21600"/>
                <a:gd name="T4" fmla="*/ 2084667 w 21600"/>
                <a:gd name="T5" fmla="*/ 411835 h 21600"/>
                <a:gd name="T6" fmla="*/ 2084667 w 21600"/>
                <a:gd name="T7" fmla="*/ 41183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19441" y="21600"/>
                  </a:moveTo>
                  <a:lnTo>
                    <a:pt x="21600" y="10800"/>
                  </a:lnTo>
                  <a:lnTo>
                    <a:pt x="16369" y="10800"/>
                  </a:lnTo>
                  <a:lnTo>
                    <a:pt x="14641" y="0"/>
                  </a:lnTo>
                  <a:lnTo>
                    <a:pt x="6959" y="0"/>
                  </a:lnTo>
                  <a:lnTo>
                    <a:pt x="5231" y="10800"/>
                  </a:lnTo>
                  <a:lnTo>
                    <a:pt x="0" y="10800"/>
                  </a:lnTo>
                  <a:lnTo>
                    <a:pt x="2159" y="21600"/>
                  </a:lnTo>
                  <a:cubicBezTo>
                    <a:pt x="2159" y="21600"/>
                    <a:pt x="19441" y="21600"/>
                    <a:pt x="19441" y="216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7" name="Shape 540"/>
          <p:cNvSpPr/>
          <p:nvPr/>
        </p:nvSpPr>
        <p:spPr bwMode="auto">
          <a:xfrm>
            <a:off x="5891213" y="2803525"/>
            <a:ext cx="409575" cy="266700"/>
          </a:xfrm>
          <a:custGeom>
            <a:avLst/>
            <a:gdLst>
              <a:gd name="T0" fmla="*/ 3882600 w 21600"/>
              <a:gd name="T1" fmla="*/ 1643267 h 21600"/>
              <a:gd name="T2" fmla="*/ 3882600 w 21600"/>
              <a:gd name="T3" fmla="*/ 1643267 h 21600"/>
              <a:gd name="T4" fmla="*/ 3882600 w 21600"/>
              <a:gd name="T5" fmla="*/ 1643267 h 21600"/>
              <a:gd name="T6" fmla="*/ 3882600 w 21600"/>
              <a:gd name="T7" fmla="*/ 1643267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2281" y="13211"/>
                </a:moveTo>
                <a:cubicBezTo>
                  <a:pt x="11747" y="14381"/>
                  <a:pt x="9458" y="18011"/>
                  <a:pt x="9360" y="18165"/>
                </a:cubicBezTo>
                <a:cubicBezTo>
                  <a:pt x="9249" y="18377"/>
                  <a:pt x="8939" y="18735"/>
                  <a:pt x="8644" y="18441"/>
                </a:cubicBezTo>
                <a:cubicBezTo>
                  <a:pt x="8559" y="18357"/>
                  <a:pt x="8459" y="18187"/>
                  <a:pt x="8459" y="17853"/>
                </a:cubicBezTo>
                <a:cubicBezTo>
                  <a:pt x="8459" y="17530"/>
                  <a:pt x="8554" y="17204"/>
                  <a:pt x="8565" y="17168"/>
                </a:cubicBezTo>
                <a:lnTo>
                  <a:pt x="9680" y="13369"/>
                </a:lnTo>
                <a:cubicBezTo>
                  <a:pt x="9471" y="13239"/>
                  <a:pt x="9111" y="13015"/>
                  <a:pt x="8832" y="12829"/>
                </a:cubicBezTo>
                <a:lnTo>
                  <a:pt x="8758" y="12781"/>
                </a:lnTo>
                <a:cubicBezTo>
                  <a:pt x="8476" y="12597"/>
                  <a:pt x="8124" y="12367"/>
                  <a:pt x="8124" y="11770"/>
                </a:cubicBezTo>
                <a:cubicBezTo>
                  <a:pt x="8124" y="11484"/>
                  <a:pt x="8211" y="11152"/>
                  <a:pt x="8393" y="10758"/>
                </a:cubicBezTo>
                <a:cubicBezTo>
                  <a:pt x="8927" y="9588"/>
                  <a:pt x="11216" y="5958"/>
                  <a:pt x="11314" y="5804"/>
                </a:cubicBezTo>
                <a:cubicBezTo>
                  <a:pt x="11426" y="5592"/>
                  <a:pt x="11735" y="5234"/>
                  <a:pt x="12030" y="5528"/>
                </a:cubicBezTo>
                <a:cubicBezTo>
                  <a:pt x="12115" y="5612"/>
                  <a:pt x="12215" y="5782"/>
                  <a:pt x="12215" y="6116"/>
                </a:cubicBezTo>
                <a:cubicBezTo>
                  <a:pt x="12215" y="6438"/>
                  <a:pt x="12120" y="6765"/>
                  <a:pt x="12110" y="6801"/>
                </a:cubicBezTo>
                <a:lnTo>
                  <a:pt x="10992" y="10600"/>
                </a:lnTo>
                <a:cubicBezTo>
                  <a:pt x="11203" y="10730"/>
                  <a:pt x="11563" y="10954"/>
                  <a:pt x="11842" y="11140"/>
                </a:cubicBezTo>
                <a:lnTo>
                  <a:pt x="11916" y="11188"/>
                </a:lnTo>
                <a:cubicBezTo>
                  <a:pt x="12198" y="11372"/>
                  <a:pt x="12550" y="11602"/>
                  <a:pt x="12550" y="12201"/>
                </a:cubicBezTo>
                <a:cubicBezTo>
                  <a:pt x="12550" y="12485"/>
                  <a:pt x="12462" y="12817"/>
                  <a:pt x="12281" y="13211"/>
                </a:cubicBezTo>
                <a:close/>
                <a:moveTo>
                  <a:pt x="16430" y="6048"/>
                </a:moveTo>
                <a:cubicBezTo>
                  <a:pt x="16132" y="6048"/>
                  <a:pt x="15840" y="6088"/>
                  <a:pt x="15557" y="6162"/>
                </a:cubicBezTo>
                <a:cubicBezTo>
                  <a:pt x="14848" y="2597"/>
                  <a:pt x="12653" y="0"/>
                  <a:pt x="10054" y="0"/>
                </a:cubicBezTo>
                <a:cubicBezTo>
                  <a:pt x="6881" y="0"/>
                  <a:pt x="4310" y="3869"/>
                  <a:pt x="4310" y="8641"/>
                </a:cubicBezTo>
                <a:cubicBezTo>
                  <a:pt x="4310" y="9067"/>
                  <a:pt x="4330" y="9486"/>
                  <a:pt x="4369" y="9896"/>
                </a:cubicBezTo>
                <a:cubicBezTo>
                  <a:pt x="4217" y="9868"/>
                  <a:pt x="4064" y="9850"/>
                  <a:pt x="3906" y="9850"/>
                </a:cubicBezTo>
                <a:cubicBezTo>
                  <a:pt x="1749" y="9850"/>
                  <a:pt x="0" y="12481"/>
                  <a:pt x="0" y="15726"/>
                </a:cubicBezTo>
                <a:cubicBezTo>
                  <a:pt x="0" y="18969"/>
                  <a:pt x="1749" y="21600"/>
                  <a:pt x="3906" y="21600"/>
                </a:cubicBezTo>
                <a:lnTo>
                  <a:pt x="16430" y="21600"/>
                </a:lnTo>
                <a:cubicBezTo>
                  <a:pt x="19285" y="21600"/>
                  <a:pt x="21600" y="18119"/>
                  <a:pt x="21600" y="13823"/>
                </a:cubicBezTo>
                <a:cubicBezTo>
                  <a:pt x="21600" y="9530"/>
                  <a:pt x="19285" y="6048"/>
                  <a:pt x="16430" y="60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8" name="Shape 546"/>
          <p:cNvSpPr/>
          <p:nvPr/>
        </p:nvSpPr>
        <p:spPr bwMode="auto">
          <a:xfrm>
            <a:off x="2784475" y="2797175"/>
            <a:ext cx="417513" cy="277813"/>
          </a:xfrm>
          <a:custGeom>
            <a:avLst/>
            <a:gdLst>
              <a:gd name="T0" fmla="*/ 4041062 w 21600"/>
              <a:gd name="T1" fmla="*/ 1826972 h 21124"/>
              <a:gd name="T2" fmla="*/ 4041062 w 21600"/>
              <a:gd name="T3" fmla="*/ 1826972 h 21124"/>
              <a:gd name="T4" fmla="*/ 4041062 w 21600"/>
              <a:gd name="T5" fmla="*/ 1826972 h 21124"/>
              <a:gd name="T6" fmla="*/ 4041062 w 21600"/>
              <a:gd name="T7" fmla="*/ 1826972 h 21124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124" extrusionOk="0">
                <a:moveTo>
                  <a:pt x="18596" y="5942"/>
                </a:moveTo>
                <a:cubicBezTo>
                  <a:pt x="18295" y="7132"/>
                  <a:pt x="17976" y="8348"/>
                  <a:pt x="17696" y="9399"/>
                </a:cubicBezTo>
                <a:cubicBezTo>
                  <a:pt x="18794" y="11734"/>
                  <a:pt x="19440" y="14666"/>
                  <a:pt x="19440" y="17887"/>
                </a:cubicBezTo>
                <a:cubicBezTo>
                  <a:pt x="19440" y="18391"/>
                  <a:pt x="19426" y="18896"/>
                  <a:pt x="19394" y="19390"/>
                </a:cubicBezTo>
                <a:cubicBezTo>
                  <a:pt x="19341" y="20265"/>
                  <a:pt x="19778" y="21038"/>
                  <a:pt x="20372" y="21116"/>
                </a:cubicBezTo>
                <a:cubicBezTo>
                  <a:pt x="20405" y="21122"/>
                  <a:pt x="20439" y="21124"/>
                  <a:pt x="20471" y="21124"/>
                </a:cubicBezTo>
                <a:cubicBezTo>
                  <a:pt x="21024" y="21124"/>
                  <a:pt x="21495" y="20502"/>
                  <a:pt x="21545" y="19677"/>
                </a:cubicBezTo>
                <a:cubicBezTo>
                  <a:pt x="21582" y="19089"/>
                  <a:pt x="21600" y="18486"/>
                  <a:pt x="21600" y="17887"/>
                </a:cubicBezTo>
                <a:cubicBezTo>
                  <a:pt x="21600" y="13196"/>
                  <a:pt x="20463" y="9004"/>
                  <a:pt x="18596" y="5942"/>
                </a:cubicBezTo>
                <a:close/>
                <a:moveTo>
                  <a:pt x="10801" y="3957"/>
                </a:moveTo>
                <a:cubicBezTo>
                  <a:pt x="11273" y="3957"/>
                  <a:pt x="11734" y="4016"/>
                  <a:pt x="12183" y="4127"/>
                </a:cubicBezTo>
                <a:cubicBezTo>
                  <a:pt x="12656" y="3256"/>
                  <a:pt x="13186" y="2296"/>
                  <a:pt x="13702" y="1383"/>
                </a:cubicBezTo>
                <a:cubicBezTo>
                  <a:pt x="12781" y="990"/>
                  <a:pt x="11810" y="778"/>
                  <a:pt x="10801" y="778"/>
                </a:cubicBezTo>
                <a:cubicBezTo>
                  <a:pt x="4744" y="778"/>
                  <a:pt x="0" y="8292"/>
                  <a:pt x="0" y="17887"/>
                </a:cubicBezTo>
                <a:cubicBezTo>
                  <a:pt x="0" y="18477"/>
                  <a:pt x="18" y="19068"/>
                  <a:pt x="53" y="19643"/>
                </a:cubicBezTo>
                <a:cubicBezTo>
                  <a:pt x="105" y="20519"/>
                  <a:pt x="636" y="21162"/>
                  <a:pt x="1225" y="21086"/>
                </a:cubicBezTo>
                <a:cubicBezTo>
                  <a:pt x="1818" y="21007"/>
                  <a:pt x="2258" y="20236"/>
                  <a:pt x="2204" y="19361"/>
                </a:cubicBezTo>
                <a:cubicBezTo>
                  <a:pt x="2174" y="18879"/>
                  <a:pt x="2160" y="18383"/>
                  <a:pt x="2160" y="17887"/>
                </a:cubicBezTo>
                <a:cubicBezTo>
                  <a:pt x="2160" y="10076"/>
                  <a:pt x="5955" y="3957"/>
                  <a:pt x="10801" y="3957"/>
                </a:cubicBezTo>
                <a:close/>
                <a:moveTo>
                  <a:pt x="8778" y="16036"/>
                </a:moveTo>
                <a:cubicBezTo>
                  <a:pt x="8032" y="17937"/>
                  <a:pt x="8535" y="19501"/>
                  <a:pt x="9569" y="20379"/>
                </a:cubicBezTo>
                <a:cubicBezTo>
                  <a:pt x="10602" y="21258"/>
                  <a:pt x="11773" y="21116"/>
                  <a:pt x="12519" y="19216"/>
                </a:cubicBezTo>
                <a:cubicBezTo>
                  <a:pt x="13265" y="17315"/>
                  <a:pt x="17970" y="355"/>
                  <a:pt x="17561" y="6"/>
                </a:cubicBezTo>
                <a:cubicBezTo>
                  <a:pt x="17151" y="-342"/>
                  <a:pt x="9524" y="14136"/>
                  <a:pt x="8778" y="1603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873625" y="3952875"/>
            <a:ext cx="24653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86713" y="3978275"/>
            <a:ext cx="246697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gagarbarakachem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beungek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dem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demi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sampe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gara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atanohra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atanoh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tanyou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85768" y="215214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我的目标规划</a:t>
            </a:r>
          </a:p>
        </p:txBody>
      </p:sp>
      <p:sp>
        <p:nvSpPr>
          <p:cNvPr id="30" name="矩形 29"/>
          <p:cNvSpPr/>
          <p:nvPr/>
        </p:nvSpPr>
        <p:spPr>
          <a:xfrm>
            <a:off x="2033547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1" name="矩形 30"/>
          <p:cNvSpPr/>
          <p:nvPr/>
        </p:nvSpPr>
        <p:spPr>
          <a:xfrm>
            <a:off x="5144657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32" name="矩形 31"/>
          <p:cNvSpPr/>
          <p:nvPr/>
        </p:nvSpPr>
        <p:spPr>
          <a:xfrm>
            <a:off x="8357130" y="351233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accent3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26" name="矩形 25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2056"/>
          <p:cNvSpPr/>
          <p:nvPr/>
        </p:nvSpPr>
        <p:spPr bwMode="auto">
          <a:xfrm>
            <a:off x="1874838" y="2089150"/>
            <a:ext cx="7686675" cy="3713163"/>
          </a:xfrm>
          <a:custGeom>
            <a:avLst/>
            <a:gdLst>
              <a:gd name="T0" fmla="*/ 1367643464 w 21600"/>
              <a:gd name="T1" fmla="*/ 319131920 h 21600"/>
              <a:gd name="T2" fmla="*/ 1367643464 w 21600"/>
              <a:gd name="T3" fmla="*/ 319131920 h 21600"/>
              <a:gd name="T4" fmla="*/ 1367643464 w 21600"/>
              <a:gd name="T5" fmla="*/ 319131920 h 21600"/>
              <a:gd name="T6" fmla="*/ 1367643464 w 21600"/>
              <a:gd name="T7" fmla="*/ 319131920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7908" y="215"/>
                </a:moveTo>
                <a:lnTo>
                  <a:pt x="18515" y="2111"/>
                </a:lnTo>
                <a:lnTo>
                  <a:pt x="11972" y="10428"/>
                </a:lnTo>
                <a:lnTo>
                  <a:pt x="8013" y="7302"/>
                </a:lnTo>
                <a:lnTo>
                  <a:pt x="0" y="17211"/>
                </a:lnTo>
                <a:lnTo>
                  <a:pt x="1642" y="21600"/>
                </a:lnTo>
                <a:lnTo>
                  <a:pt x="8648" y="10721"/>
                </a:lnTo>
                <a:lnTo>
                  <a:pt x="12228" y="13359"/>
                </a:lnTo>
                <a:lnTo>
                  <a:pt x="19035" y="3738"/>
                </a:lnTo>
                <a:lnTo>
                  <a:pt x="19906" y="6461"/>
                </a:lnTo>
                <a:lnTo>
                  <a:pt x="20553" y="4063"/>
                </a:lnTo>
                <a:lnTo>
                  <a:pt x="20938" y="2571"/>
                </a:lnTo>
                <a:lnTo>
                  <a:pt x="21600" y="0"/>
                </a:lnTo>
                <a:cubicBezTo>
                  <a:pt x="21600" y="0"/>
                  <a:pt x="17908" y="215"/>
                  <a:pt x="17908" y="21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38100" tIns="38100" rIns="38100" bIns="381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4" name="Shape 2057"/>
          <p:cNvSpPr/>
          <p:nvPr/>
        </p:nvSpPr>
        <p:spPr bwMode="auto">
          <a:xfrm>
            <a:off x="2273300" y="4940300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5" name="Shape 2060"/>
          <p:cNvSpPr/>
          <p:nvPr/>
        </p:nvSpPr>
        <p:spPr bwMode="auto">
          <a:xfrm>
            <a:off x="4570413" y="3444875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6" name="Shape 2063"/>
          <p:cNvSpPr/>
          <p:nvPr/>
        </p:nvSpPr>
        <p:spPr bwMode="auto">
          <a:xfrm>
            <a:off x="5946775" y="3887788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7" name="Shape 2066"/>
          <p:cNvSpPr/>
          <p:nvPr/>
        </p:nvSpPr>
        <p:spPr bwMode="auto">
          <a:xfrm>
            <a:off x="8512175" y="2233613"/>
            <a:ext cx="469900" cy="469900"/>
          </a:xfrm>
          <a:custGeom>
            <a:avLst/>
            <a:gdLst>
              <a:gd name="T0" fmla="*/ 5612367 w 19679"/>
              <a:gd name="T1" fmla="*/ 5612367 h 19679"/>
              <a:gd name="T2" fmla="*/ 5612367 w 19679"/>
              <a:gd name="T3" fmla="*/ 5612367 h 19679"/>
              <a:gd name="T4" fmla="*/ 5612367 w 19679"/>
              <a:gd name="T5" fmla="*/ 5612367 h 19679"/>
              <a:gd name="T6" fmla="*/ 5612367 w 19679"/>
              <a:gd name="T7" fmla="*/ 5612367 h 19679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343025" y="3314700"/>
            <a:ext cx="2378075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721100" y="2559050"/>
            <a:ext cx="2378075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5521325" y="4940300"/>
            <a:ext cx="2378075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8372475" y="3776663"/>
            <a:ext cx="2378075" cy="61555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barakachem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tok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em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bek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tuwe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seurekah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consecttur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baraka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GB" sz="1000" dirty="0" err="1">
                <a:solidFill>
                  <a:schemeClr val="bg1"/>
                </a:solidFill>
                <a:cs typeface="+mn-ea"/>
                <a:sym typeface="+mn-lt"/>
              </a:rPr>
              <a:t>simanuk</a:t>
            </a:r>
            <a:r>
              <a:rPr lang="en-GB" sz="1000" dirty="0">
                <a:solidFill>
                  <a:schemeClr val="bg1"/>
                </a:solidFill>
                <a:cs typeface="+mn-ea"/>
                <a:sym typeface="+mn-lt"/>
              </a:rPr>
              <a:t> hem</a:t>
            </a:r>
          </a:p>
        </p:txBody>
      </p:sp>
      <p:sp>
        <p:nvSpPr>
          <p:cNvPr id="23" name="矩形 22"/>
          <p:cNvSpPr/>
          <p:nvPr/>
        </p:nvSpPr>
        <p:spPr>
          <a:xfrm>
            <a:off x="1761897" y="27226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目标完成步骤</a:t>
            </a:r>
          </a:p>
        </p:txBody>
      </p:sp>
      <p:sp>
        <p:nvSpPr>
          <p:cNvPr id="24" name="矩形 23"/>
          <p:cNvSpPr/>
          <p:nvPr/>
        </p:nvSpPr>
        <p:spPr>
          <a:xfrm>
            <a:off x="1239962" y="2922587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25" name="矩形 24"/>
          <p:cNvSpPr/>
          <p:nvPr/>
        </p:nvSpPr>
        <p:spPr>
          <a:xfrm>
            <a:off x="5433674" y="457423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26" name="矩形 25"/>
          <p:cNvSpPr/>
          <p:nvPr/>
        </p:nvSpPr>
        <p:spPr>
          <a:xfrm>
            <a:off x="8291195" y="3376553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27" name="矩形 26"/>
          <p:cNvSpPr/>
          <p:nvPr/>
        </p:nvSpPr>
        <p:spPr>
          <a:xfrm>
            <a:off x="3708638" y="2158940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你的标题文字</a:t>
            </a:r>
          </a:p>
        </p:txBody>
      </p:sp>
      <p:sp>
        <p:nvSpPr>
          <p:cNvPr id="16" name="矩形 15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1548543"/>
            <a:ext cx="12192000" cy="45464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576496" y="2177693"/>
            <a:ext cx="62869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3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03613" y="2867314"/>
            <a:ext cx="4812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80469" y="4050625"/>
            <a:ext cx="220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prstClr val="black"/>
                </a:solidFill>
                <a:cs typeface="+mn-ea"/>
                <a:sym typeface="+mn-lt"/>
              </a:rPr>
              <a:t>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80469" y="3452417"/>
            <a:ext cx="2207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dirty="0">
                <a:solidFill>
                  <a:prstClr val="black"/>
                </a:solidFill>
                <a:cs typeface="+mn-ea"/>
                <a:sym typeface="+mn-lt"/>
              </a:rPr>
              <a:t>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22535" y="4112180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cs typeface="+mn-ea"/>
                <a:sym typeface="+mn-lt"/>
              </a:rPr>
              <a:t>TWITTER/YOURURL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22535" y="3513972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cs typeface="+mn-ea"/>
                <a:sym typeface="+mn-lt"/>
              </a:rPr>
              <a:t>FACEBOOK/YOURURL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22535" y="2928869"/>
            <a:ext cx="27883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cs typeface="+mn-ea"/>
                <a:sym typeface="+mn-lt"/>
              </a:rPr>
              <a:t>EMAILADDRESS@GMAIL.COM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22535" y="2323887"/>
            <a:ext cx="22596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prstClr val="black"/>
                </a:solidFill>
                <a:cs typeface="+mn-ea"/>
                <a:sym typeface="+mn-lt"/>
              </a:rPr>
              <a:t>0123 – 456 – 789 - 56</a:t>
            </a:r>
          </a:p>
        </p:txBody>
      </p:sp>
      <p:sp>
        <p:nvSpPr>
          <p:cNvPr id="14" name="矩形 13"/>
          <p:cNvSpPr/>
          <p:nvPr/>
        </p:nvSpPr>
        <p:spPr>
          <a:xfrm>
            <a:off x="1761897" y="149473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联系我</a:t>
            </a:r>
          </a:p>
        </p:txBody>
      </p:sp>
      <p:sp>
        <p:nvSpPr>
          <p:cNvPr id="13" name="矩形 12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475480" y="2942099"/>
            <a:ext cx="3241040" cy="1252722"/>
            <a:chOff x="4475480" y="3258646"/>
            <a:chExt cx="3241040" cy="1252722"/>
          </a:xfrm>
        </p:grpSpPr>
        <p:sp>
          <p:nvSpPr>
            <p:cNvPr id="39" name="矩形 38"/>
            <p:cNvSpPr/>
            <p:nvPr/>
          </p:nvSpPr>
          <p:spPr>
            <a:xfrm>
              <a:off x="5388114" y="3937318"/>
              <a:ext cx="1415772" cy="461665"/>
            </a:xfrm>
            <a:prstGeom prst="rect">
              <a:avLst/>
            </a:prstGeom>
            <a:effectLst/>
          </p:spPr>
          <p:txBody>
            <a:bodyPr vert="horz"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prstClr val="white"/>
                  </a:solidFill>
                  <a:cs typeface="+mn-ea"/>
                  <a:sym typeface="+mn-lt"/>
                </a:rPr>
                <a:t>个人信息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5662229" y="3258646"/>
              <a:ext cx="867545" cy="792525"/>
            </a:xfrm>
            <a:prstGeom prst="rect">
              <a:avLst/>
            </a:prstGeom>
            <a:effectLst/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4550" dirty="0">
                  <a:solidFill>
                    <a:prstClr val="white"/>
                  </a:solidFill>
                  <a:cs typeface="+mn-ea"/>
                  <a:sym typeface="+mn-lt"/>
                </a:rPr>
                <a:t>01</a:t>
              </a:r>
              <a:endParaRPr lang="zh-CN" altLang="en-US" sz="455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1" name="圆角矩形 40"/>
            <p:cNvSpPr/>
            <p:nvPr/>
          </p:nvSpPr>
          <p:spPr>
            <a:xfrm>
              <a:off x="4475480" y="3263704"/>
              <a:ext cx="3241040" cy="1247664"/>
            </a:xfrm>
            <a:prstGeom prst="round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705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23929" y="5336079"/>
            <a:ext cx="17267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  <a:cs typeface="+mn-ea"/>
                <a:sym typeface="+mn-lt"/>
              </a:rPr>
              <a:t>第一</a:t>
            </a:r>
            <a:r>
              <a:rPr lang="en-US" altLang="zh-CN" sz="2000" b="1" dirty="0" smtClean="0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5170351" y="2754252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5170351" y="2096271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5170351" y="3412233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170351" y="4070215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170351" y="4728195"/>
            <a:ext cx="460586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770277" y="1564080"/>
            <a:ext cx="0" cy="36963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4"/>
          <p:cNvSpPr txBox="1"/>
          <p:nvPr/>
        </p:nvSpPr>
        <p:spPr>
          <a:xfrm>
            <a:off x="5851072" y="1633218"/>
            <a:ext cx="3240360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学      历：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大学本科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8" name="TextBox 15"/>
          <p:cNvSpPr txBox="1"/>
          <p:nvPr/>
        </p:nvSpPr>
        <p:spPr>
          <a:xfrm>
            <a:off x="5851072" y="2914613"/>
            <a:ext cx="4176464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专      业：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某某学院某某专业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9" name="TextBox 17"/>
          <p:cNvSpPr txBox="1"/>
          <p:nvPr/>
        </p:nvSpPr>
        <p:spPr>
          <a:xfrm>
            <a:off x="5851072" y="2273915"/>
            <a:ext cx="3240360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毕业院校：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华中师范大学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0" name="TextBox 18"/>
          <p:cNvSpPr txBox="1"/>
          <p:nvPr/>
        </p:nvSpPr>
        <p:spPr>
          <a:xfrm>
            <a:off x="5851072" y="3555310"/>
            <a:ext cx="4664411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通讯地址：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武汉市华中师范大学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5851072" y="4196007"/>
            <a:ext cx="3844352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电      话：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1234567890123</a:t>
            </a:r>
          </a:p>
        </p:txBody>
      </p:sp>
      <p:sp>
        <p:nvSpPr>
          <p:cNvPr id="62" name="TextBox 21"/>
          <p:cNvSpPr txBox="1"/>
          <p:nvPr/>
        </p:nvSpPr>
        <p:spPr>
          <a:xfrm>
            <a:off x="5851072" y="4892451"/>
            <a:ext cx="1632000" cy="41254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>
              <a:lnSpc>
                <a:spcPts val="27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自我评价：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3" name="文本框 8"/>
          <p:cNvSpPr txBox="1">
            <a:spLocks noChangeArrowheads="1"/>
          </p:cNvSpPr>
          <p:nvPr/>
        </p:nvSpPr>
        <p:spPr bwMode="auto">
          <a:xfrm>
            <a:off x="5851072" y="5320048"/>
            <a:ext cx="5121611" cy="941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我是一个爱学习、有计划、乐观向上、兴趣广泛的人，拥有较强的组织能力和适应能力、并具有较强的管理策划与组织管理协调能力。</a:t>
            </a:r>
          </a:p>
        </p:txBody>
      </p:sp>
      <p:sp>
        <p:nvSpPr>
          <p:cNvPr id="64" name="TextBox 23"/>
          <p:cNvSpPr txBox="1"/>
          <p:nvPr/>
        </p:nvSpPr>
        <p:spPr>
          <a:xfrm>
            <a:off x="763633" y="218142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个人基本信息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16852"/>
            <a:ext cx="2023929" cy="1835658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628" y="2051566"/>
            <a:ext cx="2503351" cy="2503351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543550" y="2133600"/>
            <a:ext cx="1152525" cy="1152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29990" y="2417475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cs typeface="+mn-ea"/>
                <a:sym typeface="+mn-lt"/>
              </a:rPr>
              <a:t>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23620" y="2133600"/>
            <a:ext cx="1152525" cy="11525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549206" y="2133600"/>
            <a:ext cx="1152525" cy="115252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74239" y="2409781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cs typeface="+mn-ea"/>
                <a:sym typeface="+mn-lt"/>
              </a:rPr>
              <a:t>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53440" y="2417475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cs typeface="+mn-ea"/>
                <a:sym typeface="+mn-lt"/>
              </a:rPr>
              <a:t>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1523" y="3469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普通职工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11913" y="3901500"/>
            <a:ext cx="220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14913" y="3901500"/>
            <a:ext cx="220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73676" y="3901500"/>
            <a:ext cx="220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 vivendo, regione volutpat at eum.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3937331" y="2710543"/>
            <a:ext cx="1320469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892802" y="2710543"/>
            <a:ext cx="1320469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10578" y="228467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个人工作经历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7"/>
          <p:cNvSpPr txBox="1"/>
          <p:nvPr/>
        </p:nvSpPr>
        <p:spPr>
          <a:xfrm>
            <a:off x="5411926" y="346960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部门经历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TextBox 17"/>
          <p:cNvSpPr txBox="1"/>
          <p:nvPr/>
        </p:nvSpPr>
        <p:spPr>
          <a:xfrm>
            <a:off x="8417582" y="3469601"/>
            <a:ext cx="141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副总经历</a:t>
            </a:r>
            <a:endParaRPr lang="en-US" sz="2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9"/>
          <p:cNvGrpSpPr/>
          <p:nvPr/>
        </p:nvGrpSpPr>
        <p:grpSpPr>
          <a:xfrm>
            <a:off x="692823" y="2141700"/>
            <a:ext cx="3410596" cy="3348205"/>
            <a:chOff x="4559300" y="1220788"/>
            <a:chExt cx="3384551" cy="3322637"/>
          </a:xfrm>
          <a:solidFill>
            <a:schemeClr val="bg1"/>
          </a:solidFill>
        </p:grpSpPr>
        <p:sp>
          <p:nvSpPr>
            <p:cNvPr id="16" name="Freeform 74"/>
            <p:cNvSpPr>
              <a:spLocks noEditPoints="1"/>
            </p:cNvSpPr>
            <p:nvPr/>
          </p:nvSpPr>
          <p:spPr bwMode="auto">
            <a:xfrm>
              <a:off x="4781550" y="1436688"/>
              <a:ext cx="1744663" cy="3106737"/>
            </a:xfrm>
            <a:custGeom>
              <a:avLst/>
              <a:gdLst/>
              <a:ahLst/>
              <a:cxnLst>
                <a:cxn ang="0">
                  <a:pos x="465" y="929"/>
                </a:cxn>
                <a:cxn ang="0">
                  <a:pos x="552" y="966"/>
                </a:cxn>
                <a:cxn ang="0">
                  <a:pos x="319" y="0"/>
                </a:cxn>
                <a:cxn ang="0">
                  <a:pos x="279" y="17"/>
                </a:cxn>
                <a:cxn ang="0">
                  <a:pos x="218" y="47"/>
                </a:cxn>
                <a:cxn ang="0">
                  <a:pos x="209" y="53"/>
                </a:cxn>
                <a:cxn ang="0">
                  <a:pos x="147" y="106"/>
                </a:cxn>
                <a:cxn ang="0">
                  <a:pos x="102" y="148"/>
                </a:cxn>
                <a:cxn ang="0">
                  <a:pos x="90" y="164"/>
                </a:cxn>
                <a:cxn ang="0">
                  <a:pos x="51" y="237"/>
                </a:cxn>
                <a:cxn ang="0">
                  <a:pos x="24" y="296"/>
                </a:cxn>
                <a:cxn ang="0">
                  <a:pos x="19" y="313"/>
                </a:cxn>
                <a:cxn ang="0">
                  <a:pos x="7" y="396"/>
                </a:cxn>
                <a:cxn ang="0">
                  <a:pos x="0" y="453"/>
                </a:cxn>
                <a:cxn ang="0">
                  <a:pos x="2" y="477"/>
                </a:cxn>
                <a:cxn ang="0">
                  <a:pos x="21" y="557"/>
                </a:cxn>
                <a:cxn ang="0">
                  <a:pos x="16" y="557"/>
                </a:cxn>
                <a:cxn ang="0">
                  <a:pos x="48" y="632"/>
                </a:cxn>
                <a:cxn ang="0">
                  <a:pos x="69" y="683"/>
                </a:cxn>
                <a:cxn ang="0">
                  <a:pos x="83" y="704"/>
                </a:cxn>
                <a:cxn ang="0">
                  <a:pos x="141" y="764"/>
                </a:cxn>
                <a:cxn ang="0">
                  <a:pos x="179" y="805"/>
                </a:cxn>
                <a:cxn ang="0">
                  <a:pos x="199" y="820"/>
                </a:cxn>
                <a:cxn ang="0">
                  <a:pos x="274" y="856"/>
                </a:cxn>
                <a:cxn ang="0">
                  <a:pos x="319" y="881"/>
                </a:cxn>
                <a:cxn ang="0">
                  <a:pos x="351" y="883"/>
                </a:cxn>
                <a:cxn ang="0">
                  <a:pos x="445" y="918"/>
                </a:cxn>
                <a:cxn ang="0">
                  <a:pos x="429" y="894"/>
                </a:cxn>
                <a:cxn ang="0">
                  <a:pos x="362" y="886"/>
                </a:cxn>
                <a:cxn ang="0">
                  <a:pos x="287" y="853"/>
                </a:cxn>
                <a:cxn ang="0">
                  <a:pos x="265" y="843"/>
                </a:cxn>
                <a:cxn ang="0">
                  <a:pos x="213" y="822"/>
                </a:cxn>
                <a:cxn ang="0">
                  <a:pos x="154" y="765"/>
                </a:cxn>
                <a:cxn ang="0">
                  <a:pos x="136" y="747"/>
                </a:cxn>
                <a:cxn ang="0">
                  <a:pos x="95" y="710"/>
                </a:cxn>
                <a:cxn ang="0">
                  <a:pos x="58" y="638"/>
                </a:cxn>
                <a:cxn ang="0">
                  <a:pos x="50" y="621"/>
                </a:cxn>
                <a:cxn ang="0">
                  <a:pos x="24" y="567"/>
                </a:cxn>
                <a:cxn ang="0">
                  <a:pos x="13" y="487"/>
                </a:cxn>
                <a:cxn ang="0">
                  <a:pos x="11" y="471"/>
                </a:cxn>
                <a:cxn ang="0">
                  <a:pos x="8" y="406"/>
                </a:cxn>
                <a:cxn ang="0">
                  <a:pos x="13" y="390"/>
                </a:cxn>
                <a:cxn ang="0">
                  <a:pos x="20" y="324"/>
                </a:cxn>
                <a:cxn ang="0">
                  <a:pos x="51" y="247"/>
                </a:cxn>
                <a:cxn ang="0">
                  <a:pos x="56" y="236"/>
                </a:cxn>
                <a:cxn ang="0">
                  <a:pos x="88" y="175"/>
                </a:cxn>
                <a:cxn ang="0">
                  <a:pos x="142" y="113"/>
                </a:cxn>
                <a:cxn ang="0">
                  <a:pos x="147" y="108"/>
                </a:cxn>
                <a:cxn ang="0">
                  <a:pos x="204" y="62"/>
                </a:cxn>
                <a:cxn ang="0">
                  <a:pos x="209" y="58"/>
                </a:cxn>
                <a:cxn ang="0">
                  <a:pos x="271" y="21"/>
                </a:cxn>
                <a:cxn ang="0">
                  <a:pos x="318" y="2"/>
                </a:cxn>
                <a:cxn ang="0">
                  <a:pos x="319" y="0"/>
                </a:cxn>
              </a:cxnLst>
              <a:rect l="0" t="0" r="r" b="b"/>
              <a:pathLst>
                <a:path w="552" h="981">
                  <a:moveTo>
                    <a:pt x="486" y="918"/>
                  </a:moveTo>
                  <a:cubicBezTo>
                    <a:pt x="479" y="922"/>
                    <a:pt x="472" y="925"/>
                    <a:pt x="465" y="929"/>
                  </a:cubicBezTo>
                  <a:cubicBezTo>
                    <a:pt x="514" y="954"/>
                    <a:pt x="536" y="981"/>
                    <a:pt x="536" y="981"/>
                  </a:cubicBezTo>
                  <a:cubicBezTo>
                    <a:pt x="552" y="966"/>
                    <a:pt x="552" y="966"/>
                    <a:pt x="552" y="966"/>
                  </a:cubicBezTo>
                  <a:cubicBezTo>
                    <a:pt x="552" y="966"/>
                    <a:pt x="533" y="943"/>
                    <a:pt x="486" y="918"/>
                  </a:cubicBezTo>
                  <a:moveTo>
                    <a:pt x="319" y="0"/>
                  </a:moveTo>
                  <a:cubicBezTo>
                    <a:pt x="310" y="3"/>
                    <a:pt x="299" y="7"/>
                    <a:pt x="287" y="12"/>
                  </a:cubicBezTo>
                  <a:cubicBezTo>
                    <a:pt x="282" y="15"/>
                    <a:pt x="279" y="17"/>
                    <a:pt x="279" y="17"/>
                  </a:cubicBezTo>
                  <a:cubicBezTo>
                    <a:pt x="279" y="17"/>
                    <a:pt x="279" y="16"/>
                    <a:pt x="279" y="15"/>
                  </a:cubicBezTo>
                  <a:cubicBezTo>
                    <a:pt x="261" y="23"/>
                    <a:pt x="240" y="33"/>
                    <a:pt x="218" y="47"/>
                  </a:cubicBezTo>
                  <a:cubicBezTo>
                    <a:pt x="213" y="52"/>
                    <a:pt x="210" y="55"/>
                    <a:pt x="210" y="55"/>
                  </a:cubicBezTo>
                  <a:cubicBezTo>
                    <a:pt x="210" y="55"/>
                    <a:pt x="209" y="55"/>
                    <a:pt x="209" y="53"/>
                  </a:cubicBezTo>
                  <a:cubicBezTo>
                    <a:pt x="192" y="64"/>
                    <a:pt x="174" y="78"/>
                    <a:pt x="155" y="94"/>
                  </a:cubicBezTo>
                  <a:cubicBezTo>
                    <a:pt x="151" y="101"/>
                    <a:pt x="147" y="106"/>
                    <a:pt x="147" y="106"/>
                  </a:cubicBezTo>
                  <a:cubicBezTo>
                    <a:pt x="147" y="106"/>
                    <a:pt x="146" y="105"/>
                    <a:pt x="145" y="103"/>
                  </a:cubicBezTo>
                  <a:cubicBezTo>
                    <a:pt x="130" y="116"/>
                    <a:pt x="116" y="131"/>
                    <a:pt x="102" y="148"/>
                  </a:cubicBezTo>
                  <a:cubicBezTo>
                    <a:pt x="98" y="159"/>
                    <a:pt x="93" y="167"/>
                    <a:pt x="93" y="167"/>
                  </a:cubicBezTo>
                  <a:cubicBezTo>
                    <a:pt x="93" y="167"/>
                    <a:pt x="92" y="166"/>
                    <a:pt x="90" y="164"/>
                  </a:cubicBezTo>
                  <a:cubicBezTo>
                    <a:pt x="78" y="181"/>
                    <a:pt x="66" y="199"/>
                    <a:pt x="56" y="219"/>
                  </a:cubicBezTo>
                  <a:cubicBezTo>
                    <a:pt x="54" y="230"/>
                    <a:pt x="51" y="237"/>
                    <a:pt x="51" y="237"/>
                  </a:cubicBezTo>
                  <a:cubicBezTo>
                    <a:pt x="51" y="237"/>
                    <a:pt x="50" y="237"/>
                    <a:pt x="48" y="235"/>
                  </a:cubicBezTo>
                  <a:cubicBezTo>
                    <a:pt x="39" y="255"/>
                    <a:pt x="31" y="275"/>
                    <a:pt x="24" y="296"/>
                  </a:cubicBezTo>
                  <a:cubicBezTo>
                    <a:pt x="23" y="306"/>
                    <a:pt x="22" y="315"/>
                    <a:pt x="22" y="315"/>
                  </a:cubicBezTo>
                  <a:cubicBezTo>
                    <a:pt x="22" y="315"/>
                    <a:pt x="21" y="314"/>
                    <a:pt x="19" y="313"/>
                  </a:cubicBezTo>
                  <a:cubicBezTo>
                    <a:pt x="13" y="333"/>
                    <a:pt x="8" y="353"/>
                    <a:pt x="5" y="374"/>
                  </a:cubicBezTo>
                  <a:cubicBezTo>
                    <a:pt x="7" y="386"/>
                    <a:pt x="7" y="396"/>
                    <a:pt x="7" y="396"/>
                  </a:cubicBezTo>
                  <a:cubicBezTo>
                    <a:pt x="7" y="396"/>
                    <a:pt x="6" y="395"/>
                    <a:pt x="3" y="394"/>
                  </a:cubicBezTo>
                  <a:cubicBezTo>
                    <a:pt x="1" y="414"/>
                    <a:pt x="0" y="433"/>
                    <a:pt x="0" y="453"/>
                  </a:cubicBezTo>
                  <a:cubicBezTo>
                    <a:pt x="5" y="466"/>
                    <a:pt x="7" y="478"/>
                    <a:pt x="7" y="478"/>
                  </a:cubicBezTo>
                  <a:cubicBezTo>
                    <a:pt x="7" y="478"/>
                    <a:pt x="5" y="478"/>
                    <a:pt x="2" y="477"/>
                  </a:cubicBezTo>
                  <a:cubicBezTo>
                    <a:pt x="3" y="496"/>
                    <a:pt x="6" y="515"/>
                    <a:pt x="10" y="534"/>
                  </a:cubicBezTo>
                  <a:cubicBezTo>
                    <a:pt x="17" y="546"/>
                    <a:pt x="21" y="557"/>
                    <a:pt x="21" y="557"/>
                  </a:cubicBezTo>
                  <a:cubicBezTo>
                    <a:pt x="21" y="557"/>
                    <a:pt x="19" y="557"/>
                    <a:pt x="16" y="557"/>
                  </a:cubicBezTo>
                  <a:cubicBezTo>
                    <a:pt x="16" y="557"/>
                    <a:pt x="16" y="557"/>
                    <a:pt x="16" y="557"/>
                  </a:cubicBezTo>
                  <a:cubicBezTo>
                    <a:pt x="20" y="575"/>
                    <a:pt x="26" y="593"/>
                    <a:pt x="32" y="610"/>
                  </a:cubicBezTo>
                  <a:cubicBezTo>
                    <a:pt x="42" y="621"/>
                    <a:pt x="48" y="632"/>
                    <a:pt x="48" y="632"/>
                  </a:cubicBezTo>
                  <a:cubicBezTo>
                    <a:pt x="48" y="632"/>
                    <a:pt x="46" y="633"/>
                    <a:pt x="42" y="633"/>
                  </a:cubicBezTo>
                  <a:cubicBezTo>
                    <a:pt x="50" y="650"/>
                    <a:pt x="59" y="667"/>
                    <a:pt x="69" y="683"/>
                  </a:cubicBezTo>
                  <a:cubicBezTo>
                    <a:pt x="80" y="692"/>
                    <a:pt x="89" y="702"/>
                    <a:pt x="89" y="702"/>
                  </a:cubicBezTo>
                  <a:cubicBezTo>
                    <a:pt x="89" y="702"/>
                    <a:pt x="87" y="703"/>
                    <a:pt x="83" y="704"/>
                  </a:cubicBezTo>
                  <a:cubicBezTo>
                    <a:pt x="94" y="720"/>
                    <a:pt x="107" y="735"/>
                    <a:pt x="119" y="749"/>
                  </a:cubicBezTo>
                  <a:cubicBezTo>
                    <a:pt x="132" y="756"/>
                    <a:pt x="141" y="764"/>
                    <a:pt x="141" y="764"/>
                  </a:cubicBezTo>
                  <a:cubicBezTo>
                    <a:pt x="141" y="764"/>
                    <a:pt x="139" y="765"/>
                    <a:pt x="136" y="767"/>
                  </a:cubicBezTo>
                  <a:cubicBezTo>
                    <a:pt x="150" y="780"/>
                    <a:pt x="164" y="793"/>
                    <a:pt x="179" y="805"/>
                  </a:cubicBezTo>
                  <a:cubicBezTo>
                    <a:pt x="193" y="810"/>
                    <a:pt x="204" y="816"/>
                    <a:pt x="204" y="816"/>
                  </a:cubicBezTo>
                  <a:cubicBezTo>
                    <a:pt x="204" y="816"/>
                    <a:pt x="202" y="817"/>
                    <a:pt x="199" y="820"/>
                  </a:cubicBezTo>
                  <a:cubicBezTo>
                    <a:pt x="214" y="831"/>
                    <a:pt x="229" y="840"/>
                    <a:pt x="244" y="849"/>
                  </a:cubicBezTo>
                  <a:cubicBezTo>
                    <a:pt x="260" y="851"/>
                    <a:pt x="274" y="856"/>
                    <a:pt x="274" y="856"/>
                  </a:cubicBezTo>
                  <a:cubicBezTo>
                    <a:pt x="274" y="856"/>
                    <a:pt x="273" y="858"/>
                    <a:pt x="270" y="862"/>
                  </a:cubicBezTo>
                  <a:cubicBezTo>
                    <a:pt x="286" y="870"/>
                    <a:pt x="303" y="876"/>
                    <a:pt x="319" y="881"/>
                  </a:cubicBezTo>
                  <a:cubicBezTo>
                    <a:pt x="320" y="881"/>
                    <a:pt x="320" y="881"/>
                    <a:pt x="321" y="881"/>
                  </a:cubicBezTo>
                  <a:cubicBezTo>
                    <a:pt x="337" y="881"/>
                    <a:pt x="351" y="883"/>
                    <a:pt x="351" y="883"/>
                  </a:cubicBezTo>
                  <a:cubicBezTo>
                    <a:pt x="351" y="883"/>
                    <a:pt x="350" y="885"/>
                    <a:pt x="348" y="889"/>
                  </a:cubicBezTo>
                  <a:cubicBezTo>
                    <a:pt x="387" y="896"/>
                    <a:pt x="419" y="907"/>
                    <a:pt x="445" y="918"/>
                  </a:cubicBezTo>
                  <a:cubicBezTo>
                    <a:pt x="451" y="915"/>
                    <a:pt x="458" y="912"/>
                    <a:pt x="465" y="908"/>
                  </a:cubicBezTo>
                  <a:cubicBezTo>
                    <a:pt x="454" y="903"/>
                    <a:pt x="442" y="898"/>
                    <a:pt x="429" y="894"/>
                  </a:cubicBezTo>
                  <a:cubicBezTo>
                    <a:pt x="409" y="887"/>
                    <a:pt x="388" y="880"/>
                    <a:pt x="364" y="876"/>
                  </a:cubicBezTo>
                  <a:cubicBezTo>
                    <a:pt x="363" y="882"/>
                    <a:pt x="362" y="886"/>
                    <a:pt x="362" y="886"/>
                  </a:cubicBezTo>
                  <a:cubicBezTo>
                    <a:pt x="362" y="886"/>
                    <a:pt x="350" y="880"/>
                    <a:pt x="338" y="871"/>
                  </a:cubicBezTo>
                  <a:cubicBezTo>
                    <a:pt x="321" y="866"/>
                    <a:pt x="304" y="861"/>
                    <a:pt x="287" y="853"/>
                  </a:cubicBezTo>
                  <a:cubicBezTo>
                    <a:pt x="286" y="858"/>
                    <a:pt x="285" y="861"/>
                    <a:pt x="285" y="861"/>
                  </a:cubicBezTo>
                  <a:cubicBezTo>
                    <a:pt x="285" y="861"/>
                    <a:pt x="275" y="853"/>
                    <a:pt x="265" y="843"/>
                  </a:cubicBezTo>
                  <a:cubicBezTo>
                    <a:pt x="249" y="835"/>
                    <a:pt x="232" y="825"/>
                    <a:pt x="217" y="815"/>
                  </a:cubicBezTo>
                  <a:cubicBezTo>
                    <a:pt x="214" y="819"/>
                    <a:pt x="213" y="822"/>
                    <a:pt x="213" y="822"/>
                  </a:cubicBezTo>
                  <a:cubicBezTo>
                    <a:pt x="213" y="822"/>
                    <a:pt x="204" y="812"/>
                    <a:pt x="195" y="800"/>
                  </a:cubicBezTo>
                  <a:cubicBezTo>
                    <a:pt x="181" y="789"/>
                    <a:pt x="167" y="777"/>
                    <a:pt x="154" y="765"/>
                  </a:cubicBezTo>
                  <a:cubicBezTo>
                    <a:pt x="151" y="769"/>
                    <a:pt x="149" y="771"/>
                    <a:pt x="149" y="771"/>
                  </a:cubicBezTo>
                  <a:cubicBezTo>
                    <a:pt x="149" y="771"/>
                    <a:pt x="142" y="761"/>
                    <a:pt x="136" y="747"/>
                  </a:cubicBezTo>
                  <a:cubicBezTo>
                    <a:pt x="123" y="734"/>
                    <a:pt x="111" y="720"/>
                    <a:pt x="100" y="705"/>
                  </a:cubicBezTo>
                  <a:cubicBezTo>
                    <a:pt x="97" y="709"/>
                    <a:pt x="95" y="710"/>
                    <a:pt x="95" y="710"/>
                  </a:cubicBezTo>
                  <a:cubicBezTo>
                    <a:pt x="95" y="710"/>
                    <a:pt x="91" y="700"/>
                    <a:pt x="87" y="687"/>
                  </a:cubicBezTo>
                  <a:cubicBezTo>
                    <a:pt x="77" y="672"/>
                    <a:pt x="67" y="655"/>
                    <a:pt x="58" y="638"/>
                  </a:cubicBezTo>
                  <a:cubicBezTo>
                    <a:pt x="55" y="640"/>
                    <a:pt x="53" y="641"/>
                    <a:pt x="53" y="641"/>
                  </a:cubicBezTo>
                  <a:cubicBezTo>
                    <a:pt x="53" y="641"/>
                    <a:pt x="51" y="632"/>
                    <a:pt x="50" y="621"/>
                  </a:cubicBezTo>
                  <a:cubicBezTo>
                    <a:pt x="42" y="603"/>
                    <a:pt x="35" y="584"/>
                    <a:pt x="29" y="564"/>
                  </a:cubicBezTo>
                  <a:cubicBezTo>
                    <a:pt x="26" y="566"/>
                    <a:pt x="24" y="567"/>
                    <a:pt x="24" y="567"/>
                  </a:cubicBezTo>
                  <a:cubicBezTo>
                    <a:pt x="24" y="567"/>
                    <a:pt x="23" y="557"/>
                    <a:pt x="24" y="546"/>
                  </a:cubicBezTo>
                  <a:cubicBezTo>
                    <a:pt x="19" y="526"/>
                    <a:pt x="15" y="506"/>
                    <a:pt x="13" y="487"/>
                  </a:cubicBezTo>
                  <a:cubicBezTo>
                    <a:pt x="10" y="487"/>
                    <a:pt x="8" y="488"/>
                    <a:pt x="8" y="488"/>
                  </a:cubicBezTo>
                  <a:cubicBezTo>
                    <a:pt x="8" y="488"/>
                    <a:pt x="9" y="481"/>
                    <a:pt x="11" y="471"/>
                  </a:cubicBezTo>
                  <a:cubicBezTo>
                    <a:pt x="10" y="449"/>
                    <a:pt x="10" y="427"/>
                    <a:pt x="11" y="406"/>
                  </a:cubicBezTo>
                  <a:cubicBezTo>
                    <a:pt x="10" y="406"/>
                    <a:pt x="8" y="406"/>
                    <a:pt x="8" y="406"/>
                  </a:cubicBezTo>
                  <a:cubicBezTo>
                    <a:pt x="7" y="406"/>
                    <a:pt x="7" y="406"/>
                    <a:pt x="7" y="406"/>
                  </a:cubicBezTo>
                  <a:cubicBezTo>
                    <a:pt x="7" y="406"/>
                    <a:pt x="9" y="399"/>
                    <a:pt x="13" y="390"/>
                  </a:cubicBezTo>
                  <a:cubicBezTo>
                    <a:pt x="15" y="368"/>
                    <a:pt x="19" y="346"/>
                    <a:pt x="24" y="325"/>
                  </a:cubicBezTo>
                  <a:cubicBezTo>
                    <a:pt x="21" y="324"/>
                    <a:pt x="20" y="324"/>
                    <a:pt x="20" y="324"/>
                  </a:cubicBezTo>
                  <a:cubicBezTo>
                    <a:pt x="20" y="324"/>
                    <a:pt x="23" y="317"/>
                    <a:pt x="29" y="309"/>
                  </a:cubicBezTo>
                  <a:cubicBezTo>
                    <a:pt x="35" y="288"/>
                    <a:pt x="42" y="267"/>
                    <a:pt x="51" y="247"/>
                  </a:cubicBezTo>
                  <a:cubicBezTo>
                    <a:pt x="49" y="247"/>
                    <a:pt x="47" y="246"/>
                    <a:pt x="47" y="246"/>
                  </a:cubicBezTo>
                  <a:cubicBezTo>
                    <a:pt x="47" y="246"/>
                    <a:pt x="51" y="241"/>
                    <a:pt x="56" y="236"/>
                  </a:cubicBezTo>
                  <a:cubicBezTo>
                    <a:pt x="66" y="214"/>
                    <a:pt x="78" y="194"/>
                    <a:pt x="90" y="176"/>
                  </a:cubicBezTo>
                  <a:cubicBezTo>
                    <a:pt x="89" y="175"/>
                    <a:pt x="88" y="175"/>
                    <a:pt x="88" y="175"/>
                  </a:cubicBezTo>
                  <a:cubicBezTo>
                    <a:pt x="88" y="175"/>
                    <a:pt x="91" y="173"/>
                    <a:pt x="94" y="169"/>
                  </a:cubicBezTo>
                  <a:cubicBezTo>
                    <a:pt x="109" y="148"/>
                    <a:pt x="125" y="130"/>
                    <a:pt x="142" y="113"/>
                  </a:cubicBezTo>
                  <a:cubicBezTo>
                    <a:pt x="141" y="113"/>
                    <a:pt x="140" y="112"/>
                    <a:pt x="140" y="112"/>
                  </a:cubicBezTo>
                  <a:cubicBezTo>
                    <a:pt x="140" y="112"/>
                    <a:pt x="143" y="111"/>
                    <a:pt x="147" y="108"/>
                  </a:cubicBezTo>
                  <a:cubicBezTo>
                    <a:pt x="148" y="107"/>
                    <a:pt x="150" y="106"/>
                    <a:pt x="151" y="105"/>
                  </a:cubicBezTo>
                  <a:cubicBezTo>
                    <a:pt x="169" y="88"/>
                    <a:pt x="187" y="74"/>
                    <a:pt x="204" y="62"/>
                  </a:cubicBezTo>
                  <a:cubicBezTo>
                    <a:pt x="203" y="61"/>
                    <a:pt x="202" y="61"/>
                    <a:pt x="202" y="61"/>
                  </a:cubicBezTo>
                  <a:cubicBezTo>
                    <a:pt x="202" y="61"/>
                    <a:pt x="205" y="59"/>
                    <a:pt x="209" y="58"/>
                  </a:cubicBezTo>
                  <a:cubicBezTo>
                    <a:pt x="232" y="42"/>
                    <a:pt x="253" y="31"/>
                    <a:pt x="272" y="22"/>
                  </a:cubicBezTo>
                  <a:cubicBezTo>
                    <a:pt x="271" y="21"/>
                    <a:pt x="271" y="21"/>
                    <a:pt x="271" y="21"/>
                  </a:cubicBezTo>
                  <a:cubicBezTo>
                    <a:pt x="271" y="21"/>
                    <a:pt x="272" y="21"/>
                    <a:pt x="274" y="20"/>
                  </a:cubicBezTo>
                  <a:cubicBezTo>
                    <a:pt x="292" y="12"/>
                    <a:pt x="307" y="6"/>
                    <a:pt x="318" y="2"/>
                  </a:cubicBezTo>
                  <a:cubicBezTo>
                    <a:pt x="318" y="2"/>
                    <a:pt x="318" y="2"/>
                    <a:pt x="318" y="2"/>
                  </a:cubicBezTo>
                  <a:cubicBezTo>
                    <a:pt x="318" y="2"/>
                    <a:pt x="318" y="1"/>
                    <a:pt x="3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75"/>
            <p:cNvSpPr/>
            <p:nvPr/>
          </p:nvSpPr>
          <p:spPr bwMode="auto">
            <a:xfrm>
              <a:off x="5976938" y="1436688"/>
              <a:ext cx="1749425" cy="3106737"/>
            </a:xfrm>
            <a:custGeom>
              <a:avLst/>
              <a:gdLst/>
              <a:ahLst/>
              <a:cxnLst>
                <a:cxn ang="0">
                  <a:pos x="235" y="2"/>
                </a:cxn>
                <a:cxn ang="0">
                  <a:pos x="278" y="20"/>
                </a:cxn>
                <a:cxn ang="0">
                  <a:pos x="281" y="22"/>
                </a:cxn>
                <a:cxn ang="0">
                  <a:pos x="350" y="61"/>
                </a:cxn>
                <a:cxn ang="0">
                  <a:pos x="401" y="105"/>
                </a:cxn>
                <a:cxn ang="0">
                  <a:pos x="412" y="112"/>
                </a:cxn>
                <a:cxn ang="0">
                  <a:pos x="458" y="170"/>
                </a:cxn>
                <a:cxn ang="0">
                  <a:pos x="462" y="176"/>
                </a:cxn>
                <a:cxn ang="0">
                  <a:pos x="505" y="246"/>
                </a:cxn>
                <a:cxn ang="0">
                  <a:pos x="524" y="309"/>
                </a:cxn>
                <a:cxn ang="0">
                  <a:pos x="528" y="325"/>
                </a:cxn>
                <a:cxn ang="0">
                  <a:pos x="546" y="406"/>
                </a:cxn>
                <a:cxn ang="0">
                  <a:pos x="541" y="406"/>
                </a:cxn>
                <a:cxn ang="0">
                  <a:pos x="544" y="488"/>
                </a:cxn>
                <a:cxn ang="0">
                  <a:pos x="528" y="546"/>
                </a:cxn>
                <a:cxn ang="0">
                  <a:pos x="523" y="564"/>
                </a:cxn>
                <a:cxn ang="0">
                  <a:pos x="499" y="641"/>
                </a:cxn>
                <a:cxn ang="0">
                  <a:pos x="465" y="687"/>
                </a:cxn>
                <a:cxn ang="0">
                  <a:pos x="452" y="705"/>
                </a:cxn>
                <a:cxn ang="0">
                  <a:pos x="404" y="771"/>
                </a:cxn>
                <a:cxn ang="0">
                  <a:pos x="357" y="800"/>
                </a:cxn>
                <a:cxn ang="0">
                  <a:pos x="336" y="815"/>
                </a:cxn>
                <a:cxn ang="0">
                  <a:pos x="268" y="861"/>
                </a:cxn>
                <a:cxn ang="0">
                  <a:pos x="215" y="871"/>
                </a:cxn>
                <a:cxn ang="0">
                  <a:pos x="189" y="876"/>
                </a:cxn>
                <a:cxn ang="0">
                  <a:pos x="87" y="908"/>
                </a:cxn>
                <a:cxn ang="0">
                  <a:pos x="0" y="966"/>
                </a:cxn>
                <a:cxn ang="0">
                  <a:pos x="87" y="929"/>
                </a:cxn>
                <a:cxn ang="0">
                  <a:pos x="204" y="889"/>
                </a:cxn>
                <a:cxn ang="0">
                  <a:pos x="231" y="881"/>
                </a:cxn>
                <a:cxn ang="0">
                  <a:pos x="283" y="862"/>
                </a:cxn>
                <a:cxn ang="0">
                  <a:pos x="308" y="849"/>
                </a:cxn>
                <a:cxn ang="0">
                  <a:pos x="349" y="816"/>
                </a:cxn>
                <a:cxn ang="0">
                  <a:pos x="416" y="767"/>
                </a:cxn>
                <a:cxn ang="0">
                  <a:pos x="433" y="749"/>
                </a:cxn>
                <a:cxn ang="0">
                  <a:pos x="464" y="702"/>
                </a:cxn>
                <a:cxn ang="0">
                  <a:pos x="510" y="633"/>
                </a:cxn>
                <a:cxn ang="0">
                  <a:pos x="520" y="609"/>
                </a:cxn>
                <a:cxn ang="0">
                  <a:pos x="537" y="557"/>
                </a:cxn>
                <a:cxn ang="0">
                  <a:pos x="543" y="534"/>
                </a:cxn>
                <a:cxn ang="0">
                  <a:pos x="545" y="478"/>
                </a:cxn>
                <a:cxn ang="0">
                  <a:pos x="550" y="394"/>
                </a:cxn>
                <a:cxn ang="0">
                  <a:pos x="547" y="374"/>
                </a:cxn>
                <a:cxn ang="0">
                  <a:pos x="530" y="315"/>
                </a:cxn>
                <a:cxn ang="0">
                  <a:pos x="504" y="235"/>
                </a:cxn>
                <a:cxn ang="0">
                  <a:pos x="497" y="219"/>
                </a:cxn>
                <a:cxn ang="0">
                  <a:pos x="459" y="167"/>
                </a:cxn>
                <a:cxn ang="0">
                  <a:pos x="408" y="103"/>
                </a:cxn>
                <a:cxn ang="0">
                  <a:pos x="397" y="94"/>
                </a:cxn>
                <a:cxn ang="0">
                  <a:pos x="343" y="55"/>
                </a:cxn>
                <a:cxn ang="0">
                  <a:pos x="274" y="15"/>
                </a:cxn>
                <a:cxn ang="0">
                  <a:pos x="266" y="12"/>
                </a:cxn>
              </a:cxnLst>
              <a:rect l="0" t="0" r="r" b="b"/>
              <a:pathLst>
                <a:path w="553" h="981">
                  <a:moveTo>
                    <a:pt x="234" y="0"/>
                  </a:moveTo>
                  <a:cubicBezTo>
                    <a:pt x="234" y="1"/>
                    <a:pt x="235" y="2"/>
                    <a:pt x="235" y="2"/>
                  </a:cubicBezTo>
                  <a:cubicBezTo>
                    <a:pt x="235" y="2"/>
                    <a:pt x="235" y="2"/>
                    <a:pt x="234" y="2"/>
                  </a:cubicBezTo>
                  <a:cubicBezTo>
                    <a:pt x="245" y="6"/>
                    <a:pt x="260" y="12"/>
                    <a:pt x="278" y="20"/>
                  </a:cubicBezTo>
                  <a:cubicBezTo>
                    <a:pt x="280" y="21"/>
                    <a:pt x="281" y="21"/>
                    <a:pt x="281" y="21"/>
                  </a:cubicBezTo>
                  <a:cubicBezTo>
                    <a:pt x="281" y="21"/>
                    <a:pt x="281" y="21"/>
                    <a:pt x="281" y="22"/>
                  </a:cubicBezTo>
                  <a:cubicBezTo>
                    <a:pt x="299" y="31"/>
                    <a:pt x="321" y="42"/>
                    <a:pt x="343" y="58"/>
                  </a:cubicBezTo>
                  <a:cubicBezTo>
                    <a:pt x="348" y="59"/>
                    <a:pt x="350" y="61"/>
                    <a:pt x="350" y="61"/>
                  </a:cubicBezTo>
                  <a:cubicBezTo>
                    <a:pt x="350" y="61"/>
                    <a:pt x="350" y="61"/>
                    <a:pt x="349" y="62"/>
                  </a:cubicBezTo>
                  <a:cubicBezTo>
                    <a:pt x="366" y="74"/>
                    <a:pt x="384" y="88"/>
                    <a:pt x="401" y="105"/>
                  </a:cubicBezTo>
                  <a:cubicBezTo>
                    <a:pt x="403" y="106"/>
                    <a:pt x="404" y="107"/>
                    <a:pt x="406" y="109"/>
                  </a:cubicBezTo>
                  <a:cubicBezTo>
                    <a:pt x="410" y="111"/>
                    <a:pt x="412" y="112"/>
                    <a:pt x="412" y="112"/>
                  </a:cubicBezTo>
                  <a:cubicBezTo>
                    <a:pt x="412" y="112"/>
                    <a:pt x="412" y="113"/>
                    <a:pt x="411" y="113"/>
                  </a:cubicBezTo>
                  <a:cubicBezTo>
                    <a:pt x="428" y="130"/>
                    <a:pt x="444" y="148"/>
                    <a:pt x="458" y="170"/>
                  </a:cubicBezTo>
                  <a:cubicBezTo>
                    <a:pt x="462" y="173"/>
                    <a:pt x="464" y="175"/>
                    <a:pt x="464" y="175"/>
                  </a:cubicBezTo>
                  <a:cubicBezTo>
                    <a:pt x="464" y="175"/>
                    <a:pt x="464" y="175"/>
                    <a:pt x="462" y="176"/>
                  </a:cubicBezTo>
                  <a:cubicBezTo>
                    <a:pt x="475" y="194"/>
                    <a:pt x="486" y="214"/>
                    <a:pt x="496" y="236"/>
                  </a:cubicBezTo>
                  <a:cubicBezTo>
                    <a:pt x="502" y="241"/>
                    <a:pt x="505" y="246"/>
                    <a:pt x="505" y="246"/>
                  </a:cubicBezTo>
                  <a:cubicBezTo>
                    <a:pt x="505" y="246"/>
                    <a:pt x="504" y="247"/>
                    <a:pt x="502" y="247"/>
                  </a:cubicBezTo>
                  <a:cubicBezTo>
                    <a:pt x="510" y="267"/>
                    <a:pt x="518" y="288"/>
                    <a:pt x="524" y="309"/>
                  </a:cubicBezTo>
                  <a:cubicBezTo>
                    <a:pt x="529" y="317"/>
                    <a:pt x="533" y="324"/>
                    <a:pt x="533" y="324"/>
                  </a:cubicBezTo>
                  <a:cubicBezTo>
                    <a:pt x="533" y="324"/>
                    <a:pt x="531" y="324"/>
                    <a:pt x="528" y="325"/>
                  </a:cubicBezTo>
                  <a:cubicBezTo>
                    <a:pt x="533" y="346"/>
                    <a:pt x="537" y="368"/>
                    <a:pt x="540" y="390"/>
                  </a:cubicBezTo>
                  <a:cubicBezTo>
                    <a:pt x="544" y="399"/>
                    <a:pt x="546" y="406"/>
                    <a:pt x="546" y="406"/>
                  </a:cubicBezTo>
                  <a:cubicBezTo>
                    <a:pt x="546" y="406"/>
                    <a:pt x="545" y="406"/>
                    <a:pt x="545" y="406"/>
                  </a:cubicBezTo>
                  <a:cubicBezTo>
                    <a:pt x="544" y="406"/>
                    <a:pt x="543" y="406"/>
                    <a:pt x="541" y="406"/>
                  </a:cubicBezTo>
                  <a:cubicBezTo>
                    <a:pt x="543" y="427"/>
                    <a:pt x="543" y="449"/>
                    <a:pt x="541" y="471"/>
                  </a:cubicBezTo>
                  <a:cubicBezTo>
                    <a:pt x="543" y="481"/>
                    <a:pt x="544" y="488"/>
                    <a:pt x="544" y="488"/>
                  </a:cubicBezTo>
                  <a:cubicBezTo>
                    <a:pt x="544" y="488"/>
                    <a:pt x="542" y="487"/>
                    <a:pt x="540" y="487"/>
                  </a:cubicBezTo>
                  <a:cubicBezTo>
                    <a:pt x="537" y="507"/>
                    <a:pt x="534" y="526"/>
                    <a:pt x="528" y="546"/>
                  </a:cubicBezTo>
                  <a:cubicBezTo>
                    <a:pt x="529" y="557"/>
                    <a:pt x="529" y="567"/>
                    <a:pt x="529" y="567"/>
                  </a:cubicBezTo>
                  <a:cubicBezTo>
                    <a:pt x="529" y="567"/>
                    <a:pt x="527" y="566"/>
                    <a:pt x="523" y="564"/>
                  </a:cubicBezTo>
                  <a:cubicBezTo>
                    <a:pt x="518" y="584"/>
                    <a:pt x="511" y="603"/>
                    <a:pt x="503" y="621"/>
                  </a:cubicBezTo>
                  <a:cubicBezTo>
                    <a:pt x="501" y="632"/>
                    <a:pt x="499" y="641"/>
                    <a:pt x="499" y="641"/>
                  </a:cubicBezTo>
                  <a:cubicBezTo>
                    <a:pt x="499" y="641"/>
                    <a:pt x="498" y="640"/>
                    <a:pt x="495" y="638"/>
                  </a:cubicBezTo>
                  <a:cubicBezTo>
                    <a:pt x="486" y="655"/>
                    <a:pt x="476" y="672"/>
                    <a:pt x="465" y="687"/>
                  </a:cubicBezTo>
                  <a:cubicBezTo>
                    <a:pt x="462" y="700"/>
                    <a:pt x="458" y="710"/>
                    <a:pt x="458" y="710"/>
                  </a:cubicBezTo>
                  <a:cubicBezTo>
                    <a:pt x="458" y="710"/>
                    <a:pt x="456" y="709"/>
                    <a:pt x="452" y="705"/>
                  </a:cubicBezTo>
                  <a:cubicBezTo>
                    <a:pt x="441" y="720"/>
                    <a:pt x="429" y="734"/>
                    <a:pt x="416" y="747"/>
                  </a:cubicBezTo>
                  <a:cubicBezTo>
                    <a:pt x="410" y="761"/>
                    <a:pt x="404" y="771"/>
                    <a:pt x="404" y="771"/>
                  </a:cubicBezTo>
                  <a:cubicBezTo>
                    <a:pt x="404" y="771"/>
                    <a:pt x="402" y="769"/>
                    <a:pt x="399" y="765"/>
                  </a:cubicBezTo>
                  <a:cubicBezTo>
                    <a:pt x="385" y="777"/>
                    <a:pt x="371" y="789"/>
                    <a:pt x="357" y="800"/>
                  </a:cubicBezTo>
                  <a:cubicBezTo>
                    <a:pt x="349" y="812"/>
                    <a:pt x="340" y="822"/>
                    <a:pt x="340" y="822"/>
                  </a:cubicBezTo>
                  <a:cubicBezTo>
                    <a:pt x="340" y="822"/>
                    <a:pt x="338" y="820"/>
                    <a:pt x="336" y="815"/>
                  </a:cubicBezTo>
                  <a:cubicBezTo>
                    <a:pt x="320" y="825"/>
                    <a:pt x="304" y="835"/>
                    <a:pt x="288" y="843"/>
                  </a:cubicBezTo>
                  <a:cubicBezTo>
                    <a:pt x="277" y="853"/>
                    <a:pt x="268" y="861"/>
                    <a:pt x="268" y="861"/>
                  </a:cubicBezTo>
                  <a:cubicBezTo>
                    <a:pt x="268" y="861"/>
                    <a:pt x="267" y="858"/>
                    <a:pt x="265" y="853"/>
                  </a:cubicBezTo>
                  <a:cubicBezTo>
                    <a:pt x="248" y="861"/>
                    <a:pt x="231" y="866"/>
                    <a:pt x="215" y="871"/>
                  </a:cubicBezTo>
                  <a:cubicBezTo>
                    <a:pt x="202" y="880"/>
                    <a:pt x="190" y="886"/>
                    <a:pt x="190" y="886"/>
                  </a:cubicBezTo>
                  <a:cubicBezTo>
                    <a:pt x="190" y="886"/>
                    <a:pt x="189" y="882"/>
                    <a:pt x="189" y="876"/>
                  </a:cubicBezTo>
                  <a:cubicBezTo>
                    <a:pt x="165" y="880"/>
                    <a:pt x="143" y="887"/>
                    <a:pt x="124" y="894"/>
                  </a:cubicBezTo>
                  <a:cubicBezTo>
                    <a:pt x="110" y="898"/>
                    <a:pt x="98" y="903"/>
                    <a:pt x="87" y="908"/>
                  </a:cubicBezTo>
                  <a:cubicBezTo>
                    <a:pt x="80" y="912"/>
                    <a:pt x="73" y="915"/>
                    <a:pt x="67" y="918"/>
                  </a:cubicBezTo>
                  <a:cubicBezTo>
                    <a:pt x="19" y="943"/>
                    <a:pt x="0" y="966"/>
                    <a:pt x="0" y="966"/>
                  </a:cubicBezTo>
                  <a:cubicBezTo>
                    <a:pt x="17" y="981"/>
                    <a:pt x="17" y="981"/>
                    <a:pt x="17" y="981"/>
                  </a:cubicBezTo>
                  <a:cubicBezTo>
                    <a:pt x="17" y="981"/>
                    <a:pt x="39" y="954"/>
                    <a:pt x="87" y="929"/>
                  </a:cubicBezTo>
                  <a:cubicBezTo>
                    <a:pt x="94" y="925"/>
                    <a:pt x="101" y="922"/>
                    <a:pt x="108" y="918"/>
                  </a:cubicBezTo>
                  <a:cubicBezTo>
                    <a:pt x="134" y="907"/>
                    <a:pt x="166" y="896"/>
                    <a:pt x="204" y="889"/>
                  </a:cubicBezTo>
                  <a:cubicBezTo>
                    <a:pt x="202" y="885"/>
                    <a:pt x="201" y="883"/>
                    <a:pt x="201" y="883"/>
                  </a:cubicBezTo>
                  <a:cubicBezTo>
                    <a:pt x="201" y="883"/>
                    <a:pt x="215" y="881"/>
                    <a:pt x="231" y="881"/>
                  </a:cubicBezTo>
                  <a:cubicBezTo>
                    <a:pt x="232" y="881"/>
                    <a:pt x="233" y="881"/>
                    <a:pt x="234" y="881"/>
                  </a:cubicBezTo>
                  <a:cubicBezTo>
                    <a:pt x="250" y="876"/>
                    <a:pt x="266" y="870"/>
                    <a:pt x="283" y="862"/>
                  </a:cubicBezTo>
                  <a:cubicBezTo>
                    <a:pt x="280" y="858"/>
                    <a:pt x="278" y="856"/>
                    <a:pt x="278" y="856"/>
                  </a:cubicBezTo>
                  <a:cubicBezTo>
                    <a:pt x="278" y="856"/>
                    <a:pt x="292" y="851"/>
                    <a:pt x="308" y="849"/>
                  </a:cubicBezTo>
                  <a:cubicBezTo>
                    <a:pt x="324" y="840"/>
                    <a:pt x="339" y="831"/>
                    <a:pt x="353" y="820"/>
                  </a:cubicBezTo>
                  <a:cubicBezTo>
                    <a:pt x="350" y="817"/>
                    <a:pt x="349" y="816"/>
                    <a:pt x="349" y="816"/>
                  </a:cubicBezTo>
                  <a:cubicBezTo>
                    <a:pt x="349" y="816"/>
                    <a:pt x="360" y="810"/>
                    <a:pt x="374" y="805"/>
                  </a:cubicBezTo>
                  <a:cubicBezTo>
                    <a:pt x="388" y="793"/>
                    <a:pt x="403" y="780"/>
                    <a:pt x="416" y="767"/>
                  </a:cubicBezTo>
                  <a:cubicBezTo>
                    <a:pt x="413" y="765"/>
                    <a:pt x="411" y="764"/>
                    <a:pt x="411" y="764"/>
                  </a:cubicBezTo>
                  <a:cubicBezTo>
                    <a:pt x="411" y="764"/>
                    <a:pt x="421" y="756"/>
                    <a:pt x="433" y="749"/>
                  </a:cubicBezTo>
                  <a:cubicBezTo>
                    <a:pt x="446" y="735"/>
                    <a:pt x="458" y="720"/>
                    <a:pt x="469" y="704"/>
                  </a:cubicBezTo>
                  <a:cubicBezTo>
                    <a:pt x="466" y="703"/>
                    <a:pt x="464" y="702"/>
                    <a:pt x="464" y="702"/>
                  </a:cubicBezTo>
                  <a:cubicBezTo>
                    <a:pt x="464" y="702"/>
                    <a:pt x="472" y="692"/>
                    <a:pt x="483" y="683"/>
                  </a:cubicBezTo>
                  <a:cubicBezTo>
                    <a:pt x="493" y="667"/>
                    <a:pt x="502" y="650"/>
                    <a:pt x="510" y="633"/>
                  </a:cubicBezTo>
                  <a:cubicBezTo>
                    <a:pt x="506" y="633"/>
                    <a:pt x="504" y="632"/>
                    <a:pt x="504" y="632"/>
                  </a:cubicBezTo>
                  <a:cubicBezTo>
                    <a:pt x="504" y="632"/>
                    <a:pt x="511" y="621"/>
                    <a:pt x="520" y="609"/>
                  </a:cubicBezTo>
                  <a:cubicBezTo>
                    <a:pt x="527" y="592"/>
                    <a:pt x="533" y="575"/>
                    <a:pt x="537" y="557"/>
                  </a:cubicBezTo>
                  <a:cubicBezTo>
                    <a:pt x="537" y="557"/>
                    <a:pt x="537" y="557"/>
                    <a:pt x="537" y="557"/>
                  </a:cubicBezTo>
                  <a:cubicBezTo>
                    <a:pt x="533" y="557"/>
                    <a:pt x="531" y="557"/>
                    <a:pt x="531" y="557"/>
                  </a:cubicBezTo>
                  <a:cubicBezTo>
                    <a:pt x="531" y="557"/>
                    <a:pt x="536" y="546"/>
                    <a:pt x="543" y="534"/>
                  </a:cubicBezTo>
                  <a:cubicBezTo>
                    <a:pt x="547" y="515"/>
                    <a:pt x="549" y="496"/>
                    <a:pt x="551" y="477"/>
                  </a:cubicBezTo>
                  <a:cubicBezTo>
                    <a:pt x="547" y="478"/>
                    <a:pt x="545" y="478"/>
                    <a:pt x="545" y="478"/>
                  </a:cubicBezTo>
                  <a:cubicBezTo>
                    <a:pt x="545" y="478"/>
                    <a:pt x="548" y="466"/>
                    <a:pt x="552" y="453"/>
                  </a:cubicBezTo>
                  <a:cubicBezTo>
                    <a:pt x="553" y="433"/>
                    <a:pt x="552" y="414"/>
                    <a:pt x="550" y="394"/>
                  </a:cubicBezTo>
                  <a:cubicBezTo>
                    <a:pt x="547" y="395"/>
                    <a:pt x="545" y="396"/>
                    <a:pt x="545" y="396"/>
                  </a:cubicBezTo>
                  <a:cubicBezTo>
                    <a:pt x="545" y="396"/>
                    <a:pt x="545" y="386"/>
                    <a:pt x="547" y="374"/>
                  </a:cubicBezTo>
                  <a:cubicBezTo>
                    <a:pt x="544" y="353"/>
                    <a:pt x="540" y="333"/>
                    <a:pt x="534" y="313"/>
                  </a:cubicBezTo>
                  <a:cubicBezTo>
                    <a:pt x="532" y="314"/>
                    <a:pt x="530" y="315"/>
                    <a:pt x="530" y="315"/>
                  </a:cubicBezTo>
                  <a:cubicBezTo>
                    <a:pt x="530" y="315"/>
                    <a:pt x="529" y="306"/>
                    <a:pt x="529" y="296"/>
                  </a:cubicBezTo>
                  <a:cubicBezTo>
                    <a:pt x="522" y="275"/>
                    <a:pt x="514" y="254"/>
                    <a:pt x="504" y="235"/>
                  </a:cubicBezTo>
                  <a:cubicBezTo>
                    <a:pt x="503" y="237"/>
                    <a:pt x="501" y="237"/>
                    <a:pt x="501" y="237"/>
                  </a:cubicBezTo>
                  <a:cubicBezTo>
                    <a:pt x="501" y="237"/>
                    <a:pt x="499" y="230"/>
                    <a:pt x="497" y="219"/>
                  </a:cubicBezTo>
                  <a:cubicBezTo>
                    <a:pt x="486" y="199"/>
                    <a:pt x="475" y="181"/>
                    <a:pt x="462" y="164"/>
                  </a:cubicBezTo>
                  <a:cubicBezTo>
                    <a:pt x="460" y="166"/>
                    <a:pt x="459" y="167"/>
                    <a:pt x="459" y="167"/>
                  </a:cubicBezTo>
                  <a:cubicBezTo>
                    <a:pt x="459" y="167"/>
                    <a:pt x="455" y="159"/>
                    <a:pt x="451" y="148"/>
                  </a:cubicBezTo>
                  <a:cubicBezTo>
                    <a:pt x="437" y="131"/>
                    <a:pt x="423" y="116"/>
                    <a:pt x="408" y="103"/>
                  </a:cubicBezTo>
                  <a:cubicBezTo>
                    <a:pt x="406" y="105"/>
                    <a:pt x="406" y="106"/>
                    <a:pt x="406" y="106"/>
                  </a:cubicBezTo>
                  <a:cubicBezTo>
                    <a:pt x="406" y="106"/>
                    <a:pt x="402" y="101"/>
                    <a:pt x="397" y="94"/>
                  </a:cubicBezTo>
                  <a:cubicBezTo>
                    <a:pt x="379" y="78"/>
                    <a:pt x="361" y="64"/>
                    <a:pt x="344" y="53"/>
                  </a:cubicBezTo>
                  <a:cubicBezTo>
                    <a:pt x="343" y="55"/>
                    <a:pt x="343" y="55"/>
                    <a:pt x="343" y="55"/>
                  </a:cubicBezTo>
                  <a:cubicBezTo>
                    <a:pt x="343" y="55"/>
                    <a:pt x="339" y="52"/>
                    <a:pt x="335" y="47"/>
                  </a:cubicBezTo>
                  <a:cubicBezTo>
                    <a:pt x="312" y="33"/>
                    <a:pt x="292" y="23"/>
                    <a:pt x="274" y="15"/>
                  </a:cubicBezTo>
                  <a:cubicBezTo>
                    <a:pt x="274" y="16"/>
                    <a:pt x="273" y="17"/>
                    <a:pt x="273" y="17"/>
                  </a:cubicBezTo>
                  <a:cubicBezTo>
                    <a:pt x="273" y="17"/>
                    <a:pt x="270" y="15"/>
                    <a:pt x="266" y="12"/>
                  </a:cubicBezTo>
                  <a:cubicBezTo>
                    <a:pt x="253" y="7"/>
                    <a:pt x="242" y="3"/>
                    <a:pt x="23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76"/>
            <p:cNvSpPr/>
            <p:nvPr/>
          </p:nvSpPr>
          <p:spPr bwMode="auto">
            <a:xfrm>
              <a:off x="5716588" y="3897313"/>
              <a:ext cx="215900" cy="344487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7" y="70"/>
                </a:cxn>
                <a:cxn ang="0">
                  <a:pos x="42" y="94"/>
                </a:cxn>
                <a:cxn ang="0">
                  <a:pos x="66" y="109"/>
                </a:cxn>
                <a:cxn ang="0">
                  <a:pos x="68" y="99"/>
                </a:cxn>
                <a:cxn ang="0">
                  <a:pos x="58" y="42"/>
                </a:cxn>
                <a:cxn ang="0">
                  <a:pos x="9" y="0"/>
                </a:cxn>
              </a:cxnLst>
              <a:rect l="0" t="0" r="r" b="b"/>
              <a:pathLst>
                <a:path w="68" h="109">
                  <a:moveTo>
                    <a:pt x="9" y="0"/>
                  </a:moveTo>
                  <a:cubicBezTo>
                    <a:pt x="9" y="0"/>
                    <a:pt x="0" y="42"/>
                    <a:pt x="17" y="70"/>
                  </a:cubicBezTo>
                  <a:cubicBezTo>
                    <a:pt x="23" y="79"/>
                    <a:pt x="32" y="87"/>
                    <a:pt x="42" y="94"/>
                  </a:cubicBezTo>
                  <a:cubicBezTo>
                    <a:pt x="54" y="103"/>
                    <a:pt x="66" y="109"/>
                    <a:pt x="66" y="109"/>
                  </a:cubicBezTo>
                  <a:cubicBezTo>
                    <a:pt x="66" y="109"/>
                    <a:pt x="67" y="105"/>
                    <a:pt x="68" y="99"/>
                  </a:cubicBezTo>
                  <a:cubicBezTo>
                    <a:pt x="68" y="87"/>
                    <a:pt x="68" y="66"/>
                    <a:pt x="58" y="42"/>
                  </a:cubicBezTo>
                  <a:cubicBezTo>
                    <a:pt x="46" y="13"/>
                    <a:pt x="9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77"/>
            <p:cNvSpPr/>
            <p:nvPr/>
          </p:nvSpPr>
          <p:spPr bwMode="auto">
            <a:xfrm>
              <a:off x="5543550" y="4225925"/>
              <a:ext cx="347663" cy="190500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78" y="0"/>
                </a:cxn>
                <a:cxn ang="0">
                  <a:pos x="48" y="5"/>
                </a:cxn>
                <a:cxn ang="0">
                  <a:pos x="0" y="57"/>
                </a:cxn>
                <a:cxn ang="0">
                  <a:pos x="28" y="60"/>
                </a:cxn>
                <a:cxn ang="0">
                  <a:pos x="64" y="52"/>
                </a:cxn>
                <a:cxn ang="0">
                  <a:pos x="107" y="8"/>
                </a:cxn>
                <a:cxn ang="0">
                  <a:pos x="110" y="2"/>
                </a:cxn>
                <a:cxn ang="0">
                  <a:pos x="80" y="0"/>
                </a:cxn>
              </a:cxnLst>
              <a:rect l="0" t="0" r="r" b="b"/>
              <a:pathLst>
                <a:path w="110" h="60">
                  <a:moveTo>
                    <a:pt x="80" y="0"/>
                  </a:moveTo>
                  <a:cubicBezTo>
                    <a:pt x="79" y="0"/>
                    <a:pt x="79" y="0"/>
                    <a:pt x="78" y="0"/>
                  </a:cubicBezTo>
                  <a:cubicBezTo>
                    <a:pt x="67" y="0"/>
                    <a:pt x="56" y="2"/>
                    <a:pt x="48" y="5"/>
                  </a:cubicBezTo>
                  <a:cubicBezTo>
                    <a:pt x="17" y="17"/>
                    <a:pt x="0" y="57"/>
                    <a:pt x="0" y="57"/>
                  </a:cubicBezTo>
                  <a:cubicBezTo>
                    <a:pt x="0" y="57"/>
                    <a:pt x="12" y="60"/>
                    <a:pt x="28" y="60"/>
                  </a:cubicBezTo>
                  <a:cubicBezTo>
                    <a:pt x="39" y="60"/>
                    <a:pt x="52" y="58"/>
                    <a:pt x="64" y="52"/>
                  </a:cubicBezTo>
                  <a:cubicBezTo>
                    <a:pt x="88" y="37"/>
                    <a:pt x="102" y="17"/>
                    <a:pt x="107" y="8"/>
                  </a:cubicBezTo>
                  <a:cubicBezTo>
                    <a:pt x="109" y="4"/>
                    <a:pt x="110" y="2"/>
                    <a:pt x="110" y="2"/>
                  </a:cubicBezTo>
                  <a:cubicBezTo>
                    <a:pt x="110" y="2"/>
                    <a:pt x="96" y="0"/>
                    <a:pt x="8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78"/>
            <p:cNvSpPr/>
            <p:nvPr/>
          </p:nvSpPr>
          <p:spPr bwMode="auto">
            <a:xfrm>
              <a:off x="5514975" y="3798888"/>
              <a:ext cx="195263" cy="3651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2" y="69"/>
                </a:cxn>
                <a:cxn ang="0">
                  <a:pos x="33" y="97"/>
                </a:cxn>
                <a:cxn ang="0">
                  <a:pos x="53" y="115"/>
                </a:cxn>
                <a:cxn ang="0">
                  <a:pos x="55" y="107"/>
                </a:cxn>
                <a:cxn ang="0">
                  <a:pos x="56" y="48"/>
                </a:cxn>
                <a:cxn ang="0">
                  <a:pos x="16" y="0"/>
                </a:cxn>
              </a:cxnLst>
              <a:rect l="0" t="0" r="r" b="b"/>
              <a:pathLst>
                <a:path w="62" h="115">
                  <a:moveTo>
                    <a:pt x="16" y="0"/>
                  </a:moveTo>
                  <a:cubicBezTo>
                    <a:pt x="16" y="0"/>
                    <a:pt x="0" y="39"/>
                    <a:pt x="12" y="69"/>
                  </a:cubicBezTo>
                  <a:cubicBezTo>
                    <a:pt x="16" y="78"/>
                    <a:pt x="25" y="89"/>
                    <a:pt x="33" y="97"/>
                  </a:cubicBezTo>
                  <a:cubicBezTo>
                    <a:pt x="43" y="107"/>
                    <a:pt x="53" y="115"/>
                    <a:pt x="53" y="115"/>
                  </a:cubicBezTo>
                  <a:cubicBezTo>
                    <a:pt x="53" y="115"/>
                    <a:pt x="54" y="112"/>
                    <a:pt x="55" y="107"/>
                  </a:cubicBezTo>
                  <a:cubicBezTo>
                    <a:pt x="58" y="96"/>
                    <a:pt x="62" y="75"/>
                    <a:pt x="56" y="48"/>
                  </a:cubicBezTo>
                  <a:cubicBezTo>
                    <a:pt x="49" y="18"/>
                    <a:pt x="16" y="0"/>
                    <a:pt x="1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1" name="Freeform 79"/>
            <p:cNvSpPr/>
            <p:nvPr/>
          </p:nvSpPr>
          <p:spPr bwMode="auto">
            <a:xfrm>
              <a:off x="5283200" y="4119563"/>
              <a:ext cx="365125" cy="163512"/>
            </a:xfrm>
            <a:custGeom>
              <a:avLst/>
              <a:gdLst/>
              <a:ahLst/>
              <a:cxnLst>
                <a:cxn ang="0">
                  <a:pos x="66" y="0"/>
                </a:cxn>
                <a:cxn ang="0">
                  <a:pos x="55" y="1"/>
                </a:cxn>
                <a:cxn ang="0">
                  <a:pos x="0" y="43"/>
                </a:cxn>
                <a:cxn ang="0">
                  <a:pos x="41" y="52"/>
                </a:cxn>
                <a:cxn ang="0">
                  <a:pos x="62" y="49"/>
                </a:cxn>
                <a:cxn ang="0">
                  <a:pos x="111" y="15"/>
                </a:cxn>
                <a:cxn ang="0">
                  <a:pos x="115" y="9"/>
                </a:cxn>
                <a:cxn ang="0">
                  <a:pos x="85" y="2"/>
                </a:cxn>
                <a:cxn ang="0">
                  <a:pos x="66" y="0"/>
                </a:cxn>
              </a:cxnLst>
              <a:rect l="0" t="0" r="r" b="b"/>
              <a:pathLst>
                <a:path w="115" h="52">
                  <a:moveTo>
                    <a:pt x="66" y="0"/>
                  </a:moveTo>
                  <a:cubicBezTo>
                    <a:pt x="62" y="0"/>
                    <a:pt x="58" y="0"/>
                    <a:pt x="55" y="1"/>
                  </a:cubicBezTo>
                  <a:cubicBezTo>
                    <a:pt x="23" y="8"/>
                    <a:pt x="0" y="43"/>
                    <a:pt x="0" y="43"/>
                  </a:cubicBezTo>
                  <a:cubicBezTo>
                    <a:pt x="0" y="43"/>
                    <a:pt x="19" y="52"/>
                    <a:pt x="41" y="52"/>
                  </a:cubicBezTo>
                  <a:cubicBezTo>
                    <a:pt x="48" y="52"/>
                    <a:pt x="55" y="51"/>
                    <a:pt x="62" y="49"/>
                  </a:cubicBezTo>
                  <a:cubicBezTo>
                    <a:pt x="88" y="39"/>
                    <a:pt x="104" y="23"/>
                    <a:pt x="111" y="15"/>
                  </a:cubicBezTo>
                  <a:cubicBezTo>
                    <a:pt x="114" y="11"/>
                    <a:pt x="115" y="9"/>
                    <a:pt x="115" y="9"/>
                  </a:cubicBezTo>
                  <a:cubicBezTo>
                    <a:pt x="115" y="9"/>
                    <a:pt x="101" y="4"/>
                    <a:pt x="85" y="2"/>
                  </a:cubicBezTo>
                  <a:cubicBezTo>
                    <a:pt x="79" y="1"/>
                    <a:pt x="72" y="0"/>
                    <a:pt x="6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2" name="Freeform 80"/>
            <p:cNvSpPr/>
            <p:nvPr/>
          </p:nvSpPr>
          <p:spPr bwMode="auto">
            <a:xfrm>
              <a:off x="5334000" y="3668713"/>
              <a:ext cx="168275" cy="371475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6" y="66"/>
                </a:cxn>
                <a:cxn ang="0">
                  <a:pos x="20" y="95"/>
                </a:cxn>
                <a:cxn ang="0">
                  <a:pos x="38" y="117"/>
                </a:cxn>
                <a:cxn ang="0">
                  <a:pos x="42" y="110"/>
                </a:cxn>
                <a:cxn ang="0">
                  <a:pos x="52" y="54"/>
                </a:cxn>
                <a:cxn ang="0">
                  <a:pos x="22" y="0"/>
                </a:cxn>
              </a:cxnLst>
              <a:rect l="0" t="0" r="r" b="b"/>
              <a:pathLst>
                <a:path w="53" h="117">
                  <a:moveTo>
                    <a:pt x="22" y="0"/>
                  </a:moveTo>
                  <a:cubicBezTo>
                    <a:pt x="22" y="0"/>
                    <a:pt x="0" y="35"/>
                    <a:pt x="6" y="66"/>
                  </a:cubicBezTo>
                  <a:cubicBezTo>
                    <a:pt x="8" y="75"/>
                    <a:pt x="14" y="86"/>
                    <a:pt x="20" y="95"/>
                  </a:cubicBezTo>
                  <a:cubicBezTo>
                    <a:pt x="29" y="107"/>
                    <a:pt x="38" y="117"/>
                    <a:pt x="38" y="117"/>
                  </a:cubicBezTo>
                  <a:cubicBezTo>
                    <a:pt x="38" y="117"/>
                    <a:pt x="39" y="114"/>
                    <a:pt x="42" y="110"/>
                  </a:cubicBezTo>
                  <a:cubicBezTo>
                    <a:pt x="46" y="100"/>
                    <a:pt x="53" y="80"/>
                    <a:pt x="52" y="54"/>
                  </a:cubicBezTo>
                  <a:cubicBezTo>
                    <a:pt x="51" y="23"/>
                    <a:pt x="22" y="0"/>
                    <a:pt x="2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81"/>
            <p:cNvSpPr/>
            <p:nvPr/>
          </p:nvSpPr>
          <p:spPr bwMode="auto">
            <a:xfrm>
              <a:off x="5053013" y="3963988"/>
              <a:ext cx="373063" cy="1524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60" y="0"/>
                </a:cxn>
                <a:cxn ang="0">
                  <a:pos x="0" y="31"/>
                </a:cxn>
                <a:cxn ang="0">
                  <a:pos x="49" y="48"/>
                </a:cxn>
                <a:cxn ang="0">
                  <a:pos x="60" y="47"/>
                </a:cxn>
                <a:cxn ang="0">
                  <a:pos x="113" y="22"/>
                </a:cxn>
                <a:cxn ang="0">
                  <a:pos x="118" y="18"/>
                </a:cxn>
                <a:cxn ang="0">
                  <a:pos x="93" y="7"/>
                </a:cxn>
                <a:cxn ang="0">
                  <a:pos x="62" y="0"/>
                </a:cxn>
              </a:cxnLst>
              <a:rect l="0" t="0" r="r" b="b"/>
              <a:pathLst>
                <a:path w="118" h="48">
                  <a:moveTo>
                    <a:pt x="62" y="0"/>
                  </a:moveTo>
                  <a:cubicBezTo>
                    <a:pt x="61" y="0"/>
                    <a:pt x="61" y="0"/>
                    <a:pt x="60" y="0"/>
                  </a:cubicBezTo>
                  <a:cubicBezTo>
                    <a:pt x="29" y="1"/>
                    <a:pt x="0" y="31"/>
                    <a:pt x="0" y="31"/>
                  </a:cubicBezTo>
                  <a:cubicBezTo>
                    <a:pt x="0" y="31"/>
                    <a:pt x="23" y="48"/>
                    <a:pt x="49" y="48"/>
                  </a:cubicBezTo>
                  <a:cubicBezTo>
                    <a:pt x="53" y="48"/>
                    <a:pt x="56" y="48"/>
                    <a:pt x="60" y="47"/>
                  </a:cubicBezTo>
                  <a:cubicBezTo>
                    <a:pt x="87" y="42"/>
                    <a:pt x="105" y="29"/>
                    <a:pt x="113" y="22"/>
                  </a:cubicBezTo>
                  <a:cubicBezTo>
                    <a:pt x="116" y="19"/>
                    <a:pt x="118" y="18"/>
                    <a:pt x="118" y="18"/>
                  </a:cubicBezTo>
                  <a:cubicBezTo>
                    <a:pt x="118" y="18"/>
                    <a:pt x="107" y="12"/>
                    <a:pt x="93" y="7"/>
                  </a:cubicBezTo>
                  <a:cubicBezTo>
                    <a:pt x="83" y="3"/>
                    <a:pt x="71" y="0"/>
                    <a:pt x="6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82"/>
            <p:cNvSpPr/>
            <p:nvPr/>
          </p:nvSpPr>
          <p:spPr bwMode="auto">
            <a:xfrm>
              <a:off x="5180013" y="3511550"/>
              <a:ext cx="160338" cy="366712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" y="61"/>
                </a:cxn>
                <a:cxn ang="0">
                  <a:pos x="10" y="92"/>
                </a:cxn>
                <a:cxn ang="0">
                  <a:pos x="23" y="116"/>
                </a:cxn>
                <a:cxn ang="0">
                  <a:pos x="28" y="110"/>
                </a:cxn>
                <a:cxn ang="0">
                  <a:pos x="47" y="57"/>
                </a:cxn>
                <a:cxn ang="0">
                  <a:pos x="27" y="0"/>
                </a:cxn>
              </a:cxnLst>
              <a:rect l="0" t="0" r="r" b="b"/>
              <a:pathLst>
                <a:path w="51" h="116">
                  <a:moveTo>
                    <a:pt x="27" y="0"/>
                  </a:moveTo>
                  <a:cubicBezTo>
                    <a:pt x="27" y="0"/>
                    <a:pt x="0" y="31"/>
                    <a:pt x="1" y="61"/>
                  </a:cubicBezTo>
                  <a:cubicBezTo>
                    <a:pt x="2" y="71"/>
                    <a:pt x="6" y="82"/>
                    <a:pt x="10" y="92"/>
                  </a:cubicBezTo>
                  <a:cubicBezTo>
                    <a:pt x="16" y="106"/>
                    <a:pt x="23" y="116"/>
                    <a:pt x="23" y="116"/>
                  </a:cubicBezTo>
                  <a:cubicBezTo>
                    <a:pt x="23" y="116"/>
                    <a:pt x="25" y="114"/>
                    <a:pt x="28" y="110"/>
                  </a:cubicBezTo>
                  <a:cubicBezTo>
                    <a:pt x="34" y="101"/>
                    <a:pt x="44" y="83"/>
                    <a:pt x="47" y="57"/>
                  </a:cubicBezTo>
                  <a:cubicBezTo>
                    <a:pt x="51" y="28"/>
                    <a:pt x="27" y="0"/>
                    <a:pt x="2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5" name="Freeform 83"/>
            <p:cNvSpPr/>
            <p:nvPr/>
          </p:nvSpPr>
          <p:spPr bwMode="auto">
            <a:xfrm>
              <a:off x="4860925" y="3767138"/>
              <a:ext cx="366713" cy="14605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0" y="20"/>
                </a:cxn>
                <a:cxn ang="0">
                  <a:pos x="54" y="46"/>
                </a:cxn>
                <a:cxn ang="0">
                  <a:pos x="55" y="46"/>
                </a:cxn>
                <a:cxn ang="0">
                  <a:pos x="111" y="31"/>
                </a:cxn>
                <a:cxn ang="0">
                  <a:pos x="116" y="28"/>
                </a:cxn>
                <a:cxn ang="0">
                  <a:pos x="94" y="13"/>
                </a:cxn>
                <a:cxn ang="0">
                  <a:pos x="64" y="0"/>
                </a:cxn>
                <a:cxn ang="0">
                  <a:pos x="56" y="0"/>
                </a:cxn>
              </a:cxnLst>
              <a:rect l="0" t="0" r="r" b="b"/>
              <a:pathLst>
                <a:path w="116" h="46">
                  <a:moveTo>
                    <a:pt x="56" y="0"/>
                  </a:moveTo>
                  <a:cubicBezTo>
                    <a:pt x="28" y="0"/>
                    <a:pt x="0" y="20"/>
                    <a:pt x="0" y="20"/>
                  </a:cubicBezTo>
                  <a:cubicBezTo>
                    <a:pt x="0" y="20"/>
                    <a:pt x="25" y="46"/>
                    <a:pt x="54" y="46"/>
                  </a:cubicBezTo>
                  <a:cubicBezTo>
                    <a:pt x="54" y="46"/>
                    <a:pt x="55" y="46"/>
                    <a:pt x="55" y="46"/>
                  </a:cubicBezTo>
                  <a:cubicBezTo>
                    <a:pt x="82" y="45"/>
                    <a:pt x="103" y="36"/>
                    <a:pt x="111" y="31"/>
                  </a:cubicBezTo>
                  <a:cubicBezTo>
                    <a:pt x="114" y="29"/>
                    <a:pt x="116" y="28"/>
                    <a:pt x="116" y="28"/>
                  </a:cubicBezTo>
                  <a:cubicBezTo>
                    <a:pt x="116" y="28"/>
                    <a:pt x="107" y="20"/>
                    <a:pt x="94" y="13"/>
                  </a:cubicBezTo>
                  <a:cubicBezTo>
                    <a:pt x="85" y="7"/>
                    <a:pt x="73" y="2"/>
                    <a:pt x="64" y="0"/>
                  </a:cubicBezTo>
                  <a:cubicBezTo>
                    <a:pt x="61" y="0"/>
                    <a:pt x="59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6" name="Freeform 84"/>
            <p:cNvSpPr/>
            <p:nvPr/>
          </p:nvSpPr>
          <p:spPr bwMode="auto">
            <a:xfrm>
              <a:off x="5040313" y="3333750"/>
              <a:ext cx="174625" cy="35083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" y="55"/>
                </a:cxn>
                <a:cxn ang="0">
                  <a:pos x="5" y="88"/>
                </a:cxn>
                <a:cxn ang="0">
                  <a:pos x="13" y="111"/>
                </a:cxn>
                <a:cxn ang="0">
                  <a:pos x="18" y="106"/>
                </a:cxn>
                <a:cxn ang="0">
                  <a:pos x="47" y="59"/>
                </a:cxn>
                <a:cxn ang="0">
                  <a:pos x="37" y="0"/>
                </a:cxn>
              </a:cxnLst>
              <a:rect l="0" t="0" r="r" b="b"/>
              <a:pathLst>
                <a:path w="55" h="111">
                  <a:moveTo>
                    <a:pt x="37" y="0"/>
                  </a:moveTo>
                  <a:cubicBezTo>
                    <a:pt x="37" y="0"/>
                    <a:pt x="6" y="25"/>
                    <a:pt x="1" y="55"/>
                  </a:cubicBezTo>
                  <a:cubicBezTo>
                    <a:pt x="0" y="65"/>
                    <a:pt x="2" y="77"/>
                    <a:pt x="5" y="88"/>
                  </a:cubicBezTo>
                  <a:cubicBezTo>
                    <a:pt x="9" y="101"/>
                    <a:pt x="13" y="111"/>
                    <a:pt x="13" y="111"/>
                  </a:cubicBezTo>
                  <a:cubicBezTo>
                    <a:pt x="13" y="111"/>
                    <a:pt x="15" y="110"/>
                    <a:pt x="18" y="106"/>
                  </a:cubicBezTo>
                  <a:cubicBezTo>
                    <a:pt x="26" y="99"/>
                    <a:pt x="39" y="83"/>
                    <a:pt x="47" y="59"/>
                  </a:cubicBezTo>
                  <a:cubicBezTo>
                    <a:pt x="55" y="31"/>
                    <a:pt x="37" y="0"/>
                    <a:pt x="3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85"/>
            <p:cNvSpPr/>
            <p:nvPr/>
          </p:nvSpPr>
          <p:spPr bwMode="auto">
            <a:xfrm>
              <a:off x="4711700" y="3538538"/>
              <a:ext cx="350838" cy="146050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0" y="10"/>
                </a:cxn>
                <a:cxn ang="0">
                  <a:pos x="49" y="45"/>
                </a:cxn>
                <a:cxn ang="0">
                  <a:pos x="67" y="46"/>
                </a:cxn>
                <a:cxn ang="0">
                  <a:pos x="105" y="40"/>
                </a:cxn>
                <a:cxn ang="0">
                  <a:pos x="111" y="38"/>
                </a:cxn>
                <a:cxn ang="0">
                  <a:pos x="91" y="19"/>
                </a:cxn>
                <a:cxn ang="0">
                  <a:pos x="65" y="2"/>
                </a:cxn>
                <a:cxn ang="0">
                  <a:pos x="46" y="0"/>
                </a:cxn>
              </a:cxnLst>
              <a:rect l="0" t="0" r="r" b="b"/>
              <a:pathLst>
                <a:path w="111" h="46">
                  <a:moveTo>
                    <a:pt x="46" y="0"/>
                  </a:moveTo>
                  <a:cubicBezTo>
                    <a:pt x="23" y="0"/>
                    <a:pt x="0" y="10"/>
                    <a:pt x="0" y="10"/>
                  </a:cubicBezTo>
                  <a:cubicBezTo>
                    <a:pt x="0" y="10"/>
                    <a:pt x="20" y="40"/>
                    <a:pt x="49" y="45"/>
                  </a:cubicBezTo>
                  <a:cubicBezTo>
                    <a:pt x="55" y="46"/>
                    <a:pt x="61" y="46"/>
                    <a:pt x="67" y="46"/>
                  </a:cubicBezTo>
                  <a:cubicBezTo>
                    <a:pt x="84" y="46"/>
                    <a:pt x="98" y="42"/>
                    <a:pt x="105" y="40"/>
                  </a:cubicBezTo>
                  <a:cubicBezTo>
                    <a:pt x="109" y="39"/>
                    <a:pt x="111" y="38"/>
                    <a:pt x="111" y="38"/>
                  </a:cubicBezTo>
                  <a:cubicBezTo>
                    <a:pt x="111" y="38"/>
                    <a:pt x="102" y="28"/>
                    <a:pt x="91" y="19"/>
                  </a:cubicBezTo>
                  <a:cubicBezTo>
                    <a:pt x="83" y="12"/>
                    <a:pt x="74" y="5"/>
                    <a:pt x="65" y="2"/>
                  </a:cubicBezTo>
                  <a:cubicBezTo>
                    <a:pt x="59" y="0"/>
                    <a:pt x="52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8" name="Freeform 86"/>
            <p:cNvSpPr/>
            <p:nvPr/>
          </p:nvSpPr>
          <p:spPr bwMode="auto">
            <a:xfrm>
              <a:off x="4932363" y="3140075"/>
              <a:ext cx="190500" cy="327025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3" y="47"/>
                </a:cxn>
                <a:cxn ang="0">
                  <a:pos x="2" y="83"/>
                </a:cxn>
                <a:cxn ang="0">
                  <a:pos x="5" y="103"/>
                </a:cxn>
                <a:cxn ang="0">
                  <a:pos x="10" y="100"/>
                </a:cxn>
                <a:cxn ang="0">
                  <a:pos x="46" y="58"/>
                </a:cxn>
                <a:cxn ang="0">
                  <a:pos x="47" y="0"/>
                </a:cxn>
              </a:cxnLst>
              <a:rect l="0" t="0" r="r" b="b"/>
              <a:pathLst>
                <a:path w="60" h="103">
                  <a:moveTo>
                    <a:pt x="47" y="0"/>
                  </a:moveTo>
                  <a:cubicBezTo>
                    <a:pt x="47" y="0"/>
                    <a:pt x="13" y="19"/>
                    <a:pt x="3" y="47"/>
                  </a:cubicBezTo>
                  <a:cubicBezTo>
                    <a:pt x="0" y="57"/>
                    <a:pt x="1" y="71"/>
                    <a:pt x="2" y="83"/>
                  </a:cubicBezTo>
                  <a:cubicBezTo>
                    <a:pt x="3" y="94"/>
                    <a:pt x="5" y="103"/>
                    <a:pt x="5" y="103"/>
                  </a:cubicBezTo>
                  <a:cubicBezTo>
                    <a:pt x="5" y="103"/>
                    <a:pt x="7" y="102"/>
                    <a:pt x="10" y="100"/>
                  </a:cubicBezTo>
                  <a:cubicBezTo>
                    <a:pt x="18" y="95"/>
                    <a:pt x="35" y="81"/>
                    <a:pt x="46" y="58"/>
                  </a:cubicBezTo>
                  <a:cubicBezTo>
                    <a:pt x="60" y="33"/>
                    <a:pt x="47" y="0"/>
                    <a:pt x="4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29" name="Freeform 87"/>
            <p:cNvSpPr/>
            <p:nvPr/>
          </p:nvSpPr>
          <p:spPr bwMode="auto">
            <a:xfrm>
              <a:off x="4613275" y="3282950"/>
              <a:ext cx="319088" cy="16192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4"/>
                </a:cxn>
                <a:cxn ang="0">
                  <a:pos x="40" y="45"/>
                </a:cxn>
                <a:cxn ang="0">
                  <a:pos x="78" y="51"/>
                </a:cxn>
                <a:cxn ang="0">
                  <a:pos x="95" y="50"/>
                </a:cxn>
                <a:cxn ang="0">
                  <a:pos x="101" y="49"/>
                </a:cxn>
                <a:cxn ang="0">
                  <a:pos x="85" y="27"/>
                </a:cxn>
                <a:cxn ang="0">
                  <a:pos x="63" y="7"/>
                </a:cxn>
                <a:cxn ang="0">
                  <a:pos x="30" y="0"/>
                </a:cxn>
              </a:cxnLst>
              <a:rect l="0" t="0" r="r" b="b"/>
              <a:pathLst>
                <a:path w="101" h="51">
                  <a:moveTo>
                    <a:pt x="30" y="0"/>
                  </a:moveTo>
                  <a:cubicBezTo>
                    <a:pt x="13" y="0"/>
                    <a:pt x="0" y="4"/>
                    <a:pt x="0" y="4"/>
                  </a:cubicBezTo>
                  <a:cubicBezTo>
                    <a:pt x="0" y="4"/>
                    <a:pt x="13" y="36"/>
                    <a:pt x="40" y="45"/>
                  </a:cubicBezTo>
                  <a:cubicBezTo>
                    <a:pt x="55" y="50"/>
                    <a:pt x="68" y="51"/>
                    <a:pt x="78" y="51"/>
                  </a:cubicBezTo>
                  <a:cubicBezTo>
                    <a:pt x="85" y="51"/>
                    <a:pt x="91" y="51"/>
                    <a:pt x="95" y="50"/>
                  </a:cubicBezTo>
                  <a:cubicBezTo>
                    <a:pt x="99" y="50"/>
                    <a:pt x="101" y="49"/>
                    <a:pt x="101" y="49"/>
                  </a:cubicBezTo>
                  <a:cubicBezTo>
                    <a:pt x="101" y="49"/>
                    <a:pt x="95" y="38"/>
                    <a:pt x="85" y="27"/>
                  </a:cubicBezTo>
                  <a:cubicBezTo>
                    <a:pt x="79" y="19"/>
                    <a:pt x="71" y="11"/>
                    <a:pt x="63" y="7"/>
                  </a:cubicBezTo>
                  <a:cubicBezTo>
                    <a:pt x="53" y="2"/>
                    <a:pt x="41" y="0"/>
                    <a:pt x="3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0" name="Freeform 88"/>
            <p:cNvSpPr/>
            <p:nvPr/>
          </p:nvSpPr>
          <p:spPr bwMode="auto">
            <a:xfrm>
              <a:off x="4854575" y="2936875"/>
              <a:ext cx="207963" cy="295275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9" y="38"/>
                </a:cxn>
                <a:cxn ang="0">
                  <a:pos x="1" y="72"/>
                </a:cxn>
                <a:cxn ang="0">
                  <a:pos x="1" y="93"/>
                </a:cxn>
                <a:cxn ang="0">
                  <a:pos x="6" y="90"/>
                </a:cxn>
                <a:cxn ang="0">
                  <a:pos x="48" y="56"/>
                </a:cxn>
                <a:cxn ang="0">
                  <a:pos x="59" y="0"/>
                </a:cxn>
              </a:cxnLst>
              <a:rect l="0" t="0" r="r" b="b"/>
              <a:pathLst>
                <a:path w="66" h="93">
                  <a:moveTo>
                    <a:pt x="59" y="0"/>
                  </a:moveTo>
                  <a:cubicBezTo>
                    <a:pt x="59" y="0"/>
                    <a:pt x="23" y="12"/>
                    <a:pt x="9" y="38"/>
                  </a:cubicBezTo>
                  <a:cubicBezTo>
                    <a:pt x="4" y="47"/>
                    <a:pt x="2" y="60"/>
                    <a:pt x="1" y="72"/>
                  </a:cubicBezTo>
                  <a:cubicBezTo>
                    <a:pt x="0" y="83"/>
                    <a:pt x="1" y="93"/>
                    <a:pt x="1" y="93"/>
                  </a:cubicBezTo>
                  <a:cubicBezTo>
                    <a:pt x="1" y="93"/>
                    <a:pt x="3" y="92"/>
                    <a:pt x="6" y="90"/>
                  </a:cubicBezTo>
                  <a:cubicBezTo>
                    <a:pt x="15" y="86"/>
                    <a:pt x="33" y="76"/>
                    <a:pt x="48" y="56"/>
                  </a:cubicBezTo>
                  <a:cubicBezTo>
                    <a:pt x="66" y="34"/>
                    <a:pt x="59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1" name="Freeform 89"/>
            <p:cNvSpPr/>
            <p:nvPr/>
          </p:nvSpPr>
          <p:spPr bwMode="auto">
            <a:xfrm>
              <a:off x="4559300" y="3006725"/>
              <a:ext cx="288925" cy="1936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0" y="0"/>
                </a:cxn>
                <a:cxn ang="0">
                  <a:pos x="33" y="47"/>
                </a:cxn>
                <a:cxn ang="0">
                  <a:pos x="86" y="61"/>
                </a:cxn>
                <a:cxn ang="0">
                  <a:pos x="86" y="61"/>
                </a:cxn>
                <a:cxn ang="0">
                  <a:pos x="91" y="61"/>
                </a:cxn>
                <a:cxn ang="0">
                  <a:pos x="80" y="38"/>
                </a:cxn>
                <a:cxn ang="0">
                  <a:pos x="61" y="14"/>
                </a:cxn>
                <a:cxn ang="0">
                  <a:pos x="9" y="0"/>
                </a:cxn>
              </a:cxnLst>
              <a:rect l="0" t="0" r="r" b="b"/>
              <a:pathLst>
                <a:path w="91" h="61">
                  <a:moveTo>
                    <a:pt x="9" y="0"/>
                  </a:moveTo>
                  <a:cubicBezTo>
                    <a:pt x="4" y="0"/>
                    <a:pt x="0" y="0"/>
                    <a:pt x="0" y="0"/>
                  </a:cubicBezTo>
                  <a:cubicBezTo>
                    <a:pt x="0" y="0"/>
                    <a:pt x="8" y="33"/>
                    <a:pt x="33" y="47"/>
                  </a:cubicBezTo>
                  <a:cubicBezTo>
                    <a:pt x="55" y="59"/>
                    <a:pt x="76" y="61"/>
                    <a:pt x="86" y="61"/>
                  </a:cubicBezTo>
                  <a:cubicBezTo>
                    <a:pt x="86" y="61"/>
                    <a:pt x="86" y="61"/>
                    <a:pt x="86" y="61"/>
                  </a:cubicBezTo>
                  <a:cubicBezTo>
                    <a:pt x="89" y="61"/>
                    <a:pt x="91" y="61"/>
                    <a:pt x="91" y="61"/>
                  </a:cubicBezTo>
                  <a:cubicBezTo>
                    <a:pt x="91" y="61"/>
                    <a:pt x="87" y="50"/>
                    <a:pt x="80" y="38"/>
                  </a:cubicBezTo>
                  <a:cubicBezTo>
                    <a:pt x="75" y="29"/>
                    <a:pt x="68" y="19"/>
                    <a:pt x="61" y="14"/>
                  </a:cubicBezTo>
                  <a:cubicBezTo>
                    <a:pt x="45" y="1"/>
                    <a:pt x="22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2" name="Freeform 90"/>
            <p:cNvSpPr/>
            <p:nvPr/>
          </p:nvSpPr>
          <p:spPr bwMode="auto">
            <a:xfrm>
              <a:off x="4806950" y="2732088"/>
              <a:ext cx="230188" cy="249237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18" y="27"/>
                </a:cxn>
                <a:cxn ang="0">
                  <a:pos x="3" y="62"/>
                </a:cxn>
                <a:cxn ang="0">
                  <a:pos x="0" y="79"/>
                </a:cxn>
                <a:cxn ang="0">
                  <a:pos x="5" y="78"/>
                </a:cxn>
                <a:cxn ang="0">
                  <a:pos x="52" y="52"/>
                </a:cxn>
                <a:cxn ang="0">
                  <a:pos x="72" y="0"/>
                </a:cxn>
              </a:cxnLst>
              <a:rect l="0" t="0" r="r" b="b"/>
              <a:pathLst>
                <a:path w="73" h="79">
                  <a:moveTo>
                    <a:pt x="72" y="0"/>
                  </a:moveTo>
                  <a:cubicBezTo>
                    <a:pt x="72" y="0"/>
                    <a:pt x="35" y="5"/>
                    <a:pt x="18" y="27"/>
                  </a:cubicBezTo>
                  <a:cubicBezTo>
                    <a:pt x="11" y="36"/>
                    <a:pt x="6" y="51"/>
                    <a:pt x="3" y="62"/>
                  </a:cubicBezTo>
                  <a:cubicBezTo>
                    <a:pt x="1" y="72"/>
                    <a:pt x="0" y="79"/>
                    <a:pt x="0" y="79"/>
                  </a:cubicBezTo>
                  <a:cubicBezTo>
                    <a:pt x="0" y="79"/>
                    <a:pt x="2" y="78"/>
                    <a:pt x="5" y="78"/>
                  </a:cubicBezTo>
                  <a:cubicBezTo>
                    <a:pt x="14" y="76"/>
                    <a:pt x="34" y="69"/>
                    <a:pt x="52" y="52"/>
                  </a:cubicBezTo>
                  <a:cubicBezTo>
                    <a:pt x="73" y="33"/>
                    <a:pt x="72" y="0"/>
                    <a:pt x="7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3" name="Freeform 91"/>
            <p:cNvSpPr/>
            <p:nvPr/>
          </p:nvSpPr>
          <p:spPr bwMode="auto">
            <a:xfrm>
              <a:off x="4559300" y="2716213"/>
              <a:ext cx="244475" cy="2333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50"/>
                </a:cxn>
                <a:cxn ang="0">
                  <a:pos x="72" y="73"/>
                </a:cxn>
                <a:cxn ang="0">
                  <a:pos x="77" y="74"/>
                </a:cxn>
                <a:cxn ang="0">
                  <a:pos x="70" y="49"/>
                </a:cxn>
                <a:cxn ang="0">
                  <a:pos x="57" y="24"/>
                </a:cxn>
                <a:cxn ang="0">
                  <a:pos x="0" y="0"/>
                </a:cxn>
              </a:cxnLst>
              <a:rect l="0" t="0" r="r" b="b"/>
              <a:pathLst>
                <a:path w="77" h="74">
                  <a:moveTo>
                    <a:pt x="0" y="0"/>
                  </a:moveTo>
                  <a:cubicBezTo>
                    <a:pt x="0" y="0"/>
                    <a:pt x="2" y="33"/>
                    <a:pt x="23" y="50"/>
                  </a:cubicBezTo>
                  <a:cubicBezTo>
                    <a:pt x="43" y="66"/>
                    <a:pt x="62" y="71"/>
                    <a:pt x="72" y="73"/>
                  </a:cubicBezTo>
                  <a:cubicBezTo>
                    <a:pt x="75" y="74"/>
                    <a:pt x="77" y="74"/>
                    <a:pt x="77" y="74"/>
                  </a:cubicBezTo>
                  <a:cubicBezTo>
                    <a:pt x="77" y="74"/>
                    <a:pt x="75" y="62"/>
                    <a:pt x="70" y="49"/>
                  </a:cubicBezTo>
                  <a:cubicBezTo>
                    <a:pt x="67" y="40"/>
                    <a:pt x="62" y="30"/>
                    <a:pt x="57" y="24"/>
                  </a:cubicBezTo>
                  <a:cubicBezTo>
                    <a:pt x="38" y="2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5" name="Freeform 92"/>
            <p:cNvSpPr/>
            <p:nvPr/>
          </p:nvSpPr>
          <p:spPr bwMode="auto">
            <a:xfrm>
              <a:off x="4803775" y="2516188"/>
              <a:ext cx="261938" cy="20637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25" y="18"/>
                </a:cxn>
                <a:cxn ang="0">
                  <a:pos x="6" y="49"/>
                </a:cxn>
                <a:cxn ang="0">
                  <a:pos x="0" y="65"/>
                </a:cxn>
                <a:cxn ang="0">
                  <a:pos x="1" y="65"/>
                </a:cxn>
                <a:cxn ang="0">
                  <a:pos x="4" y="65"/>
                </a:cxn>
                <a:cxn ang="0">
                  <a:pos x="55" y="48"/>
                </a:cxn>
                <a:cxn ang="0">
                  <a:pos x="83" y="0"/>
                </a:cxn>
                <a:cxn ang="0">
                  <a:pos x="81" y="0"/>
                </a:cxn>
              </a:cxnLst>
              <a:rect l="0" t="0" r="r" b="b"/>
              <a:pathLst>
                <a:path w="83" h="65">
                  <a:moveTo>
                    <a:pt x="81" y="0"/>
                  </a:moveTo>
                  <a:cubicBezTo>
                    <a:pt x="74" y="0"/>
                    <a:pt x="43" y="1"/>
                    <a:pt x="25" y="18"/>
                  </a:cubicBezTo>
                  <a:cubicBezTo>
                    <a:pt x="17" y="25"/>
                    <a:pt x="10" y="38"/>
                    <a:pt x="6" y="49"/>
                  </a:cubicBezTo>
                  <a:cubicBezTo>
                    <a:pt x="2" y="58"/>
                    <a:pt x="0" y="65"/>
                    <a:pt x="0" y="65"/>
                  </a:cubicBezTo>
                  <a:cubicBezTo>
                    <a:pt x="0" y="65"/>
                    <a:pt x="0" y="65"/>
                    <a:pt x="1" y="65"/>
                  </a:cubicBezTo>
                  <a:cubicBezTo>
                    <a:pt x="1" y="65"/>
                    <a:pt x="3" y="65"/>
                    <a:pt x="4" y="65"/>
                  </a:cubicBezTo>
                  <a:cubicBezTo>
                    <a:pt x="13" y="64"/>
                    <a:pt x="33" y="61"/>
                    <a:pt x="55" y="48"/>
                  </a:cubicBezTo>
                  <a:cubicBezTo>
                    <a:pt x="77" y="33"/>
                    <a:pt x="83" y="0"/>
                    <a:pt x="83" y="0"/>
                  </a:cubicBezTo>
                  <a:cubicBezTo>
                    <a:pt x="83" y="0"/>
                    <a:pt x="82" y="0"/>
                    <a:pt x="8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6" name="Freeform 93"/>
            <p:cNvSpPr/>
            <p:nvPr/>
          </p:nvSpPr>
          <p:spPr bwMode="auto">
            <a:xfrm>
              <a:off x="4597400" y="2420938"/>
              <a:ext cx="206375" cy="269875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17" y="53"/>
                </a:cxn>
                <a:cxn ang="0">
                  <a:pos x="61" y="83"/>
                </a:cxn>
                <a:cxn ang="0">
                  <a:pos x="65" y="85"/>
                </a:cxn>
                <a:cxn ang="0">
                  <a:pos x="63" y="63"/>
                </a:cxn>
                <a:cxn ang="0">
                  <a:pos x="54" y="33"/>
                </a:cxn>
                <a:cxn ang="0">
                  <a:pos x="4" y="0"/>
                </a:cxn>
              </a:cxnLst>
              <a:rect l="0" t="0" r="r" b="b"/>
              <a:pathLst>
                <a:path w="65" h="85">
                  <a:moveTo>
                    <a:pt x="4" y="0"/>
                  </a:moveTo>
                  <a:cubicBezTo>
                    <a:pt x="4" y="0"/>
                    <a:pt x="0" y="33"/>
                    <a:pt x="17" y="53"/>
                  </a:cubicBezTo>
                  <a:cubicBezTo>
                    <a:pt x="34" y="72"/>
                    <a:pt x="52" y="80"/>
                    <a:pt x="61" y="83"/>
                  </a:cubicBezTo>
                  <a:cubicBezTo>
                    <a:pt x="64" y="84"/>
                    <a:pt x="65" y="85"/>
                    <a:pt x="65" y="85"/>
                  </a:cubicBezTo>
                  <a:cubicBezTo>
                    <a:pt x="65" y="85"/>
                    <a:pt x="65" y="75"/>
                    <a:pt x="63" y="63"/>
                  </a:cubicBezTo>
                  <a:cubicBezTo>
                    <a:pt x="62" y="53"/>
                    <a:pt x="59" y="41"/>
                    <a:pt x="54" y="33"/>
                  </a:cubicBezTo>
                  <a:cubicBezTo>
                    <a:pt x="39" y="9"/>
                    <a:pt x="4" y="0"/>
                    <a:pt x="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7" name="Freeform 94"/>
            <p:cNvSpPr/>
            <p:nvPr/>
          </p:nvSpPr>
          <p:spPr bwMode="auto">
            <a:xfrm>
              <a:off x="4845050" y="2303463"/>
              <a:ext cx="287338" cy="16192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32" y="9"/>
                </a:cxn>
                <a:cxn ang="0">
                  <a:pos x="9" y="35"/>
                </a:cxn>
                <a:cxn ang="0">
                  <a:pos x="0" y="50"/>
                </a:cxn>
                <a:cxn ang="0">
                  <a:pos x="4" y="51"/>
                </a:cxn>
                <a:cxn ang="0">
                  <a:pos x="14" y="51"/>
                </a:cxn>
                <a:cxn ang="0">
                  <a:pos x="56" y="43"/>
                </a:cxn>
                <a:cxn ang="0">
                  <a:pos x="91" y="2"/>
                </a:cxn>
                <a:cxn ang="0">
                  <a:pos x="70" y="0"/>
                </a:cxn>
              </a:cxnLst>
              <a:rect l="0" t="0" r="r" b="b"/>
              <a:pathLst>
                <a:path w="91" h="51">
                  <a:moveTo>
                    <a:pt x="70" y="0"/>
                  </a:moveTo>
                  <a:cubicBezTo>
                    <a:pt x="58" y="0"/>
                    <a:pt x="44" y="2"/>
                    <a:pt x="32" y="9"/>
                  </a:cubicBezTo>
                  <a:cubicBezTo>
                    <a:pt x="23" y="15"/>
                    <a:pt x="15" y="26"/>
                    <a:pt x="9" y="35"/>
                  </a:cubicBezTo>
                  <a:cubicBezTo>
                    <a:pt x="3" y="43"/>
                    <a:pt x="0" y="50"/>
                    <a:pt x="0" y="50"/>
                  </a:cubicBezTo>
                  <a:cubicBezTo>
                    <a:pt x="0" y="50"/>
                    <a:pt x="1" y="50"/>
                    <a:pt x="4" y="51"/>
                  </a:cubicBezTo>
                  <a:cubicBezTo>
                    <a:pt x="7" y="51"/>
                    <a:pt x="10" y="51"/>
                    <a:pt x="14" y="51"/>
                  </a:cubicBezTo>
                  <a:cubicBezTo>
                    <a:pt x="24" y="51"/>
                    <a:pt x="39" y="49"/>
                    <a:pt x="56" y="43"/>
                  </a:cubicBezTo>
                  <a:cubicBezTo>
                    <a:pt x="80" y="33"/>
                    <a:pt x="91" y="2"/>
                    <a:pt x="91" y="2"/>
                  </a:cubicBezTo>
                  <a:cubicBezTo>
                    <a:pt x="91" y="2"/>
                    <a:pt x="82" y="0"/>
                    <a:pt x="7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39" name="Freeform 95"/>
            <p:cNvSpPr/>
            <p:nvPr/>
          </p:nvSpPr>
          <p:spPr bwMode="auto">
            <a:xfrm>
              <a:off x="4676775" y="2139950"/>
              <a:ext cx="180975" cy="293687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4" y="54"/>
                </a:cxn>
                <a:cxn ang="0">
                  <a:pos x="52" y="91"/>
                </a:cxn>
                <a:cxn ang="0">
                  <a:pos x="55" y="93"/>
                </a:cxn>
                <a:cxn ang="0">
                  <a:pos x="57" y="74"/>
                </a:cxn>
                <a:cxn ang="0">
                  <a:pos x="53" y="40"/>
                </a:cxn>
                <a:cxn ang="0">
                  <a:pos x="10" y="0"/>
                </a:cxn>
              </a:cxnLst>
              <a:rect l="0" t="0" r="r" b="b"/>
              <a:pathLst>
                <a:path w="57" h="93">
                  <a:moveTo>
                    <a:pt x="10" y="0"/>
                  </a:moveTo>
                  <a:cubicBezTo>
                    <a:pt x="10" y="0"/>
                    <a:pt x="0" y="31"/>
                    <a:pt x="14" y="54"/>
                  </a:cubicBezTo>
                  <a:cubicBezTo>
                    <a:pt x="27" y="75"/>
                    <a:pt x="44" y="87"/>
                    <a:pt x="52" y="91"/>
                  </a:cubicBezTo>
                  <a:cubicBezTo>
                    <a:pt x="54" y="92"/>
                    <a:pt x="55" y="93"/>
                    <a:pt x="55" y="93"/>
                  </a:cubicBezTo>
                  <a:cubicBezTo>
                    <a:pt x="55" y="93"/>
                    <a:pt x="56" y="84"/>
                    <a:pt x="57" y="74"/>
                  </a:cubicBezTo>
                  <a:cubicBezTo>
                    <a:pt x="57" y="63"/>
                    <a:pt x="57" y="50"/>
                    <a:pt x="53" y="40"/>
                  </a:cubicBezTo>
                  <a:cubicBezTo>
                    <a:pt x="43" y="15"/>
                    <a:pt x="10" y="0"/>
                    <a:pt x="1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0" name="Freeform 96"/>
            <p:cNvSpPr/>
            <p:nvPr/>
          </p:nvSpPr>
          <p:spPr bwMode="auto">
            <a:xfrm>
              <a:off x="4929188" y="2095500"/>
              <a:ext cx="304800" cy="13493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38" y="4"/>
                </a:cxn>
                <a:cxn ang="0">
                  <a:pos x="9" y="28"/>
                </a:cxn>
                <a:cxn ang="0">
                  <a:pos x="0" y="38"/>
                </a:cxn>
                <a:cxn ang="0">
                  <a:pos x="4" y="39"/>
                </a:cxn>
                <a:cxn ang="0">
                  <a:pos x="32" y="43"/>
                </a:cxn>
                <a:cxn ang="0">
                  <a:pos x="55" y="41"/>
                </a:cxn>
                <a:cxn ang="0">
                  <a:pos x="96" y="7"/>
                </a:cxn>
                <a:cxn ang="0">
                  <a:pos x="60" y="0"/>
                </a:cxn>
              </a:cxnLst>
              <a:rect l="0" t="0" r="r" b="b"/>
              <a:pathLst>
                <a:path w="96" h="43">
                  <a:moveTo>
                    <a:pt x="60" y="0"/>
                  </a:moveTo>
                  <a:cubicBezTo>
                    <a:pt x="53" y="0"/>
                    <a:pt x="45" y="1"/>
                    <a:pt x="38" y="4"/>
                  </a:cubicBezTo>
                  <a:cubicBezTo>
                    <a:pt x="28" y="8"/>
                    <a:pt x="17" y="19"/>
                    <a:pt x="9" y="28"/>
                  </a:cubicBezTo>
                  <a:cubicBezTo>
                    <a:pt x="4" y="33"/>
                    <a:pt x="0" y="38"/>
                    <a:pt x="0" y="38"/>
                  </a:cubicBezTo>
                  <a:cubicBezTo>
                    <a:pt x="0" y="38"/>
                    <a:pt x="2" y="39"/>
                    <a:pt x="4" y="39"/>
                  </a:cubicBezTo>
                  <a:cubicBezTo>
                    <a:pt x="9" y="41"/>
                    <a:pt x="19" y="43"/>
                    <a:pt x="32" y="43"/>
                  </a:cubicBezTo>
                  <a:cubicBezTo>
                    <a:pt x="39" y="43"/>
                    <a:pt x="47" y="43"/>
                    <a:pt x="55" y="41"/>
                  </a:cubicBezTo>
                  <a:cubicBezTo>
                    <a:pt x="81" y="35"/>
                    <a:pt x="96" y="7"/>
                    <a:pt x="96" y="7"/>
                  </a:cubicBezTo>
                  <a:cubicBezTo>
                    <a:pt x="96" y="7"/>
                    <a:pt x="79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1" name="Freeform 97"/>
            <p:cNvSpPr/>
            <p:nvPr/>
          </p:nvSpPr>
          <p:spPr bwMode="auto">
            <a:xfrm>
              <a:off x="4810125" y="1882775"/>
              <a:ext cx="160338" cy="3032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9" y="52"/>
                </a:cxn>
                <a:cxn ang="0">
                  <a:pos x="39" y="94"/>
                </a:cxn>
                <a:cxn ang="0">
                  <a:pos x="42" y="96"/>
                </a:cxn>
                <a:cxn ang="0">
                  <a:pos x="47" y="78"/>
                </a:cxn>
                <a:cxn ang="0">
                  <a:pos x="49" y="46"/>
                </a:cxn>
                <a:cxn ang="0">
                  <a:pos x="14" y="0"/>
                </a:cxn>
              </a:cxnLst>
              <a:rect l="0" t="0" r="r" b="b"/>
              <a:pathLst>
                <a:path w="51" h="96">
                  <a:moveTo>
                    <a:pt x="14" y="0"/>
                  </a:moveTo>
                  <a:cubicBezTo>
                    <a:pt x="14" y="0"/>
                    <a:pt x="0" y="28"/>
                    <a:pt x="9" y="52"/>
                  </a:cubicBezTo>
                  <a:cubicBezTo>
                    <a:pt x="18" y="75"/>
                    <a:pt x="33" y="89"/>
                    <a:pt x="39" y="94"/>
                  </a:cubicBezTo>
                  <a:cubicBezTo>
                    <a:pt x="41" y="96"/>
                    <a:pt x="42" y="96"/>
                    <a:pt x="42" y="96"/>
                  </a:cubicBezTo>
                  <a:cubicBezTo>
                    <a:pt x="42" y="96"/>
                    <a:pt x="45" y="89"/>
                    <a:pt x="47" y="78"/>
                  </a:cubicBezTo>
                  <a:cubicBezTo>
                    <a:pt x="49" y="68"/>
                    <a:pt x="51" y="55"/>
                    <a:pt x="49" y="46"/>
                  </a:cubicBezTo>
                  <a:cubicBezTo>
                    <a:pt x="43" y="20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98"/>
            <p:cNvSpPr/>
            <p:nvPr/>
          </p:nvSpPr>
          <p:spPr bwMode="auto">
            <a:xfrm>
              <a:off x="5059363" y="1901825"/>
              <a:ext cx="309563" cy="127000"/>
            </a:xfrm>
            <a:custGeom>
              <a:avLst/>
              <a:gdLst/>
              <a:ahLst/>
              <a:cxnLst>
                <a:cxn ang="0">
                  <a:pos x="53" y="0"/>
                </a:cxn>
                <a:cxn ang="0">
                  <a:pos x="43" y="1"/>
                </a:cxn>
                <a:cxn ang="0">
                  <a:pos x="6" y="22"/>
                </a:cxn>
                <a:cxn ang="0">
                  <a:pos x="0" y="28"/>
                </a:cxn>
                <a:cxn ang="0">
                  <a:pos x="2" y="29"/>
                </a:cxn>
                <a:cxn ang="0">
                  <a:pos x="48" y="40"/>
                </a:cxn>
                <a:cxn ang="0">
                  <a:pos x="53" y="40"/>
                </a:cxn>
                <a:cxn ang="0">
                  <a:pos x="98" y="14"/>
                </a:cxn>
                <a:cxn ang="0">
                  <a:pos x="53" y="0"/>
                </a:cxn>
              </a:cxnLst>
              <a:rect l="0" t="0" r="r" b="b"/>
              <a:pathLst>
                <a:path w="98" h="40">
                  <a:moveTo>
                    <a:pt x="53" y="0"/>
                  </a:moveTo>
                  <a:cubicBezTo>
                    <a:pt x="50" y="0"/>
                    <a:pt x="46" y="1"/>
                    <a:pt x="43" y="1"/>
                  </a:cubicBezTo>
                  <a:cubicBezTo>
                    <a:pt x="30" y="4"/>
                    <a:pt x="15" y="16"/>
                    <a:pt x="6" y="22"/>
                  </a:cubicBezTo>
                  <a:cubicBezTo>
                    <a:pt x="3" y="26"/>
                    <a:pt x="0" y="28"/>
                    <a:pt x="0" y="28"/>
                  </a:cubicBezTo>
                  <a:cubicBezTo>
                    <a:pt x="0" y="28"/>
                    <a:pt x="1" y="28"/>
                    <a:pt x="2" y="29"/>
                  </a:cubicBezTo>
                  <a:cubicBezTo>
                    <a:pt x="7" y="32"/>
                    <a:pt x="25" y="40"/>
                    <a:pt x="48" y="40"/>
                  </a:cubicBezTo>
                  <a:cubicBezTo>
                    <a:pt x="50" y="40"/>
                    <a:pt x="51" y="40"/>
                    <a:pt x="53" y="40"/>
                  </a:cubicBezTo>
                  <a:cubicBezTo>
                    <a:pt x="78" y="38"/>
                    <a:pt x="98" y="14"/>
                    <a:pt x="98" y="14"/>
                  </a:cubicBezTo>
                  <a:cubicBezTo>
                    <a:pt x="98" y="14"/>
                    <a:pt x="76" y="0"/>
                    <a:pt x="5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3" name="Freeform 99"/>
            <p:cNvSpPr/>
            <p:nvPr/>
          </p:nvSpPr>
          <p:spPr bwMode="auto">
            <a:xfrm>
              <a:off x="4983163" y="1654175"/>
              <a:ext cx="142875" cy="31115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5" y="50"/>
                </a:cxn>
                <a:cxn ang="0">
                  <a:pos x="26" y="95"/>
                </a:cxn>
                <a:cxn ang="0">
                  <a:pos x="29" y="98"/>
                </a:cxn>
                <a:cxn ang="0">
                  <a:pos x="38" y="79"/>
                </a:cxn>
                <a:cxn ang="0">
                  <a:pos x="45" y="50"/>
                </a:cxn>
                <a:cxn ang="0">
                  <a:pos x="19" y="0"/>
                </a:cxn>
              </a:cxnLst>
              <a:rect l="0" t="0" r="r" b="b"/>
              <a:pathLst>
                <a:path w="45" h="98">
                  <a:moveTo>
                    <a:pt x="19" y="0"/>
                  </a:moveTo>
                  <a:cubicBezTo>
                    <a:pt x="19" y="0"/>
                    <a:pt x="0" y="25"/>
                    <a:pt x="5" y="50"/>
                  </a:cubicBezTo>
                  <a:cubicBezTo>
                    <a:pt x="10" y="73"/>
                    <a:pt x="21" y="88"/>
                    <a:pt x="26" y="95"/>
                  </a:cubicBezTo>
                  <a:cubicBezTo>
                    <a:pt x="28" y="97"/>
                    <a:pt x="29" y="98"/>
                    <a:pt x="29" y="98"/>
                  </a:cubicBezTo>
                  <a:cubicBezTo>
                    <a:pt x="29" y="98"/>
                    <a:pt x="34" y="90"/>
                    <a:pt x="38" y="79"/>
                  </a:cubicBezTo>
                  <a:cubicBezTo>
                    <a:pt x="42" y="70"/>
                    <a:pt x="45" y="59"/>
                    <a:pt x="45" y="50"/>
                  </a:cubicBezTo>
                  <a:cubicBezTo>
                    <a:pt x="44" y="24"/>
                    <a:pt x="19" y="0"/>
                    <a:pt x="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4" name="Freeform 100"/>
            <p:cNvSpPr/>
            <p:nvPr/>
          </p:nvSpPr>
          <p:spPr bwMode="auto">
            <a:xfrm>
              <a:off x="5224463" y="1733550"/>
              <a:ext cx="306388" cy="123825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46" y="0"/>
                </a:cxn>
                <a:cxn ang="0">
                  <a:pos x="7" y="14"/>
                </a:cxn>
                <a:cxn ang="0">
                  <a:pos x="0" y="18"/>
                </a:cxn>
                <a:cxn ang="0">
                  <a:pos x="2" y="19"/>
                </a:cxn>
                <a:cxn ang="0">
                  <a:pos x="49" y="39"/>
                </a:cxn>
                <a:cxn ang="0">
                  <a:pos x="55" y="39"/>
                </a:cxn>
                <a:cxn ang="0">
                  <a:pos x="97" y="22"/>
                </a:cxn>
                <a:cxn ang="0">
                  <a:pos x="48" y="0"/>
                </a:cxn>
              </a:cxnLst>
              <a:rect l="0" t="0" r="r" b="b"/>
              <a:pathLst>
                <a:path w="97" h="39">
                  <a:moveTo>
                    <a:pt x="48" y="0"/>
                  </a:moveTo>
                  <a:cubicBezTo>
                    <a:pt x="47" y="0"/>
                    <a:pt x="47" y="0"/>
                    <a:pt x="46" y="0"/>
                  </a:cubicBezTo>
                  <a:cubicBezTo>
                    <a:pt x="33" y="1"/>
                    <a:pt x="16" y="9"/>
                    <a:pt x="7" y="14"/>
                  </a:cubicBezTo>
                  <a:cubicBezTo>
                    <a:pt x="3" y="17"/>
                    <a:pt x="0" y="18"/>
                    <a:pt x="0" y="18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6" y="23"/>
                    <a:pt x="23" y="35"/>
                    <a:pt x="49" y="39"/>
                  </a:cubicBezTo>
                  <a:cubicBezTo>
                    <a:pt x="51" y="39"/>
                    <a:pt x="53" y="39"/>
                    <a:pt x="55" y="39"/>
                  </a:cubicBezTo>
                  <a:cubicBezTo>
                    <a:pt x="77" y="39"/>
                    <a:pt x="97" y="22"/>
                    <a:pt x="97" y="22"/>
                  </a:cubicBezTo>
                  <a:cubicBezTo>
                    <a:pt x="97" y="22"/>
                    <a:pt x="73" y="0"/>
                    <a:pt x="4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5" name="Freeform 101"/>
            <p:cNvSpPr/>
            <p:nvPr/>
          </p:nvSpPr>
          <p:spPr bwMode="auto">
            <a:xfrm>
              <a:off x="5195888" y="1465263"/>
              <a:ext cx="131763" cy="30638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" y="46"/>
                </a:cxn>
                <a:cxn ang="0">
                  <a:pos x="14" y="94"/>
                </a:cxn>
                <a:cxn ang="0">
                  <a:pos x="16" y="97"/>
                </a:cxn>
                <a:cxn ang="0">
                  <a:pos x="24" y="85"/>
                </a:cxn>
                <a:cxn ang="0">
                  <a:pos x="39" y="53"/>
                </a:cxn>
                <a:cxn ang="0">
                  <a:pos x="22" y="0"/>
                </a:cxn>
              </a:cxnLst>
              <a:rect l="0" t="0" r="r" b="b"/>
              <a:pathLst>
                <a:path w="42" h="97">
                  <a:moveTo>
                    <a:pt x="22" y="0"/>
                  </a:moveTo>
                  <a:cubicBezTo>
                    <a:pt x="22" y="0"/>
                    <a:pt x="0" y="21"/>
                    <a:pt x="1" y="46"/>
                  </a:cubicBezTo>
                  <a:cubicBezTo>
                    <a:pt x="1" y="70"/>
                    <a:pt x="10" y="87"/>
                    <a:pt x="14" y="94"/>
                  </a:cubicBezTo>
                  <a:cubicBezTo>
                    <a:pt x="15" y="96"/>
                    <a:pt x="16" y="97"/>
                    <a:pt x="16" y="97"/>
                  </a:cubicBezTo>
                  <a:cubicBezTo>
                    <a:pt x="16" y="97"/>
                    <a:pt x="20" y="92"/>
                    <a:pt x="24" y="85"/>
                  </a:cubicBezTo>
                  <a:cubicBezTo>
                    <a:pt x="30" y="76"/>
                    <a:pt x="37" y="63"/>
                    <a:pt x="39" y="53"/>
                  </a:cubicBezTo>
                  <a:cubicBezTo>
                    <a:pt x="42" y="28"/>
                    <a:pt x="22" y="0"/>
                    <a:pt x="2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6" name="Freeform 102"/>
            <p:cNvSpPr/>
            <p:nvPr/>
          </p:nvSpPr>
          <p:spPr bwMode="auto">
            <a:xfrm>
              <a:off x="5419725" y="1597025"/>
              <a:ext cx="293688" cy="127000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7" y="7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44" y="38"/>
                </a:cxn>
                <a:cxn ang="0">
                  <a:pos x="58" y="40"/>
                </a:cxn>
                <a:cxn ang="0">
                  <a:pos x="93" y="30"/>
                </a:cxn>
                <a:cxn ang="0">
                  <a:pos x="48" y="0"/>
                </a:cxn>
                <a:cxn ang="0">
                  <a:pos x="42" y="0"/>
                </a:cxn>
              </a:cxnLst>
              <a:rect l="0" t="0" r="r" b="b"/>
              <a:pathLst>
                <a:path w="93" h="40">
                  <a:moveTo>
                    <a:pt x="42" y="0"/>
                  </a:moveTo>
                  <a:cubicBezTo>
                    <a:pt x="30" y="0"/>
                    <a:pt x="16" y="4"/>
                    <a:pt x="7" y="7"/>
                  </a:cubicBezTo>
                  <a:cubicBezTo>
                    <a:pt x="3" y="8"/>
                    <a:pt x="0" y="10"/>
                    <a:pt x="0" y="10"/>
                  </a:cubicBezTo>
                  <a:cubicBezTo>
                    <a:pt x="0" y="10"/>
                    <a:pt x="1" y="10"/>
                    <a:pt x="2" y="11"/>
                  </a:cubicBezTo>
                  <a:cubicBezTo>
                    <a:pt x="6" y="15"/>
                    <a:pt x="20" y="30"/>
                    <a:pt x="44" y="38"/>
                  </a:cubicBezTo>
                  <a:cubicBezTo>
                    <a:pt x="49" y="39"/>
                    <a:pt x="53" y="40"/>
                    <a:pt x="58" y="40"/>
                  </a:cubicBezTo>
                  <a:cubicBezTo>
                    <a:pt x="76" y="40"/>
                    <a:pt x="93" y="30"/>
                    <a:pt x="93" y="30"/>
                  </a:cubicBezTo>
                  <a:cubicBezTo>
                    <a:pt x="93" y="30"/>
                    <a:pt x="72" y="3"/>
                    <a:pt x="48" y="0"/>
                  </a:cubicBezTo>
                  <a:cubicBezTo>
                    <a:pt x="46" y="0"/>
                    <a:pt x="44" y="0"/>
                    <a:pt x="4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7" name="Freeform 103"/>
            <p:cNvSpPr/>
            <p:nvPr/>
          </p:nvSpPr>
          <p:spPr bwMode="auto">
            <a:xfrm>
              <a:off x="5413375" y="1319213"/>
              <a:ext cx="149225" cy="290512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4" y="41"/>
                </a:cxn>
                <a:cxn ang="0">
                  <a:pos x="9" y="90"/>
                </a:cxn>
                <a:cxn ang="0">
                  <a:pos x="10" y="92"/>
                </a:cxn>
                <a:cxn ang="0">
                  <a:pos x="18" y="84"/>
                </a:cxn>
                <a:cxn ang="0">
                  <a:pos x="39" y="54"/>
                </a:cxn>
                <a:cxn ang="0">
                  <a:pos x="32" y="0"/>
                </a:cxn>
              </a:cxnLst>
              <a:rect l="0" t="0" r="r" b="b"/>
              <a:pathLst>
                <a:path w="47" h="92">
                  <a:moveTo>
                    <a:pt x="32" y="0"/>
                  </a:moveTo>
                  <a:cubicBezTo>
                    <a:pt x="32" y="0"/>
                    <a:pt x="7" y="17"/>
                    <a:pt x="4" y="41"/>
                  </a:cubicBezTo>
                  <a:cubicBezTo>
                    <a:pt x="0" y="65"/>
                    <a:pt x="6" y="84"/>
                    <a:pt x="9" y="90"/>
                  </a:cubicBezTo>
                  <a:cubicBezTo>
                    <a:pt x="9" y="92"/>
                    <a:pt x="10" y="92"/>
                    <a:pt x="10" y="92"/>
                  </a:cubicBezTo>
                  <a:cubicBezTo>
                    <a:pt x="10" y="92"/>
                    <a:pt x="13" y="89"/>
                    <a:pt x="18" y="84"/>
                  </a:cubicBezTo>
                  <a:cubicBezTo>
                    <a:pt x="25" y="77"/>
                    <a:pt x="36" y="65"/>
                    <a:pt x="39" y="54"/>
                  </a:cubicBezTo>
                  <a:cubicBezTo>
                    <a:pt x="47" y="30"/>
                    <a:pt x="32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8" name="Freeform 104"/>
            <p:cNvSpPr/>
            <p:nvPr/>
          </p:nvSpPr>
          <p:spPr bwMode="auto">
            <a:xfrm>
              <a:off x="5638800" y="1490663"/>
              <a:ext cx="271463" cy="13493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" y="3"/>
                </a:cxn>
                <a:cxn ang="0">
                  <a:pos x="0" y="4"/>
                </a:cxn>
                <a:cxn ang="0">
                  <a:pos x="1" y="5"/>
                </a:cxn>
                <a:cxn ang="0">
                  <a:pos x="38" y="38"/>
                </a:cxn>
                <a:cxn ang="0">
                  <a:pos x="60" y="43"/>
                </a:cxn>
                <a:cxn ang="0">
                  <a:pos x="86" y="39"/>
                </a:cxn>
                <a:cxn ang="0">
                  <a:pos x="47" y="3"/>
                </a:cxn>
                <a:cxn ang="0">
                  <a:pos x="31" y="0"/>
                </a:cxn>
              </a:cxnLst>
              <a:rect l="0" t="0" r="r" b="b"/>
              <a:pathLst>
                <a:path w="86" h="43">
                  <a:moveTo>
                    <a:pt x="31" y="0"/>
                  </a:moveTo>
                  <a:cubicBezTo>
                    <a:pt x="20" y="0"/>
                    <a:pt x="9" y="2"/>
                    <a:pt x="3" y="3"/>
                  </a:cubicBezTo>
                  <a:cubicBezTo>
                    <a:pt x="1" y="4"/>
                    <a:pt x="0" y="4"/>
                    <a:pt x="0" y="4"/>
                  </a:cubicBezTo>
                  <a:cubicBezTo>
                    <a:pt x="0" y="4"/>
                    <a:pt x="0" y="4"/>
                    <a:pt x="1" y="5"/>
                  </a:cubicBezTo>
                  <a:cubicBezTo>
                    <a:pt x="3" y="8"/>
                    <a:pt x="14" y="26"/>
                    <a:pt x="38" y="38"/>
                  </a:cubicBezTo>
                  <a:cubicBezTo>
                    <a:pt x="45" y="42"/>
                    <a:pt x="53" y="43"/>
                    <a:pt x="60" y="43"/>
                  </a:cubicBezTo>
                  <a:cubicBezTo>
                    <a:pt x="74" y="43"/>
                    <a:pt x="86" y="39"/>
                    <a:pt x="86" y="39"/>
                  </a:cubicBezTo>
                  <a:cubicBezTo>
                    <a:pt x="86" y="39"/>
                    <a:pt x="71" y="10"/>
                    <a:pt x="47" y="3"/>
                  </a:cubicBezTo>
                  <a:cubicBezTo>
                    <a:pt x="43" y="1"/>
                    <a:pt x="37" y="0"/>
                    <a:pt x="3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49" name="Freeform 105"/>
            <p:cNvSpPr/>
            <p:nvPr/>
          </p:nvSpPr>
          <p:spPr bwMode="auto">
            <a:xfrm>
              <a:off x="5648325" y="1220788"/>
              <a:ext cx="160338" cy="269875"/>
            </a:xfrm>
            <a:custGeom>
              <a:avLst/>
              <a:gdLst/>
              <a:ahLst/>
              <a:cxnLst>
                <a:cxn ang="0">
                  <a:pos x="43" y="0"/>
                </a:cxn>
                <a:cxn ang="0">
                  <a:pos x="8" y="34"/>
                </a:cxn>
                <a:cxn ang="0">
                  <a:pos x="5" y="83"/>
                </a:cxn>
                <a:cxn ang="0">
                  <a:pos x="5" y="85"/>
                </a:cxn>
                <a:cxn ang="0">
                  <a:pos x="13" y="80"/>
                </a:cxn>
                <a:cxn ang="0">
                  <a:pos x="40" y="53"/>
                </a:cxn>
                <a:cxn ang="0">
                  <a:pos x="43" y="0"/>
                </a:cxn>
              </a:cxnLst>
              <a:rect l="0" t="0" r="r" b="b"/>
              <a:pathLst>
                <a:path w="51" h="85">
                  <a:moveTo>
                    <a:pt x="43" y="0"/>
                  </a:moveTo>
                  <a:cubicBezTo>
                    <a:pt x="43" y="0"/>
                    <a:pt x="16" y="12"/>
                    <a:pt x="8" y="34"/>
                  </a:cubicBezTo>
                  <a:cubicBezTo>
                    <a:pt x="0" y="58"/>
                    <a:pt x="3" y="78"/>
                    <a:pt x="5" y="83"/>
                  </a:cubicBezTo>
                  <a:cubicBezTo>
                    <a:pt x="5" y="84"/>
                    <a:pt x="5" y="85"/>
                    <a:pt x="5" y="85"/>
                  </a:cubicBezTo>
                  <a:cubicBezTo>
                    <a:pt x="5" y="85"/>
                    <a:pt x="8" y="83"/>
                    <a:pt x="13" y="80"/>
                  </a:cubicBezTo>
                  <a:cubicBezTo>
                    <a:pt x="21" y="74"/>
                    <a:pt x="34" y="63"/>
                    <a:pt x="40" y="53"/>
                  </a:cubicBezTo>
                  <a:cubicBezTo>
                    <a:pt x="51" y="32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06"/>
            <p:cNvSpPr/>
            <p:nvPr/>
          </p:nvSpPr>
          <p:spPr bwMode="auto">
            <a:xfrm>
              <a:off x="5786438" y="1366838"/>
              <a:ext cx="225425" cy="98425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34" y="0"/>
                </a:cxn>
                <a:cxn ang="0">
                  <a:pos x="1" y="22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26" y="31"/>
                </a:cxn>
                <a:cxn ang="0">
                  <a:pos x="38" y="29"/>
                </a:cxn>
                <a:cxn ang="0">
                  <a:pos x="71" y="6"/>
                </a:cxn>
                <a:cxn ang="0">
                  <a:pos x="39" y="0"/>
                </a:cxn>
              </a:cxnLst>
              <a:rect l="0" t="0" r="r" b="b"/>
              <a:pathLst>
                <a:path w="71" h="31">
                  <a:moveTo>
                    <a:pt x="39" y="0"/>
                  </a:moveTo>
                  <a:cubicBezTo>
                    <a:pt x="38" y="0"/>
                    <a:pt x="36" y="0"/>
                    <a:pt x="34" y="0"/>
                  </a:cubicBezTo>
                  <a:cubicBezTo>
                    <a:pt x="18" y="3"/>
                    <a:pt x="5" y="18"/>
                    <a:pt x="1" y="22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3" y="26"/>
                    <a:pt x="14" y="31"/>
                    <a:pt x="26" y="31"/>
                  </a:cubicBezTo>
                  <a:cubicBezTo>
                    <a:pt x="30" y="31"/>
                    <a:pt x="34" y="30"/>
                    <a:pt x="38" y="29"/>
                  </a:cubicBezTo>
                  <a:cubicBezTo>
                    <a:pt x="60" y="21"/>
                    <a:pt x="71" y="6"/>
                    <a:pt x="71" y="6"/>
                  </a:cubicBezTo>
                  <a:cubicBezTo>
                    <a:pt x="71" y="6"/>
                    <a:pt x="53" y="0"/>
                    <a:pt x="3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1" name="Freeform 107"/>
            <p:cNvSpPr/>
            <p:nvPr/>
          </p:nvSpPr>
          <p:spPr bwMode="auto">
            <a:xfrm>
              <a:off x="6570663" y="3897313"/>
              <a:ext cx="215900" cy="344487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11" y="42"/>
                </a:cxn>
                <a:cxn ang="0">
                  <a:pos x="1" y="99"/>
                </a:cxn>
                <a:cxn ang="0">
                  <a:pos x="2" y="109"/>
                </a:cxn>
                <a:cxn ang="0">
                  <a:pos x="27" y="94"/>
                </a:cxn>
                <a:cxn ang="0">
                  <a:pos x="51" y="70"/>
                </a:cxn>
                <a:cxn ang="0">
                  <a:pos x="60" y="0"/>
                </a:cxn>
              </a:cxnLst>
              <a:rect l="0" t="0" r="r" b="b"/>
              <a:pathLst>
                <a:path w="68" h="109">
                  <a:moveTo>
                    <a:pt x="60" y="0"/>
                  </a:moveTo>
                  <a:cubicBezTo>
                    <a:pt x="60" y="0"/>
                    <a:pt x="23" y="13"/>
                    <a:pt x="11" y="42"/>
                  </a:cubicBezTo>
                  <a:cubicBezTo>
                    <a:pt x="1" y="66"/>
                    <a:pt x="0" y="87"/>
                    <a:pt x="1" y="99"/>
                  </a:cubicBezTo>
                  <a:cubicBezTo>
                    <a:pt x="1" y="105"/>
                    <a:pt x="2" y="109"/>
                    <a:pt x="2" y="109"/>
                  </a:cubicBezTo>
                  <a:cubicBezTo>
                    <a:pt x="2" y="109"/>
                    <a:pt x="14" y="103"/>
                    <a:pt x="27" y="94"/>
                  </a:cubicBezTo>
                  <a:cubicBezTo>
                    <a:pt x="36" y="87"/>
                    <a:pt x="46" y="79"/>
                    <a:pt x="51" y="70"/>
                  </a:cubicBezTo>
                  <a:cubicBezTo>
                    <a:pt x="68" y="42"/>
                    <a:pt x="60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2" name="Freeform 108"/>
            <p:cNvSpPr/>
            <p:nvPr/>
          </p:nvSpPr>
          <p:spPr bwMode="auto">
            <a:xfrm>
              <a:off x="6611938" y="4225925"/>
              <a:ext cx="350838" cy="190500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2"/>
                </a:cxn>
                <a:cxn ang="0">
                  <a:pos x="3" y="8"/>
                </a:cxn>
                <a:cxn ang="0">
                  <a:pos x="47" y="52"/>
                </a:cxn>
                <a:cxn ang="0">
                  <a:pos x="83" y="60"/>
                </a:cxn>
                <a:cxn ang="0">
                  <a:pos x="111" y="57"/>
                </a:cxn>
                <a:cxn ang="0">
                  <a:pos x="63" y="5"/>
                </a:cxn>
                <a:cxn ang="0">
                  <a:pos x="33" y="0"/>
                </a:cxn>
                <a:cxn ang="0">
                  <a:pos x="30" y="0"/>
                </a:cxn>
              </a:cxnLst>
              <a:rect l="0" t="0" r="r" b="b"/>
              <a:pathLst>
                <a:path w="111" h="60">
                  <a:moveTo>
                    <a:pt x="30" y="0"/>
                  </a:moveTo>
                  <a:cubicBezTo>
                    <a:pt x="14" y="0"/>
                    <a:pt x="0" y="2"/>
                    <a:pt x="0" y="2"/>
                  </a:cubicBezTo>
                  <a:cubicBezTo>
                    <a:pt x="0" y="2"/>
                    <a:pt x="1" y="4"/>
                    <a:pt x="3" y="8"/>
                  </a:cubicBezTo>
                  <a:cubicBezTo>
                    <a:pt x="9" y="17"/>
                    <a:pt x="22" y="37"/>
                    <a:pt x="47" y="52"/>
                  </a:cubicBezTo>
                  <a:cubicBezTo>
                    <a:pt x="58" y="58"/>
                    <a:pt x="71" y="60"/>
                    <a:pt x="83" y="60"/>
                  </a:cubicBezTo>
                  <a:cubicBezTo>
                    <a:pt x="98" y="60"/>
                    <a:pt x="111" y="57"/>
                    <a:pt x="111" y="57"/>
                  </a:cubicBezTo>
                  <a:cubicBezTo>
                    <a:pt x="111" y="57"/>
                    <a:pt x="93" y="17"/>
                    <a:pt x="63" y="5"/>
                  </a:cubicBezTo>
                  <a:cubicBezTo>
                    <a:pt x="55" y="2"/>
                    <a:pt x="43" y="0"/>
                    <a:pt x="33" y="0"/>
                  </a:cubicBezTo>
                  <a:cubicBezTo>
                    <a:pt x="32" y="0"/>
                    <a:pt x="31" y="0"/>
                    <a:pt x="3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3" name="Freeform 109"/>
            <p:cNvSpPr/>
            <p:nvPr/>
          </p:nvSpPr>
          <p:spPr bwMode="auto">
            <a:xfrm>
              <a:off x="6796088" y="3798888"/>
              <a:ext cx="192088" cy="36512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6" y="48"/>
                </a:cxn>
                <a:cxn ang="0">
                  <a:pos x="6" y="107"/>
                </a:cxn>
                <a:cxn ang="0">
                  <a:pos x="9" y="115"/>
                </a:cxn>
                <a:cxn ang="0">
                  <a:pos x="29" y="97"/>
                </a:cxn>
                <a:cxn ang="0">
                  <a:pos x="49" y="69"/>
                </a:cxn>
                <a:cxn ang="0">
                  <a:pos x="46" y="0"/>
                </a:cxn>
              </a:cxnLst>
              <a:rect l="0" t="0" r="r" b="b"/>
              <a:pathLst>
                <a:path w="61" h="115">
                  <a:moveTo>
                    <a:pt x="46" y="0"/>
                  </a:moveTo>
                  <a:cubicBezTo>
                    <a:pt x="46" y="0"/>
                    <a:pt x="12" y="18"/>
                    <a:pt x="6" y="48"/>
                  </a:cubicBezTo>
                  <a:cubicBezTo>
                    <a:pt x="0" y="75"/>
                    <a:pt x="4" y="96"/>
                    <a:pt x="6" y="107"/>
                  </a:cubicBezTo>
                  <a:cubicBezTo>
                    <a:pt x="8" y="112"/>
                    <a:pt x="9" y="115"/>
                    <a:pt x="9" y="115"/>
                  </a:cubicBezTo>
                  <a:cubicBezTo>
                    <a:pt x="9" y="115"/>
                    <a:pt x="18" y="107"/>
                    <a:pt x="29" y="97"/>
                  </a:cubicBezTo>
                  <a:cubicBezTo>
                    <a:pt x="37" y="89"/>
                    <a:pt x="46" y="78"/>
                    <a:pt x="49" y="69"/>
                  </a:cubicBezTo>
                  <a:cubicBezTo>
                    <a:pt x="61" y="39"/>
                    <a:pt x="46" y="0"/>
                    <a:pt x="4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4" name="Freeform 110"/>
            <p:cNvSpPr/>
            <p:nvPr/>
          </p:nvSpPr>
          <p:spPr bwMode="auto">
            <a:xfrm>
              <a:off x="6856413" y="4119563"/>
              <a:ext cx="366713" cy="163512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0" y="2"/>
                </a:cxn>
                <a:cxn ang="0">
                  <a:pos x="0" y="9"/>
                </a:cxn>
                <a:cxn ang="0">
                  <a:pos x="5" y="15"/>
                </a:cxn>
                <a:cxn ang="0">
                  <a:pos x="53" y="49"/>
                </a:cxn>
                <a:cxn ang="0">
                  <a:pos x="75" y="52"/>
                </a:cxn>
                <a:cxn ang="0">
                  <a:pos x="116" y="43"/>
                </a:cxn>
                <a:cxn ang="0">
                  <a:pos x="61" y="1"/>
                </a:cxn>
                <a:cxn ang="0">
                  <a:pos x="49" y="0"/>
                </a:cxn>
              </a:cxnLst>
              <a:rect l="0" t="0" r="r" b="b"/>
              <a:pathLst>
                <a:path w="116" h="52">
                  <a:moveTo>
                    <a:pt x="49" y="0"/>
                  </a:moveTo>
                  <a:cubicBezTo>
                    <a:pt x="43" y="0"/>
                    <a:pt x="37" y="1"/>
                    <a:pt x="30" y="2"/>
                  </a:cubicBezTo>
                  <a:cubicBezTo>
                    <a:pt x="14" y="4"/>
                    <a:pt x="0" y="9"/>
                    <a:pt x="0" y="9"/>
                  </a:cubicBezTo>
                  <a:cubicBezTo>
                    <a:pt x="0" y="9"/>
                    <a:pt x="2" y="11"/>
                    <a:pt x="5" y="15"/>
                  </a:cubicBezTo>
                  <a:cubicBezTo>
                    <a:pt x="12" y="23"/>
                    <a:pt x="28" y="39"/>
                    <a:pt x="53" y="49"/>
                  </a:cubicBezTo>
                  <a:cubicBezTo>
                    <a:pt x="60" y="51"/>
                    <a:pt x="68" y="52"/>
                    <a:pt x="75" y="52"/>
                  </a:cubicBezTo>
                  <a:cubicBezTo>
                    <a:pt x="97" y="52"/>
                    <a:pt x="116" y="43"/>
                    <a:pt x="116" y="43"/>
                  </a:cubicBezTo>
                  <a:cubicBezTo>
                    <a:pt x="116" y="43"/>
                    <a:pt x="92" y="8"/>
                    <a:pt x="61" y="1"/>
                  </a:cubicBezTo>
                  <a:cubicBezTo>
                    <a:pt x="57" y="0"/>
                    <a:pt x="53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111"/>
            <p:cNvSpPr/>
            <p:nvPr/>
          </p:nvSpPr>
          <p:spPr bwMode="auto">
            <a:xfrm>
              <a:off x="7000875" y="3668713"/>
              <a:ext cx="171450" cy="37147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1" y="54"/>
                </a:cxn>
                <a:cxn ang="0">
                  <a:pos x="12" y="110"/>
                </a:cxn>
                <a:cxn ang="0">
                  <a:pos x="16" y="117"/>
                </a:cxn>
                <a:cxn ang="0">
                  <a:pos x="33" y="95"/>
                </a:cxn>
                <a:cxn ang="0">
                  <a:pos x="47" y="66"/>
                </a:cxn>
                <a:cxn ang="0">
                  <a:pos x="32" y="0"/>
                </a:cxn>
              </a:cxnLst>
              <a:rect l="0" t="0" r="r" b="b"/>
              <a:pathLst>
                <a:path w="54" h="117">
                  <a:moveTo>
                    <a:pt x="32" y="0"/>
                  </a:moveTo>
                  <a:cubicBezTo>
                    <a:pt x="32" y="0"/>
                    <a:pt x="3" y="23"/>
                    <a:pt x="1" y="54"/>
                  </a:cubicBezTo>
                  <a:cubicBezTo>
                    <a:pt x="0" y="80"/>
                    <a:pt x="7" y="100"/>
                    <a:pt x="12" y="110"/>
                  </a:cubicBezTo>
                  <a:cubicBezTo>
                    <a:pt x="14" y="115"/>
                    <a:pt x="16" y="117"/>
                    <a:pt x="16" y="117"/>
                  </a:cubicBezTo>
                  <a:cubicBezTo>
                    <a:pt x="16" y="117"/>
                    <a:pt x="25" y="107"/>
                    <a:pt x="33" y="95"/>
                  </a:cubicBezTo>
                  <a:cubicBezTo>
                    <a:pt x="39" y="86"/>
                    <a:pt x="45" y="75"/>
                    <a:pt x="47" y="66"/>
                  </a:cubicBezTo>
                  <a:cubicBezTo>
                    <a:pt x="54" y="35"/>
                    <a:pt x="32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6" name="Freeform 112"/>
            <p:cNvSpPr/>
            <p:nvPr/>
          </p:nvSpPr>
          <p:spPr bwMode="auto">
            <a:xfrm>
              <a:off x="7080250" y="3963988"/>
              <a:ext cx="369888" cy="152400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5" y="7"/>
                </a:cxn>
                <a:cxn ang="0">
                  <a:pos x="0" y="18"/>
                </a:cxn>
                <a:cxn ang="0">
                  <a:pos x="4" y="22"/>
                </a:cxn>
                <a:cxn ang="0">
                  <a:pos x="58" y="47"/>
                </a:cxn>
                <a:cxn ang="0">
                  <a:pos x="68" y="48"/>
                </a:cxn>
                <a:cxn ang="0">
                  <a:pos x="117" y="31"/>
                </a:cxn>
                <a:cxn ang="0">
                  <a:pos x="57" y="0"/>
                </a:cxn>
                <a:cxn ang="0">
                  <a:pos x="56" y="0"/>
                </a:cxn>
              </a:cxnLst>
              <a:rect l="0" t="0" r="r" b="b"/>
              <a:pathLst>
                <a:path w="117" h="48">
                  <a:moveTo>
                    <a:pt x="56" y="0"/>
                  </a:moveTo>
                  <a:cubicBezTo>
                    <a:pt x="46" y="0"/>
                    <a:pt x="35" y="3"/>
                    <a:pt x="25" y="7"/>
                  </a:cubicBezTo>
                  <a:cubicBezTo>
                    <a:pt x="11" y="12"/>
                    <a:pt x="0" y="18"/>
                    <a:pt x="0" y="18"/>
                  </a:cubicBezTo>
                  <a:cubicBezTo>
                    <a:pt x="0" y="18"/>
                    <a:pt x="1" y="19"/>
                    <a:pt x="4" y="22"/>
                  </a:cubicBezTo>
                  <a:cubicBezTo>
                    <a:pt x="12" y="29"/>
                    <a:pt x="31" y="42"/>
                    <a:pt x="58" y="47"/>
                  </a:cubicBezTo>
                  <a:cubicBezTo>
                    <a:pt x="61" y="48"/>
                    <a:pt x="65" y="48"/>
                    <a:pt x="68" y="48"/>
                  </a:cubicBezTo>
                  <a:cubicBezTo>
                    <a:pt x="94" y="48"/>
                    <a:pt x="117" y="31"/>
                    <a:pt x="117" y="31"/>
                  </a:cubicBezTo>
                  <a:cubicBezTo>
                    <a:pt x="117" y="31"/>
                    <a:pt x="89" y="1"/>
                    <a:pt x="57" y="0"/>
                  </a:cubicBezTo>
                  <a:cubicBezTo>
                    <a:pt x="57" y="0"/>
                    <a:pt x="56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7" name="Freeform 113"/>
            <p:cNvSpPr/>
            <p:nvPr/>
          </p:nvSpPr>
          <p:spPr bwMode="auto">
            <a:xfrm>
              <a:off x="7162800" y="3511550"/>
              <a:ext cx="160338" cy="3667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" y="57"/>
                </a:cxn>
                <a:cxn ang="0">
                  <a:pos x="24" y="110"/>
                </a:cxn>
                <a:cxn ang="0">
                  <a:pos x="29" y="116"/>
                </a:cxn>
                <a:cxn ang="0">
                  <a:pos x="41" y="92"/>
                </a:cxn>
                <a:cxn ang="0">
                  <a:pos x="50" y="61"/>
                </a:cxn>
                <a:cxn ang="0">
                  <a:pos x="24" y="0"/>
                </a:cxn>
              </a:cxnLst>
              <a:rect l="0" t="0" r="r" b="b"/>
              <a:pathLst>
                <a:path w="51" h="116">
                  <a:moveTo>
                    <a:pt x="24" y="0"/>
                  </a:moveTo>
                  <a:cubicBezTo>
                    <a:pt x="24" y="0"/>
                    <a:pt x="0" y="28"/>
                    <a:pt x="4" y="57"/>
                  </a:cubicBezTo>
                  <a:cubicBezTo>
                    <a:pt x="7" y="83"/>
                    <a:pt x="18" y="101"/>
                    <a:pt x="24" y="110"/>
                  </a:cubicBezTo>
                  <a:cubicBezTo>
                    <a:pt x="27" y="114"/>
                    <a:pt x="29" y="116"/>
                    <a:pt x="29" y="116"/>
                  </a:cubicBezTo>
                  <a:cubicBezTo>
                    <a:pt x="29" y="116"/>
                    <a:pt x="35" y="106"/>
                    <a:pt x="41" y="92"/>
                  </a:cubicBezTo>
                  <a:cubicBezTo>
                    <a:pt x="46" y="82"/>
                    <a:pt x="50" y="71"/>
                    <a:pt x="50" y="61"/>
                  </a:cubicBezTo>
                  <a:cubicBezTo>
                    <a:pt x="51" y="31"/>
                    <a:pt x="24" y="0"/>
                    <a:pt x="2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8" name="Freeform 114"/>
            <p:cNvSpPr/>
            <p:nvPr/>
          </p:nvSpPr>
          <p:spPr bwMode="auto">
            <a:xfrm>
              <a:off x="7277100" y="3767138"/>
              <a:ext cx="366713" cy="146050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53" y="0"/>
                </a:cxn>
                <a:cxn ang="0">
                  <a:pos x="22" y="13"/>
                </a:cxn>
                <a:cxn ang="0">
                  <a:pos x="0" y="28"/>
                </a:cxn>
                <a:cxn ang="0">
                  <a:pos x="5" y="31"/>
                </a:cxn>
                <a:cxn ang="0">
                  <a:pos x="61" y="46"/>
                </a:cxn>
                <a:cxn ang="0">
                  <a:pos x="63" y="46"/>
                </a:cxn>
                <a:cxn ang="0">
                  <a:pos x="116" y="20"/>
                </a:cxn>
                <a:cxn ang="0">
                  <a:pos x="60" y="0"/>
                </a:cxn>
              </a:cxnLst>
              <a:rect l="0" t="0" r="r" b="b"/>
              <a:pathLst>
                <a:path w="116" h="46">
                  <a:moveTo>
                    <a:pt x="60" y="0"/>
                  </a:moveTo>
                  <a:cubicBezTo>
                    <a:pt x="58" y="0"/>
                    <a:pt x="55" y="0"/>
                    <a:pt x="53" y="0"/>
                  </a:cubicBezTo>
                  <a:cubicBezTo>
                    <a:pt x="43" y="2"/>
                    <a:pt x="32" y="7"/>
                    <a:pt x="22" y="13"/>
                  </a:cubicBezTo>
                  <a:cubicBezTo>
                    <a:pt x="10" y="20"/>
                    <a:pt x="0" y="28"/>
                    <a:pt x="0" y="28"/>
                  </a:cubicBezTo>
                  <a:cubicBezTo>
                    <a:pt x="0" y="28"/>
                    <a:pt x="2" y="29"/>
                    <a:pt x="5" y="31"/>
                  </a:cubicBezTo>
                  <a:cubicBezTo>
                    <a:pt x="14" y="36"/>
                    <a:pt x="34" y="45"/>
                    <a:pt x="61" y="46"/>
                  </a:cubicBezTo>
                  <a:cubicBezTo>
                    <a:pt x="62" y="46"/>
                    <a:pt x="62" y="46"/>
                    <a:pt x="63" y="46"/>
                  </a:cubicBezTo>
                  <a:cubicBezTo>
                    <a:pt x="92" y="46"/>
                    <a:pt x="116" y="20"/>
                    <a:pt x="116" y="20"/>
                  </a:cubicBezTo>
                  <a:cubicBezTo>
                    <a:pt x="116" y="20"/>
                    <a:pt x="88" y="0"/>
                    <a:pt x="6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59" name="Freeform 115"/>
            <p:cNvSpPr/>
            <p:nvPr/>
          </p:nvSpPr>
          <p:spPr bwMode="auto">
            <a:xfrm>
              <a:off x="7289800" y="3333750"/>
              <a:ext cx="176213" cy="350837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9" y="59"/>
                </a:cxn>
                <a:cxn ang="0">
                  <a:pos x="37" y="106"/>
                </a:cxn>
                <a:cxn ang="0">
                  <a:pos x="43" y="111"/>
                </a:cxn>
                <a:cxn ang="0">
                  <a:pos x="50" y="88"/>
                </a:cxn>
                <a:cxn ang="0">
                  <a:pos x="54" y="55"/>
                </a:cxn>
                <a:cxn ang="0">
                  <a:pos x="19" y="0"/>
                </a:cxn>
              </a:cxnLst>
              <a:rect l="0" t="0" r="r" b="b"/>
              <a:pathLst>
                <a:path w="56" h="111">
                  <a:moveTo>
                    <a:pt x="19" y="0"/>
                  </a:moveTo>
                  <a:cubicBezTo>
                    <a:pt x="19" y="0"/>
                    <a:pt x="0" y="31"/>
                    <a:pt x="9" y="59"/>
                  </a:cubicBezTo>
                  <a:cubicBezTo>
                    <a:pt x="17" y="83"/>
                    <a:pt x="30" y="99"/>
                    <a:pt x="37" y="106"/>
                  </a:cubicBezTo>
                  <a:cubicBezTo>
                    <a:pt x="41" y="110"/>
                    <a:pt x="43" y="111"/>
                    <a:pt x="43" y="111"/>
                  </a:cubicBezTo>
                  <a:cubicBezTo>
                    <a:pt x="43" y="111"/>
                    <a:pt x="47" y="101"/>
                    <a:pt x="50" y="88"/>
                  </a:cubicBezTo>
                  <a:cubicBezTo>
                    <a:pt x="53" y="77"/>
                    <a:pt x="56" y="65"/>
                    <a:pt x="54" y="55"/>
                  </a:cubicBezTo>
                  <a:cubicBezTo>
                    <a:pt x="50" y="25"/>
                    <a:pt x="19" y="0"/>
                    <a:pt x="1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0" name="Freeform 116"/>
            <p:cNvSpPr/>
            <p:nvPr/>
          </p:nvSpPr>
          <p:spPr bwMode="auto">
            <a:xfrm>
              <a:off x="7443788" y="3538538"/>
              <a:ext cx="347663" cy="146050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46" y="2"/>
                </a:cxn>
                <a:cxn ang="0">
                  <a:pos x="19" y="19"/>
                </a:cxn>
                <a:cxn ang="0">
                  <a:pos x="0" y="38"/>
                </a:cxn>
                <a:cxn ang="0">
                  <a:pos x="5" y="40"/>
                </a:cxn>
                <a:cxn ang="0">
                  <a:pos x="44" y="46"/>
                </a:cxn>
                <a:cxn ang="0">
                  <a:pos x="62" y="45"/>
                </a:cxn>
                <a:cxn ang="0">
                  <a:pos x="110" y="10"/>
                </a:cxn>
                <a:cxn ang="0">
                  <a:pos x="64" y="0"/>
                </a:cxn>
              </a:cxnLst>
              <a:rect l="0" t="0" r="r" b="b"/>
              <a:pathLst>
                <a:path w="110" h="46">
                  <a:moveTo>
                    <a:pt x="64" y="0"/>
                  </a:moveTo>
                  <a:cubicBezTo>
                    <a:pt x="58" y="0"/>
                    <a:pt x="52" y="0"/>
                    <a:pt x="46" y="2"/>
                  </a:cubicBezTo>
                  <a:cubicBezTo>
                    <a:pt x="37" y="5"/>
                    <a:pt x="27" y="12"/>
                    <a:pt x="19" y="19"/>
                  </a:cubicBezTo>
                  <a:cubicBezTo>
                    <a:pt x="8" y="28"/>
                    <a:pt x="0" y="38"/>
                    <a:pt x="0" y="38"/>
                  </a:cubicBezTo>
                  <a:cubicBezTo>
                    <a:pt x="0" y="38"/>
                    <a:pt x="2" y="39"/>
                    <a:pt x="5" y="40"/>
                  </a:cubicBezTo>
                  <a:cubicBezTo>
                    <a:pt x="12" y="42"/>
                    <a:pt x="26" y="46"/>
                    <a:pt x="44" y="46"/>
                  </a:cubicBezTo>
                  <a:cubicBezTo>
                    <a:pt x="49" y="46"/>
                    <a:pt x="55" y="46"/>
                    <a:pt x="62" y="45"/>
                  </a:cubicBezTo>
                  <a:cubicBezTo>
                    <a:pt x="91" y="40"/>
                    <a:pt x="110" y="10"/>
                    <a:pt x="110" y="10"/>
                  </a:cubicBezTo>
                  <a:cubicBezTo>
                    <a:pt x="110" y="10"/>
                    <a:pt x="88" y="0"/>
                    <a:pt x="6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1" name="Freeform 117"/>
            <p:cNvSpPr/>
            <p:nvPr/>
          </p:nvSpPr>
          <p:spPr bwMode="auto">
            <a:xfrm>
              <a:off x="7383463" y="3140075"/>
              <a:ext cx="187325" cy="3270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13" y="58"/>
                </a:cxn>
                <a:cxn ang="0">
                  <a:pos x="50" y="100"/>
                </a:cxn>
                <a:cxn ang="0">
                  <a:pos x="54" y="103"/>
                </a:cxn>
                <a:cxn ang="0">
                  <a:pos x="58" y="83"/>
                </a:cxn>
                <a:cxn ang="0">
                  <a:pos x="56" y="47"/>
                </a:cxn>
                <a:cxn ang="0">
                  <a:pos x="12" y="0"/>
                </a:cxn>
              </a:cxnLst>
              <a:rect l="0" t="0" r="r" b="b"/>
              <a:pathLst>
                <a:path w="59" h="103">
                  <a:moveTo>
                    <a:pt x="12" y="0"/>
                  </a:moveTo>
                  <a:cubicBezTo>
                    <a:pt x="12" y="0"/>
                    <a:pt x="0" y="33"/>
                    <a:pt x="13" y="58"/>
                  </a:cubicBezTo>
                  <a:cubicBezTo>
                    <a:pt x="25" y="81"/>
                    <a:pt x="41" y="95"/>
                    <a:pt x="50" y="100"/>
                  </a:cubicBezTo>
                  <a:cubicBezTo>
                    <a:pt x="53" y="102"/>
                    <a:pt x="54" y="103"/>
                    <a:pt x="54" y="103"/>
                  </a:cubicBezTo>
                  <a:cubicBezTo>
                    <a:pt x="54" y="103"/>
                    <a:pt x="56" y="94"/>
                    <a:pt x="58" y="83"/>
                  </a:cubicBezTo>
                  <a:cubicBezTo>
                    <a:pt x="59" y="71"/>
                    <a:pt x="59" y="57"/>
                    <a:pt x="56" y="47"/>
                  </a:cubicBezTo>
                  <a:cubicBezTo>
                    <a:pt x="47" y="19"/>
                    <a:pt x="12" y="0"/>
                    <a:pt x="1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2" name="Freeform 118"/>
            <p:cNvSpPr/>
            <p:nvPr/>
          </p:nvSpPr>
          <p:spPr bwMode="auto">
            <a:xfrm>
              <a:off x="7570788" y="3282950"/>
              <a:ext cx="322263" cy="161925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38" y="7"/>
                </a:cxn>
                <a:cxn ang="0">
                  <a:pos x="16" y="26"/>
                </a:cxn>
                <a:cxn ang="0">
                  <a:pos x="0" y="49"/>
                </a:cxn>
                <a:cxn ang="0">
                  <a:pos x="6" y="50"/>
                </a:cxn>
                <a:cxn ang="0">
                  <a:pos x="23" y="51"/>
                </a:cxn>
                <a:cxn ang="0">
                  <a:pos x="61" y="45"/>
                </a:cxn>
                <a:cxn ang="0">
                  <a:pos x="102" y="4"/>
                </a:cxn>
                <a:cxn ang="0">
                  <a:pos x="71" y="0"/>
                </a:cxn>
              </a:cxnLst>
              <a:rect l="0" t="0" r="r" b="b"/>
              <a:pathLst>
                <a:path w="102" h="51">
                  <a:moveTo>
                    <a:pt x="71" y="0"/>
                  </a:moveTo>
                  <a:cubicBezTo>
                    <a:pt x="61" y="0"/>
                    <a:pt x="48" y="2"/>
                    <a:pt x="38" y="7"/>
                  </a:cubicBezTo>
                  <a:cubicBezTo>
                    <a:pt x="31" y="11"/>
                    <a:pt x="23" y="19"/>
                    <a:pt x="16" y="26"/>
                  </a:cubicBezTo>
                  <a:cubicBezTo>
                    <a:pt x="7" y="38"/>
                    <a:pt x="0" y="49"/>
                    <a:pt x="0" y="49"/>
                  </a:cubicBezTo>
                  <a:cubicBezTo>
                    <a:pt x="0" y="49"/>
                    <a:pt x="2" y="50"/>
                    <a:pt x="6" y="50"/>
                  </a:cubicBezTo>
                  <a:cubicBezTo>
                    <a:pt x="10" y="51"/>
                    <a:pt x="16" y="51"/>
                    <a:pt x="23" y="51"/>
                  </a:cubicBezTo>
                  <a:cubicBezTo>
                    <a:pt x="34" y="51"/>
                    <a:pt x="47" y="50"/>
                    <a:pt x="61" y="45"/>
                  </a:cubicBezTo>
                  <a:cubicBezTo>
                    <a:pt x="88" y="36"/>
                    <a:pt x="102" y="4"/>
                    <a:pt x="102" y="4"/>
                  </a:cubicBezTo>
                  <a:cubicBezTo>
                    <a:pt x="102" y="4"/>
                    <a:pt x="88" y="0"/>
                    <a:pt x="7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3" name="Freeform 119"/>
            <p:cNvSpPr/>
            <p:nvPr/>
          </p:nvSpPr>
          <p:spPr bwMode="auto">
            <a:xfrm>
              <a:off x="7443788" y="2936875"/>
              <a:ext cx="206375" cy="29527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17" y="56"/>
                </a:cxn>
                <a:cxn ang="0">
                  <a:pos x="59" y="90"/>
                </a:cxn>
                <a:cxn ang="0">
                  <a:pos x="65" y="93"/>
                </a:cxn>
                <a:cxn ang="0">
                  <a:pos x="64" y="72"/>
                </a:cxn>
                <a:cxn ang="0">
                  <a:pos x="57" y="38"/>
                </a:cxn>
                <a:cxn ang="0">
                  <a:pos x="7" y="0"/>
                </a:cxn>
              </a:cxnLst>
              <a:rect l="0" t="0" r="r" b="b"/>
              <a:pathLst>
                <a:path w="65" h="93">
                  <a:moveTo>
                    <a:pt x="7" y="0"/>
                  </a:moveTo>
                  <a:cubicBezTo>
                    <a:pt x="7" y="0"/>
                    <a:pt x="0" y="34"/>
                    <a:pt x="17" y="56"/>
                  </a:cubicBezTo>
                  <a:cubicBezTo>
                    <a:pt x="33" y="76"/>
                    <a:pt x="51" y="86"/>
                    <a:pt x="59" y="90"/>
                  </a:cubicBezTo>
                  <a:cubicBezTo>
                    <a:pt x="63" y="92"/>
                    <a:pt x="65" y="93"/>
                    <a:pt x="65" y="93"/>
                  </a:cubicBezTo>
                  <a:cubicBezTo>
                    <a:pt x="65" y="93"/>
                    <a:pt x="65" y="83"/>
                    <a:pt x="64" y="72"/>
                  </a:cubicBezTo>
                  <a:cubicBezTo>
                    <a:pt x="63" y="61"/>
                    <a:pt x="61" y="47"/>
                    <a:pt x="57" y="38"/>
                  </a:cubicBezTo>
                  <a:cubicBezTo>
                    <a:pt x="43" y="12"/>
                    <a:pt x="7" y="0"/>
                    <a:pt x="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4" name="Freeform 120"/>
            <p:cNvSpPr/>
            <p:nvPr/>
          </p:nvSpPr>
          <p:spPr bwMode="auto">
            <a:xfrm>
              <a:off x="7656513" y="3006725"/>
              <a:ext cx="287338" cy="193675"/>
            </a:xfrm>
            <a:custGeom>
              <a:avLst/>
              <a:gdLst/>
              <a:ahLst/>
              <a:cxnLst>
                <a:cxn ang="0">
                  <a:pos x="82" y="0"/>
                </a:cxn>
                <a:cxn ang="0">
                  <a:pos x="30" y="14"/>
                </a:cxn>
                <a:cxn ang="0">
                  <a:pos x="12" y="38"/>
                </a:cxn>
                <a:cxn ang="0">
                  <a:pos x="0" y="61"/>
                </a:cxn>
                <a:cxn ang="0">
                  <a:pos x="6" y="61"/>
                </a:cxn>
                <a:cxn ang="0">
                  <a:pos x="6" y="61"/>
                </a:cxn>
                <a:cxn ang="0">
                  <a:pos x="59" y="47"/>
                </a:cxn>
                <a:cxn ang="0">
                  <a:pos x="91" y="0"/>
                </a:cxn>
                <a:cxn ang="0">
                  <a:pos x="82" y="0"/>
                </a:cxn>
              </a:cxnLst>
              <a:rect l="0" t="0" r="r" b="b"/>
              <a:pathLst>
                <a:path w="91" h="61">
                  <a:moveTo>
                    <a:pt x="82" y="0"/>
                  </a:moveTo>
                  <a:cubicBezTo>
                    <a:pt x="69" y="0"/>
                    <a:pt x="46" y="1"/>
                    <a:pt x="30" y="14"/>
                  </a:cubicBezTo>
                  <a:cubicBezTo>
                    <a:pt x="23" y="19"/>
                    <a:pt x="17" y="29"/>
                    <a:pt x="12" y="38"/>
                  </a:cubicBezTo>
                  <a:cubicBezTo>
                    <a:pt x="5" y="50"/>
                    <a:pt x="0" y="61"/>
                    <a:pt x="0" y="61"/>
                  </a:cubicBezTo>
                  <a:cubicBezTo>
                    <a:pt x="0" y="61"/>
                    <a:pt x="2" y="61"/>
                    <a:pt x="6" y="61"/>
                  </a:cubicBezTo>
                  <a:cubicBezTo>
                    <a:pt x="6" y="61"/>
                    <a:pt x="6" y="61"/>
                    <a:pt x="6" y="61"/>
                  </a:cubicBezTo>
                  <a:cubicBezTo>
                    <a:pt x="16" y="61"/>
                    <a:pt x="36" y="59"/>
                    <a:pt x="59" y="47"/>
                  </a:cubicBezTo>
                  <a:cubicBezTo>
                    <a:pt x="83" y="33"/>
                    <a:pt x="91" y="0"/>
                    <a:pt x="91" y="0"/>
                  </a:cubicBezTo>
                  <a:cubicBezTo>
                    <a:pt x="91" y="0"/>
                    <a:pt x="88" y="0"/>
                    <a:pt x="8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5" name="Freeform 121"/>
            <p:cNvSpPr/>
            <p:nvPr/>
          </p:nvSpPr>
          <p:spPr bwMode="auto">
            <a:xfrm>
              <a:off x="7469188" y="2732088"/>
              <a:ext cx="228600" cy="249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" y="52"/>
                </a:cxn>
                <a:cxn ang="0">
                  <a:pos x="68" y="78"/>
                </a:cxn>
                <a:cxn ang="0">
                  <a:pos x="72" y="79"/>
                </a:cxn>
                <a:cxn ang="0">
                  <a:pos x="69" y="62"/>
                </a:cxn>
                <a:cxn ang="0">
                  <a:pos x="55" y="27"/>
                </a:cxn>
                <a:cxn ang="0">
                  <a:pos x="0" y="0"/>
                </a:cxn>
              </a:cxnLst>
              <a:rect l="0" t="0" r="r" b="b"/>
              <a:pathLst>
                <a:path w="72" h="79">
                  <a:moveTo>
                    <a:pt x="0" y="0"/>
                  </a:moveTo>
                  <a:cubicBezTo>
                    <a:pt x="0" y="0"/>
                    <a:pt x="0" y="33"/>
                    <a:pt x="20" y="52"/>
                  </a:cubicBezTo>
                  <a:cubicBezTo>
                    <a:pt x="39" y="69"/>
                    <a:pt x="59" y="76"/>
                    <a:pt x="68" y="78"/>
                  </a:cubicBezTo>
                  <a:cubicBezTo>
                    <a:pt x="70" y="78"/>
                    <a:pt x="72" y="79"/>
                    <a:pt x="72" y="79"/>
                  </a:cubicBezTo>
                  <a:cubicBezTo>
                    <a:pt x="72" y="79"/>
                    <a:pt x="71" y="72"/>
                    <a:pt x="69" y="62"/>
                  </a:cubicBezTo>
                  <a:cubicBezTo>
                    <a:pt x="66" y="51"/>
                    <a:pt x="62" y="36"/>
                    <a:pt x="55" y="27"/>
                  </a:cubicBezTo>
                  <a:cubicBezTo>
                    <a:pt x="37" y="5"/>
                    <a:pt x="0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6" name="Freeform 122"/>
            <p:cNvSpPr/>
            <p:nvPr/>
          </p:nvSpPr>
          <p:spPr bwMode="auto">
            <a:xfrm>
              <a:off x="7700963" y="2716213"/>
              <a:ext cx="242888" cy="233362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21" y="24"/>
                </a:cxn>
                <a:cxn ang="0">
                  <a:pos x="7" y="49"/>
                </a:cxn>
                <a:cxn ang="0">
                  <a:pos x="0" y="74"/>
                </a:cxn>
                <a:cxn ang="0">
                  <a:pos x="6" y="73"/>
                </a:cxn>
                <a:cxn ang="0">
                  <a:pos x="54" y="50"/>
                </a:cxn>
                <a:cxn ang="0">
                  <a:pos x="77" y="0"/>
                </a:cxn>
              </a:cxnLst>
              <a:rect l="0" t="0" r="r" b="b"/>
              <a:pathLst>
                <a:path w="77" h="74">
                  <a:moveTo>
                    <a:pt x="77" y="0"/>
                  </a:moveTo>
                  <a:cubicBezTo>
                    <a:pt x="77" y="0"/>
                    <a:pt x="40" y="2"/>
                    <a:pt x="21" y="24"/>
                  </a:cubicBezTo>
                  <a:cubicBezTo>
                    <a:pt x="15" y="30"/>
                    <a:pt x="11" y="40"/>
                    <a:pt x="7" y="49"/>
                  </a:cubicBezTo>
                  <a:cubicBezTo>
                    <a:pt x="3" y="62"/>
                    <a:pt x="0" y="74"/>
                    <a:pt x="0" y="74"/>
                  </a:cubicBezTo>
                  <a:cubicBezTo>
                    <a:pt x="0" y="74"/>
                    <a:pt x="2" y="74"/>
                    <a:pt x="6" y="73"/>
                  </a:cubicBezTo>
                  <a:cubicBezTo>
                    <a:pt x="15" y="71"/>
                    <a:pt x="35" y="66"/>
                    <a:pt x="54" y="50"/>
                  </a:cubicBezTo>
                  <a:cubicBezTo>
                    <a:pt x="76" y="33"/>
                    <a:pt x="77" y="0"/>
                    <a:pt x="7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7" name="Freeform 123"/>
            <p:cNvSpPr/>
            <p:nvPr/>
          </p:nvSpPr>
          <p:spPr bwMode="auto">
            <a:xfrm>
              <a:off x="7440613" y="2516188"/>
              <a:ext cx="263525" cy="2063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28" y="48"/>
                </a:cxn>
                <a:cxn ang="0">
                  <a:pos x="78" y="65"/>
                </a:cxn>
                <a:cxn ang="0">
                  <a:pos x="82" y="65"/>
                </a:cxn>
                <a:cxn ang="0">
                  <a:pos x="83" y="65"/>
                </a:cxn>
                <a:cxn ang="0">
                  <a:pos x="77" y="49"/>
                </a:cxn>
                <a:cxn ang="0">
                  <a:pos x="57" y="18"/>
                </a:cxn>
                <a:cxn ang="0">
                  <a:pos x="1" y="0"/>
                </a:cxn>
              </a:cxnLst>
              <a:rect l="0" t="0" r="r" b="b"/>
              <a:pathLst>
                <a:path w="83" h="65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5" y="33"/>
                    <a:pt x="28" y="48"/>
                  </a:cubicBezTo>
                  <a:cubicBezTo>
                    <a:pt x="49" y="61"/>
                    <a:pt x="69" y="64"/>
                    <a:pt x="78" y="65"/>
                  </a:cubicBezTo>
                  <a:cubicBezTo>
                    <a:pt x="80" y="65"/>
                    <a:pt x="81" y="65"/>
                    <a:pt x="82" y="65"/>
                  </a:cubicBezTo>
                  <a:cubicBezTo>
                    <a:pt x="82" y="65"/>
                    <a:pt x="83" y="65"/>
                    <a:pt x="83" y="65"/>
                  </a:cubicBezTo>
                  <a:cubicBezTo>
                    <a:pt x="83" y="65"/>
                    <a:pt x="81" y="58"/>
                    <a:pt x="77" y="49"/>
                  </a:cubicBezTo>
                  <a:cubicBezTo>
                    <a:pt x="72" y="38"/>
                    <a:pt x="65" y="25"/>
                    <a:pt x="57" y="18"/>
                  </a:cubicBezTo>
                  <a:cubicBezTo>
                    <a:pt x="39" y="1"/>
                    <a:pt x="8" y="0"/>
                    <a:pt x="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8" name="Freeform 124"/>
            <p:cNvSpPr/>
            <p:nvPr/>
          </p:nvSpPr>
          <p:spPr bwMode="auto">
            <a:xfrm>
              <a:off x="7700963" y="2420938"/>
              <a:ext cx="207963" cy="269875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11" y="33"/>
                </a:cxn>
                <a:cxn ang="0">
                  <a:pos x="2" y="63"/>
                </a:cxn>
                <a:cxn ang="0">
                  <a:pos x="0" y="85"/>
                </a:cxn>
                <a:cxn ang="0">
                  <a:pos x="5" y="83"/>
                </a:cxn>
                <a:cxn ang="0">
                  <a:pos x="48" y="53"/>
                </a:cxn>
                <a:cxn ang="0">
                  <a:pos x="62" y="0"/>
                </a:cxn>
              </a:cxnLst>
              <a:rect l="0" t="0" r="r" b="b"/>
              <a:pathLst>
                <a:path w="66" h="85">
                  <a:moveTo>
                    <a:pt x="62" y="0"/>
                  </a:moveTo>
                  <a:cubicBezTo>
                    <a:pt x="62" y="0"/>
                    <a:pt x="26" y="9"/>
                    <a:pt x="11" y="33"/>
                  </a:cubicBezTo>
                  <a:cubicBezTo>
                    <a:pt x="7" y="41"/>
                    <a:pt x="4" y="52"/>
                    <a:pt x="2" y="63"/>
                  </a:cubicBezTo>
                  <a:cubicBezTo>
                    <a:pt x="0" y="75"/>
                    <a:pt x="0" y="85"/>
                    <a:pt x="0" y="85"/>
                  </a:cubicBezTo>
                  <a:cubicBezTo>
                    <a:pt x="0" y="85"/>
                    <a:pt x="2" y="84"/>
                    <a:pt x="5" y="83"/>
                  </a:cubicBezTo>
                  <a:cubicBezTo>
                    <a:pt x="13" y="80"/>
                    <a:pt x="32" y="72"/>
                    <a:pt x="48" y="53"/>
                  </a:cubicBezTo>
                  <a:cubicBezTo>
                    <a:pt x="66" y="33"/>
                    <a:pt x="62" y="0"/>
                    <a:pt x="6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69" name="Freeform 125"/>
            <p:cNvSpPr/>
            <p:nvPr/>
          </p:nvSpPr>
          <p:spPr bwMode="auto">
            <a:xfrm>
              <a:off x="7373938" y="2303463"/>
              <a:ext cx="288925" cy="161925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0" y="2"/>
                </a:cxn>
                <a:cxn ang="0">
                  <a:pos x="35" y="43"/>
                </a:cxn>
                <a:cxn ang="0">
                  <a:pos x="76" y="51"/>
                </a:cxn>
                <a:cxn ang="0">
                  <a:pos x="86" y="51"/>
                </a:cxn>
                <a:cxn ang="0">
                  <a:pos x="91" y="50"/>
                </a:cxn>
                <a:cxn ang="0">
                  <a:pos x="82" y="35"/>
                </a:cxn>
                <a:cxn ang="0">
                  <a:pos x="58" y="9"/>
                </a:cxn>
                <a:cxn ang="0">
                  <a:pos x="21" y="0"/>
                </a:cxn>
              </a:cxnLst>
              <a:rect l="0" t="0" r="r" b="b"/>
              <a:pathLst>
                <a:path w="91" h="51">
                  <a:moveTo>
                    <a:pt x="21" y="0"/>
                  </a:moveTo>
                  <a:cubicBezTo>
                    <a:pt x="9" y="0"/>
                    <a:pt x="0" y="2"/>
                    <a:pt x="0" y="2"/>
                  </a:cubicBezTo>
                  <a:cubicBezTo>
                    <a:pt x="0" y="2"/>
                    <a:pt x="10" y="33"/>
                    <a:pt x="35" y="43"/>
                  </a:cubicBezTo>
                  <a:cubicBezTo>
                    <a:pt x="51" y="49"/>
                    <a:pt x="66" y="51"/>
                    <a:pt x="76" y="51"/>
                  </a:cubicBezTo>
                  <a:cubicBezTo>
                    <a:pt x="80" y="51"/>
                    <a:pt x="84" y="51"/>
                    <a:pt x="86" y="51"/>
                  </a:cubicBezTo>
                  <a:cubicBezTo>
                    <a:pt x="89" y="50"/>
                    <a:pt x="91" y="50"/>
                    <a:pt x="91" y="50"/>
                  </a:cubicBezTo>
                  <a:cubicBezTo>
                    <a:pt x="91" y="50"/>
                    <a:pt x="87" y="43"/>
                    <a:pt x="82" y="35"/>
                  </a:cubicBezTo>
                  <a:cubicBezTo>
                    <a:pt x="76" y="26"/>
                    <a:pt x="67" y="15"/>
                    <a:pt x="58" y="9"/>
                  </a:cubicBezTo>
                  <a:cubicBezTo>
                    <a:pt x="47" y="2"/>
                    <a:pt x="32" y="0"/>
                    <a:pt x="2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0" name="Freeform 126"/>
            <p:cNvSpPr/>
            <p:nvPr/>
          </p:nvSpPr>
          <p:spPr bwMode="auto">
            <a:xfrm>
              <a:off x="7646988" y="2139950"/>
              <a:ext cx="179388" cy="293687"/>
            </a:xfrm>
            <a:custGeom>
              <a:avLst/>
              <a:gdLst/>
              <a:ahLst/>
              <a:cxnLst>
                <a:cxn ang="0">
                  <a:pos x="48" y="0"/>
                </a:cxn>
                <a:cxn ang="0">
                  <a:pos x="5" y="40"/>
                </a:cxn>
                <a:cxn ang="0">
                  <a:pos x="1" y="74"/>
                </a:cxn>
                <a:cxn ang="0">
                  <a:pos x="2" y="93"/>
                </a:cxn>
                <a:cxn ang="0">
                  <a:pos x="6" y="91"/>
                </a:cxn>
                <a:cxn ang="0">
                  <a:pos x="43" y="54"/>
                </a:cxn>
                <a:cxn ang="0">
                  <a:pos x="48" y="0"/>
                </a:cxn>
              </a:cxnLst>
              <a:rect l="0" t="0" r="r" b="b"/>
              <a:pathLst>
                <a:path w="57" h="93">
                  <a:moveTo>
                    <a:pt x="48" y="0"/>
                  </a:moveTo>
                  <a:cubicBezTo>
                    <a:pt x="48" y="0"/>
                    <a:pt x="15" y="15"/>
                    <a:pt x="5" y="40"/>
                  </a:cubicBezTo>
                  <a:cubicBezTo>
                    <a:pt x="1" y="50"/>
                    <a:pt x="0" y="63"/>
                    <a:pt x="1" y="74"/>
                  </a:cubicBezTo>
                  <a:cubicBezTo>
                    <a:pt x="1" y="84"/>
                    <a:pt x="2" y="93"/>
                    <a:pt x="2" y="93"/>
                  </a:cubicBezTo>
                  <a:cubicBezTo>
                    <a:pt x="2" y="93"/>
                    <a:pt x="4" y="92"/>
                    <a:pt x="6" y="91"/>
                  </a:cubicBezTo>
                  <a:cubicBezTo>
                    <a:pt x="13" y="87"/>
                    <a:pt x="30" y="75"/>
                    <a:pt x="43" y="54"/>
                  </a:cubicBezTo>
                  <a:cubicBezTo>
                    <a:pt x="57" y="31"/>
                    <a:pt x="48" y="0"/>
                    <a:pt x="4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27"/>
            <p:cNvSpPr/>
            <p:nvPr/>
          </p:nvSpPr>
          <p:spPr bwMode="auto">
            <a:xfrm>
              <a:off x="7270750" y="2095500"/>
              <a:ext cx="303213" cy="134937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0" y="7"/>
                </a:cxn>
                <a:cxn ang="0">
                  <a:pos x="41" y="41"/>
                </a:cxn>
                <a:cxn ang="0">
                  <a:pos x="64" y="43"/>
                </a:cxn>
                <a:cxn ang="0">
                  <a:pos x="93" y="39"/>
                </a:cxn>
                <a:cxn ang="0">
                  <a:pos x="96" y="38"/>
                </a:cxn>
                <a:cxn ang="0">
                  <a:pos x="87" y="28"/>
                </a:cxn>
                <a:cxn ang="0">
                  <a:pos x="58" y="4"/>
                </a:cxn>
                <a:cxn ang="0">
                  <a:pos x="37" y="0"/>
                </a:cxn>
              </a:cxnLst>
              <a:rect l="0" t="0" r="r" b="b"/>
              <a:pathLst>
                <a:path w="96" h="43">
                  <a:moveTo>
                    <a:pt x="37" y="0"/>
                  </a:moveTo>
                  <a:cubicBezTo>
                    <a:pt x="18" y="0"/>
                    <a:pt x="0" y="7"/>
                    <a:pt x="0" y="7"/>
                  </a:cubicBezTo>
                  <a:cubicBezTo>
                    <a:pt x="0" y="7"/>
                    <a:pt x="16" y="35"/>
                    <a:pt x="41" y="41"/>
                  </a:cubicBezTo>
                  <a:cubicBezTo>
                    <a:pt x="50" y="43"/>
                    <a:pt x="57" y="43"/>
                    <a:pt x="64" y="43"/>
                  </a:cubicBezTo>
                  <a:cubicBezTo>
                    <a:pt x="78" y="43"/>
                    <a:pt x="88" y="41"/>
                    <a:pt x="93" y="39"/>
                  </a:cubicBezTo>
                  <a:cubicBezTo>
                    <a:pt x="95" y="39"/>
                    <a:pt x="96" y="38"/>
                    <a:pt x="96" y="38"/>
                  </a:cubicBezTo>
                  <a:cubicBezTo>
                    <a:pt x="96" y="38"/>
                    <a:pt x="93" y="33"/>
                    <a:pt x="87" y="28"/>
                  </a:cubicBezTo>
                  <a:cubicBezTo>
                    <a:pt x="80" y="19"/>
                    <a:pt x="68" y="8"/>
                    <a:pt x="58" y="4"/>
                  </a:cubicBezTo>
                  <a:cubicBezTo>
                    <a:pt x="51" y="1"/>
                    <a:pt x="44" y="0"/>
                    <a:pt x="37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2" name="Freeform 128"/>
            <p:cNvSpPr/>
            <p:nvPr/>
          </p:nvSpPr>
          <p:spPr bwMode="auto">
            <a:xfrm>
              <a:off x="7535863" y="1882775"/>
              <a:ext cx="161925" cy="303212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2" y="46"/>
                </a:cxn>
                <a:cxn ang="0">
                  <a:pos x="4" y="78"/>
                </a:cxn>
                <a:cxn ang="0">
                  <a:pos x="8" y="96"/>
                </a:cxn>
                <a:cxn ang="0">
                  <a:pos x="11" y="94"/>
                </a:cxn>
                <a:cxn ang="0">
                  <a:pos x="41" y="52"/>
                </a:cxn>
                <a:cxn ang="0">
                  <a:pos x="36" y="0"/>
                </a:cxn>
              </a:cxnLst>
              <a:rect l="0" t="0" r="r" b="b"/>
              <a:pathLst>
                <a:path w="51" h="96">
                  <a:moveTo>
                    <a:pt x="36" y="0"/>
                  </a:moveTo>
                  <a:cubicBezTo>
                    <a:pt x="36" y="0"/>
                    <a:pt x="7" y="20"/>
                    <a:pt x="2" y="46"/>
                  </a:cubicBezTo>
                  <a:cubicBezTo>
                    <a:pt x="0" y="55"/>
                    <a:pt x="1" y="68"/>
                    <a:pt x="4" y="78"/>
                  </a:cubicBezTo>
                  <a:cubicBezTo>
                    <a:pt x="6" y="89"/>
                    <a:pt x="8" y="96"/>
                    <a:pt x="8" y="96"/>
                  </a:cubicBezTo>
                  <a:cubicBezTo>
                    <a:pt x="8" y="96"/>
                    <a:pt x="10" y="96"/>
                    <a:pt x="11" y="94"/>
                  </a:cubicBezTo>
                  <a:cubicBezTo>
                    <a:pt x="18" y="89"/>
                    <a:pt x="32" y="75"/>
                    <a:pt x="41" y="52"/>
                  </a:cubicBezTo>
                  <a:cubicBezTo>
                    <a:pt x="51" y="28"/>
                    <a:pt x="36" y="0"/>
                    <a:pt x="3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3" name="Freeform 129"/>
            <p:cNvSpPr/>
            <p:nvPr/>
          </p:nvSpPr>
          <p:spPr bwMode="auto">
            <a:xfrm>
              <a:off x="7137400" y="1901825"/>
              <a:ext cx="306388" cy="127000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14"/>
                </a:cxn>
                <a:cxn ang="0">
                  <a:pos x="44" y="40"/>
                </a:cxn>
                <a:cxn ang="0">
                  <a:pos x="49" y="40"/>
                </a:cxn>
                <a:cxn ang="0">
                  <a:pos x="95" y="29"/>
                </a:cxn>
                <a:cxn ang="0">
                  <a:pos x="97" y="28"/>
                </a:cxn>
                <a:cxn ang="0">
                  <a:pos x="91" y="23"/>
                </a:cxn>
                <a:cxn ang="0">
                  <a:pos x="55" y="1"/>
                </a:cxn>
                <a:cxn ang="0">
                  <a:pos x="45" y="0"/>
                </a:cxn>
              </a:cxnLst>
              <a:rect l="0" t="0" r="r" b="b"/>
              <a:pathLst>
                <a:path w="97" h="40">
                  <a:moveTo>
                    <a:pt x="45" y="0"/>
                  </a:moveTo>
                  <a:cubicBezTo>
                    <a:pt x="22" y="0"/>
                    <a:pt x="0" y="14"/>
                    <a:pt x="0" y="14"/>
                  </a:cubicBezTo>
                  <a:cubicBezTo>
                    <a:pt x="0" y="14"/>
                    <a:pt x="19" y="38"/>
                    <a:pt x="44" y="40"/>
                  </a:cubicBezTo>
                  <a:cubicBezTo>
                    <a:pt x="46" y="40"/>
                    <a:pt x="48" y="40"/>
                    <a:pt x="49" y="40"/>
                  </a:cubicBezTo>
                  <a:cubicBezTo>
                    <a:pt x="73" y="40"/>
                    <a:pt x="90" y="32"/>
                    <a:pt x="95" y="29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7" y="28"/>
                    <a:pt x="95" y="26"/>
                    <a:pt x="91" y="23"/>
                  </a:cubicBezTo>
                  <a:cubicBezTo>
                    <a:pt x="83" y="16"/>
                    <a:pt x="67" y="4"/>
                    <a:pt x="55" y="1"/>
                  </a:cubicBezTo>
                  <a:cubicBezTo>
                    <a:pt x="51" y="1"/>
                    <a:pt x="48" y="0"/>
                    <a:pt x="4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4" name="Freeform 130"/>
            <p:cNvSpPr/>
            <p:nvPr/>
          </p:nvSpPr>
          <p:spPr bwMode="auto">
            <a:xfrm>
              <a:off x="7380288" y="1654175"/>
              <a:ext cx="139700" cy="31115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50"/>
                </a:cxn>
                <a:cxn ang="0">
                  <a:pos x="7" y="79"/>
                </a:cxn>
                <a:cxn ang="0">
                  <a:pos x="15" y="98"/>
                </a:cxn>
                <a:cxn ang="0">
                  <a:pos x="18" y="95"/>
                </a:cxn>
                <a:cxn ang="0">
                  <a:pos x="39" y="50"/>
                </a:cxn>
                <a:cxn ang="0">
                  <a:pos x="26" y="0"/>
                </a:cxn>
              </a:cxnLst>
              <a:rect l="0" t="0" r="r" b="b"/>
              <a:pathLst>
                <a:path w="44" h="98">
                  <a:moveTo>
                    <a:pt x="26" y="0"/>
                  </a:moveTo>
                  <a:cubicBezTo>
                    <a:pt x="26" y="0"/>
                    <a:pt x="1" y="24"/>
                    <a:pt x="0" y="50"/>
                  </a:cubicBezTo>
                  <a:cubicBezTo>
                    <a:pt x="0" y="59"/>
                    <a:pt x="3" y="70"/>
                    <a:pt x="7" y="79"/>
                  </a:cubicBezTo>
                  <a:cubicBezTo>
                    <a:pt x="11" y="90"/>
                    <a:pt x="15" y="98"/>
                    <a:pt x="15" y="98"/>
                  </a:cubicBezTo>
                  <a:cubicBezTo>
                    <a:pt x="15" y="98"/>
                    <a:pt x="16" y="97"/>
                    <a:pt x="18" y="95"/>
                  </a:cubicBezTo>
                  <a:cubicBezTo>
                    <a:pt x="24" y="88"/>
                    <a:pt x="35" y="73"/>
                    <a:pt x="39" y="50"/>
                  </a:cubicBezTo>
                  <a:cubicBezTo>
                    <a:pt x="44" y="25"/>
                    <a:pt x="26" y="0"/>
                    <a:pt x="2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5" name="Freeform 131"/>
            <p:cNvSpPr/>
            <p:nvPr/>
          </p:nvSpPr>
          <p:spPr bwMode="auto">
            <a:xfrm>
              <a:off x="6972300" y="1733550"/>
              <a:ext cx="307975" cy="123825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0" y="22"/>
                </a:cxn>
                <a:cxn ang="0">
                  <a:pos x="43" y="39"/>
                </a:cxn>
                <a:cxn ang="0">
                  <a:pos x="48" y="39"/>
                </a:cxn>
                <a:cxn ang="0">
                  <a:pos x="96" y="19"/>
                </a:cxn>
                <a:cxn ang="0">
                  <a:pos x="97" y="18"/>
                </a:cxn>
                <a:cxn ang="0">
                  <a:pos x="91" y="15"/>
                </a:cxn>
                <a:cxn ang="0">
                  <a:pos x="51" y="0"/>
                </a:cxn>
                <a:cxn ang="0">
                  <a:pos x="50" y="0"/>
                </a:cxn>
              </a:cxnLst>
              <a:rect l="0" t="0" r="r" b="b"/>
              <a:pathLst>
                <a:path w="97" h="39">
                  <a:moveTo>
                    <a:pt x="50" y="0"/>
                  </a:moveTo>
                  <a:cubicBezTo>
                    <a:pt x="25" y="0"/>
                    <a:pt x="0" y="22"/>
                    <a:pt x="0" y="22"/>
                  </a:cubicBezTo>
                  <a:cubicBezTo>
                    <a:pt x="0" y="22"/>
                    <a:pt x="20" y="39"/>
                    <a:pt x="43" y="39"/>
                  </a:cubicBezTo>
                  <a:cubicBezTo>
                    <a:pt x="44" y="39"/>
                    <a:pt x="46" y="39"/>
                    <a:pt x="48" y="39"/>
                  </a:cubicBezTo>
                  <a:cubicBezTo>
                    <a:pt x="74" y="35"/>
                    <a:pt x="91" y="23"/>
                    <a:pt x="96" y="19"/>
                  </a:cubicBezTo>
                  <a:cubicBezTo>
                    <a:pt x="97" y="19"/>
                    <a:pt x="97" y="18"/>
                    <a:pt x="97" y="18"/>
                  </a:cubicBezTo>
                  <a:cubicBezTo>
                    <a:pt x="97" y="18"/>
                    <a:pt x="95" y="17"/>
                    <a:pt x="91" y="15"/>
                  </a:cubicBezTo>
                  <a:cubicBezTo>
                    <a:pt x="81" y="9"/>
                    <a:pt x="64" y="1"/>
                    <a:pt x="51" y="0"/>
                  </a:cubicBezTo>
                  <a:cubicBezTo>
                    <a:pt x="51" y="0"/>
                    <a:pt x="50" y="0"/>
                    <a:pt x="5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6" name="Freeform 132"/>
            <p:cNvSpPr/>
            <p:nvPr/>
          </p:nvSpPr>
          <p:spPr bwMode="auto">
            <a:xfrm>
              <a:off x="7175500" y="1465263"/>
              <a:ext cx="136525" cy="306387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4" y="53"/>
                </a:cxn>
                <a:cxn ang="0">
                  <a:pos x="18" y="85"/>
                </a:cxn>
                <a:cxn ang="0">
                  <a:pos x="27" y="97"/>
                </a:cxn>
                <a:cxn ang="0">
                  <a:pos x="29" y="94"/>
                </a:cxn>
                <a:cxn ang="0">
                  <a:pos x="42" y="46"/>
                </a:cxn>
                <a:cxn ang="0">
                  <a:pos x="20" y="0"/>
                </a:cxn>
              </a:cxnLst>
              <a:rect l="0" t="0" r="r" b="b"/>
              <a:pathLst>
                <a:path w="43" h="97">
                  <a:moveTo>
                    <a:pt x="20" y="0"/>
                  </a:moveTo>
                  <a:cubicBezTo>
                    <a:pt x="20" y="0"/>
                    <a:pt x="0" y="28"/>
                    <a:pt x="4" y="53"/>
                  </a:cubicBezTo>
                  <a:cubicBezTo>
                    <a:pt x="5" y="63"/>
                    <a:pt x="12" y="76"/>
                    <a:pt x="18" y="85"/>
                  </a:cubicBezTo>
                  <a:cubicBezTo>
                    <a:pt x="23" y="92"/>
                    <a:pt x="27" y="97"/>
                    <a:pt x="27" y="97"/>
                  </a:cubicBezTo>
                  <a:cubicBezTo>
                    <a:pt x="27" y="97"/>
                    <a:pt x="27" y="96"/>
                    <a:pt x="29" y="94"/>
                  </a:cubicBezTo>
                  <a:cubicBezTo>
                    <a:pt x="33" y="87"/>
                    <a:pt x="41" y="70"/>
                    <a:pt x="42" y="46"/>
                  </a:cubicBezTo>
                  <a:cubicBezTo>
                    <a:pt x="43" y="21"/>
                    <a:pt x="20" y="0"/>
                    <a:pt x="2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7" name="Freeform 133"/>
            <p:cNvSpPr/>
            <p:nvPr/>
          </p:nvSpPr>
          <p:spPr bwMode="auto">
            <a:xfrm>
              <a:off x="6792913" y="1597025"/>
              <a:ext cx="290513" cy="1270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45" y="0"/>
                </a:cxn>
                <a:cxn ang="0">
                  <a:pos x="0" y="30"/>
                </a:cxn>
                <a:cxn ang="0">
                  <a:pos x="35" y="40"/>
                </a:cxn>
                <a:cxn ang="0">
                  <a:pos x="48" y="38"/>
                </a:cxn>
                <a:cxn ang="0">
                  <a:pos x="91" y="11"/>
                </a:cxn>
                <a:cxn ang="0">
                  <a:pos x="92" y="10"/>
                </a:cxn>
                <a:cxn ang="0">
                  <a:pos x="85" y="7"/>
                </a:cxn>
                <a:cxn ang="0">
                  <a:pos x="50" y="0"/>
                </a:cxn>
              </a:cxnLst>
              <a:rect l="0" t="0" r="r" b="b"/>
              <a:pathLst>
                <a:path w="92" h="40">
                  <a:moveTo>
                    <a:pt x="50" y="0"/>
                  </a:moveTo>
                  <a:cubicBezTo>
                    <a:pt x="48" y="0"/>
                    <a:pt x="47" y="0"/>
                    <a:pt x="45" y="0"/>
                  </a:cubicBezTo>
                  <a:cubicBezTo>
                    <a:pt x="20" y="3"/>
                    <a:pt x="0" y="30"/>
                    <a:pt x="0" y="30"/>
                  </a:cubicBezTo>
                  <a:cubicBezTo>
                    <a:pt x="0" y="30"/>
                    <a:pt x="16" y="40"/>
                    <a:pt x="35" y="40"/>
                  </a:cubicBezTo>
                  <a:cubicBezTo>
                    <a:pt x="39" y="40"/>
                    <a:pt x="44" y="39"/>
                    <a:pt x="48" y="38"/>
                  </a:cubicBezTo>
                  <a:cubicBezTo>
                    <a:pt x="73" y="30"/>
                    <a:pt x="87" y="15"/>
                    <a:pt x="91" y="11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0" y="8"/>
                    <a:pt x="85" y="7"/>
                  </a:cubicBezTo>
                  <a:cubicBezTo>
                    <a:pt x="77" y="4"/>
                    <a:pt x="62" y="0"/>
                    <a:pt x="5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8" name="Freeform 134"/>
            <p:cNvSpPr/>
            <p:nvPr/>
          </p:nvSpPr>
          <p:spPr bwMode="auto">
            <a:xfrm>
              <a:off x="6943725" y="1319213"/>
              <a:ext cx="149225" cy="29051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8" y="54"/>
                </a:cxn>
                <a:cxn ang="0">
                  <a:pos x="29" y="84"/>
                </a:cxn>
                <a:cxn ang="0">
                  <a:pos x="37" y="92"/>
                </a:cxn>
                <a:cxn ang="0">
                  <a:pos x="38" y="90"/>
                </a:cxn>
                <a:cxn ang="0">
                  <a:pos x="43" y="41"/>
                </a:cxn>
                <a:cxn ang="0">
                  <a:pos x="14" y="0"/>
                </a:cxn>
              </a:cxnLst>
              <a:rect l="0" t="0" r="r" b="b"/>
              <a:pathLst>
                <a:path w="47" h="92">
                  <a:moveTo>
                    <a:pt x="14" y="0"/>
                  </a:moveTo>
                  <a:cubicBezTo>
                    <a:pt x="14" y="0"/>
                    <a:pt x="0" y="30"/>
                    <a:pt x="8" y="54"/>
                  </a:cubicBezTo>
                  <a:cubicBezTo>
                    <a:pt x="11" y="65"/>
                    <a:pt x="21" y="77"/>
                    <a:pt x="29" y="84"/>
                  </a:cubicBezTo>
                  <a:cubicBezTo>
                    <a:pt x="33" y="89"/>
                    <a:pt x="37" y="92"/>
                    <a:pt x="37" y="92"/>
                  </a:cubicBezTo>
                  <a:cubicBezTo>
                    <a:pt x="37" y="92"/>
                    <a:pt x="37" y="92"/>
                    <a:pt x="38" y="90"/>
                  </a:cubicBezTo>
                  <a:cubicBezTo>
                    <a:pt x="40" y="84"/>
                    <a:pt x="47" y="65"/>
                    <a:pt x="43" y="41"/>
                  </a:cubicBezTo>
                  <a:cubicBezTo>
                    <a:pt x="39" y="17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79" name="Freeform 135"/>
            <p:cNvSpPr/>
            <p:nvPr/>
          </p:nvSpPr>
          <p:spPr bwMode="auto">
            <a:xfrm>
              <a:off x="6592888" y="1490663"/>
              <a:ext cx="273050" cy="134937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39" y="3"/>
                </a:cxn>
                <a:cxn ang="0">
                  <a:pos x="0" y="39"/>
                </a:cxn>
                <a:cxn ang="0">
                  <a:pos x="26" y="43"/>
                </a:cxn>
                <a:cxn ang="0">
                  <a:pos x="49" y="38"/>
                </a:cxn>
                <a:cxn ang="0">
                  <a:pos x="86" y="5"/>
                </a:cxn>
                <a:cxn ang="0">
                  <a:pos x="86" y="4"/>
                </a:cxn>
                <a:cxn ang="0">
                  <a:pos x="83" y="3"/>
                </a:cxn>
                <a:cxn ang="0">
                  <a:pos x="56" y="0"/>
                </a:cxn>
              </a:cxnLst>
              <a:rect l="0" t="0" r="r" b="b"/>
              <a:pathLst>
                <a:path w="86" h="43">
                  <a:moveTo>
                    <a:pt x="56" y="0"/>
                  </a:moveTo>
                  <a:cubicBezTo>
                    <a:pt x="50" y="0"/>
                    <a:pt x="44" y="1"/>
                    <a:pt x="39" y="3"/>
                  </a:cubicBezTo>
                  <a:cubicBezTo>
                    <a:pt x="16" y="10"/>
                    <a:pt x="0" y="39"/>
                    <a:pt x="0" y="39"/>
                  </a:cubicBezTo>
                  <a:cubicBezTo>
                    <a:pt x="0" y="39"/>
                    <a:pt x="12" y="43"/>
                    <a:pt x="26" y="43"/>
                  </a:cubicBezTo>
                  <a:cubicBezTo>
                    <a:pt x="34" y="43"/>
                    <a:pt x="42" y="42"/>
                    <a:pt x="49" y="38"/>
                  </a:cubicBezTo>
                  <a:cubicBezTo>
                    <a:pt x="72" y="26"/>
                    <a:pt x="84" y="8"/>
                    <a:pt x="86" y="5"/>
                  </a:cubicBezTo>
                  <a:cubicBezTo>
                    <a:pt x="86" y="4"/>
                    <a:pt x="86" y="4"/>
                    <a:pt x="86" y="4"/>
                  </a:cubicBezTo>
                  <a:cubicBezTo>
                    <a:pt x="86" y="4"/>
                    <a:pt x="85" y="4"/>
                    <a:pt x="83" y="3"/>
                  </a:cubicBezTo>
                  <a:cubicBezTo>
                    <a:pt x="78" y="2"/>
                    <a:pt x="67" y="0"/>
                    <a:pt x="56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80" name="Freeform 136"/>
            <p:cNvSpPr/>
            <p:nvPr/>
          </p:nvSpPr>
          <p:spPr bwMode="auto">
            <a:xfrm>
              <a:off x="6694488" y="1220788"/>
              <a:ext cx="161925" cy="269875"/>
            </a:xfrm>
            <a:custGeom>
              <a:avLst/>
              <a:gdLst/>
              <a:ahLst/>
              <a:cxnLst>
                <a:cxn ang="0">
                  <a:pos x="9" y="0"/>
                </a:cxn>
                <a:cxn ang="0">
                  <a:pos x="12" y="53"/>
                </a:cxn>
                <a:cxn ang="0">
                  <a:pos x="39" y="80"/>
                </a:cxn>
                <a:cxn ang="0">
                  <a:pos x="46" y="85"/>
                </a:cxn>
                <a:cxn ang="0">
                  <a:pos x="47" y="83"/>
                </a:cxn>
                <a:cxn ang="0">
                  <a:pos x="43" y="34"/>
                </a:cxn>
                <a:cxn ang="0">
                  <a:pos x="9" y="0"/>
                </a:cxn>
              </a:cxnLst>
              <a:rect l="0" t="0" r="r" b="b"/>
              <a:pathLst>
                <a:path w="51" h="85">
                  <a:moveTo>
                    <a:pt x="9" y="0"/>
                  </a:moveTo>
                  <a:cubicBezTo>
                    <a:pt x="9" y="0"/>
                    <a:pt x="0" y="32"/>
                    <a:pt x="12" y="53"/>
                  </a:cubicBezTo>
                  <a:cubicBezTo>
                    <a:pt x="17" y="63"/>
                    <a:pt x="30" y="74"/>
                    <a:pt x="39" y="80"/>
                  </a:cubicBezTo>
                  <a:cubicBezTo>
                    <a:pt x="43" y="83"/>
                    <a:pt x="46" y="85"/>
                    <a:pt x="46" y="85"/>
                  </a:cubicBezTo>
                  <a:cubicBezTo>
                    <a:pt x="46" y="85"/>
                    <a:pt x="47" y="84"/>
                    <a:pt x="47" y="83"/>
                  </a:cubicBezTo>
                  <a:cubicBezTo>
                    <a:pt x="48" y="78"/>
                    <a:pt x="51" y="58"/>
                    <a:pt x="43" y="34"/>
                  </a:cubicBezTo>
                  <a:cubicBezTo>
                    <a:pt x="36" y="12"/>
                    <a:pt x="9" y="0"/>
                    <a:pt x="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  <p:sp>
          <p:nvSpPr>
            <p:cNvPr id="81" name="Freeform 137"/>
            <p:cNvSpPr/>
            <p:nvPr/>
          </p:nvSpPr>
          <p:spPr bwMode="auto">
            <a:xfrm>
              <a:off x="6492875" y="1366838"/>
              <a:ext cx="227013" cy="98425"/>
            </a:xfrm>
            <a:custGeom>
              <a:avLst/>
              <a:gdLst/>
              <a:ahLst/>
              <a:cxnLst>
                <a:cxn ang="0">
                  <a:pos x="32" y="0"/>
                </a:cxn>
                <a:cxn ang="0">
                  <a:pos x="0" y="6"/>
                </a:cxn>
                <a:cxn ang="0">
                  <a:pos x="34" y="29"/>
                </a:cxn>
                <a:cxn ang="0">
                  <a:pos x="45" y="31"/>
                </a:cxn>
                <a:cxn ang="0">
                  <a:pos x="71" y="24"/>
                </a:cxn>
                <a:cxn ang="0">
                  <a:pos x="72" y="24"/>
                </a:cxn>
                <a:cxn ang="0">
                  <a:pos x="71" y="22"/>
                </a:cxn>
                <a:cxn ang="0">
                  <a:pos x="37" y="0"/>
                </a:cxn>
                <a:cxn ang="0">
                  <a:pos x="32" y="0"/>
                </a:cxn>
              </a:cxnLst>
              <a:rect l="0" t="0" r="r" b="b"/>
              <a:pathLst>
                <a:path w="72" h="31">
                  <a:moveTo>
                    <a:pt x="32" y="0"/>
                  </a:moveTo>
                  <a:cubicBezTo>
                    <a:pt x="18" y="0"/>
                    <a:pt x="0" y="6"/>
                    <a:pt x="0" y="6"/>
                  </a:cubicBezTo>
                  <a:cubicBezTo>
                    <a:pt x="0" y="6"/>
                    <a:pt x="11" y="21"/>
                    <a:pt x="34" y="29"/>
                  </a:cubicBezTo>
                  <a:cubicBezTo>
                    <a:pt x="38" y="30"/>
                    <a:pt x="42" y="31"/>
                    <a:pt x="45" y="31"/>
                  </a:cubicBezTo>
                  <a:cubicBezTo>
                    <a:pt x="58" y="31"/>
                    <a:pt x="69" y="26"/>
                    <a:pt x="71" y="24"/>
                  </a:cubicBezTo>
                  <a:cubicBezTo>
                    <a:pt x="72" y="24"/>
                    <a:pt x="72" y="24"/>
                    <a:pt x="72" y="24"/>
                  </a:cubicBezTo>
                  <a:cubicBezTo>
                    <a:pt x="72" y="24"/>
                    <a:pt x="71" y="23"/>
                    <a:pt x="71" y="22"/>
                  </a:cubicBezTo>
                  <a:cubicBezTo>
                    <a:pt x="67" y="18"/>
                    <a:pt x="53" y="3"/>
                    <a:pt x="37" y="0"/>
                  </a:cubicBezTo>
                  <a:cubicBezTo>
                    <a:pt x="36" y="0"/>
                    <a:pt x="34" y="0"/>
                    <a:pt x="32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2" name="Group 206"/>
          <p:cNvGrpSpPr/>
          <p:nvPr/>
        </p:nvGrpSpPr>
        <p:grpSpPr>
          <a:xfrm>
            <a:off x="1382433" y="2735671"/>
            <a:ext cx="2031377" cy="2031368"/>
            <a:chOff x="4153452" y="3077574"/>
            <a:chExt cx="833660" cy="833656"/>
          </a:xfrm>
        </p:grpSpPr>
        <p:sp>
          <p:nvSpPr>
            <p:cNvPr id="83" name="Oval 179"/>
            <p:cNvSpPr/>
            <p:nvPr/>
          </p:nvSpPr>
          <p:spPr>
            <a:xfrm>
              <a:off x="4153452" y="3077574"/>
              <a:ext cx="833660" cy="833656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1374775">
                <a:defRPr/>
              </a:pPr>
              <a:endParaRPr lang="en-US" sz="6400" kern="0" dirty="0">
                <a:solidFill>
                  <a:srgbClr val="FFC000"/>
                </a:solidFill>
                <a:cs typeface="+mn-ea"/>
                <a:sym typeface="+mn-lt"/>
              </a:endParaRPr>
            </a:p>
          </p:txBody>
        </p:sp>
        <p:sp>
          <p:nvSpPr>
            <p:cNvPr id="84" name="Freeform 152"/>
            <p:cNvSpPr>
              <a:spLocks noEditPoints="1"/>
            </p:cNvSpPr>
            <p:nvPr/>
          </p:nvSpPr>
          <p:spPr bwMode="auto">
            <a:xfrm>
              <a:off x="4351478" y="3292197"/>
              <a:ext cx="437609" cy="404410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548271" y="2015689"/>
            <a:ext cx="931900" cy="931900"/>
            <a:chOff x="3797561" y="1517715"/>
            <a:chExt cx="699141" cy="699141"/>
          </a:xfrm>
        </p:grpSpPr>
        <p:sp>
          <p:nvSpPr>
            <p:cNvPr id="3" name="圆角矩形 2"/>
            <p:cNvSpPr/>
            <p:nvPr/>
          </p:nvSpPr>
          <p:spPr>
            <a:xfrm>
              <a:off x="3797561" y="1517715"/>
              <a:ext cx="699141" cy="69914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8" name="Freeform 152"/>
            <p:cNvSpPr>
              <a:spLocks noEditPoints="1"/>
            </p:cNvSpPr>
            <p:nvPr/>
          </p:nvSpPr>
          <p:spPr bwMode="auto">
            <a:xfrm>
              <a:off x="3932719" y="1669139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8399727" y="2036350"/>
            <a:ext cx="931900" cy="931900"/>
            <a:chOff x="6481803" y="1568121"/>
            <a:chExt cx="699141" cy="699141"/>
          </a:xfrm>
        </p:grpSpPr>
        <p:sp>
          <p:nvSpPr>
            <p:cNvPr id="86" name="圆角矩形 85"/>
            <p:cNvSpPr/>
            <p:nvPr/>
          </p:nvSpPr>
          <p:spPr>
            <a:xfrm>
              <a:off x="6481803" y="1568121"/>
              <a:ext cx="699141" cy="69914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89" name="Freeform 152"/>
            <p:cNvSpPr>
              <a:spLocks noEditPoints="1"/>
            </p:cNvSpPr>
            <p:nvPr/>
          </p:nvSpPr>
          <p:spPr bwMode="auto">
            <a:xfrm>
              <a:off x="6616961" y="1719545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8399727" y="4529139"/>
            <a:ext cx="931900" cy="931900"/>
            <a:chOff x="6481803" y="3438290"/>
            <a:chExt cx="699141" cy="699141"/>
          </a:xfrm>
        </p:grpSpPr>
        <p:sp>
          <p:nvSpPr>
            <p:cNvPr id="87" name="圆角矩形 86"/>
            <p:cNvSpPr/>
            <p:nvPr/>
          </p:nvSpPr>
          <p:spPr>
            <a:xfrm>
              <a:off x="6481803" y="3438290"/>
              <a:ext cx="699141" cy="69914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0" name="Freeform 152"/>
            <p:cNvSpPr>
              <a:spLocks noEditPoints="1"/>
            </p:cNvSpPr>
            <p:nvPr/>
          </p:nvSpPr>
          <p:spPr bwMode="auto">
            <a:xfrm>
              <a:off x="6616961" y="3589714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4548271" y="4508478"/>
            <a:ext cx="931900" cy="931900"/>
            <a:chOff x="3797561" y="3387884"/>
            <a:chExt cx="699141" cy="699141"/>
          </a:xfrm>
        </p:grpSpPr>
        <p:sp>
          <p:nvSpPr>
            <p:cNvPr id="85" name="圆角矩形 84"/>
            <p:cNvSpPr/>
            <p:nvPr/>
          </p:nvSpPr>
          <p:spPr>
            <a:xfrm>
              <a:off x="3797561" y="3387884"/>
              <a:ext cx="699141" cy="69914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91" name="Freeform 152"/>
            <p:cNvSpPr>
              <a:spLocks noEditPoints="1"/>
            </p:cNvSpPr>
            <p:nvPr/>
          </p:nvSpPr>
          <p:spPr bwMode="auto">
            <a:xfrm>
              <a:off x="3932719" y="3539308"/>
              <a:ext cx="428824" cy="396292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pPr defTabSz="1374775">
                <a:defRPr/>
              </a:pPr>
              <a:endParaRPr lang="en-US" sz="2665" kern="0">
                <a:solidFill>
                  <a:srgbClr val="262626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4" name="Group 30"/>
          <p:cNvGrpSpPr/>
          <p:nvPr/>
        </p:nvGrpSpPr>
        <p:grpSpPr>
          <a:xfrm>
            <a:off x="5629207" y="2016560"/>
            <a:ext cx="2743677" cy="1293188"/>
            <a:chOff x="863323" y="1968906"/>
            <a:chExt cx="2058394" cy="970189"/>
          </a:xfrm>
        </p:grpSpPr>
        <p:sp>
          <p:nvSpPr>
            <p:cNvPr id="95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96" name="TextBox 7"/>
            <p:cNvSpPr txBox="1"/>
            <p:nvPr/>
          </p:nvSpPr>
          <p:spPr>
            <a:xfrm>
              <a:off x="863323" y="2171342"/>
              <a:ext cx="2058394" cy="767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some form</a:t>
              </a:r>
            </a:p>
          </p:txBody>
        </p:sp>
      </p:grpSp>
      <p:sp>
        <p:nvSpPr>
          <p:cNvPr id="106" name="文本框 105"/>
          <p:cNvSpPr txBox="1"/>
          <p:nvPr/>
        </p:nvSpPr>
        <p:spPr>
          <a:xfrm>
            <a:off x="11251689" y="697649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延迟付</a:t>
            </a:r>
          </a:p>
        </p:txBody>
      </p:sp>
      <p:sp>
        <p:nvSpPr>
          <p:cNvPr id="107" name="TextBox 23"/>
          <p:cNvSpPr txBox="1"/>
          <p:nvPr/>
        </p:nvSpPr>
        <p:spPr>
          <a:xfrm>
            <a:off x="747213" y="251214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个人荣誉奖项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08" name="Group 30"/>
          <p:cNvGrpSpPr/>
          <p:nvPr/>
        </p:nvGrpSpPr>
        <p:grpSpPr>
          <a:xfrm>
            <a:off x="5629207" y="4501929"/>
            <a:ext cx="2743677" cy="1293188"/>
            <a:chOff x="863323" y="1968906"/>
            <a:chExt cx="2058394" cy="970189"/>
          </a:xfrm>
        </p:grpSpPr>
        <p:sp>
          <p:nvSpPr>
            <p:cNvPr id="111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2" name="TextBox 7"/>
            <p:cNvSpPr txBox="1"/>
            <p:nvPr/>
          </p:nvSpPr>
          <p:spPr>
            <a:xfrm>
              <a:off x="863323" y="2171342"/>
              <a:ext cx="2058394" cy="767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some form</a:t>
              </a:r>
            </a:p>
          </p:txBody>
        </p:sp>
      </p:grpSp>
      <p:grpSp>
        <p:nvGrpSpPr>
          <p:cNvPr id="115" name="Group 30"/>
          <p:cNvGrpSpPr/>
          <p:nvPr/>
        </p:nvGrpSpPr>
        <p:grpSpPr>
          <a:xfrm>
            <a:off x="9424398" y="4501929"/>
            <a:ext cx="2743677" cy="1293188"/>
            <a:chOff x="863323" y="1968906"/>
            <a:chExt cx="2058394" cy="970189"/>
          </a:xfrm>
        </p:grpSpPr>
        <p:sp>
          <p:nvSpPr>
            <p:cNvPr id="116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7" name="TextBox 7"/>
            <p:cNvSpPr txBox="1"/>
            <p:nvPr/>
          </p:nvSpPr>
          <p:spPr>
            <a:xfrm>
              <a:off x="863323" y="2171342"/>
              <a:ext cx="2058394" cy="767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some form</a:t>
              </a:r>
            </a:p>
          </p:txBody>
        </p:sp>
      </p:grpSp>
      <p:grpSp>
        <p:nvGrpSpPr>
          <p:cNvPr id="118" name="Group 30"/>
          <p:cNvGrpSpPr/>
          <p:nvPr/>
        </p:nvGrpSpPr>
        <p:grpSpPr>
          <a:xfrm>
            <a:off x="9448323" y="1985000"/>
            <a:ext cx="2743677" cy="1293188"/>
            <a:chOff x="863323" y="1968906"/>
            <a:chExt cx="2058394" cy="970189"/>
          </a:xfrm>
        </p:grpSpPr>
        <p:sp>
          <p:nvSpPr>
            <p:cNvPr id="119" name="TextBox 6"/>
            <p:cNvSpPr txBox="1"/>
            <p:nvPr/>
          </p:nvSpPr>
          <p:spPr>
            <a:xfrm>
              <a:off x="863323" y="1968906"/>
              <a:ext cx="2058394" cy="207813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1374775"/>
              <a:r>
                <a:rPr lang="en-US" altLang="zh-CN" b="1" dirty="0">
                  <a:solidFill>
                    <a:schemeClr val="bg1"/>
                  </a:solidFill>
                  <a:cs typeface="+mn-ea"/>
                  <a:sym typeface="+mn-lt"/>
                </a:rPr>
                <a:t>2000</a:t>
              </a:r>
              <a:r>
                <a:rPr lang="zh-CN" altLang="en-US" b="1" dirty="0">
                  <a:solidFill>
                    <a:schemeClr val="bg1"/>
                  </a:solidFill>
                  <a:cs typeface="+mn-ea"/>
                  <a:sym typeface="+mn-lt"/>
                </a:rPr>
                <a:t>年获得劳动模范</a:t>
              </a:r>
              <a:endParaRPr lang="en-US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0" name="TextBox 7"/>
            <p:cNvSpPr txBox="1"/>
            <p:nvPr/>
          </p:nvSpPr>
          <p:spPr>
            <a:xfrm>
              <a:off x="863323" y="2171342"/>
              <a:ext cx="2058394" cy="76775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8565">
                <a:spcBef>
                  <a:spcPct val="20000"/>
                </a:spcBef>
                <a:defRPr/>
              </a:pP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There are many variations of passages of lorem ipsum available, but the majority suffered alteration</a:t>
              </a:r>
              <a:b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</a:br>
              <a:r>
                <a:rPr lang="en-US" sz="1330" dirty="0">
                  <a:solidFill>
                    <a:schemeClr val="bg1"/>
                  </a:solidFill>
                  <a:cs typeface="+mn-ea"/>
                  <a:sym typeface="+mn-lt"/>
                </a:rPr>
                <a:t>some form</a:t>
              </a:r>
            </a:p>
          </p:txBody>
        </p:sp>
      </p:grpSp>
      <p:sp>
        <p:nvSpPr>
          <p:cNvPr id="97" name="矩形 96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408982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57585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%80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cs typeface="+mn-ea"/>
              <a:sym typeface="+mn-lt"/>
            </a:endParaRPr>
          </a:p>
        </p:txBody>
      </p:sp>
      <p:graphicFrame>
        <p:nvGraphicFramePr>
          <p:cNvPr id="11" name="Chart 10"/>
          <p:cNvGraphicFramePr/>
          <p:nvPr/>
        </p:nvGraphicFramePr>
        <p:xfrm>
          <a:off x="4533661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682264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%45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cs typeface="+mn-ea"/>
              <a:sym typeface="+mn-lt"/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7658340" y="1793556"/>
          <a:ext cx="3124679" cy="208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8806943" y="2638908"/>
            <a:ext cx="82747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50" b="1" dirty="0">
                <a:solidFill>
                  <a:prstClr val="black">
                    <a:lumMod val="95000"/>
                    <a:lumOff val="5000"/>
                  </a:prstClr>
                </a:solidFill>
                <a:cs typeface="+mn-ea"/>
                <a:sym typeface="+mn-lt"/>
              </a:rPr>
              <a:t>%65</a:t>
            </a:r>
            <a:endParaRPr lang="en-US" sz="2250" b="1" dirty="0">
              <a:solidFill>
                <a:prstClr val="black">
                  <a:lumMod val="95000"/>
                  <a:lumOff val="5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52491" y="39649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汉语能力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60298" y="4488128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70689" y="4488128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208146" y="4488128"/>
            <a:ext cx="2209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Ceteros reprehendunt at eum. His unum appetere convenire eu, ne per graece graeci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816138" y="193117"/>
            <a:ext cx="362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个人语言能力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4" name="TextBox 16"/>
          <p:cNvSpPr txBox="1"/>
          <p:nvPr/>
        </p:nvSpPr>
        <p:spPr>
          <a:xfrm>
            <a:off x="5340363" y="3964908"/>
            <a:ext cx="1620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日语能力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8410200" y="3964908"/>
            <a:ext cx="1620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英语能力</a:t>
            </a:r>
            <a:endParaRPr 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 rot="5400000">
            <a:off x="3339354" y="-1539603"/>
            <a:ext cx="5513294" cy="1013908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707776" y="238851"/>
            <a:ext cx="3361766" cy="268928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8928848" y="4082436"/>
            <a:ext cx="3263152" cy="277556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0" y="16851"/>
            <a:ext cx="3228460" cy="292814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8928847" y="6810"/>
            <a:ext cx="3263151" cy="312149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0" y="3644153"/>
            <a:ext cx="3639689" cy="3213845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5388115" y="4002781"/>
            <a:ext cx="1415772" cy="461665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prstClr val="white"/>
                </a:solidFill>
                <a:cs typeface="+mn-ea"/>
                <a:sym typeface="+mn-lt"/>
              </a:rPr>
              <a:t>岗位认知</a:t>
            </a:r>
          </a:p>
        </p:txBody>
      </p:sp>
      <p:sp>
        <p:nvSpPr>
          <p:cNvPr id="40" name="矩形 39"/>
          <p:cNvSpPr/>
          <p:nvPr/>
        </p:nvSpPr>
        <p:spPr>
          <a:xfrm>
            <a:off x="5662229" y="3258646"/>
            <a:ext cx="867545" cy="792525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550" dirty="0">
                <a:solidFill>
                  <a:prstClr val="white"/>
                </a:solidFill>
                <a:cs typeface="+mn-ea"/>
                <a:sym typeface="+mn-lt"/>
              </a:rPr>
              <a:t>02</a:t>
            </a:r>
            <a:endParaRPr lang="zh-CN" altLang="en-US" sz="455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4475480" y="3263704"/>
            <a:ext cx="3241040" cy="124766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170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4"/>
          <p:cNvSpPr/>
          <p:nvPr/>
        </p:nvSpPr>
        <p:spPr>
          <a:xfrm>
            <a:off x="4781550" y="3629025"/>
            <a:ext cx="1371600" cy="13716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2" name="Teardrop 21"/>
          <p:cNvSpPr/>
          <p:nvPr/>
        </p:nvSpPr>
        <p:spPr>
          <a:xfrm rot="16200000">
            <a:off x="6286500" y="3629025"/>
            <a:ext cx="1371600" cy="13716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4" name="Teardrop 23"/>
          <p:cNvSpPr/>
          <p:nvPr/>
        </p:nvSpPr>
        <p:spPr>
          <a:xfrm rot="10800000">
            <a:off x="6286500" y="2133600"/>
            <a:ext cx="1371600" cy="13716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5" name="Teardrop 24"/>
          <p:cNvSpPr/>
          <p:nvPr/>
        </p:nvSpPr>
        <p:spPr>
          <a:xfrm rot="5400000">
            <a:off x="4781550" y="2133600"/>
            <a:ext cx="1371600" cy="13716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67295" y="2519317"/>
            <a:ext cx="707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pc="300" dirty="0">
                <a:solidFill>
                  <a:prstClr val="white"/>
                </a:solidFill>
                <a:cs typeface="+mn-ea"/>
                <a:sym typeface="+mn-lt"/>
              </a:rPr>
              <a:t>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72952" y="2515656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cs typeface="+mn-ea"/>
                <a:sym typeface="+mn-lt"/>
              </a:rPr>
              <a:t>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0179" y="20914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人力资源技能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50038" y="2389956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3977" y="4032671"/>
            <a:ext cx="66717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spc="300" dirty="0">
                <a:solidFill>
                  <a:prstClr val="white"/>
                </a:solidFill>
                <a:cs typeface="+mn-ea"/>
                <a:sym typeface="+mn-lt"/>
              </a:rPr>
              <a:t></a:t>
            </a:r>
            <a:endParaRPr lang="en-US" sz="33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72952" y="4022436"/>
            <a:ext cx="69442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spc="300" dirty="0">
                <a:solidFill>
                  <a:prstClr val="white"/>
                </a:solidFill>
                <a:cs typeface="+mn-ea"/>
                <a:sym typeface="+mn-lt"/>
              </a:rPr>
              <a:t></a:t>
            </a:r>
            <a:endParaRPr lang="en-US" sz="350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81097" y="2389956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881097" y="431592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50038" y="4313292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1200" dirty="0">
                <a:solidFill>
                  <a:schemeClr val="bg1"/>
                </a:solidFill>
                <a:cs typeface="+mn-ea"/>
                <a:sym typeface="+mn-lt"/>
              </a:rPr>
              <a:t>Cu vix ponderum laboramus repudiandae, eu vis invidunt argumentum. </a:t>
            </a:r>
            <a:endParaRPr 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1731389" y="20897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我的知识技能</a:t>
            </a:r>
            <a:endParaRPr lang="en-US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0" name="TextBox 27"/>
          <p:cNvSpPr txBox="1"/>
          <p:nvPr/>
        </p:nvSpPr>
        <p:spPr>
          <a:xfrm>
            <a:off x="7881097" y="209140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专业知识技能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1" name="TextBox 27"/>
          <p:cNvSpPr txBox="1"/>
          <p:nvPr/>
        </p:nvSpPr>
        <p:spPr>
          <a:xfrm>
            <a:off x="2759346" y="40321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良好的学习心态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2" name="TextBox 27"/>
          <p:cNvSpPr txBox="1"/>
          <p:nvPr/>
        </p:nvSpPr>
        <p:spPr>
          <a:xfrm>
            <a:off x="7881097" y="403218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全面的知识结构</a:t>
            </a:r>
            <a:endParaRPr 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61897" y="549583"/>
            <a:ext cx="2377574" cy="245452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95" b="1" dirty="0">
                <a:solidFill>
                  <a:schemeClr val="bg1"/>
                </a:solidFill>
                <a:cs typeface="+mn-ea"/>
                <a:sym typeface="+mn-lt"/>
              </a:rPr>
              <a:t>Please replace the written content</a:t>
            </a:r>
            <a:endParaRPr lang="zh-CN" altLang="en-US" sz="995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spd="med" advTm="3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405234033"/>
  <p:tag name="MH_LIBRARY" val="GRAPHIC"/>
</p:tagLst>
</file>

<file path=ppt/theme/theme1.xml><?xml version="1.0" encoding="utf-8"?>
<a:theme xmlns:a="http://schemas.openxmlformats.org/drawingml/2006/main" name="www.2ppt.com">
  <a:themeElements>
    <a:clrScheme name="Office 主题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009DA0"/>
      </a:accent1>
      <a:accent2>
        <a:srgbClr val="3CA6A9"/>
      </a:accent2>
      <a:accent3>
        <a:srgbClr val="43BBBE"/>
      </a:accent3>
      <a:accent4>
        <a:srgbClr val="0ACEAC"/>
      </a:accent4>
      <a:accent5>
        <a:srgbClr val="307C89"/>
      </a:accent5>
      <a:accent6>
        <a:srgbClr val="095A6E"/>
      </a:accent6>
      <a:hlink>
        <a:srgbClr val="4472C4"/>
      </a:hlink>
      <a:folHlink>
        <a:srgbClr val="BFBFBF"/>
      </a:folHlink>
    </a:clrScheme>
    <a:fontScheme name="uhhlw1q0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1310</Words>
  <Application>Microsoft Office PowerPoint</Application>
  <PresentationFormat>宽屏</PresentationFormat>
  <Paragraphs>234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Helvetica Light</vt:lpstr>
      <vt:lpstr>方正正黑简体</vt:lpstr>
      <vt:lpstr>宋体</vt:lpstr>
      <vt:lpstr>微软雅黑</vt:lpstr>
      <vt:lpstr>Arial</vt:lpstr>
      <vt:lpstr>Calibri</vt:lpstr>
      <vt:lpstr>www.2ppt.com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2016-08-19T04:37:00Z</dcterms:created>
  <dcterms:modified xsi:type="dcterms:W3CDTF">2023-01-10T11:38:40Z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226AC857ED774BDEAB33CCF19FDCCA83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