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5"/>
  </p:notesMasterIdLst>
  <p:handoutMasterIdLst>
    <p:handoutMasterId r:id="rId26"/>
  </p:handoutMasterIdLst>
  <p:sldIdLst>
    <p:sldId id="256" r:id="rId2"/>
    <p:sldId id="257" r:id="rId3"/>
    <p:sldId id="258" r:id="rId4"/>
    <p:sldId id="264" r:id="rId5"/>
    <p:sldId id="283" r:id="rId6"/>
    <p:sldId id="274" r:id="rId7"/>
    <p:sldId id="259" r:id="rId8"/>
    <p:sldId id="338" r:id="rId9"/>
    <p:sldId id="273" r:id="rId10"/>
    <p:sldId id="272" r:id="rId11"/>
    <p:sldId id="285" r:id="rId12"/>
    <p:sldId id="284" r:id="rId13"/>
    <p:sldId id="282" r:id="rId14"/>
    <p:sldId id="267" r:id="rId15"/>
    <p:sldId id="278" r:id="rId16"/>
    <p:sldId id="339" r:id="rId17"/>
    <p:sldId id="260" r:id="rId18"/>
    <p:sldId id="266" r:id="rId19"/>
    <p:sldId id="279" r:id="rId20"/>
    <p:sldId id="261" r:id="rId21"/>
    <p:sldId id="286" r:id="rId22"/>
    <p:sldId id="287" r:id="rId23"/>
    <p:sldId id="262" r:id="rId24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85B4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43" autoAdjust="0"/>
    <p:restoredTop sz="94660"/>
  </p:normalViewPr>
  <p:slideViewPr>
    <p:cSldViewPr snapToGrid="0">
      <p:cViewPr>
        <p:scale>
          <a:sx n="75" d="100"/>
          <a:sy n="75" d="100"/>
        </p:scale>
        <p:origin x="1872" y="6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FandolFang R" panose="00000500000000000000" pitchFamily="50" charset="-122"/>
                <a:ea typeface="FandolFang R" panose="00000500000000000000" pitchFamily="50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FandolFang R" panose="00000500000000000000" pitchFamily="50" charset="-122"/>
                <a:ea typeface="FandolFang R" panose="00000500000000000000" pitchFamily="50" charset="-122"/>
              </a:defRPr>
            </a:lvl1pPr>
          </a:lstStyle>
          <a:p>
            <a:fld id="{1A822116-BA3F-40EE-A296-996AA339F4E3}" type="datetimeFigureOut">
              <a:rPr lang="zh-CN" altLang="en-US" smtClean="0"/>
              <a:t>2023-01-17</a:t>
            </a:fld>
            <a:endParaRPr lang="zh-CN" altLang="en-US" dirty="0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 dirty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二级</a:t>
            </a:r>
          </a:p>
          <a:p>
            <a:pPr lvl="2"/>
            <a:r>
              <a:rPr lang="zh-CN" altLang="en-US" dirty="0"/>
              <a:t>三级</a:t>
            </a:r>
          </a:p>
          <a:p>
            <a:pPr lvl="3"/>
            <a:r>
              <a:rPr lang="zh-CN" altLang="en-US" dirty="0"/>
              <a:t>四级</a:t>
            </a:r>
          </a:p>
          <a:p>
            <a:pPr lvl="4"/>
            <a:r>
              <a:rPr lang="zh-CN" altLang="en-US" dirty="0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FandolFang R" panose="00000500000000000000" pitchFamily="50" charset="-122"/>
                <a:ea typeface="FandolFang R" panose="00000500000000000000" pitchFamily="50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FandolFang R" panose="00000500000000000000" pitchFamily="50" charset="-122"/>
                <a:ea typeface="FandolFang R" panose="00000500000000000000" pitchFamily="50" charset="-122"/>
              </a:defRPr>
            </a:lvl1pPr>
          </a:lstStyle>
          <a:p>
            <a:fld id="{D36A6D99-5228-4E5B-A6E9-0EE66EE32A30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FandolFang R" panose="00000500000000000000" pitchFamily="50" charset="-122"/>
        <a:ea typeface="FandolFang R" panose="00000500000000000000" pitchFamily="50" charset="-122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FandolFang R" panose="00000500000000000000" pitchFamily="50" charset="-122"/>
        <a:ea typeface="FandolFang R" panose="00000500000000000000" pitchFamily="50" charset="-122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FandolFang R" panose="00000500000000000000" pitchFamily="50" charset="-122"/>
        <a:ea typeface="FandolFang R" panose="00000500000000000000" pitchFamily="50" charset="-122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FandolFang R" panose="00000500000000000000" pitchFamily="50" charset="-122"/>
        <a:ea typeface="FandolFang R" panose="00000500000000000000" pitchFamily="50" charset="-122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FandolFang R" panose="00000500000000000000" pitchFamily="50" charset="-122"/>
        <a:ea typeface="FandolFang R" panose="00000500000000000000" pitchFamily="50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49F5CDC2-1E64-41A1-8075-9DF5690D4BF5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49F5CDC2-1E64-41A1-8075-9DF5690D4BF5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14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49F5CDC2-1E64-41A1-8075-9DF5690D4BF5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15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49F5CDC2-1E64-41A1-8075-9DF5690D4BF5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16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49F5CDC2-1E64-41A1-8075-9DF5690D4BF5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18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49F5CDC2-1E64-41A1-8075-9DF5690D4BF5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19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49F5CDC2-1E64-41A1-8075-9DF5690D4BF5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21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49F5CDC2-1E64-41A1-8075-9DF5690D4BF5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22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49F5CDC2-1E64-41A1-8075-9DF5690D4BF5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49F5CDC2-1E64-41A1-8075-9DF5690D4BF5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49F5CDC2-1E64-41A1-8075-9DF5690D4BF5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49F5CDC2-1E64-41A1-8075-9DF5690D4BF5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9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49F5CDC2-1E64-41A1-8075-9DF5690D4BF5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10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49F5CDC2-1E64-41A1-8075-9DF5690D4BF5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11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49F5CDC2-1E64-41A1-8075-9DF5690D4BF5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12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49F5CDC2-1E64-41A1-8075-9DF5690D4BF5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13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矩形 12"/>
          <p:cNvSpPr/>
          <p:nvPr userDrawn="1"/>
        </p:nvSpPr>
        <p:spPr>
          <a:xfrm flipV="1">
            <a:off x="0" y="747712"/>
            <a:ext cx="12192000" cy="46038"/>
          </a:xfrm>
          <a:prstGeom prst="rect">
            <a:avLst/>
          </a:prstGeom>
          <a:solidFill>
            <a:srgbClr val="085B41"/>
          </a:solidFill>
          <a:ln w="12700" cap="flat" cmpd="sng" algn="ctr">
            <a:solidFill>
              <a:srgbClr val="085B41"/>
            </a:solidFill>
            <a:prstDash val="solid"/>
            <a:miter lim="800000"/>
          </a:ln>
          <a:effectLst/>
        </p:spPr>
        <p:txBody>
          <a:bodyPr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FandolFang R" panose="00000500000000000000" pitchFamily="50" charset="-122"/>
              <a:cs typeface="+mn-cs"/>
            </a:endParaRPr>
          </a:p>
        </p:txBody>
      </p:sp>
      <p:sp>
        <p:nvSpPr>
          <p:cNvPr id="15" name="文本框 23"/>
          <p:cNvSpPr txBox="1">
            <a:spLocks noChangeArrowheads="1"/>
          </p:cNvSpPr>
          <p:nvPr userDrawn="1"/>
        </p:nvSpPr>
        <p:spPr bwMode="auto">
          <a:xfrm>
            <a:off x="9622070" y="203883"/>
            <a:ext cx="23622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defTabSz="457200"/>
            <a:r>
              <a:rPr lang="zh-CN" altLang="en-US" dirty="0">
                <a:solidFill>
                  <a:srgbClr val="085B41"/>
                </a:solidFill>
                <a:latin typeface="FandolFang R" panose="00000500000000000000" pitchFamily="50" charset="-122"/>
              </a:rPr>
              <a:t>小学数学四年级下册</a:t>
            </a:r>
          </a:p>
        </p:txBody>
      </p:sp>
      <p:sp>
        <p:nvSpPr>
          <p:cNvPr id="16" name="KSO_Shape"/>
          <p:cNvSpPr>
            <a:spLocks noChangeAspect="1"/>
          </p:cNvSpPr>
          <p:nvPr userDrawn="1"/>
        </p:nvSpPr>
        <p:spPr bwMode="auto">
          <a:xfrm>
            <a:off x="207730" y="80513"/>
            <a:ext cx="531166" cy="514800"/>
          </a:xfrm>
          <a:custGeom>
            <a:avLst/>
            <a:gdLst>
              <a:gd name="T0" fmla="*/ 912343 w 2122487"/>
              <a:gd name="T1" fmla="*/ 702822 h 2147888"/>
              <a:gd name="T2" fmla="*/ 1019025 w 2122487"/>
              <a:gd name="T3" fmla="*/ 752822 h 2147888"/>
              <a:gd name="T4" fmla="*/ 832155 w 2122487"/>
              <a:gd name="T5" fmla="*/ 978408 h 2147888"/>
              <a:gd name="T6" fmla="*/ 836610 w 2122487"/>
              <a:gd name="T7" fmla="*/ 1025591 h 2147888"/>
              <a:gd name="T8" fmla="*/ 871077 w 2122487"/>
              <a:gd name="T9" fmla="*/ 1060097 h 2147888"/>
              <a:gd name="T10" fmla="*/ 918908 w 2122487"/>
              <a:gd name="T11" fmla="*/ 1064792 h 2147888"/>
              <a:gd name="T12" fmla="*/ 1142824 w 2122487"/>
              <a:gd name="T13" fmla="*/ 878643 h 2147888"/>
              <a:gd name="T14" fmla="*/ 1191827 w 2122487"/>
              <a:gd name="T15" fmla="*/ 988502 h 2147888"/>
              <a:gd name="T16" fmla="*/ 1204958 w 2122487"/>
              <a:gd name="T17" fmla="*/ 1109158 h 2147888"/>
              <a:gd name="T18" fmla="*/ 1179401 w 2122487"/>
              <a:gd name="T19" fmla="*/ 1219955 h 2147888"/>
              <a:gd name="T20" fmla="*/ 1117736 w 2122487"/>
              <a:gd name="T21" fmla="*/ 1312678 h 2147888"/>
              <a:gd name="T22" fmla="*/ 1023715 w 2122487"/>
              <a:gd name="T23" fmla="*/ 1377702 h 2147888"/>
              <a:gd name="T24" fmla="*/ 902964 w 2122487"/>
              <a:gd name="T25" fmla="*/ 1403523 h 2147888"/>
              <a:gd name="T26" fmla="*/ 778931 w 2122487"/>
              <a:gd name="T27" fmla="*/ 1384040 h 2147888"/>
              <a:gd name="T28" fmla="*/ 665215 w 2122487"/>
              <a:gd name="T29" fmla="*/ 1323007 h 2147888"/>
              <a:gd name="T30" fmla="*/ 573772 w 2122487"/>
              <a:gd name="T31" fmla="*/ 1227937 h 2147888"/>
              <a:gd name="T32" fmla="*/ 516094 w 2122487"/>
              <a:gd name="T33" fmla="*/ 1106576 h 2147888"/>
              <a:gd name="T34" fmla="*/ 502494 w 2122487"/>
              <a:gd name="T35" fmla="*/ 976295 h 2147888"/>
              <a:gd name="T36" fmla="*/ 532740 w 2122487"/>
              <a:gd name="T37" fmla="*/ 861037 h 2147888"/>
              <a:gd name="T38" fmla="*/ 599095 w 2122487"/>
              <a:gd name="T39" fmla="*/ 769723 h 2147888"/>
              <a:gd name="T40" fmla="*/ 694523 w 2122487"/>
              <a:gd name="T41" fmla="*/ 709864 h 2147888"/>
              <a:gd name="T42" fmla="*/ 707682 w 2122487"/>
              <a:gd name="T43" fmla="*/ 270333 h 2147888"/>
              <a:gd name="T44" fmla="*/ 967579 w 2122487"/>
              <a:gd name="T45" fmla="*/ 311164 h 2147888"/>
              <a:gd name="T46" fmla="*/ 1199095 w 2122487"/>
              <a:gd name="T47" fmla="*/ 424976 h 2147888"/>
              <a:gd name="T48" fmla="*/ 1065159 w 2122487"/>
              <a:gd name="T49" fmla="*/ 618808 h 2147888"/>
              <a:gd name="T50" fmla="*/ 908704 w 2122487"/>
              <a:gd name="T51" fmla="*/ 552164 h 2147888"/>
              <a:gd name="T52" fmla="*/ 737471 w 2122487"/>
              <a:gd name="T53" fmla="*/ 537849 h 2147888"/>
              <a:gd name="T54" fmla="*/ 574215 w 2122487"/>
              <a:gd name="T55" fmla="*/ 582435 h 2147888"/>
              <a:gd name="T56" fmla="*/ 444031 w 2122487"/>
              <a:gd name="T57" fmla="*/ 680760 h 2147888"/>
              <a:gd name="T58" fmla="*/ 357477 w 2122487"/>
              <a:gd name="T59" fmla="*/ 823904 h 2147888"/>
              <a:gd name="T60" fmla="*/ 327218 w 2122487"/>
              <a:gd name="T61" fmla="*/ 1000841 h 2147888"/>
              <a:gd name="T62" fmla="*/ 365217 w 2122487"/>
              <a:gd name="T63" fmla="*/ 1194908 h 2147888"/>
              <a:gd name="T64" fmla="*/ 466315 w 2122487"/>
              <a:gd name="T65" fmla="*/ 1365508 h 2147888"/>
              <a:gd name="T66" fmla="*/ 613387 w 2122487"/>
              <a:gd name="T67" fmla="*/ 1493165 h 2147888"/>
              <a:gd name="T68" fmla="*/ 788841 w 2122487"/>
              <a:gd name="T69" fmla="*/ 1565207 h 2147888"/>
              <a:gd name="T70" fmla="*/ 973913 w 2122487"/>
              <a:gd name="T71" fmla="*/ 1572012 h 2147888"/>
              <a:gd name="T72" fmla="*/ 1140454 w 2122487"/>
              <a:gd name="T73" fmla="*/ 1512173 h 2147888"/>
              <a:gd name="T74" fmla="*/ 1261958 w 2122487"/>
              <a:gd name="T75" fmla="*/ 1401881 h 2147888"/>
              <a:gd name="T76" fmla="*/ 1333970 w 2122487"/>
              <a:gd name="T77" fmla="*/ 1257093 h 2147888"/>
              <a:gd name="T78" fmla="*/ 1352970 w 2122487"/>
              <a:gd name="T79" fmla="*/ 1091891 h 2147888"/>
              <a:gd name="T80" fmla="*/ 1315439 w 2122487"/>
              <a:gd name="T81" fmla="*/ 918474 h 2147888"/>
              <a:gd name="T82" fmla="*/ 1236860 w 2122487"/>
              <a:gd name="T83" fmla="*/ 776268 h 2147888"/>
              <a:gd name="T84" fmla="*/ 1515992 w 2122487"/>
              <a:gd name="T85" fmla="*/ 787767 h 2147888"/>
              <a:gd name="T86" fmla="*/ 1600201 w 2122487"/>
              <a:gd name="T87" fmla="*/ 1046365 h 2147888"/>
              <a:gd name="T88" fmla="*/ 1601609 w 2122487"/>
              <a:gd name="T89" fmla="*/ 1305669 h 2147888"/>
              <a:gd name="T90" fmla="*/ 1520918 w 2122487"/>
              <a:gd name="T91" fmla="*/ 1543852 h 2147888"/>
              <a:gd name="T92" fmla="*/ 1360241 w 2122487"/>
              <a:gd name="T93" fmla="*/ 1741205 h 2147888"/>
              <a:gd name="T94" fmla="*/ 1120516 w 2122487"/>
              <a:gd name="T95" fmla="*/ 1871678 h 2147888"/>
              <a:gd name="T96" fmla="*/ 933333 w 2122487"/>
              <a:gd name="T97" fmla="*/ 1904296 h 2147888"/>
              <a:gd name="T98" fmla="*/ 637078 w 2122487"/>
              <a:gd name="T99" fmla="*/ 1862291 h 2147888"/>
              <a:gd name="T100" fmla="*/ 363810 w 2122487"/>
              <a:gd name="T101" fmla="*/ 1714923 h 2147888"/>
              <a:gd name="T102" fmla="*/ 147775 w 2122487"/>
              <a:gd name="T103" fmla="*/ 1479789 h 2147888"/>
              <a:gd name="T104" fmla="*/ 36357 w 2122487"/>
              <a:gd name="T105" fmla="*/ 1238790 h 2147888"/>
              <a:gd name="T106" fmla="*/ 3284 w 2122487"/>
              <a:gd name="T107" fmla="*/ 1068424 h 2147888"/>
              <a:gd name="T108" fmla="*/ 30963 w 2122487"/>
              <a:gd name="T109" fmla="*/ 773452 h 2147888"/>
              <a:gd name="T110" fmla="*/ 154578 w 2122487"/>
              <a:gd name="T111" fmla="*/ 533391 h 2147888"/>
              <a:gd name="T112" fmla="*/ 348563 w 2122487"/>
              <a:gd name="T113" fmla="*/ 365371 h 2147888"/>
              <a:gd name="T114" fmla="*/ 592276 w 2122487"/>
              <a:gd name="T115" fmla="*/ 279719 h 2147888"/>
              <a:gd name="T116" fmla="*/ 1692442 w 2122487"/>
              <a:gd name="T117" fmla="*/ 169898 h 2147888"/>
              <a:gd name="T118" fmla="*/ 1726464 w 2122487"/>
              <a:gd name="T119" fmla="*/ 211020 h 2147888"/>
              <a:gd name="T120" fmla="*/ 926586 w 2122487"/>
              <a:gd name="T121" fmla="*/ 1021959 h 2147888"/>
              <a:gd name="T122" fmla="*/ 877782 w 2122487"/>
              <a:gd name="T123" fmla="*/ 1001280 h 2147888"/>
              <a:gd name="T124" fmla="*/ 1654900 w 2122487"/>
              <a:gd name="T125" fmla="*/ 181412 h 2147888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60000 65536"/>
              <a:gd name="T187" fmla="*/ 0 60000 65536"/>
              <a:gd name="T188" fmla="*/ 0 60000 65536"/>
            </a:gdLst>
            <a:ahLst/>
            <a:cxnLst>
              <a:cxn ang="T126">
                <a:pos x="T0" y="T1"/>
              </a:cxn>
              <a:cxn ang="T127">
                <a:pos x="T2" y="T3"/>
              </a:cxn>
              <a:cxn ang="T128">
                <a:pos x="T4" y="T5"/>
              </a:cxn>
              <a:cxn ang="T129">
                <a:pos x="T6" y="T7"/>
              </a:cxn>
              <a:cxn ang="T130">
                <a:pos x="T8" y="T9"/>
              </a:cxn>
              <a:cxn ang="T131">
                <a:pos x="T10" y="T11"/>
              </a:cxn>
              <a:cxn ang="T132">
                <a:pos x="T12" y="T13"/>
              </a:cxn>
              <a:cxn ang="T133">
                <a:pos x="T14" y="T15"/>
              </a:cxn>
              <a:cxn ang="T134">
                <a:pos x="T16" y="T17"/>
              </a:cxn>
              <a:cxn ang="T135">
                <a:pos x="T18" y="T19"/>
              </a:cxn>
              <a:cxn ang="T136">
                <a:pos x="T20" y="T21"/>
              </a:cxn>
              <a:cxn ang="T137">
                <a:pos x="T22" y="T23"/>
              </a:cxn>
              <a:cxn ang="T138">
                <a:pos x="T24" y="T25"/>
              </a:cxn>
              <a:cxn ang="T139">
                <a:pos x="T26" y="T27"/>
              </a:cxn>
              <a:cxn ang="T140">
                <a:pos x="T28" y="T29"/>
              </a:cxn>
              <a:cxn ang="T141">
                <a:pos x="T30" y="T31"/>
              </a:cxn>
              <a:cxn ang="T142">
                <a:pos x="T32" y="T33"/>
              </a:cxn>
              <a:cxn ang="T143">
                <a:pos x="T34" y="T35"/>
              </a:cxn>
              <a:cxn ang="T144">
                <a:pos x="T36" y="T37"/>
              </a:cxn>
              <a:cxn ang="T145">
                <a:pos x="T38" y="T39"/>
              </a:cxn>
              <a:cxn ang="T146">
                <a:pos x="T40" y="T41"/>
              </a:cxn>
              <a:cxn ang="T147">
                <a:pos x="T42" y="T43"/>
              </a:cxn>
              <a:cxn ang="T148">
                <a:pos x="T44" y="T45"/>
              </a:cxn>
              <a:cxn ang="T149">
                <a:pos x="T46" y="T47"/>
              </a:cxn>
              <a:cxn ang="T150">
                <a:pos x="T48" y="T49"/>
              </a:cxn>
              <a:cxn ang="T151">
                <a:pos x="T50" y="T51"/>
              </a:cxn>
              <a:cxn ang="T152">
                <a:pos x="T52" y="T53"/>
              </a:cxn>
              <a:cxn ang="T153">
                <a:pos x="T54" y="T55"/>
              </a:cxn>
              <a:cxn ang="T154">
                <a:pos x="T56" y="T57"/>
              </a:cxn>
              <a:cxn ang="T155">
                <a:pos x="T58" y="T59"/>
              </a:cxn>
              <a:cxn ang="T156">
                <a:pos x="T60" y="T61"/>
              </a:cxn>
              <a:cxn ang="T157">
                <a:pos x="T62" y="T63"/>
              </a:cxn>
              <a:cxn ang="T158">
                <a:pos x="T64" y="T65"/>
              </a:cxn>
              <a:cxn ang="T159">
                <a:pos x="T66" y="T67"/>
              </a:cxn>
              <a:cxn ang="T160">
                <a:pos x="T68" y="T69"/>
              </a:cxn>
              <a:cxn ang="T161">
                <a:pos x="T70" y="T71"/>
              </a:cxn>
              <a:cxn ang="T162">
                <a:pos x="T72" y="T73"/>
              </a:cxn>
              <a:cxn ang="T163">
                <a:pos x="T74" y="T75"/>
              </a:cxn>
              <a:cxn ang="T164">
                <a:pos x="T76" y="T77"/>
              </a:cxn>
              <a:cxn ang="T165">
                <a:pos x="T78" y="T79"/>
              </a:cxn>
              <a:cxn ang="T166">
                <a:pos x="T80" y="T81"/>
              </a:cxn>
              <a:cxn ang="T167">
                <a:pos x="T82" y="T83"/>
              </a:cxn>
              <a:cxn ang="T168">
                <a:pos x="T84" y="T85"/>
              </a:cxn>
              <a:cxn ang="T169">
                <a:pos x="T86" y="T87"/>
              </a:cxn>
              <a:cxn ang="T170">
                <a:pos x="T88" y="T89"/>
              </a:cxn>
              <a:cxn ang="T171">
                <a:pos x="T90" y="T91"/>
              </a:cxn>
              <a:cxn ang="T172">
                <a:pos x="T92" y="T93"/>
              </a:cxn>
              <a:cxn ang="T173">
                <a:pos x="T94" y="T95"/>
              </a:cxn>
              <a:cxn ang="T174">
                <a:pos x="T96" y="T97"/>
              </a:cxn>
              <a:cxn ang="T175">
                <a:pos x="T98" y="T99"/>
              </a:cxn>
              <a:cxn ang="T176">
                <a:pos x="T100" y="T101"/>
              </a:cxn>
              <a:cxn ang="T177">
                <a:pos x="T102" y="T103"/>
              </a:cxn>
              <a:cxn ang="T178">
                <a:pos x="T104" y="T105"/>
              </a:cxn>
              <a:cxn ang="T179">
                <a:pos x="T106" y="T107"/>
              </a:cxn>
              <a:cxn ang="T180">
                <a:pos x="T108" y="T109"/>
              </a:cxn>
              <a:cxn ang="T181">
                <a:pos x="T110" y="T111"/>
              </a:cxn>
              <a:cxn ang="T182">
                <a:pos x="T112" y="T113"/>
              </a:cxn>
              <a:cxn ang="T183">
                <a:pos x="T114" y="T115"/>
              </a:cxn>
              <a:cxn ang="T184">
                <a:pos x="T116" y="T117"/>
              </a:cxn>
              <a:cxn ang="T185">
                <a:pos x="T118" y="T119"/>
              </a:cxn>
              <a:cxn ang="T186">
                <a:pos x="T120" y="T121"/>
              </a:cxn>
              <a:cxn ang="T187">
                <a:pos x="T122" y="T123"/>
              </a:cxn>
              <a:cxn ang="T188">
                <a:pos x="T124" y="T125"/>
              </a:cxn>
            </a:cxnLst>
            <a:rect l="0" t="0" r="r" b="b"/>
            <a:pathLst>
              <a:path w="2122487" h="2147888">
                <a:moveTo>
                  <a:pt x="904800" y="776287"/>
                </a:moveTo>
                <a:lnTo>
                  <a:pt x="914580" y="776287"/>
                </a:lnTo>
                <a:lnTo>
                  <a:pt x="924095" y="776287"/>
                </a:lnTo>
                <a:lnTo>
                  <a:pt x="933610" y="776552"/>
                </a:lnTo>
                <a:lnTo>
                  <a:pt x="943390" y="777081"/>
                </a:lnTo>
                <a:lnTo>
                  <a:pt x="952906" y="777875"/>
                </a:lnTo>
                <a:lnTo>
                  <a:pt x="962421" y="778934"/>
                </a:lnTo>
                <a:lnTo>
                  <a:pt x="971937" y="780257"/>
                </a:lnTo>
                <a:lnTo>
                  <a:pt x="981452" y="781845"/>
                </a:lnTo>
                <a:lnTo>
                  <a:pt x="991232" y="783433"/>
                </a:lnTo>
                <a:lnTo>
                  <a:pt x="1000483" y="785551"/>
                </a:lnTo>
                <a:lnTo>
                  <a:pt x="1009999" y="787668"/>
                </a:lnTo>
                <a:lnTo>
                  <a:pt x="1019250" y="790050"/>
                </a:lnTo>
                <a:lnTo>
                  <a:pt x="1028501" y="792432"/>
                </a:lnTo>
                <a:lnTo>
                  <a:pt x="1037488" y="795343"/>
                </a:lnTo>
                <a:lnTo>
                  <a:pt x="1046475" y="798519"/>
                </a:lnTo>
                <a:lnTo>
                  <a:pt x="1055462" y="801431"/>
                </a:lnTo>
                <a:lnTo>
                  <a:pt x="1064448" y="804872"/>
                </a:lnTo>
                <a:lnTo>
                  <a:pt x="1072907" y="808577"/>
                </a:lnTo>
                <a:lnTo>
                  <a:pt x="1081629" y="812282"/>
                </a:lnTo>
                <a:lnTo>
                  <a:pt x="1090352" y="815988"/>
                </a:lnTo>
                <a:lnTo>
                  <a:pt x="1099074" y="820222"/>
                </a:lnTo>
                <a:lnTo>
                  <a:pt x="1107532" y="824457"/>
                </a:lnTo>
                <a:lnTo>
                  <a:pt x="1115991" y="828956"/>
                </a:lnTo>
                <a:lnTo>
                  <a:pt x="1124449" y="833721"/>
                </a:lnTo>
                <a:lnTo>
                  <a:pt x="1132643" y="838485"/>
                </a:lnTo>
                <a:lnTo>
                  <a:pt x="1140572" y="843778"/>
                </a:lnTo>
                <a:lnTo>
                  <a:pt x="1148766" y="848807"/>
                </a:lnTo>
                <a:lnTo>
                  <a:pt x="1156696" y="854100"/>
                </a:lnTo>
                <a:lnTo>
                  <a:pt x="1164625" y="859658"/>
                </a:lnTo>
                <a:lnTo>
                  <a:pt x="959514" y="1065307"/>
                </a:lnTo>
                <a:lnTo>
                  <a:pt x="956342" y="1068483"/>
                </a:lnTo>
                <a:lnTo>
                  <a:pt x="953699" y="1071394"/>
                </a:lnTo>
                <a:lnTo>
                  <a:pt x="951320" y="1074570"/>
                </a:lnTo>
                <a:lnTo>
                  <a:pt x="948941" y="1078011"/>
                </a:lnTo>
                <a:lnTo>
                  <a:pt x="946826" y="1081452"/>
                </a:lnTo>
                <a:lnTo>
                  <a:pt x="944712" y="1084628"/>
                </a:lnTo>
                <a:lnTo>
                  <a:pt x="943126" y="1088333"/>
                </a:lnTo>
                <a:lnTo>
                  <a:pt x="941804" y="1092039"/>
                </a:lnTo>
                <a:lnTo>
                  <a:pt x="940218" y="1095744"/>
                </a:lnTo>
                <a:lnTo>
                  <a:pt x="938897" y="1099185"/>
                </a:lnTo>
                <a:lnTo>
                  <a:pt x="938104" y="1103155"/>
                </a:lnTo>
                <a:lnTo>
                  <a:pt x="937311" y="1106860"/>
                </a:lnTo>
                <a:lnTo>
                  <a:pt x="936518" y="1110830"/>
                </a:lnTo>
                <a:lnTo>
                  <a:pt x="935989" y="1114536"/>
                </a:lnTo>
                <a:lnTo>
                  <a:pt x="935725" y="1118506"/>
                </a:lnTo>
                <a:lnTo>
                  <a:pt x="935725" y="1122211"/>
                </a:lnTo>
                <a:lnTo>
                  <a:pt x="935725" y="1126181"/>
                </a:lnTo>
                <a:lnTo>
                  <a:pt x="935989" y="1130151"/>
                </a:lnTo>
                <a:lnTo>
                  <a:pt x="936518" y="1133857"/>
                </a:lnTo>
                <a:lnTo>
                  <a:pt x="937311" y="1137827"/>
                </a:lnTo>
                <a:lnTo>
                  <a:pt x="938104" y="1141532"/>
                </a:lnTo>
                <a:lnTo>
                  <a:pt x="938897" y="1145502"/>
                </a:lnTo>
                <a:lnTo>
                  <a:pt x="940218" y="1148943"/>
                </a:lnTo>
                <a:lnTo>
                  <a:pt x="941804" y="1152648"/>
                </a:lnTo>
                <a:lnTo>
                  <a:pt x="943126" y="1156354"/>
                </a:lnTo>
                <a:lnTo>
                  <a:pt x="944712" y="1160059"/>
                </a:lnTo>
                <a:lnTo>
                  <a:pt x="946826" y="1163235"/>
                </a:lnTo>
                <a:lnTo>
                  <a:pt x="948941" y="1166676"/>
                </a:lnTo>
                <a:lnTo>
                  <a:pt x="951320" y="1170116"/>
                </a:lnTo>
                <a:lnTo>
                  <a:pt x="953699" y="1173292"/>
                </a:lnTo>
                <a:lnTo>
                  <a:pt x="956342" y="1176204"/>
                </a:lnTo>
                <a:lnTo>
                  <a:pt x="959514" y="1179380"/>
                </a:lnTo>
                <a:lnTo>
                  <a:pt x="962157" y="1182291"/>
                </a:lnTo>
                <a:lnTo>
                  <a:pt x="965329" y="1184673"/>
                </a:lnTo>
                <a:lnTo>
                  <a:pt x="968501" y="1187320"/>
                </a:lnTo>
                <a:lnTo>
                  <a:pt x="971408" y="1189437"/>
                </a:lnTo>
                <a:lnTo>
                  <a:pt x="974844" y="1191819"/>
                </a:lnTo>
                <a:lnTo>
                  <a:pt x="978280" y="1193407"/>
                </a:lnTo>
                <a:lnTo>
                  <a:pt x="981981" y="1195260"/>
                </a:lnTo>
                <a:lnTo>
                  <a:pt x="985417" y="1196848"/>
                </a:lnTo>
                <a:lnTo>
                  <a:pt x="989117" y="1198171"/>
                </a:lnTo>
                <a:lnTo>
                  <a:pt x="992818" y="1199495"/>
                </a:lnTo>
                <a:lnTo>
                  <a:pt x="996518" y="1200553"/>
                </a:lnTo>
                <a:lnTo>
                  <a:pt x="1000483" y="1201612"/>
                </a:lnTo>
                <a:lnTo>
                  <a:pt x="1004184" y="1202141"/>
                </a:lnTo>
                <a:lnTo>
                  <a:pt x="1008148" y="1202671"/>
                </a:lnTo>
                <a:lnTo>
                  <a:pt x="1012113" y="1202935"/>
                </a:lnTo>
                <a:lnTo>
                  <a:pt x="1016342" y="1202935"/>
                </a:lnTo>
                <a:lnTo>
                  <a:pt x="1020307" y="1202935"/>
                </a:lnTo>
                <a:lnTo>
                  <a:pt x="1024272" y="1202671"/>
                </a:lnTo>
                <a:lnTo>
                  <a:pt x="1028237" y="1202141"/>
                </a:lnTo>
                <a:lnTo>
                  <a:pt x="1032201" y="1201612"/>
                </a:lnTo>
                <a:lnTo>
                  <a:pt x="1035902" y="1200553"/>
                </a:lnTo>
                <a:lnTo>
                  <a:pt x="1039602" y="1199495"/>
                </a:lnTo>
                <a:lnTo>
                  <a:pt x="1043303" y="1198171"/>
                </a:lnTo>
                <a:lnTo>
                  <a:pt x="1047003" y="1196848"/>
                </a:lnTo>
                <a:lnTo>
                  <a:pt x="1050704" y="1195260"/>
                </a:lnTo>
                <a:lnTo>
                  <a:pt x="1054140" y="1193407"/>
                </a:lnTo>
                <a:lnTo>
                  <a:pt x="1057576" y="1191819"/>
                </a:lnTo>
                <a:lnTo>
                  <a:pt x="1061012" y="1189437"/>
                </a:lnTo>
                <a:lnTo>
                  <a:pt x="1064184" y="1187320"/>
                </a:lnTo>
                <a:lnTo>
                  <a:pt x="1067092" y="1184673"/>
                </a:lnTo>
                <a:lnTo>
                  <a:pt x="1070263" y="1182291"/>
                </a:lnTo>
                <a:lnTo>
                  <a:pt x="1073435" y="1179380"/>
                </a:lnTo>
                <a:lnTo>
                  <a:pt x="1277490" y="974790"/>
                </a:lnTo>
                <a:lnTo>
                  <a:pt x="1282776" y="982730"/>
                </a:lnTo>
                <a:lnTo>
                  <a:pt x="1288327" y="990670"/>
                </a:lnTo>
                <a:lnTo>
                  <a:pt x="1293349" y="998610"/>
                </a:lnTo>
                <a:lnTo>
                  <a:pt x="1298106" y="1007080"/>
                </a:lnTo>
                <a:lnTo>
                  <a:pt x="1302864" y="1015284"/>
                </a:lnTo>
                <a:lnTo>
                  <a:pt x="1307358" y="1024018"/>
                </a:lnTo>
                <a:lnTo>
                  <a:pt x="1311851" y="1032488"/>
                </a:lnTo>
                <a:lnTo>
                  <a:pt x="1316080" y="1041222"/>
                </a:lnTo>
                <a:lnTo>
                  <a:pt x="1320309" y="1049956"/>
                </a:lnTo>
                <a:lnTo>
                  <a:pt x="1323745" y="1058955"/>
                </a:lnTo>
                <a:lnTo>
                  <a:pt x="1327710" y="1067954"/>
                </a:lnTo>
                <a:lnTo>
                  <a:pt x="1331146" y="1077217"/>
                </a:lnTo>
                <a:lnTo>
                  <a:pt x="1334582" y="1086216"/>
                </a:lnTo>
                <a:lnTo>
                  <a:pt x="1337490" y="1095744"/>
                </a:lnTo>
                <a:lnTo>
                  <a:pt x="1340662" y="1105007"/>
                </a:lnTo>
                <a:lnTo>
                  <a:pt x="1343569" y="1114536"/>
                </a:lnTo>
                <a:lnTo>
                  <a:pt x="1345948" y="1124328"/>
                </a:lnTo>
                <a:lnTo>
                  <a:pt x="1348327" y="1134386"/>
                </a:lnTo>
                <a:lnTo>
                  <a:pt x="1350442" y="1144179"/>
                </a:lnTo>
                <a:lnTo>
                  <a:pt x="1352556" y="1153971"/>
                </a:lnTo>
                <a:lnTo>
                  <a:pt x="1354142" y="1164029"/>
                </a:lnTo>
                <a:lnTo>
                  <a:pt x="1355464" y="1173822"/>
                </a:lnTo>
                <a:lnTo>
                  <a:pt x="1356785" y="1183350"/>
                </a:lnTo>
                <a:lnTo>
                  <a:pt x="1357578" y="1193143"/>
                </a:lnTo>
                <a:lnTo>
                  <a:pt x="1358371" y="1202935"/>
                </a:lnTo>
                <a:lnTo>
                  <a:pt x="1358900" y="1212464"/>
                </a:lnTo>
                <a:lnTo>
                  <a:pt x="1358900" y="1221992"/>
                </a:lnTo>
                <a:lnTo>
                  <a:pt x="1358900" y="1231520"/>
                </a:lnTo>
                <a:lnTo>
                  <a:pt x="1358900" y="1241048"/>
                </a:lnTo>
                <a:lnTo>
                  <a:pt x="1358371" y="1250576"/>
                </a:lnTo>
                <a:lnTo>
                  <a:pt x="1357843" y="1260104"/>
                </a:lnTo>
                <a:lnTo>
                  <a:pt x="1357050" y="1269368"/>
                </a:lnTo>
                <a:lnTo>
                  <a:pt x="1355728" y="1278631"/>
                </a:lnTo>
                <a:lnTo>
                  <a:pt x="1354406" y="1287895"/>
                </a:lnTo>
                <a:lnTo>
                  <a:pt x="1353085" y="1296893"/>
                </a:lnTo>
                <a:lnTo>
                  <a:pt x="1350970" y="1306157"/>
                </a:lnTo>
                <a:lnTo>
                  <a:pt x="1349120" y="1315156"/>
                </a:lnTo>
                <a:lnTo>
                  <a:pt x="1346741" y="1324154"/>
                </a:lnTo>
                <a:lnTo>
                  <a:pt x="1344627" y="1332889"/>
                </a:lnTo>
                <a:lnTo>
                  <a:pt x="1341983" y="1341358"/>
                </a:lnTo>
                <a:lnTo>
                  <a:pt x="1339076" y="1350092"/>
                </a:lnTo>
                <a:lnTo>
                  <a:pt x="1336168" y="1358826"/>
                </a:lnTo>
                <a:lnTo>
                  <a:pt x="1332732" y="1367296"/>
                </a:lnTo>
                <a:lnTo>
                  <a:pt x="1329560" y="1375500"/>
                </a:lnTo>
                <a:lnTo>
                  <a:pt x="1325860" y="1383970"/>
                </a:lnTo>
                <a:lnTo>
                  <a:pt x="1321895" y="1391910"/>
                </a:lnTo>
                <a:lnTo>
                  <a:pt x="1317930" y="1399850"/>
                </a:lnTo>
                <a:lnTo>
                  <a:pt x="1313701" y="1407790"/>
                </a:lnTo>
                <a:lnTo>
                  <a:pt x="1309208" y="1415730"/>
                </a:lnTo>
                <a:lnTo>
                  <a:pt x="1304450" y="1423406"/>
                </a:lnTo>
                <a:lnTo>
                  <a:pt x="1299428" y="1431081"/>
                </a:lnTo>
                <a:lnTo>
                  <a:pt x="1294406" y="1438492"/>
                </a:lnTo>
                <a:lnTo>
                  <a:pt x="1289384" y="1445638"/>
                </a:lnTo>
                <a:lnTo>
                  <a:pt x="1283833" y="1453049"/>
                </a:lnTo>
                <a:lnTo>
                  <a:pt x="1278018" y="1459930"/>
                </a:lnTo>
                <a:lnTo>
                  <a:pt x="1272203" y="1466812"/>
                </a:lnTo>
                <a:lnTo>
                  <a:pt x="1266388" y="1473428"/>
                </a:lnTo>
                <a:lnTo>
                  <a:pt x="1260044" y="1480045"/>
                </a:lnTo>
                <a:lnTo>
                  <a:pt x="1253701" y="1486397"/>
                </a:lnTo>
                <a:lnTo>
                  <a:pt x="1247093" y="1492749"/>
                </a:lnTo>
                <a:lnTo>
                  <a:pt x="1240221" y="1498837"/>
                </a:lnTo>
                <a:lnTo>
                  <a:pt x="1233613" y="1504659"/>
                </a:lnTo>
                <a:lnTo>
                  <a:pt x="1226212" y="1510218"/>
                </a:lnTo>
                <a:lnTo>
                  <a:pt x="1218811" y="1516040"/>
                </a:lnTo>
                <a:lnTo>
                  <a:pt x="1211674" y="1521334"/>
                </a:lnTo>
                <a:lnTo>
                  <a:pt x="1203745" y="1526362"/>
                </a:lnTo>
                <a:lnTo>
                  <a:pt x="1195815" y="1531391"/>
                </a:lnTo>
                <a:lnTo>
                  <a:pt x="1187885" y="1536155"/>
                </a:lnTo>
                <a:lnTo>
                  <a:pt x="1179691" y="1540655"/>
                </a:lnTo>
                <a:lnTo>
                  <a:pt x="1171233" y="1545154"/>
                </a:lnTo>
                <a:lnTo>
                  <a:pt x="1162775" y="1549389"/>
                </a:lnTo>
                <a:lnTo>
                  <a:pt x="1154053" y="1553359"/>
                </a:lnTo>
                <a:lnTo>
                  <a:pt x="1145066" y="1557064"/>
                </a:lnTo>
                <a:lnTo>
                  <a:pt x="1136079" y="1560240"/>
                </a:lnTo>
                <a:lnTo>
                  <a:pt x="1127092" y="1563681"/>
                </a:lnTo>
                <a:lnTo>
                  <a:pt x="1117577" y="1566592"/>
                </a:lnTo>
                <a:lnTo>
                  <a:pt x="1108325" y="1569239"/>
                </a:lnTo>
                <a:lnTo>
                  <a:pt x="1098546" y="1571886"/>
                </a:lnTo>
                <a:lnTo>
                  <a:pt x="1089030" y="1574003"/>
                </a:lnTo>
                <a:lnTo>
                  <a:pt x="1078986" y="1576385"/>
                </a:lnTo>
                <a:lnTo>
                  <a:pt x="1068942" y="1577973"/>
                </a:lnTo>
                <a:lnTo>
                  <a:pt x="1058633" y="1579296"/>
                </a:lnTo>
                <a:lnTo>
                  <a:pt x="1048589" y="1580620"/>
                </a:lnTo>
                <a:lnTo>
                  <a:pt x="1038545" y="1581678"/>
                </a:lnTo>
                <a:lnTo>
                  <a:pt x="1028501" y="1582208"/>
                </a:lnTo>
                <a:lnTo>
                  <a:pt x="1017928" y="1582472"/>
                </a:lnTo>
                <a:lnTo>
                  <a:pt x="1007884" y="1582737"/>
                </a:lnTo>
                <a:lnTo>
                  <a:pt x="997840" y="1582472"/>
                </a:lnTo>
                <a:lnTo>
                  <a:pt x="987796" y="1582208"/>
                </a:lnTo>
                <a:lnTo>
                  <a:pt x="977752" y="1581414"/>
                </a:lnTo>
                <a:lnTo>
                  <a:pt x="967443" y="1580620"/>
                </a:lnTo>
                <a:lnTo>
                  <a:pt x="957399" y="1579032"/>
                </a:lnTo>
                <a:lnTo>
                  <a:pt x="947355" y="1577708"/>
                </a:lnTo>
                <a:lnTo>
                  <a:pt x="937575" y="1576120"/>
                </a:lnTo>
                <a:lnTo>
                  <a:pt x="927531" y="1574003"/>
                </a:lnTo>
                <a:lnTo>
                  <a:pt x="917487" y="1571886"/>
                </a:lnTo>
                <a:lnTo>
                  <a:pt x="907443" y="1569239"/>
                </a:lnTo>
                <a:lnTo>
                  <a:pt x="897663" y="1566857"/>
                </a:lnTo>
                <a:lnTo>
                  <a:pt x="887883" y="1563681"/>
                </a:lnTo>
                <a:lnTo>
                  <a:pt x="878103" y="1560505"/>
                </a:lnTo>
                <a:lnTo>
                  <a:pt x="868324" y="1557064"/>
                </a:lnTo>
                <a:lnTo>
                  <a:pt x="858808" y="1553359"/>
                </a:lnTo>
                <a:lnTo>
                  <a:pt x="849028" y="1549389"/>
                </a:lnTo>
                <a:lnTo>
                  <a:pt x="839513" y="1545419"/>
                </a:lnTo>
                <a:lnTo>
                  <a:pt x="829997" y="1540919"/>
                </a:lnTo>
                <a:lnTo>
                  <a:pt x="820746" y="1536420"/>
                </a:lnTo>
                <a:lnTo>
                  <a:pt x="811495" y="1531656"/>
                </a:lnTo>
                <a:lnTo>
                  <a:pt x="802508" y="1526627"/>
                </a:lnTo>
                <a:lnTo>
                  <a:pt x="793257" y="1521334"/>
                </a:lnTo>
                <a:lnTo>
                  <a:pt x="784535" y="1515776"/>
                </a:lnTo>
                <a:lnTo>
                  <a:pt x="775548" y="1509953"/>
                </a:lnTo>
                <a:lnTo>
                  <a:pt x="766825" y="1504130"/>
                </a:lnTo>
                <a:lnTo>
                  <a:pt x="758367" y="1498307"/>
                </a:lnTo>
                <a:lnTo>
                  <a:pt x="749909" y="1491691"/>
                </a:lnTo>
                <a:lnTo>
                  <a:pt x="741451" y="1485339"/>
                </a:lnTo>
                <a:lnTo>
                  <a:pt x="733257" y="1478457"/>
                </a:lnTo>
                <a:lnTo>
                  <a:pt x="725063" y="1471840"/>
                </a:lnTo>
                <a:lnTo>
                  <a:pt x="717398" y="1464694"/>
                </a:lnTo>
                <a:lnTo>
                  <a:pt x="709468" y="1457548"/>
                </a:lnTo>
                <a:lnTo>
                  <a:pt x="701803" y="1450137"/>
                </a:lnTo>
                <a:lnTo>
                  <a:pt x="694402" y="1442197"/>
                </a:lnTo>
                <a:lnTo>
                  <a:pt x="687001" y="1434787"/>
                </a:lnTo>
                <a:lnTo>
                  <a:pt x="679864" y="1426582"/>
                </a:lnTo>
                <a:lnTo>
                  <a:pt x="672992" y="1418377"/>
                </a:lnTo>
                <a:lnTo>
                  <a:pt x="666120" y="1410172"/>
                </a:lnTo>
                <a:lnTo>
                  <a:pt x="659512" y="1401967"/>
                </a:lnTo>
                <a:lnTo>
                  <a:pt x="652904" y="1393233"/>
                </a:lnTo>
                <a:lnTo>
                  <a:pt x="646824" y="1384499"/>
                </a:lnTo>
                <a:lnTo>
                  <a:pt x="641009" y="1375500"/>
                </a:lnTo>
                <a:lnTo>
                  <a:pt x="635194" y="1366502"/>
                </a:lnTo>
                <a:lnTo>
                  <a:pt x="629379" y="1357238"/>
                </a:lnTo>
                <a:lnTo>
                  <a:pt x="623829" y="1347975"/>
                </a:lnTo>
                <a:lnTo>
                  <a:pt x="618807" y="1338447"/>
                </a:lnTo>
                <a:lnTo>
                  <a:pt x="613784" y="1328918"/>
                </a:lnTo>
                <a:lnTo>
                  <a:pt x="609027" y="1319126"/>
                </a:lnTo>
                <a:lnTo>
                  <a:pt x="604533" y="1309068"/>
                </a:lnTo>
                <a:lnTo>
                  <a:pt x="600040" y="1299275"/>
                </a:lnTo>
                <a:lnTo>
                  <a:pt x="595811" y="1289218"/>
                </a:lnTo>
                <a:lnTo>
                  <a:pt x="592110" y="1278896"/>
                </a:lnTo>
                <a:lnTo>
                  <a:pt x="588410" y="1268309"/>
                </a:lnTo>
                <a:lnTo>
                  <a:pt x="585238" y="1257987"/>
                </a:lnTo>
                <a:lnTo>
                  <a:pt x="581802" y="1247665"/>
                </a:lnTo>
                <a:lnTo>
                  <a:pt x="578894" y="1237078"/>
                </a:lnTo>
                <a:lnTo>
                  <a:pt x="576515" y="1225962"/>
                </a:lnTo>
                <a:lnTo>
                  <a:pt x="573872" y="1215375"/>
                </a:lnTo>
                <a:lnTo>
                  <a:pt x="572022" y="1204523"/>
                </a:lnTo>
                <a:lnTo>
                  <a:pt x="570172" y="1193937"/>
                </a:lnTo>
                <a:lnTo>
                  <a:pt x="568586" y="1183615"/>
                </a:lnTo>
                <a:lnTo>
                  <a:pt x="567529" y="1173028"/>
                </a:lnTo>
                <a:lnTo>
                  <a:pt x="566736" y="1162441"/>
                </a:lnTo>
                <a:lnTo>
                  <a:pt x="565678" y="1152119"/>
                </a:lnTo>
                <a:lnTo>
                  <a:pt x="565414" y="1141797"/>
                </a:lnTo>
                <a:lnTo>
                  <a:pt x="565150" y="1131210"/>
                </a:lnTo>
                <a:lnTo>
                  <a:pt x="565414" y="1121152"/>
                </a:lnTo>
                <a:lnTo>
                  <a:pt x="565678" y="1110830"/>
                </a:lnTo>
                <a:lnTo>
                  <a:pt x="566471" y="1100773"/>
                </a:lnTo>
                <a:lnTo>
                  <a:pt x="567529" y="1090980"/>
                </a:lnTo>
                <a:lnTo>
                  <a:pt x="568586" y="1080923"/>
                </a:lnTo>
                <a:lnTo>
                  <a:pt x="569907" y="1071130"/>
                </a:lnTo>
                <a:lnTo>
                  <a:pt x="571493" y="1061337"/>
                </a:lnTo>
                <a:lnTo>
                  <a:pt x="573344" y="1051809"/>
                </a:lnTo>
                <a:lnTo>
                  <a:pt x="575723" y="1042281"/>
                </a:lnTo>
                <a:lnTo>
                  <a:pt x="577837" y="1033017"/>
                </a:lnTo>
                <a:lnTo>
                  <a:pt x="580480" y="1023754"/>
                </a:lnTo>
                <a:lnTo>
                  <a:pt x="583123" y="1014755"/>
                </a:lnTo>
                <a:lnTo>
                  <a:pt x="586295" y="1005756"/>
                </a:lnTo>
                <a:lnTo>
                  <a:pt x="589467" y="996757"/>
                </a:lnTo>
                <a:lnTo>
                  <a:pt x="592903" y="988023"/>
                </a:lnTo>
                <a:lnTo>
                  <a:pt x="596604" y="979289"/>
                </a:lnTo>
                <a:lnTo>
                  <a:pt x="600568" y="970820"/>
                </a:lnTo>
                <a:lnTo>
                  <a:pt x="604533" y="962615"/>
                </a:lnTo>
                <a:lnTo>
                  <a:pt x="609027" y="954410"/>
                </a:lnTo>
                <a:lnTo>
                  <a:pt x="613520" y="946205"/>
                </a:lnTo>
                <a:lnTo>
                  <a:pt x="618278" y="938001"/>
                </a:lnTo>
                <a:lnTo>
                  <a:pt x="623036" y="930590"/>
                </a:lnTo>
                <a:lnTo>
                  <a:pt x="628322" y="922650"/>
                </a:lnTo>
                <a:lnTo>
                  <a:pt x="633344" y="915239"/>
                </a:lnTo>
                <a:lnTo>
                  <a:pt x="638895" y="908093"/>
                </a:lnTo>
                <a:lnTo>
                  <a:pt x="644710" y="900947"/>
                </a:lnTo>
                <a:lnTo>
                  <a:pt x="650525" y="894065"/>
                </a:lnTo>
                <a:lnTo>
                  <a:pt x="656340" y="887184"/>
                </a:lnTo>
                <a:lnTo>
                  <a:pt x="662683" y="880567"/>
                </a:lnTo>
                <a:lnTo>
                  <a:pt x="669027" y="873950"/>
                </a:lnTo>
                <a:lnTo>
                  <a:pt x="675371" y="867863"/>
                </a:lnTo>
                <a:lnTo>
                  <a:pt x="682243" y="861511"/>
                </a:lnTo>
                <a:lnTo>
                  <a:pt x="688851" y="855688"/>
                </a:lnTo>
                <a:lnTo>
                  <a:pt x="695988" y="850130"/>
                </a:lnTo>
                <a:lnTo>
                  <a:pt x="703124" y="844572"/>
                </a:lnTo>
                <a:lnTo>
                  <a:pt x="710525" y="839279"/>
                </a:lnTo>
                <a:lnTo>
                  <a:pt x="718190" y="833985"/>
                </a:lnTo>
                <a:lnTo>
                  <a:pt x="725591" y="828956"/>
                </a:lnTo>
                <a:lnTo>
                  <a:pt x="733521" y="824192"/>
                </a:lnTo>
                <a:lnTo>
                  <a:pt x="741451" y="819693"/>
                </a:lnTo>
                <a:lnTo>
                  <a:pt x="749644" y="815458"/>
                </a:lnTo>
                <a:lnTo>
                  <a:pt x="757574" y="811224"/>
                </a:lnTo>
                <a:lnTo>
                  <a:pt x="765768" y="807518"/>
                </a:lnTo>
                <a:lnTo>
                  <a:pt x="774226" y="803813"/>
                </a:lnTo>
                <a:lnTo>
                  <a:pt x="782949" y="800372"/>
                </a:lnTo>
                <a:lnTo>
                  <a:pt x="791671" y="796931"/>
                </a:lnTo>
                <a:lnTo>
                  <a:pt x="800394" y="794285"/>
                </a:lnTo>
                <a:lnTo>
                  <a:pt x="809381" y="791373"/>
                </a:lnTo>
                <a:lnTo>
                  <a:pt x="818632" y="788991"/>
                </a:lnTo>
                <a:lnTo>
                  <a:pt x="827883" y="786345"/>
                </a:lnTo>
                <a:lnTo>
                  <a:pt x="837134" y="784492"/>
                </a:lnTo>
                <a:lnTo>
                  <a:pt x="846650" y="782375"/>
                </a:lnTo>
                <a:lnTo>
                  <a:pt x="856165" y="780787"/>
                </a:lnTo>
                <a:lnTo>
                  <a:pt x="865680" y="779198"/>
                </a:lnTo>
                <a:lnTo>
                  <a:pt x="875460" y="778140"/>
                </a:lnTo>
                <a:lnTo>
                  <a:pt x="885240" y="777346"/>
                </a:lnTo>
                <a:lnTo>
                  <a:pt x="894756" y="776816"/>
                </a:lnTo>
                <a:lnTo>
                  <a:pt x="904800" y="776287"/>
                </a:lnTo>
                <a:close/>
                <a:moveTo>
                  <a:pt x="797783" y="304800"/>
                </a:moveTo>
                <a:lnTo>
                  <a:pt x="819466" y="304800"/>
                </a:lnTo>
                <a:lnTo>
                  <a:pt x="840885" y="305594"/>
                </a:lnTo>
                <a:lnTo>
                  <a:pt x="862304" y="306652"/>
                </a:lnTo>
                <a:lnTo>
                  <a:pt x="883722" y="307975"/>
                </a:lnTo>
                <a:lnTo>
                  <a:pt x="904877" y="310356"/>
                </a:lnTo>
                <a:lnTo>
                  <a:pt x="925767" y="312738"/>
                </a:lnTo>
                <a:lnTo>
                  <a:pt x="946921" y="315913"/>
                </a:lnTo>
                <a:lnTo>
                  <a:pt x="968075" y="319617"/>
                </a:lnTo>
                <a:lnTo>
                  <a:pt x="988701" y="323586"/>
                </a:lnTo>
                <a:lnTo>
                  <a:pt x="1009591" y="328083"/>
                </a:lnTo>
                <a:lnTo>
                  <a:pt x="1029952" y="333111"/>
                </a:lnTo>
                <a:lnTo>
                  <a:pt x="1050577" y="338402"/>
                </a:lnTo>
                <a:lnTo>
                  <a:pt x="1070674" y="344223"/>
                </a:lnTo>
                <a:lnTo>
                  <a:pt x="1090770" y="350838"/>
                </a:lnTo>
                <a:lnTo>
                  <a:pt x="1110603" y="357188"/>
                </a:lnTo>
                <a:lnTo>
                  <a:pt x="1130170" y="364331"/>
                </a:lnTo>
                <a:lnTo>
                  <a:pt x="1149474" y="371740"/>
                </a:lnTo>
                <a:lnTo>
                  <a:pt x="1168513" y="379677"/>
                </a:lnTo>
                <a:lnTo>
                  <a:pt x="1187816" y="387879"/>
                </a:lnTo>
                <a:lnTo>
                  <a:pt x="1206855" y="396611"/>
                </a:lnTo>
                <a:lnTo>
                  <a:pt x="1225629" y="405606"/>
                </a:lnTo>
                <a:lnTo>
                  <a:pt x="1244139" y="415131"/>
                </a:lnTo>
                <a:lnTo>
                  <a:pt x="1262649" y="424656"/>
                </a:lnTo>
                <a:lnTo>
                  <a:pt x="1280895" y="434975"/>
                </a:lnTo>
                <a:lnTo>
                  <a:pt x="1298876" y="445294"/>
                </a:lnTo>
                <a:lnTo>
                  <a:pt x="1316593" y="456406"/>
                </a:lnTo>
                <a:lnTo>
                  <a:pt x="1334310" y="467519"/>
                </a:lnTo>
                <a:lnTo>
                  <a:pt x="1351762" y="479161"/>
                </a:lnTo>
                <a:lnTo>
                  <a:pt x="1368686" y="491067"/>
                </a:lnTo>
                <a:lnTo>
                  <a:pt x="1385609" y="503502"/>
                </a:lnTo>
                <a:lnTo>
                  <a:pt x="1404648" y="517790"/>
                </a:lnTo>
                <a:lnTo>
                  <a:pt x="1423158" y="532871"/>
                </a:lnTo>
                <a:lnTo>
                  <a:pt x="1441404" y="548217"/>
                </a:lnTo>
                <a:lnTo>
                  <a:pt x="1459385" y="563563"/>
                </a:lnTo>
                <a:lnTo>
                  <a:pt x="1273491" y="749565"/>
                </a:lnTo>
                <a:lnTo>
                  <a:pt x="1260270" y="738717"/>
                </a:lnTo>
                <a:lnTo>
                  <a:pt x="1253394" y="733161"/>
                </a:lnTo>
                <a:lnTo>
                  <a:pt x="1246519" y="728134"/>
                </a:lnTo>
                <a:lnTo>
                  <a:pt x="1235149" y="720196"/>
                </a:lnTo>
                <a:lnTo>
                  <a:pt x="1224043" y="712259"/>
                </a:lnTo>
                <a:lnTo>
                  <a:pt x="1212408" y="704850"/>
                </a:lnTo>
                <a:lnTo>
                  <a:pt x="1200773" y="697706"/>
                </a:lnTo>
                <a:lnTo>
                  <a:pt x="1188874" y="690298"/>
                </a:lnTo>
                <a:lnTo>
                  <a:pt x="1176710" y="683684"/>
                </a:lnTo>
                <a:lnTo>
                  <a:pt x="1164811" y="677069"/>
                </a:lnTo>
                <a:lnTo>
                  <a:pt x="1152647" y="670719"/>
                </a:lnTo>
                <a:lnTo>
                  <a:pt x="1140219" y="664634"/>
                </a:lnTo>
                <a:lnTo>
                  <a:pt x="1128055" y="658813"/>
                </a:lnTo>
                <a:lnTo>
                  <a:pt x="1115362" y="653521"/>
                </a:lnTo>
                <a:lnTo>
                  <a:pt x="1102670" y="648229"/>
                </a:lnTo>
                <a:lnTo>
                  <a:pt x="1089713" y="643202"/>
                </a:lnTo>
                <a:lnTo>
                  <a:pt x="1076756" y="638704"/>
                </a:lnTo>
                <a:lnTo>
                  <a:pt x="1064063" y="634206"/>
                </a:lnTo>
                <a:lnTo>
                  <a:pt x="1051106" y="629973"/>
                </a:lnTo>
                <a:lnTo>
                  <a:pt x="1037885" y="626004"/>
                </a:lnTo>
                <a:lnTo>
                  <a:pt x="1024399" y="622565"/>
                </a:lnTo>
                <a:lnTo>
                  <a:pt x="1010913" y="619390"/>
                </a:lnTo>
                <a:lnTo>
                  <a:pt x="997427" y="616479"/>
                </a:lnTo>
                <a:lnTo>
                  <a:pt x="983941" y="613569"/>
                </a:lnTo>
                <a:lnTo>
                  <a:pt x="970191" y="611452"/>
                </a:lnTo>
                <a:lnTo>
                  <a:pt x="956705" y="609336"/>
                </a:lnTo>
                <a:lnTo>
                  <a:pt x="942954" y="607748"/>
                </a:lnTo>
                <a:lnTo>
                  <a:pt x="928940" y="606425"/>
                </a:lnTo>
                <a:lnTo>
                  <a:pt x="915189" y="605102"/>
                </a:lnTo>
                <a:lnTo>
                  <a:pt x="901439" y="604573"/>
                </a:lnTo>
                <a:lnTo>
                  <a:pt x="887424" y="604044"/>
                </a:lnTo>
                <a:lnTo>
                  <a:pt x="873410" y="604044"/>
                </a:lnTo>
                <a:lnTo>
                  <a:pt x="859395" y="604573"/>
                </a:lnTo>
                <a:lnTo>
                  <a:pt x="845380" y="605102"/>
                </a:lnTo>
                <a:lnTo>
                  <a:pt x="831365" y="606425"/>
                </a:lnTo>
                <a:lnTo>
                  <a:pt x="817351" y="607748"/>
                </a:lnTo>
                <a:lnTo>
                  <a:pt x="803071" y="609336"/>
                </a:lnTo>
                <a:lnTo>
                  <a:pt x="789057" y="611452"/>
                </a:lnTo>
                <a:lnTo>
                  <a:pt x="775306" y="613834"/>
                </a:lnTo>
                <a:lnTo>
                  <a:pt x="761820" y="616744"/>
                </a:lnTo>
                <a:lnTo>
                  <a:pt x="748599" y="619919"/>
                </a:lnTo>
                <a:lnTo>
                  <a:pt x="735377" y="623359"/>
                </a:lnTo>
                <a:lnTo>
                  <a:pt x="722156" y="627063"/>
                </a:lnTo>
                <a:lnTo>
                  <a:pt x="709199" y="631296"/>
                </a:lnTo>
                <a:lnTo>
                  <a:pt x="696506" y="635794"/>
                </a:lnTo>
                <a:lnTo>
                  <a:pt x="683814" y="640556"/>
                </a:lnTo>
                <a:lnTo>
                  <a:pt x="671650" y="645584"/>
                </a:lnTo>
                <a:lnTo>
                  <a:pt x="659486" y="650875"/>
                </a:lnTo>
                <a:lnTo>
                  <a:pt x="647323" y="656696"/>
                </a:lnTo>
                <a:lnTo>
                  <a:pt x="635952" y="662517"/>
                </a:lnTo>
                <a:lnTo>
                  <a:pt x="624053" y="668867"/>
                </a:lnTo>
                <a:lnTo>
                  <a:pt x="612682" y="675481"/>
                </a:lnTo>
                <a:lnTo>
                  <a:pt x="601312" y="682361"/>
                </a:lnTo>
                <a:lnTo>
                  <a:pt x="590206" y="689769"/>
                </a:lnTo>
                <a:lnTo>
                  <a:pt x="579100" y="697442"/>
                </a:lnTo>
                <a:lnTo>
                  <a:pt x="568523" y="705115"/>
                </a:lnTo>
                <a:lnTo>
                  <a:pt x="558210" y="713317"/>
                </a:lnTo>
                <a:lnTo>
                  <a:pt x="548162" y="721784"/>
                </a:lnTo>
                <a:lnTo>
                  <a:pt x="537849" y="730515"/>
                </a:lnTo>
                <a:lnTo>
                  <a:pt x="528329" y="739246"/>
                </a:lnTo>
                <a:lnTo>
                  <a:pt x="518810" y="748507"/>
                </a:lnTo>
                <a:lnTo>
                  <a:pt x="509555" y="758032"/>
                </a:lnTo>
                <a:lnTo>
                  <a:pt x="500564" y="767557"/>
                </a:lnTo>
                <a:lnTo>
                  <a:pt x="491838" y="777346"/>
                </a:lnTo>
                <a:lnTo>
                  <a:pt x="483641" y="787665"/>
                </a:lnTo>
                <a:lnTo>
                  <a:pt x="475444" y="798248"/>
                </a:lnTo>
                <a:lnTo>
                  <a:pt x="467246" y="808832"/>
                </a:lnTo>
                <a:lnTo>
                  <a:pt x="459578" y="819679"/>
                </a:lnTo>
                <a:lnTo>
                  <a:pt x="452174" y="831057"/>
                </a:lnTo>
                <a:lnTo>
                  <a:pt x="444770" y="842434"/>
                </a:lnTo>
                <a:lnTo>
                  <a:pt x="438159" y="854340"/>
                </a:lnTo>
                <a:lnTo>
                  <a:pt x="431284" y="866246"/>
                </a:lnTo>
                <a:lnTo>
                  <a:pt x="425202" y="878417"/>
                </a:lnTo>
                <a:lnTo>
                  <a:pt x="419120" y="890852"/>
                </a:lnTo>
                <a:lnTo>
                  <a:pt x="413303" y="903288"/>
                </a:lnTo>
                <a:lnTo>
                  <a:pt x="408014" y="915988"/>
                </a:lnTo>
                <a:lnTo>
                  <a:pt x="402990" y="928952"/>
                </a:lnTo>
                <a:lnTo>
                  <a:pt x="398495" y="941917"/>
                </a:lnTo>
                <a:lnTo>
                  <a:pt x="393999" y="955411"/>
                </a:lnTo>
                <a:lnTo>
                  <a:pt x="390033" y="968905"/>
                </a:lnTo>
                <a:lnTo>
                  <a:pt x="386331" y="982398"/>
                </a:lnTo>
                <a:lnTo>
                  <a:pt x="383158" y="996157"/>
                </a:lnTo>
                <a:lnTo>
                  <a:pt x="379985" y="1010180"/>
                </a:lnTo>
                <a:lnTo>
                  <a:pt x="377076" y="1024467"/>
                </a:lnTo>
                <a:lnTo>
                  <a:pt x="374961" y="1038755"/>
                </a:lnTo>
                <a:lnTo>
                  <a:pt x="372845" y="1053571"/>
                </a:lnTo>
                <a:lnTo>
                  <a:pt x="371523" y="1068388"/>
                </a:lnTo>
                <a:lnTo>
                  <a:pt x="370201" y="1083205"/>
                </a:lnTo>
                <a:lnTo>
                  <a:pt x="369672" y="1098021"/>
                </a:lnTo>
                <a:lnTo>
                  <a:pt x="368879" y="1113367"/>
                </a:lnTo>
                <a:lnTo>
                  <a:pt x="368879" y="1128448"/>
                </a:lnTo>
                <a:lnTo>
                  <a:pt x="369143" y="1143794"/>
                </a:lnTo>
                <a:lnTo>
                  <a:pt x="370201" y="1159140"/>
                </a:lnTo>
                <a:lnTo>
                  <a:pt x="371523" y="1174750"/>
                </a:lnTo>
                <a:lnTo>
                  <a:pt x="372845" y="1190096"/>
                </a:lnTo>
                <a:lnTo>
                  <a:pt x="374961" y="1205971"/>
                </a:lnTo>
                <a:lnTo>
                  <a:pt x="377340" y="1221582"/>
                </a:lnTo>
                <a:lnTo>
                  <a:pt x="380249" y="1237721"/>
                </a:lnTo>
                <a:lnTo>
                  <a:pt x="383687" y="1253332"/>
                </a:lnTo>
                <a:lnTo>
                  <a:pt x="387124" y="1269471"/>
                </a:lnTo>
                <a:lnTo>
                  <a:pt x="391355" y="1285346"/>
                </a:lnTo>
                <a:lnTo>
                  <a:pt x="395850" y="1300957"/>
                </a:lnTo>
                <a:lnTo>
                  <a:pt x="400875" y="1316567"/>
                </a:lnTo>
                <a:lnTo>
                  <a:pt x="406163" y="1331648"/>
                </a:lnTo>
                <a:lnTo>
                  <a:pt x="411716" y="1347259"/>
                </a:lnTo>
                <a:lnTo>
                  <a:pt x="417798" y="1362075"/>
                </a:lnTo>
                <a:lnTo>
                  <a:pt x="423880" y="1376892"/>
                </a:lnTo>
                <a:lnTo>
                  <a:pt x="430755" y="1391709"/>
                </a:lnTo>
                <a:lnTo>
                  <a:pt x="437630" y="1406261"/>
                </a:lnTo>
                <a:lnTo>
                  <a:pt x="445034" y="1420548"/>
                </a:lnTo>
                <a:lnTo>
                  <a:pt x="452967" y="1434571"/>
                </a:lnTo>
                <a:lnTo>
                  <a:pt x="460900" y="1448330"/>
                </a:lnTo>
                <a:lnTo>
                  <a:pt x="469097" y="1462088"/>
                </a:lnTo>
                <a:lnTo>
                  <a:pt x="477823" y="1475582"/>
                </a:lnTo>
                <a:lnTo>
                  <a:pt x="486814" y="1488811"/>
                </a:lnTo>
                <a:lnTo>
                  <a:pt x="496069" y="1502040"/>
                </a:lnTo>
                <a:lnTo>
                  <a:pt x="505589" y="1515005"/>
                </a:lnTo>
                <a:lnTo>
                  <a:pt x="515637" y="1527176"/>
                </a:lnTo>
                <a:lnTo>
                  <a:pt x="525685" y="1539611"/>
                </a:lnTo>
                <a:lnTo>
                  <a:pt x="535733" y="1551782"/>
                </a:lnTo>
                <a:lnTo>
                  <a:pt x="546311" y="1563423"/>
                </a:lnTo>
                <a:lnTo>
                  <a:pt x="557417" y="1575065"/>
                </a:lnTo>
                <a:lnTo>
                  <a:pt x="568523" y="1586442"/>
                </a:lnTo>
                <a:lnTo>
                  <a:pt x="579893" y="1597555"/>
                </a:lnTo>
                <a:lnTo>
                  <a:pt x="591264" y="1608138"/>
                </a:lnTo>
                <a:lnTo>
                  <a:pt x="603163" y="1618457"/>
                </a:lnTo>
                <a:lnTo>
                  <a:pt x="615062" y="1628776"/>
                </a:lnTo>
                <a:lnTo>
                  <a:pt x="627490" y="1638830"/>
                </a:lnTo>
                <a:lnTo>
                  <a:pt x="639919" y="1648355"/>
                </a:lnTo>
                <a:lnTo>
                  <a:pt x="652347" y="1657615"/>
                </a:lnTo>
                <a:lnTo>
                  <a:pt x="665304" y="1666611"/>
                </a:lnTo>
                <a:lnTo>
                  <a:pt x="678261" y="1675342"/>
                </a:lnTo>
                <a:lnTo>
                  <a:pt x="691482" y="1683544"/>
                </a:lnTo>
                <a:lnTo>
                  <a:pt x="704968" y="1691482"/>
                </a:lnTo>
                <a:lnTo>
                  <a:pt x="718454" y="1699155"/>
                </a:lnTo>
                <a:lnTo>
                  <a:pt x="731940" y="1706828"/>
                </a:lnTo>
                <a:lnTo>
                  <a:pt x="745690" y="1713707"/>
                </a:lnTo>
                <a:lnTo>
                  <a:pt x="759441" y="1720057"/>
                </a:lnTo>
                <a:lnTo>
                  <a:pt x="773455" y="1726671"/>
                </a:lnTo>
                <a:lnTo>
                  <a:pt x="787734" y="1732492"/>
                </a:lnTo>
                <a:lnTo>
                  <a:pt x="801749" y="1738313"/>
                </a:lnTo>
                <a:lnTo>
                  <a:pt x="816293" y="1743605"/>
                </a:lnTo>
                <a:lnTo>
                  <a:pt x="830836" y="1748632"/>
                </a:lnTo>
                <a:lnTo>
                  <a:pt x="845380" y="1753130"/>
                </a:lnTo>
                <a:lnTo>
                  <a:pt x="859924" y="1757363"/>
                </a:lnTo>
                <a:lnTo>
                  <a:pt x="874732" y="1761067"/>
                </a:lnTo>
                <a:lnTo>
                  <a:pt x="889275" y="1764771"/>
                </a:lnTo>
                <a:lnTo>
                  <a:pt x="904348" y="1767946"/>
                </a:lnTo>
                <a:lnTo>
                  <a:pt x="918891" y="1770328"/>
                </a:lnTo>
                <a:lnTo>
                  <a:pt x="933699" y="1772709"/>
                </a:lnTo>
                <a:lnTo>
                  <a:pt x="948507" y="1774561"/>
                </a:lnTo>
                <a:lnTo>
                  <a:pt x="963580" y="1776413"/>
                </a:lnTo>
                <a:lnTo>
                  <a:pt x="978388" y="1777471"/>
                </a:lnTo>
                <a:lnTo>
                  <a:pt x="993196" y="1778265"/>
                </a:lnTo>
                <a:lnTo>
                  <a:pt x="1008268" y="1778530"/>
                </a:lnTo>
                <a:lnTo>
                  <a:pt x="1023341" y="1778530"/>
                </a:lnTo>
                <a:lnTo>
                  <a:pt x="1038149" y="1778265"/>
                </a:lnTo>
                <a:lnTo>
                  <a:pt x="1052957" y="1777471"/>
                </a:lnTo>
                <a:lnTo>
                  <a:pt x="1067765" y="1776149"/>
                </a:lnTo>
                <a:lnTo>
                  <a:pt x="1083102" y="1774296"/>
                </a:lnTo>
                <a:lnTo>
                  <a:pt x="1097910" y="1772444"/>
                </a:lnTo>
                <a:lnTo>
                  <a:pt x="1112718" y="1769799"/>
                </a:lnTo>
                <a:lnTo>
                  <a:pt x="1127262" y="1767153"/>
                </a:lnTo>
                <a:lnTo>
                  <a:pt x="1142070" y="1763713"/>
                </a:lnTo>
                <a:lnTo>
                  <a:pt x="1156349" y="1760273"/>
                </a:lnTo>
                <a:lnTo>
                  <a:pt x="1170364" y="1756040"/>
                </a:lnTo>
                <a:lnTo>
                  <a:pt x="1184114" y="1751807"/>
                </a:lnTo>
                <a:lnTo>
                  <a:pt x="1197600" y="1747044"/>
                </a:lnTo>
                <a:lnTo>
                  <a:pt x="1210821" y="1742017"/>
                </a:lnTo>
                <a:lnTo>
                  <a:pt x="1224043" y="1736726"/>
                </a:lnTo>
                <a:lnTo>
                  <a:pt x="1236735" y="1731169"/>
                </a:lnTo>
                <a:lnTo>
                  <a:pt x="1249428" y="1725084"/>
                </a:lnTo>
                <a:lnTo>
                  <a:pt x="1261856" y="1718734"/>
                </a:lnTo>
                <a:lnTo>
                  <a:pt x="1274020" y="1712119"/>
                </a:lnTo>
                <a:lnTo>
                  <a:pt x="1285655" y="1704976"/>
                </a:lnTo>
                <a:lnTo>
                  <a:pt x="1297554" y="1697832"/>
                </a:lnTo>
                <a:lnTo>
                  <a:pt x="1308660" y="1690423"/>
                </a:lnTo>
                <a:lnTo>
                  <a:pt x="1320031" y="1682486"/>
                </a:lnTo>
                <a:lnTo>
                  <a:pt x="1330608" y="1674284"/>
                </a:lnTo>
                <a:lnTo>
                  <a:pt x="1340920" y="1666082"/>
                </a:lnTo>
                <a:lnTo>
                  <a:pt x="1350969" y="1657615"/>
                </a:lnTo>
                <a:lnTo>
                  <a:pt x="1361017" y="1648884"/>
                </a:lnTo>
                <a:lnTo>
                  <a:pt x="1370801" y="1639888"/>
                </a:lnTo>
                <a:lnTo>
                  <a:pt x="1380056" y="1630628"/>
                </a:lnTo>
                <a:lnTo>
                  <a:pt x="1389047" y="1621103"/>
                </a:lnTo>
                <a:lnTo>
                  <a:pt x="1398037" y="1611313"/>
                </a:lnTo>
                <a:lnTo>
                  <a:pt x="1406499" y="1601259"/>
                </a:lnTo>
                <a:lnTo>
                  <a:pt x="1414696" y="1590940"/>
                </a:lnTo>
                <a:lnTo>
                  <a:pt x="1422629" y="1580621"/>
                </a:lnTo>
                <a:lnTo>
                  <a:pt x="1430562" y="1570303"/>
                </a:lnTo>
                <a:lnTo>
                  <a:pt x="1437702" y="1559190"/>
                </a:lnTo>
                <a:lnTo>
                  <a:pt x="1445106" y="1548342"/>
                </a:lnTo>
                <a:lnTo>
                  <a:pt x="1451716" y="1536965"/>
                </a:lnTo>
                <a:lnTo>
                  <a:pt x="1458591" y="1525853"/>
                </a:lnTo>
                <a:lnTo>
                  <a:pt x="1464673" y="1514211"/>
                </a:lnTo>
                <a:lnTo>
                  <a:pt x="1470755" y="1502834"/>
                </a:lnTo>
                <a:lnTo>
                  <a:pt x="1476308" y="1490928"/>
                </a:lnTo>
                <a:lnTo>
                  <a:pt x="1481597" y="1479286"/>
                </a:lnTo>
                <a:lnTo>
                  <a:pt x="1486621" y="1467115"/>
                </a:lnTo>
                <a:lnTo>
                  <a:pt x="1491381" y="1454680"/>
                </a:lnTo>
                <a:lnTo>
                  <a:pt x="1495876" y="1442773"/>
                </a:lnTo>
                <a:lnTo>
                  <a:pt x="1500107" y="1430073"/>
                </a:lnTo>
                <a:lnTo>
                  <a:pt x="1503809" y="1417373"/>
                </a:lnTo>
                <a:lnTo>
                  <a:pt x="1507511" y="1404673"/>
                </a:lnTo>
                <a:lnTo>
                  <a:pt x="1510420" y="1391973"/>
                </a:lnTo>
                <a:lnTo>
                  <a:pt x="1513593" y="1379009"/>
                </a:lnTo>
                <a:lnTo>
                  <a:pt x="1516237" y="1366044"/>
                </a:lnTo>
                <a:lnTo>
                  <a:pt x="1518617" y="1352815"/>
                </a:lnTo>
                <a:lnTo>
                  <a:pt x="1520732" y="1339586"/>
                </a:lnTo>
                <a:lnTo>
                  <a:pt x="1522319" y="1326092"/>
                </a:lnTo>
                <a:lnTo>
                  <a:pt x="1523641" y="1312598"/>
                </a:lnTo>
                <a:lnTo>
                  <a:pt x="1524434" y="1299105"/>
                </a:lnTo>
                <a:lnTo>
                  <a:pt x="1525492" y="1285611"/>
                </a:lnTo>
                <a:lnTo>
                  <a:pt x="1526021" y="1272117"/>
                </a:lnTo>
                <a:lnTo>
                  <a:pt x="1526021" y="1258623"/>
                </a:lnTo>
                <a:lnTo>
                  <a:pt x="1525757" y="1244865"/>
                </a:lnTo>
                <a:lnTo>
                  <a:pt x="1525228" y="1231107"/>
                </a:lnTo>
                <a:lnTo>
                  <a:pt x="1524170" y="1217348"/>
                </a:lnTo>
                <a:lnTo>
                  <a:pt x="1523112" y="1203325"/>
                </a:lnTo>
                <a:lnTo>
                  <a:pt x="1521790" y="1189302"/>
                </a:lnTo>
                <a:lnTo>
                  <a:pt x="1519675" y="1175544"/>
                </a:lnTo>
                <a:lnTo>
                  <a:pt x="1517559" y="1161521"/>
                </a:lnTo>
                <a:lnTo>
                  <a:pt x="1514915" y="1147498"/>
                </a:lnTo>
                <a:lnTo>
                  <a:pt x="1512271" y="1133211"/>
                </a:lnTo>
                <a:lnTo>
                  <a:pt x="1509097" y="1119188"/>
                </a:lnTo>
                <a:lnTo>
                  <a:pt x="1505395" y="1104900"/>
                </a:lnTo>
                <a:lnTo>
                  <a:pt x="1501429" y="1090877"/>
                </a:lnTo>
                <a:lnTo>
                  <a:pt x="1497198" y="1076855"/>
                </a:lnTo>
                <a:lnTo>
                  <a:pt x="1492703" y="1063096"/>
                </a:lnTo>
                <a:lnTo>
                  <a:pt x="1487943" y="1049338"/>
                </a:lnTo>
                <a:lnTo>
                  <a:pt x="1482919" y="1035580"/>
                </a:lnTo>
                <a:lnTo>
                  <a:pt x="1477630" y="1022350"/>
                </a:lnTo>
                <a:lnTo>
                  <a:pt x="1472077" y="1008857"/>
                </a:lnTo>
                <a:lnTo>
                  <a:pt x="1466260" y="995892"/>
                </a:lnTo>
                <a:lnTo>
                  <a:pt x="1460178" y="982927"/>
                </a:lnTo>
                <a:lnTo>
                  <a:pt x="1453832" y="969963"/>
                </a:lnTo>
                <a:lnTo>
                  <a:pt x="1446957" y="957527"/>
                </a:lnTo>
                <a:lnTo>
                  <a:pt x="1440346" y="945092"/>
                </a:lnTo>
                <a:lnTo>
                  <a:pt x="1432942" y="932657"/>
                </a:lnTo>
                <a:lnTo>
                  <a:pt x="1425802" y="920486"/>
                </a:lnTo>
                <a:lnTo>
                  <a:pt x="1418134" y="908844"/>
                </a:lnTo>
                <a:lnTo>
                  <a:pt x="1410201" y="896938"/>
                </a:lnTo>
                <a:lnTo>
                  <a:pt x="1402268" y="885561"/>
                </a:lnTo>
                <a:lnTo>
                  <a:pt x="1398566" y="880534"/>
                </a:lnTo>
                <a:lnTo>
                  <a:pt x="1394335" y="875242"/>
                </a:lnTo>
                <a:lnTo>
                  <a:pt x="1386402" y="864923"/>
                </a:lnTo>
                <a:lnTo>
                  <a:pt x="1572032" y="679450"/>
                </a:lnTo>
                <a:lnTo>
                  <a:pt x="1584724" y="694531"/>
                </a:lnTo>
                <a:lnTo>
                  <a:pt x="1596624" y="709877"/>
                </a:lnTo>
                <a:lnTo>
                  <a:pt x="1608787" y="725752"/>
                </a:lnTo>
                <a:lnTo>
                  <a:pt x="1620422" y="741627"/>
                </a:lnTo>
                <a:lnTo>
                  <a:pt x="1632850" y="759090"/>
                </a:lnTo>
                <a:lnTo>
                  <a:pt x="1644750" y="776817"/>
                </a:lnTo>
                <a:lnTo>
                  <a:pt x="1656120" y="794809"/>
                </a:lnTo>
                <a:lnTo>
                  <a:pt x="1667755" y="812800"/>
                </a:lnTo>
                <a:lnTo>
                  <a:pt x="1678332" y="831321"/>
                </a:lnTo>
                <a:lnTo>
                  <a:pt x="1688909" y="850107"/>
                </a:lnTo>
                <a:lnTo>
                  <a:pt x="1699222" y="869157"/>
                </a:lnTo>
                <a:lnTo>
                  <a:pt x="1709006" y="888207"/>
                </a:lnTo>
                <a:lnTo>
                  <a:pt x="1718525" y="908050"/>
                </a:lnTo>
                <a:lnTo>
                  <a:pt x="1727781" y="927629"/>
                </a:lnTo>
                <a:lnTo>
                  <a:pt x="1736507" y="947473"/>
                </a:lnTo>
                <a:lnTo>
                  <a:pt x="1744704" y="967846"/>
                </a:lnTo>
                <a:lnTo>
                  <a:pt x="1752373" y="988219"/>
                </a:lnTo>
                <a:lnTo>
                  <a:pt x="1760041" y="1009121"/>
                </a:lnTo>
                <a:lnTo>
                  <a:pt x="1767181" y="1030023"/>
                </a:lnTo>
                <a:lnTo>
                  <a:pt x="1773792" y="1051190"/>
                </a:lnTo>
                <a:lnTo>
                  <a:pt x="1779873" y="1072886"/>
                </a:lnTo>
                <a:lnTo>
                  <a:pt x="1785955" y="1094052"/>
                </a:lnTo>
                <a:lnTo>
                  <a:pt x="1790979" y="1115748"/>
                </a:lnTo>
                <a:lnTo>
                  <a:pt x="1795739" y="1137180"/>
                </a:lnTo>
                <a:lnTo>
                  <a:pt x="1799970" y="1158611"/>
                </a:lnTo>
                <a:lnTo>
                  <a:pt x="1803936" y="1179777"/>
                </a:lnTo>
                <a:lnTo>
                  <a:pt x="1806845" y="1201209"/>
                </a:lnTo>
                <a:lnTo>
                  <a:pt x="1809754" y="1222640"/>
                </a:lnTo>
                <a:lnTo>
                  <a:pt x="1811869" y="1243542"/>
                </a:lnTo>
                <a:lnTo>
                  <a:pt x="1813985" y="1264709"/>
                </a:lnTo>
                <a:lnTo>
                  <a:pt x="1815042" y="1285611"/>
                </a:lnTo>
                <a:lnTo>
                  <a:pt x="1815836" y="1306778"/>
                </a:lnTo>
                <a:lnTo>
                  <a:pt x="1816100" y="1327680"/>
                </a:lnTo>
                <a:lnTo>
                  <a:pt x="1816100" y="1348317"/>
                </a:lnTo>
                <a:lnTo>
                  <a:pt x="1815571" y="1369219"/>
                </a:lnTo>
                <a:lnTo>
                  <a:pt x="1814514" y="1389592"/>
                </a:lnTo>
                <a:lnTo>
                  <a:pt x="1812927" y="1410494"/>
                </a:lnTo>
                <a:lnTo>
                  <a:pt x="1810812" y="1431132"/>
                </a:lnTo>
                <a:lnTo>
                  <a:pt x="1808432" y="1451769"/>
                </a:lnTo>
                <a:lnTo>
                  <a:pt x="1805523" y="1472142"/>
                </a:lnTo>
                <a:lnTo>
                  <a:pt x="1801821" y="1492515"/>
                </a:lnTo>
                <a:lnTo>
                  <a:pt x="1797855" y="1512623"/>
                </a:lnTo>
                <a:lnTo>
                  <a:pt x="1793359" y="1532467"/>
                </a:lnTo>
                <a:lnTo>
                  <a:pt x="1788600" y="1552576"/>
                </a:lnTo>
                <a:lnTo>
                  <a:pt x="1783311" y="1572155"/>
                </a:lnTo>
                <a:lnTo>
                  <a:pt x="1777758" y="1591469"/>
                </a:lnTo>
                <a:lnTo>
                  <a:pt x="1771147" y="1611048"/>
                </a:lnTo>
                <a:lnTo>
                  <a:pt x="1764801" y="1630098"/>
                </a:lnTo>
                <a:lnTo>
                  <a:pt x="1757397" y="1648884"/>
                </a:lnTo>
                <a:lnTo>
                  <a:pt x="1749993" y="1667669"/>
                </a:lnTo>
                <a:lnTo>
                  <a:pt x="1741796" y="1685926"/>
                </a:lnTo>
                <a:lnTo>
                  <a:pt x="1733334" y="1704182"/>
                </a:lnTo>
                <a:lnTo>
                  <a:pt x="1724343" y="1722703"/>
                </a:lnTo>
                <a:lnTo>
                  <a:pt x="1714559" y="1740694"/>
                </a:lnTo>
                <a:lnTo>
                  <a:pt x="1704775" y="1758686"/>
                </a:lnTo>
                <a:lnTo>
                  <a:pt x="1694198" y="1776413"/>
                </a:lnTo>
                <a:lnTo>
                  <a:pt x="1683092" y="1793876"/>
                </a:lnTo>
                <a:lnTo>
                  <a:pt x="1671721" y="1810544"/>
                </a:lnTo>
                <a:lnTo>
                  <a:pt x="1659822" y="1827478"/>
                </a:lnTo>
                <a:lnTo>
                  <a:pt x="1647394" y="1844146"/>
                </a:lnTo>
                <a:lnTo>
                  <a:pt x="1634966" y="1860021"/>
                </a:lnTo>
                <a:lnTo>
                  <a:pt x="1621744" y="1875896"/>
                </a:lnTo>
                <a:lnTo>
                  <a:pt x="1608258" y="1891242"/>
                </a:lnTo>
                <a:lnTo>
                  <a:pt x="1594244" y="1906324"/>
                </a:lnTo>
                <a:lnTo>
                  <a:pt x="1579436" y="1921140"/>
                </a:lnTo>
                <a:lnTo>
                  <a:pt x="1564628" y="1935692"/>
                </a:lnTo>
                <a:lnTo>
                  <a:pt x="1549291" y="1949715"/>
                </a:lnTo>
                <a:lnTo>
                  <a:pt x="1533425" y="1963209"/>
                </a:lnTo>
                <a:lnTo>
                  <a:pt x="1517030" y="1976703"/>
                </a:lnTo>
                <a:lnTo>
                  <a:pt x="1500107" y="1989667"/>
                </a:lnTo>
                <a:lnTo>
                  <a:pt x="1482390" y="2002367"/>
                </a:lnTo>
                <a:lnTo>
                  <a:pt x="1464673" y="2014803"/>
                </a:lnTo>
                <a:lnTo>
                  <a:pt x="1446428" y="2026709"/>
                </a:lnTo>
                <a:lnTo>
                  <a:pt x="1427653" y="2037821"/>
                </a:lnTo>
                <a:lnTo>
                  <a:pt x="1408614" y="2048669"/>
                </a:lnTo>
                <a:lnTo>
                  <a:pt x="1389047" y="2059253"/>
                </a:lnTo>
                <a:lnTo>
                  <a:pt x="1368950" y="2069042"/>
                </a:lnTo>
                <a:lnTo>
                  <a:pt x="1348589" y="2078303"/>
                </a:lnTo>
                <a:lnTo>
                  <a:pt x="1327699" y="2087034"/>
                </a:lnTo>
                <a:lnTo>
                  <a:pt x="1306809" y="2095501"/>
                </a:lnTo>
                <a:lnTo>
                  <a:pt x="1285126" y="2102909"/>
                </a:lnTo>
                <a:lnTo>
                  <a:pt x="1263178" y="2110317"/>
                </a:lnTo>
                <a:lnTo>
                  <a:pt x="1240966" y="2116667"/>
                </a:lnTo>
                <a:lnTo>
                  <a:pt x="1218225" y="2123017"/>
                </a:lnTo>
                <a:lnTo>
                  <a:pt x="1206590" y="2125663"/>
                </a:lnTo>
                <a:lnTo>
                  <a:pt x="1194691" y="2128309"/>
                </a:lnTo>
                <a:lnTo>
                  <a:pt x="1183056" y="2130690"/>
                </a:lnTo>
                <a:lnTo>
                  <a:pt x="1171157" y="2133072"/>
                </a:lnTo>
                <a:lnTo>
                  <a:pt x="1159258" y="2135188"/>
                </a:lnTo>
                <a:lnTo>
                  <a:pt x="1147358" y="2137305"/>
                </a:lnTo>
                <a:lnTo>
                  <a:pt x="1135459" y="2139157"/>
                </a:lnTo>
                <a:lnTo>
                  <a:pt x="1123824" y="2141009"/>
                </a:lnTo>
                <a:lnTo>
                  <a:pt x="1111660" y="2142332"/>
                </a:lnTo>
                <a:lnTo>
                  <a:pt x="1099761" y="2143390"/>
                </a:lnTo>
                <a:lnTo>
                  <a:pt x="1075962" y="2145772"/>
                </a:lnTo>
                <a:lnTo>
                  <a:pt x="1052164" y="2147094"/>
                </a:lnTo>
                <a:lnTo>
                  <a:pt x="1028365" y="2147888"/>
                </a:lnTo>
                <a:lnTo>
                  <a:pt x="1004038" y="2147888"/>
                </a:lnTo>
                <a:lnTo>
                  <a:pt x="980239" y="2147359"/>
                </a:lnTo>
                <a:lnTo>
                  <a:pt x="956440" y="2146301"/>
                </a:lnTo>
                <a:lnTo>
                  <a:pt x="932642" y="2144449"/>
                </a:lnTo>
                <a:lnTo>
                  <a:pt x="908843" y="2142067"/>
                </a:lnTo>
                <a:lnTo>
                  <a:pt x="884780" y="2138892"/>
                </a:lnTo>
                <a:lnTo>
                  <a:pt x="860981" y="2135188"/>
                </a:lnTo>
                <a:lnTo>
                  <a:pt x="837183" y="2130690"/>
                </a:lnTo>
                <a:lnTo>
                  <a:pt x="813384" y="2125663"/>
                </a:lnTo>
                <a:lnTo>
                  <a:pt x="789057" y="2120107"/>
                </a:lnTo>
                <a:lnTo>
                  <a:pt x="765522" y="2114022"/>
                </a:lnTo>
                <a:lnTo>
                  <a:pt x="741724" y="2106878"/>
                </a:lnTo>
                <a:lnTo>
                  <a:pt x="718190" y="2099734"/>
                </a:lnTo>
                <a:lnTo>
                  <a:pt x="694920" y="2091532"/>
                </a:lnTo>
                <a:lnTo>
                  <a:pt x="671650" y="2082801"/>
                </a:lnTo>
                <a:lnTo>
                  <a:pt x="648645" y="2073276"/>
                </a:lnTo>
                <a:lnTo>
                  <a:pt x="625904" y="2063486"/>
                </a:lnTo>
                <a:lnTo>
                  <a:pt x="603163" y="2052903"/>
                </a:lnTo>
                <a:lnTo>
                  <a:pt x="580686" y="2042055"/>
                </a:lnTo>
                <a:lnTo>
                  <a:pt x="558474" y="2030149"/>
                </a:lnTo>
                <a:lnTo>
                  <a:pt x="536527" y="2018242"/>
                </a:lnTo>
                <a:lnTo>
                  <a:pt x="514844" y="2005542"/>
                </a:lnTo>
                <a:lnTo>
                  <a:pt x="493425" y="1992313"/>
                </a:lnTo>
                <a:lnTo>
                  <a:pt x="472270" y="1978555"/>
                </a:lnTo>
                <a:lnTo>
                  <a:pt x="451116" y="1964003"/>
                </a:lnTo>
                <a:lnTo>
                  <a:pt x="430491" y="1949186"/>
                </a:lnTo>
                <a:lnTo>
                  <a:pt x="410130" y="1933576"/>
                </a:lnTo>
                <a:lnTo>
                  <a:pt x="390033" y="1917701"/>
                </a:lnTo>
                <a:lnTo>
                  <a:pt x="370465" y="1901296"/>
                </a:lnTo>
                <a:lnTo>
                  <a:pt x="351162" y="1884099"/>
                </a:lnTo>
                <a:lnTo>
                  <a:pt x="332123" y="1867165"/>
                </a:lnTo>
                <a:lnTo>
                  <a:pt x="313613" y="1849174"/>
                </a:lnTo>
                <a:lnTo>
                  <a:pt x="295632" y="1830917"/>
                </a:lnTo>
                <a:lnTo>
                  <a:pt x="278179" y="1812132"/>
                </a:lnTo>
                <a:lnTo>
                  <a:pt x="260727" y="1792553"/>
                </a:lnTo>
                <a:lnTo>
                  <a:pt x="243804" y="1772974"/>
                </a:lnTo>
                <a:lnTo>
                  <a:pt x="227409" y="1753130"/>
                </a:lnTo>
                <a:lnTo>
                  <a:pt x="211543" y="1732492"/>
                </a:lnTo>
                <a:lnTo>
                  <a:pt x="196206" y="1711590"/>
                </a:lnTo>
                <a:lnTo>
                  <a:pt x="181134" y="1690159"/>
                </a:lnTo>
                <a:lnTo>
                  <a:pt x="166590" y="1668463"/>
                </a:lnTo>
                <a:lnTo>
                  <a:pt x="152840" y="1646503"/>
                </a:lnTo>
                <a:lnTo>
                  <a:pt x="139354" y="1624542"/>
                </a:lnTo>
                <a:lnTo>
                  <a:pt x="126397" y="1601788"/>
                </a:lnTo>
                <a:lnTo>
                  <a:pt x="114498" y="1578505"/>
                </a:lnTo>
                <a:lnTo>
                  <a:pt x="102598" y="1555221"/>
                </a:lnTo>
                <a:lnTo>
                  <a:pt x="91492" y="1531673"/>
                </a:lnTo>
                <a:lnTo>
                  <a:pt x="80915" y="1507861"/>
                </a:lnTo>
                <a:lnTo>
                  <a:pt x="70867" y="1483784"/>
                </a:lnTo>
                <a:lnTo>
                  <a:pt x="61612" y="1458913"/>
                </a:lnTo>
                <a:lnTo>
                  <a:pt x="57117" y="1446742"/>
                </a:lnTo>
                <a:lnTo>
                  <a:pt x="52886" y="1434307"/>
                </a:lnTo>
                <a:lnTo>
                  <a:pt x="48655" y="1421871"/>
                </a:lnTo>
                <a:lnTo>
                  <a:pt x="44688" y="1409171"/>
                </a:lnTo>
                <a:lnTo>
                  <a:pt x="40986" y="1396736"/>
                </a:lnTo>
                <a:lnTo>
                  <a:pt x="37284" y="1384036"/>
                </a:lnTo>
                <a:lnTo>
                  <a:pt x="33582" y="1371071"/>
                </a:lnTo>
                <a:lnTo>
                  <a:pt x="30409" y="1358371"/>
                </a:lnTo>
                <a:lnTo>
                  <a:pt x="27236" y="1345407"/>
                </a:lnTo>
                <a:lnTo>
                  <a:pt x="24063" y="1332707"/>
                </a:lnTo>
                <a:lnTo>
                  <a:pt x="21154" y="1319742"/>
                </a:lnTo>
                <a:lnTo>
                  <a:pt x="18774" y="1306513"/>
                </a:lnTo>
                <a:lnTo>
                  <a:pt x="16130" y="1293548"/>
                </a:lnTo>
                <a:lnTo>
                  <a:pt x="14015" y="1280848"/>
                </a:lnTo>
                <a:lnTo>
                  <a:pt x="11635" y="1268148"/>
                </a:lnTo>
                <a:lnTo>
                  <a:pt x="9784" y="1255448"/>
                </a:lnTo>
                <a:lnTo>
                  <a:pt x="7933" y="1242484"/>
                </a:lnTo>
                <a:lnTo>
                  <a:pt x="6346" y="1229784"/>
                </a:lnTo>
                <a:lnTo>
                  <a:pt x="3702" y="1204648"/>
                </a:lnTo>
                <a:lnTo>
                  <a:pt x="1851" y="1179248"/>
                </a:lnTo>
                <a:lnTo>
                  <a:pt x="529" y="1154642"/>
                </a:lnTo>
                <a:lnTo>
                  <a:pt x="0" y="1129507"/>
                </a:lnTo>
                <a:lnTo>
                  <a:pt x="0" y="1105165"/>
                </a:lnTo>
                <a:lnTo>
                  <a:pt x="793" y="1080823"/>
                </a:lnTo>
                <a:lnTo>
                  <a:pt x="1851" y="1056217"/>
                </a:lnTo>
                <a:lnTo>
                  <a:pt x="4231" y="1032405"/>
                </a:lnTo>
                <a:lnTo>
                  <a:pt x="6611" y="1008592"/>
                </a:lnTo>
                <a:lnTo>
                  <a:pt x="9784" y="985044"/>
                </a:lnTo>
                <a:lnTo>
                  <a:pt x="13750" y="961496"/>
                </a:lnTo>
                <a:lnTo>
                  <a:pt x="18245" y="938477"/>
                </a:lnTo>
                <a:lnTo>
                  <a:pt x="23270" y="915723"/>
                </a:lnTo>
                <a:lnTo>
                  <a:pt x="28823" y="894027"/>
                </a:lnTo>
                <a:lnTo>
                  <a:pt x="34905" y="872067"/>
                </a:lnTo>
                <a:lnTo>
                  <a:pt x="41515" y="850636"/>
                </a:lnTo>
                <a:lnTo>
                  <a:pt x="48655" y="829734"/>
                </a:lnTo>
                <a:lnTo>
                  <a:pt x="56323" y="808567"/>
                </a:lnTo>
                <a:lnTo>
                  <a:pt x="64785" y="787929"/>
                </a:lnTo>
                <a:lnTo>
                  <a:pt x="73511" y="767821"/>
                </a:lnTo>
                <a:lnTo>
                  <a:pt x="82766" y="747977"/>
                </a:lnTo>
                <a:lnTo>
                  <a:pt x="92550" y="728398"/>
                </a:lnTo>
                <a:lnTo>
                  <a:pt x="102598" y="709084"/>
                </a:lnTo>
                <a:lnTo>
                  <a:pt x="113704" y="690298"/>
                </a:lnTo>
                <a:lnTo>
                  <a:pt x="124810" y="671777"/>
                </a:lnTo>
                <a:lnTo>
                  <a:pt x="136181" y="653521"/>
                </a:lnTo>
                <a:lnTo>
                  <a:pt x="148345" y="635794"/>
                </a:lnTo>
                <a:lnTo>
                  <a:pt x="161037" y="618331"/>
                </a:lnTo>
                <a:lnTo>
                  <a:pt x="174259" y="601398"/>
                </a:lnTo>
                <a:lnTo>
                  <a:pt x="187480" y="585259"/>
                </a:lnTo>
                <a:lnTo>
                  <a:pt x="200966" y="569384"/>
                </a:lnTo>
                <a:lnTo>
                  <a:pt x="214981" y="553773"/>
                </a:lnTo>
                <a:lnTo>
                  <a:pt x="229260" y="538956"/>
                </a:lnTo>
                <a:lnTo>
                  <a:pt x="243804" y="524404"/>
                </a:lnTo>
                <a:lnTo>
                  <a:pt x="258876" y="510117"/>
                </a:lnTo>
                <a:lnTo>
                  <a:pt x="274477" y="496359"/>
                </a:lnTo>
                <a:lnTo>
                  <a:pt x="290343" y="483129"/>
                </a:lnTo>
                <a:lnTo>
                  <a:pt x="306738" y="470165"/>
                </a:lnTo>
                <a:lnTo>
                  <a:pt x="323132" y="457465"/>
                </a:lnTo>
                <a:lnTo>
                  <a:pt x="340056" y="445294"/>
                </a:lnTo>
                <a:lnTo>
                  <a:pt x="357508" y="433917"/>
                </a:lnTo>
                <a:lnTo>
                  <a:pt x="374961" y="422540"/>
                </a:lnTo>
                <a:lnTo>
                  <a:pt x="392942" y="411956"/>
                </a:lnTo>
                <a:lnTo>
                  <a:pt x="411187" y="401902"/>
                </a:lnTo>
                <a:lnTo>
                  <a:pt x="429697" y="392113"/>
                </a:lnTo>
                <a:lnTo>
                  <a:pt x="447943" y="383117"/>
                </a:lnTo>
                <a:lnTo>
                  <a:pt x="466717" y="374386"/>
                </a:lnTo>
                <a:lnTo>
                  <a:pt x="485492" y="366183"/>
                </a:lnTo>
                <a:lnTo>
                  <a:pt x="504795" y="358511"/>
                </a:lnTo>
                <a:lnTo>
                  <a:pt x="524099" y="351631"/>
                </a:lnTo>
                <a:lnTo>
                  <a:pt x="543931" y="344752"/>
                </a:lnTo>
                <a:lnTo>
                  <a:pt x="564027" y="338667"/>
                </a:lnTo>
                <a:lnTo>
                  <a:pt x="584388" y="333111"/>
                </a:lnTo>
                <a:lnTo>
                  <a:pt x="604749" y="327819"/>
                </a:lnTo>
                <a:lnTo>
                  <a:pt x="625639" y="323321"/>
                </a:lnTo>
                <a:lnTo>
                  <a:pt x="646529" y="319088"/>
                </a:lnTo>
                <a:lnTo>
                  <a:pt x="667684" y="315383"/>
                </a:lnTo>
                <a:lnTo>
                  <a:pt x="689367" y="312208"/>
                </a:lnTo>
                <a:lnTo>
                  <a:pt x="710786" y="309563"/>
                </a:lnTo>
                <a:lnTo>
                  <a:pt x="732733" y="307446"/>
                </a:lnTo>
                <a:lnTo>
                  <a:pt x="754681" y="306123"/>
                </a:lnTo>
                <a:lnTo>
                  <a:pt x="776364" y="305065"/>
                </a:lnTo>
                <a:lnTo>
                  <a:pt x="797783" y="304800"/>
                </a:lnTo>
                <a:close/>
                <a:moveTo>
                  <a:pt x="1971872" y="292100"/>
                </a:moveTo>
                <a:lnTo>
                  <a:pt x="2122487" y="334433"/>
                </a:lnTo>
                <a:lnTo>
                  <a:pt x="1869877" y="587375"/>
                </a:lnTo>
                <a:lnTo>
                  <a:pt x="1719262" y="545042"/>
                </a:lnTo>
                <a:lnTo>
                  <a:pt x="1971872" y="292100"/>
                </a:lnTo>
                <a:close/>
                <a:moveTo>
                  <a:pt x="1898928" y="190500"/>
                </a:moveTo>
                <a:lnTo>
                  <a:pt x="1903425" y="190765"/>
                </a:lnTo>
                <a:lnTo>
                  <a:pt x="1907921" y="191560"/>
                </a:lnTo>
                <a:lnTo>
                  <a:pt x="1912418" y="192355"/>
                </a:lnTo>
                <a:lnTo>
                  <a:pt x="1916650" y="194209"/>
                </a:lnTo>
                <a:lnTo>
                  <a:pt x="1920882" y="196064"/>
                </a:lnTo>
                <a:lnTo>
                  <a:pt x="1925114" y="198183"/>
                </a:lnTo>
                <a:lnTo>
                  <a:pt x="1928818" y="201098"/>
                </a:lnTo>
                <a:lnTo>
                  <a:pt x="1932521" y="204542"/>
                </a:lnTo>
                <a:lnTo>
                  <a:pt x="1935695" y="208251"/>
                </a:lnTo>
                <a:lnTo>
                  <a:pt x="1938604" y="211696"/>
                </a:lnTo>
                <a:lnTo>
                  <a:pt x="1940985" y="215670"/>
                </a:lnTo>
                <a:lnTo>
                  <a:pt x="1942837" y="219909"/>
                </a:lnTo>
                <a:lnTo>
                  <a:pt x="1944159" y="224413"/>
                </a:lnTo>
                <a:lnTo>
                  <a:pt x="1945482" y="228917"/>
                </a:lnTo>
                <a:lnTo>
                  <a:pt x="1946011" y="233156"/>
                </a:lnTo>
                <a:lnTo>
                  <a:pt x="1946275" y="237925"/>
                </a:lnTo>
                <a:lnTo>
                  <a:pt x="1946011" y="242430"/>
                </a:lnTo>
                <a:lnTo>
                  <a:pt x="1945482" y="246934"/>
                </a:lnTo>
                <a:lnTo>
                  <a:pt x="1944159" y="251173"/>
                </a:lnTo>
                <a:lnTo>
                  <a:pt x="1942837" y="255677"/>
                </a:lnTo>
                <a:lnTo>
                  <a:pt x="1940985" y="259916"/>
                </a:lnTo>
                <a:lnTo>
                  <a:pt x="1938604" y="263890"/>
                </a:lnTo>
                <a:lnTo>
                  <a:pt x="1935695" y="267864"/>
                </a:lnTo>
                <a:lnTo>
                  <a:pt x="1932521" y="271044"/>
                </a:lnTo>
                <a:lnTo>
                  <a:pt x="1064661" y="1140336"/>
                </a:lnTo>
                <a:lnTo>
                  <a:pt x="1061222" y="1143515"/>
                </a:lnTo>
                <a:lnTo>
                  <a:pt x="1057255" y="1146430"/>
                </a:lnTo>
                <a:lnTo>
                  <a:pt x="1053287" y="1148814"/>
                </a:lnTo>
                <a:lnTo>
                  <a:pt x="1049055" y="1150934"/>
                </a:lnTo>
                <a:lnTo>
                  <a:pt x="1044558" y="1152259"/>
                </a:lnTo>
                <a:lnTo>
                  <a:pt x="1040326" y="1153318"/>
                </a:lnTo>
                <a:lnTo>
                  <a:pt x="1035829" y="1153848"/>
                </a:lnTo>
                <a:lnTo>
                  <a:pt x="1031597" y="1154113"/>
                </a:lnTo>
                <a:lnTo>
                  <a:pt x="1026571" y="1153848"/>
                </a:lnTo>
                <a:lnTo>
                  <a:pt x="1022075" y="1153318"/>
                </a:lnTo>
                <a:lnTo>
                  <a:pt x="1018107" y="1152259"/>
                </a:lnTo>
                <a:lnTo>
                  <a:pt x="1013610" y="1150934"/>
                </a:lnTo>
                <a:lnTo>
                  <a:pt x="1009378" y="1148814"/>
                </a:lnTo>
                <a:lnTo>
                  <a:pt x="1005411" y="1146430"/>
                </a:lnTo>
                <a:lnTo>
                  <a:pt x="1001443" y="1143515"/>
                </a:lnTo>
                <a:lnTo>
                  <a:pt x="998004" y="1140336"/>
                </a:lnTo>
                <a:lnTo>
                  <a:pt x="994566" y="1136892"/>
                </a:lnTo>
                <a:lnTo>
                  <a:pt x="991921" y="1132917"/>
                </a:lnTo>
                <a:lnTo>
                  <a:pt x="989540" y="1128943"/>
                </a:lnTo>
                <a:lnTo>
                  <a:pt x="987688" y="1124704"/>
                </a:lnTo>
                <a:lnTo>
                  <a:pt x="986101" y="1120465"/>
                </a:lnTo>
                <a:lnTo>
                  <a:pt x="985043" y="1115961"/>
                </a:lnTo>
                <a:lnTo>
                  <a:pt x="984250" y="1111457"/>
                </a:lnTo>
                <a:lnTo>
                  <a:pt x="984250" y="1106953"/>
                </a:lnTo>
                <a:lnTo>
                  <a:pt x="984250" y="1102448"/>
                </a:lnTo>
                <a:lnTo>
                  <a:pt x="985043" y="1097944"/>
                </a:lnTo>
                <a:lnTo>
                  <a:pt x="986101" y="1093440"/>
                </a:lnTo>
                <a:lnTo>
                  <a:pt x="987688" y="1089201"/>
                </a:lnTo>
                <a:lnTo>
                  <a:pt x="989540" y="1084962"/>
                </a:lnTo>
                <a:lnTo>
                  <a:pt x="991921" y="1080723"/>
                </a:lnTo>
                <a:lnTo>
                  <a:pt x="994566" y="1077278"/>
                </a:lnTo>
                <a:lnTo>
                  <a:pt x="998004" y="1073569"/>
                </a:lnTo>
                <a:lnTo>
                  <a:pt x="1865599" y="204542"/>
                </a:lnTo>
                <a:lnTo>
                  <a:pt x="1869303" y="201098"/>
                </a:lnTo>
                <a:lnTo>
                  <a:pt x="1873270" y="198183"/>
                </a:lnTo>
                <a:lnTo>
                  <a:pt x="1877238" y="196064"/>
                </a:lnTo>
                <a:lnTo>
                  <a:pt x="1881470" y="194209"/>
                </a:lnTo>
                <a:lnTo>
                  <a:pt x="1885438" y="192355"/>
                </a:lnTo>
                <a:lnTo>
                  <a:pt x="1889934" y="191560"/>
                </a:lnTo>
                <a:lnTo>
                  <a:pt x="1894431" y="190765"/>
                </a:lnTo>
                <a:lnTo>
                  <a:pt x="1898928" y="190500"/>
                </a:lnTo>
                <a:close/>
                <a:moveTo>
                  <a:pt x="1813227" y="0"/>
                </a:moveTo>
                <a:lnTo>
                  <a:pt x="1855787" y="150615"/>
                </a:lnTo>
                <a:lnTo>
                  <a:pt x="1602807" y="403225"/>
                </a:lnTo>
                <a:lnTo>
                  <a:pt x="1560512" y="252610"/>
                </a:lnTo>
                <a:lnTo>
                  <a:pt x="1813227" y="0"/>
                </a:lnTo>
                <a:close/>
              </a:path>
            </a:pathLst>
          </a:custGeom>
          <a:solidFill>
            <a:srgbClr val="085B41"/>
          </a:solidFill>
          <a:ln>
            <a:noFill/>
          </a:ln>
        </p:spPr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9pPr>
          </a:lstStyle>
          <a:p>
            <a:pPr marL="0" marR="0" lvl="0" indent="0" algn="ctr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tags" Target="../tags/tag8.xml"/><Relationship Id="rId3" Type="http://schemas.openxmlformats.org/officeDocument/2006/relationships/tags" Target="../tags/tag3.xml"/><Relationship Id="rId7" Type="http://schemas.openxmlformats.org/officeDocument/2006/relationships/tags" Target="../tags/tag7.xml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tags" Target="../tags/tag6.xml"/><Relationship Id="rId11" Type="http://schemas.openxmlformats.org/officeDocument/2006/relationships/image" Target="../media/image2.jpeg"/><Relationship Id="rId5" Type="http://schemas.openxmlformats.org/officeDocument/2006/relationships/tags" Target="../tags/tag5.xml"/><Relationship Id="rId10" Type="http://schemas.openxmlformats.org/officeDocument/2006/relationships/image" Target="../media/image1.jpeg"/><Relationship Id="rId4" Type="http://schemas.openxmlformats.org/officeDocument/2006/relationships/tags" Target="../tags/tag4.xml"/><Relationship Id="rId9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tags" Target="../tags/tag16.xml"/><Relationship Id="rId3" Type="http://schemas.openxmlformats.org/officeDocument/2006/relationships/tags" Target="../tags/tag11.xml"/><Relationship Id="rId7" Type="http://schemas.openxmlformats.org/officeDocument/2006/relationships/tags" Target="../tags/tag15.xml"/><Relationship Id="rId12" Type="http://schemas.openxmlformats.org/officeDocument/2006/relationships/image" Target="../media/image1.jpeg"/><Relationship Id="rId2" Type="http://schemas.openxmlformats.org/officeDocument/2006/relationships/tags" Target="../tags/tag10.xml"/><Relationship Id="rId1" Type="http://schemas.openxmlformats.org/officeDocument/2006/relationships/tags" Target="../tags/tag9.xml"/><Relationship Id="rId6" Type="http://schemas.openxmlformats.org/officeDocument/2006/relationships/tags" Target="../tags/tag14.xml"/><Relationship Id="rId11" Type="http://schemas.openxmlformats.org/officeDocument/2006/relationships/slideLayout" Target="../slideLayouts/slideLayout1.xml"/><Relationship Id="rId5" Type="http://schemas.openxmlformats.org/officeDocument/2006/relationships/tags" Target="../tags/tag13.xml"/><Relationship Id="rId10" Type="http://schemas.openxmlformats.org/officeDocument/2006/relationships/tags" Target="../tags/tag18.xml"/><Relationship Id="rId4" Type="http://schemas.openxmlformats.org/officeDocument/2006/relationships/tags" Target="../tags/tag12.xml"/><Relationship Id="rId9" Type="http://schemas.openxmlformats.org/officeDocument/2006/relationships/tags" Target="../tags/tag1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5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tags" Target="../tags/tag26.xml"/><Relationship Id="rId3" Type="http://schemas.openxmlformats.org/officeDocument/2006/relationships/tags" Target="../tags/tag21.xml"/><Relationship Id="rId7" Type="http://schemas.openxmlformats.org/officeDocument/2006/relationships/tags" Target="../tags/tag25.xml"/><Relationship Id="rId2" Type="http://schemas.openxmlformats.org/officeDocument/2006/relationships/tags" Target="../tags/tag20.xml"/><Relationship Id="rId1" Type="http://schemas.openxmlformats.org/officeDocument/2006/relationships/tags" Target="../tags/tag19.xml"/><Relationship Id="rId6" Type="http://schemas.openxmlformats.org/officeDocument/2006/relationships/tags" Target="../tags/tag24.xml"/><Relationship Id="rId11" Type="http://schemas.openxmlformats.org/officeDocument/2006/relationships/image" Target="../media/image2.jpeg"/><Relationship Id="rId5" Type="http://schemas.openxmlformats.org/officeDocument/2006/relationships/tags" Target="../tags/tag23.xml"/><Relationship Id="rId10" Type="http://schemas.openxmlformats.org/officeDocument/2006/relationships/image" Target="../media/image1.jpeg"/><Relationship Id="rId4" Type="http://schemas.openxmlformats.org/officeDocument/2006/relationships/tags" Target="../tags/tag22.xml"/><Relationship Id="rId9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650"/>
          <a:stretch>
            <a:fillRect/>
          </a:stretch>
        </p:blipFill>
        <p:spPr>
          <a:xfrm>
            <a:off x="595086" y="333829"/>
            <a:ext cx="11596914" cy="6524171"/>
          </a:xfrm>
          <a:prstGeom prst="rect">
            <a:avLst/>
          </a:prstGeom>
        </p:spPr>
      </p:pic>
      <p:cxnSp>
        <p:nvCxnSpPr>
          <p:cNvPr id="6" name="直接连接符 5"/>
          <p:cNvCxnSpPr/>
          <p:nvPr/>
        </p:nvCxnSpPr>
        <p:spPr>
          <a:xfrm>
            <a:off x="2645456" y="4110718"/>
            <a:ext cx="5969000" cy="0"/>
          </a:xfrm>
          <a:prstGeom prst="line">
            <a:avLst/>
          </a:prstGeom>
          <a:ln w="28575">
            <a:solidFill>
              <a:schemeClr val="bg2">
                <a:lumMod val="7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直接连接符 6"/>
          <p:cNvCxnSpPr/>
          <p:nvPr/>
        </p:nvCxnSpPr>
        <p:spPr>
          <a:xfrm>
            <a:off x="2604181" y="2866118"/>
            <a:ext cx="6010275" cy="57150"/>
          </a:xfrm>
          <a:prstGeom prst="line">
            <a:avLst/>
          </a:prstGeom>
          <a:ln w="28575">
            <a:solidFill>
              <a:schemeClr val="bg2">
                <a:lumMod val="7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文本框 9"/>
          <p:cNvSpPr txBox="1"/>
          <p:nvPr/>
        </p:nvSpPr>
        <p:spPr>
          <a:xfrm>
            <a:off x="3480435" y="4539615"/>
            <a:ext cx="2160270" cy="3683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defTabSz="121920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zh-CN" altLang="en-US" sz="1800" smtClean="0">
                <a:solidFill>
                  <a:schemeClr val="bg1"/>
                </a:solidFill>
                <a:cs typeface="+mn-ea"/>
                <a:sym typeface="+mn-lt"/>
              </a:rPr>
              <a:t>讲师：</a:t>
            </a:r>
            <a:r>
              <a:rPr lang="en-US" altLang="zh-CN" sz="1800" smtClean="0">
                <a:solidFill>
                  <a:schemeClr val="bg1"/>
                </a:solidFill>
                <a:cs typeface="+mn-ea"/>
                <a:sym typeface="+mn-lt"/>
              </a:rPr>
              <a:t>PPT818</a:t>
            </a:r>
            <a:endParaRPr lang="zh-CN" altLang="en-US" sz="18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1" name="副标题 2"/>
          <p:cNvSpPr>
            <a:spLocks noChangeArrowheads="1"/>
          </p:cNvSpPr>
          <p:nvPr/>
        </p:nvSpPr>
        <p:spPr bwMode="auto">
          <a:xfrm>
            <a:off x="1973943" y="3168518"/>
            <a:ext cx="7089913" cy="742950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342900" indent="-342900">
              <a:defRPr sz="2400"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5pPr>
            <a:lvl6pPr marL="2514600" indent="-228600" defTabSz="121793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6pPr>
            <a:lvl7pPr marL="2971800" indent="-228600" defTabSz="121793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7pPr>
            <a:lvl8pPr marL="3429000" indent="-228600" defTabSz="121793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8pPr>
            <a:lvl9pPr marL="3886200" indent="-228600" defTabSz="121793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9pPr>
          </a:lstStyle>
          <a:p>
            <a:pPr marL="0" algn="ctr">
              <a:lnSpc>
                <a:spcPct val="90000"/>
              </a:lnSpc>
              <a:spcBef>
                <a:spcPts val="1000"/>
              </a:spcBef>
            </a:pPr>
            <a:r>
              <a:rPr lang="en-US" altLang="zh-CN" sz="4400" b="1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5.6 </a:t>
            </a:r>
            <a:r>
              <a:rPr lang="zh-CN" altLang="en-US" sz="4400" b="1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探索多边形的内角和</a:t>
            </a:r>
          </a:p>
        </p:txBody>
      </p:sp>
      <p:grpSp>
        <p:nvGrpSpPr>
          <p:cNvPr id="12" name="PA_组合 42"/>
          <p:cNvGrpSpPr/>
          <p:nvPr>
            <p:custDataLst>
              <p:tags r:id="rId1"/>
            </p:custDataLst>
          </p:nvPr>
        </p:nvGrpSpPr>
        <p:grpSpPr>
          <a:xfrm>
            <a:off x="4846135" y="1721531"/>
            <a:ext cx="540000" cy="540000"/>
            <a:chOff x="5309025" y="2094564"/>
            <a:chExt cx="1461661" cy="1461661"/>
          </a:xfrm>
        </p:grpSpPr>
        <p:sp>
          <p:nvSpPr>
            <p:cNvPr id="13" name="椭圆 1"/>
            <p:cNvSpPr>
              <a:spLocks noChangeArrowheads="1"/>
            </p:cNvSpPr>
            <p:nvPr/>
          </p:nvSpPr>
          <p:spPr bwMode="auto">
            <a:xfrm>
              <a:off x="5309025" y="2094564"/>
              <a:ext cx="1461661" cy="1461661"/>
            </a:xfrm>
            <a:prstGeom prst="ellipse">
              <a:avLst/>
            </a:prstGeom>
            <a:gradFill>
              <a:gsLst>
                <a:gs pos="22000">
                  <a:schemeClr val="bg1">
                    <a:alpha val="40000"/>
                  </a:schemeClr>
                </a:gs>
                <a:gs pos="50000">
                  <a:srgbClr val="FFFFFF">
                    <a:alpha val="10000"/>
                  </a:srgbClr>
                </a:gs>
                <a:gs pos="50000">
                  <a:schemeClr val="bg1">
                    <a:alpha val="20000"/>
                  </a:schemeClr>
                </a:gs>
                <a:gs pos="15000">
                  <a:schemeClr val="bg1">
                    <a:alpha val="87000"/>
                  </a:schemeClr>
                </a:gs>
              </a:gsLst>
              <a:lin ang="2700000" scaled="0"/>
            </a:gradFill>
            <a:ln>
              <a:gradFill>
                <a:gsLst>
                  <a:gs pos="75000">
                    <a:srgbClr val="F0F0F0"/>
                  </a:gs>
                  <a:gs pos="50000">
                    <a:srgbClr val="C8C8C8"/>
                  </a:gs>
                  <a:gs pos="25000">
                    <a:srgbClr val="F0F0F0"/>
                  </a:gs>
                  <a:gs pos="0">
                    <a:schemeClr val="bg1"/>
                  </a:gs>
                  <a:gs pos="100000">
                    <a:schemeClr val="bg1"/>
                  </a:gs>
                </a:gsLst>
                <a:lin ang="2700000" scaled="0"/>
              </a:gradFill>
            </a:ln>
            <a:effectLst>
              <a:outerShdw blurRad="228600" dist="88900" dir="2700000" algn="tl" rotWithShape="0">
                <a:prstClr val="black">
                  <a:alpha val="1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zh-CN" sz="800" b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endParaRPr>
            </a:p>
          </p:txBody>
        </p:sp>
        <p:sp>
          <p:nvSpPr>
            <p:cNvPr id="14" name="Oval 8"/>
            <p:cNvSpPr>
              <a:spLocks noChangeArrowheads="1"/>
            </p:cNvSpPr>
            <p:nvPr/>
          </p:nvSpPr>
          <p:spPr bwMode="auto">
            <a:xfrm>
              <a:off x="5410323" y="2195862"/>
              <a:ext cx="1259066" cy="1259064"/>
            </a:xfrm>
            <a:prstGeom prst="ellipse">
              <a:avLst/>
            </a:prstGeom>
            <a:solidFill>
              <a:srgbClr val="6EADAA"/>
            </a:solidFill>
            <a:ln w="222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800" b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endParaRPr>
            </a:p>
          </p:txBody>
        </p:sp>
      </p:grpSp>
      <p:grpSp>
        <p:nvGrpSpPr>
          <p:cNvPr id="15" name="PA_组合 45"/>
          <p:cNvGrpSpPr/>
          <p:nvPr>
            <p:custDataLst>
              <p:tags r:id="rId2"/>
            </p:custDataLst>
          </p:nvPr>
        </p:nvGrpSpPr>
        <p:grpSpPr>
          <a:xfrm>
            <a:off x="5386135" y="1721531"/>
            <a:ext cx="540000" cy="540000"/>
            <a:chOff x="5309025" y="2094564"/>
            <a:chExt cx="1461661" cy="1461661"/>
          </a:xfrm>
        </p:grpSpPr>
        <p:sp>
          <p:nvSpPr>
            <p:cNvPr id="16" name="椭圆 1"/>
            <p:cNvSpPr>
              <a:spLocks noChangeArrowheads="1"/>
            </p:cNvSpPr>
            <p:nvPr/>
          </p:nvSpPr>
          <p:spPr bwMode="auto">
            <a:xfrm>
              <a:off x="5309025" y="2094564"/>
              <a:ext cx="1461661" cy="1461661"/>
            </a:xfrm>
            <a:prstGeom prst="ellipse">
              <a:avLst/>
            </a:prstGeom>
            <a:gradFill>
              <a:gsLst>
                <a:gs pos="22000">
                  <a:schemeClr val="bg1">
                    <a:alpha val="40000"/>
                  </a:schemeClr>
                </a:gs>
                <a:gs pos="50000">
                  <a:srgbClr val="FFFFFF">
                    <a:alpha val="10000"/>
                  </a:srgbClr>
                </a:gs>
                <a:gs pos="50000">
                  <a:schemeClr val="bg1">
                    <a:alpha val="20000"/>
                  </a:schemeClr>
                </a:gs>
                <a:gs pos="15000">
                  <a:schemeClr val="bg1">
                    <a:alpha val="87000"/>
                  </a:schemeClr>
                </a:gs>
              </a:gsLst>
              <a:lin ang="2700000" scaled="0"/>
            </a:gradFill>
            <a:ln>
              <a:gradFill>
                <a:gsLst>
                  <a:gs pos="75000">
                    <a:srgbClr val="F0F0F0"/>
                  </a:gs>
                  <a:gs pos="50000">
                    <a:srgbClr val="C8C8C8"/>
                  </a:gs>
                  <a:gs pos="25000">
                    <a:srgbClr val="F0F0F0"/>
                  </a:gs>
                  <a:gs pos="0">
                    <a:schemeClr val="bg1"/>
                  </a:gs>
                  <a:gs pos="100000">
                    <a:schemeClr val="bg1"/>
                  </a:gs>
                </a:gsLst>
                <a:lin ang="2700000" scaled="0"/>
              </a:gradFill>
            </a:ln>
            <a:effectLst>
              <a:outerShdw blurRad="228600" dist="88900" dir="2700000" algn="tl" rotWithShape="0">
                <a:prstClr val="black">
                  <a:alpha val="1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zh-CN" sz="800" b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endParaRPr>
            </a:p>
          </p:txBody>
        </p:sp>
        <p:sp>
          <p:nvSpPr>
            <p:cNvPr id="17" name="Oval 8"/>
            <p:cNvSpPr>
              <a:spLocks noChangeArrowheads="1"/>
            </p:cNvSpPr>
            <p:nvPr/>
          </p:nvSpPr>
          <p:spPr bwMode="auto">
            <a:xfrm>
              <a:off x="5410323" y="2195862"/>
              <a:ext cx="1259066" cy="1259064"/>
            </a:xfrm>
            <a:prstGeom prst="ellipse">
              <a:avLst/>
            </a:prstGeom>
            <a:solidFill>
              <a:srgbClr val="F3913F"/>
            </a:solidFill>
            <a:ln w="222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800" b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endParaRPr>
            </a:p>
          </p:txBody>
        </p:sp>
      </p:grpSp>
      <p:grpSp>
        <p:nvGrpSpPr>
          <p:cNvPr id="18" name="PA_组合 48"/>
          <p:cNvGrpSpPr/>
          <p:nvPr>
            <p:custDataLst>
              <p:tags r:id="rId3"/>
            </p:custDataLst>
          </p:nvPr>
        </p:nvGrpSpPr>
        <p:grpSpPr>
          <a:xfrm>
            <a:off x="5882663" y="1721531"/>
            <a:ext cx="540000" cy="540000"/>
            <a:chOff x="5309025" y="2094564"/>
            <a:chExt cx="1461661" cy="1461661"/>
          </a:xfrm>
        </p:grpSpPr>
        <p:sp>
          <p:nvSpPr>
            <p:cNvPr id="19" name="椭圆 1"/>
            <p:cNvSpPr>
              <a:spLocks noChangeArrowheads="1"/>
            </p:cNvSpPr>
            <p:nvPr/>
          </p:nvSpPr>
          <p:spPr bwMode="auto">
            <a:xfrm>
              <a:off x="5309025" y="2094564"/>
              <a:ext cx="1461661" cy="1461661"/>
            </a:xfrm>
            <a:prstGeom prst="ellipse">
              <a:avLst/>
            </a:prstGeom>
            <a:gradFill>
              <a:gsLst>
                <a:gs pos="22000">
                  <a:schemeClr val="bg1">
                    <a:alpha val="40000"/>
                  </a:schemeClr>
                </a:gs>
                <a:gs pos="50000">
                  <a:srgbClr val="FFFFFF">
                    <a:alpha val="10000"/>
                  </a:srgbClr>
                </a:gs>
                <a:gs pos="50000">
                  <a:schemeClr val="bg1">
                    <a:alpha val="20000"/>
                  </a:schemeClr>
                </a:gs>
                <a:gs pos="15000">
                  <a:schemeClr val="bg1">
                    <a:alpha val="87000"/>
                  </a:schemeClr>
                </a:gs>
              </a:gsLst>
              <a:lin ang="2700000" scaled="0"/>
            </a:gradFill>
            <a:ln>
              <a:gradFill>
                <a:gsLst>
                  <a:gs pos="75000">
                    <a:srgbClr val="F0F0F0"/>
                  </a:gs>
                  <a:gs pos="50000">
                    <a:srgbClr val="C8C8C8"/>
                  </a:gs>
                  <a:gs pos="25000">
                    <a:srgbClr val="F0F0F0"/>
                  </a:gs>
                  <a:gs pos="0">
                    <a:schemeClr val="bg1"/>
                  </a:gs>
                  <a:gs pos="100000">
                    <a:schemeClr val="bg1"/>
                  </a:gs>
                </a:gsLst>
                <a:lin ang="2700000" scaled="0"/>
              </a:gradFill>
            </a:ln>
            <a:effectLst>
              <a:outerShdw blurRad="228600" dist="88900" dir="2700000" algn="tl" rotWithShape="0">
                <a:prstClr val="black">
                  <a:alpha val="1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zh-CN" sz="800" b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endParaRPr>
            </a:p>
          </p:txBody>
        </p:sp>
        <p:sp>
          <p:nvSpPr>
            <p:cNvPr id="20" name="Oval 8"/>
            <p:cNvSpPr>
              <a:spLocks noChangeArrowheads="1"/>
            </p:cNvSpPr>
            <p:nvPr/>
          </p:nvSpPr>
          <p:spPr bwMode="auto">
            <a:xfrm>
              <a:off x="5410323" y="2195862"/>
              <a:ext cx="1259066" cy="1259064"/>
            </a:xfrm>
            <a:prstGeom prst="ellipse">
              <a:avLst/>
            </a:prstGeom>
            <a:solidFill>
              <a:srgbClr val="56CA93"/>
            </a:solidFill>
            <a:ln w="222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800" b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endParaRPr>
            </a:p>
          </p:txBody>
        </p:sp>
      </p:grpSp>
      <p:grpSp>
        <p:nvGrpSpPr>
          <p:cNvPr id="21" name="PA_组合 51"/>
          <p:cNvGrpSpPr/>
          <p:nvPr>
            <p:custDataLst>
              <p:tags r:id="rId4"/>
            </p:custDataLst>
          </p:nvPr>
        </p:nvGrpSpPr>
        <p:grpSpPr>
          <a:xfrm>
            <a:off x="6385239" y="1721531"/>
            <a:ext cx="540000" cy="540000"/>
            <a:chOff x="5309025" y="2094564"/>
            <a:chExt cx="1461661" cy="1461661"/>
          </a:xfrm>
        </p:grpSpPr>
        <p:sp>
          <p:nvSpPr>
            <p:cNvPr id="22" name="椭圆 1"/>
            <p:cNvSpPr>
              <a:spLocks noChangeArrowheads="1"/>
            </p:cNvSpPr>
            <p:nvPr/>
          </p:nvSpPr>
          <p:spPr bwMode="auto">
            <a:xfrm>
              <a:off x="5309025" y="2094564"/>
              <a:ext cx="1461661" cy="1461661"/>
            </a:xfrm>
            <a:prstGeom prst="ellipse">
              <a:avLst/>
            </a:prstGeom>
            <a:gradFill>
              <a:gsLst>
                <a:gs pos="22000">
                  <a:schemeClr val="bg1">
                    <a:alpha val="40000"/>
                  </a:schemeClr>
                </a:gs>
                <a:gs pos="50000">
                  <a:srgbClr val="FFFFFF">
                    <a:alpha val="10000"/>
                  </a:srgbClr>
                </a:gs>
                <a:gs pos="50000">
                  <a:schemeClr val="bg1">
                    <a:alpha val="20000"/>
                  </a:schemeClr>
                </a:gs>
                <a:gs pos="15000">
                  <a:schemeClr val="bg1">
                    <a:alpha val="87000"/>
                  </a:schemeClr>
                </a:gs>
              </a:gsLst>
              <a:lin ang="2700000" scaled="0"/>
            </a:gradFill>
            <a:ln>
              <a:gradFill>
                <a:gsLst>
                  <a:gs pos="75000">
                    <a:srgbClr val="F0F0F0"/>
                  </a:gs>
                  <a:gs pos="50000">
                    <a:srgbClr val="C8C8C8"/>
                  </a:gs>
                  <a:gs pos="25000">
                    <a:srgbClr val="F0F0F0"/>
                  </a:gs>
                  <a:gs pos="0">
                    <a:schemeClr val="bg1"/>
                  </a:gs>
                  <a:gs pos="100000">
                    <a:schemeClr val="bg1"/>
                  </a:gs>
                </a:gsLst>
                <a:lin ang="2700000" scaled="0"/>
              </a:gradFill>
            </a:ln>
            <a:effectLst>
              <a:outerShdw blurRad="228600" dist="88900" dir="2700000" algn="tl" rotWithShape="0">
                <a:prstClr val="black">
                  <a:alpha val="1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zh-CN" sz="800" b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endParaRPr>
            </a:p>
          </p:txBody>
        </p:sp>
        <p:sp>
          <p:nvSpPr>
            <p:cNvPr id="23" name="Oval 8"/>
            <p:cNvSpPr>
              <a:spLocks noChangeArrowheads="1"/>
            </p:cNvSpPr>
            <p:nvPr/>
          </p:nvSpPr>
          <p:spPr bwMode="auto">
            <a:xfrm>
              <a:off x="5410323" y="2195862"/>
              <a:ext cx="1259066" cy="1259064"/>
            </a:xfrm>
            <a:prstGeom prst="ellipse">
              <a:avLst/>
            </a:prstGeom>
            <a:solidFill>
              <a:srgbClr val="FB6060"/>
            </a:solidFill>
            <a:ln w="222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800" b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endParaRPr>
            </a:p>
          </p:txBody>
        </p:sp>
      </p:grpSp>
      <p:sp>
        <p:nvSpPr>
          <p:cNvPr id="24" name="PA_文本框 26"/>
          <p:cNvSpPr txBox="1"/>
          <p:nvPr>
            <p:custDataLst>
              <p:tags r:id="rId5"/>
            </p:custDataLst>
          </p:nvPr>
        </p:nvSpPr>
        <p:spPr>
          <a:xfrm>
            <a:off x="4820048" y="1721531"/>
            <a:ext cx="540000" cy="540000"/>
          </a:xfrm>
          <a:prstGeom prst="rect">
            <a:avLst/>
          </a:prstGeom>
          <a:noFill/>
        </p:spPr>
        <p:txBody>
          <a:bodyPr wrap="square" lIns="121889" tIns="60944" rIns="121889" bIns="60944" rtlCol="0">
            <a:noAutofit/>
          </a:bodyPr>
          <a:lstStyle/>
          <a:p>
            <a:pPr algn="ctr"/>
            <a:r>
              <a:rPr lang="zh-CN" altLang="en-US" sz="24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rPr>
              <a:t>四</a:t>
            </a:r>
            <a:endParaRPr lang="zh-CN" altLang="en-US" sz="32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ea"/>
              <a:sym typeface="+mn-lt"/>
            </a:endParaRPr>
          </a:p>
        </p:txBody>
      </p:sp>
      <p:sp>
        <p:nvSpPr>
          <p:cNvPr id="25" name="PA_文本框 26"/>
          <p:cNvSpPr txBox="1"/>
          <p:nvPr>
            <p:custDataLst>
              <p:tags r:id="rId6"/>
            </p:custDataLst>
          </p:nvPr>
        </p:nvSpPr>
        <p:spPr>
          <a:xfrm>
            <a:off x="5386135" y="1721531"/>
            <a:ext cx="540000" cy="540000"/>
          </a:xfrm>
          <a:prstGeom prst="rect">
            <a:avLst/>
          </a:prstGeom>
          <a:noFill/>
        </p:spPr>
        <p:txBody>
          <a:bodyPr wrap="square" lIns="121889" tIns="60944" rIns="121889" bIns="60944" rtlCol="0">
            <a:noAutofit/>
          </a:bodyPr>
          <a:lstStyle/>
          <a:p>
            <a:pPr algn="ctr"/>
            <a:r>
              <a:rPr lang="zh-CN" altLang="en-US" sz="24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rPr>
              <a:t>下</a:t>
            </a:r>
          </a:p>
        </p:txBody>
      </p:sp>
      <p:sp>
        <p:nvSpPr>
          <p:cNvPr id="26" name="PA_矩形 56"/>
          <p:cNvSpPr/>
          <p:nvPr>
            <p:custDataLst>
              <p:tags r:id="rId7"/>
            </p:custDataLst>
          </p:nvPr>
        </p:nvSpPr>
        <p:spPr>
          <a:xfrm>
            <a:off x="5870000" y="1745114"/>
            <a:ext cx="540000" cy="540000"/>
          </a:xfrm>
          <a:prstGeom prst="rect">
            <a:avLst/>
          </a:prstGeom>
        </p:spPr>
        <p:txBody>
          <a:bodyPr wrap="square" lIns="121889" tIns="60944" rIns="121889" bIns="60944">
            <a:noAutofit/>
          </a:bodyPr>
          <a:lstStyle/>
          <a:p>
            <a:pPr algn="ctr"/>
            <a:r>
              <a:rPr lang="zh-CN" altLang="en-US" sz="24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rPr>
              <a:t>数</a:t>
            </a:r>
          </a:p>
        </p:txBody>
      </p:sp>
      <p:sp>
        <p:nvSpPr>
          <p:cNvPr id="27" name="PA_矩形 57"/>
          <p:cNvSpPr/>
          <p:nvPr>
            <p:custDataLst>
              <p:tags r:id="rId8"/>
            </p:custDataLst>
          </p:nvPr>
        </p:nvSpPr>
        <p:spPr>
          <a:xfrm>
            <a:off x="6385239" y="1721531"/>
            <a:ext cx="540000" cy="540000"/>
          </a:xfrm>
          <a:prstGeom prst="rect">
            <a:avLst/>
          </a:prstGeom>
        </p:spPr>
        <p:txBody>
          <a:bodyPr wrap="square" lIns="121889" tIns="60944" rIns="121889" bIns="60944">
            <a:noAutofit/>
          </a:bodyPr>
          <a:lstStyle/>
          <a:p>
            <a:pPr algn="ctr"/>
            <a:r>
              <a:rPr lang="zh-CN" altLang="en-US" sz="24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rPr>
              <a:t>学</a:t>
            </a:r>
          </a:p>
        </p:txBody>
      </p:sp>
      <p:pic>
        <p:nvPicPr>
          <p:cNvPr id="28" name="Picture 2" descr="“书”的图片搜索结果"/>
          <p:cNvPicPr>
            <a:picLocks noChangeAspect="1" noChangeArrowheads="1"/>
          </p:cNvPicPr>
          <p:nvPr/>
        </p:nvPicPr>
        <p:blipFill>
          <a:blip r:embed="rId1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1292" y="1458006"/>
            <a:ext cx="990171" cy="835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24" grpId="0"/>
      <p:bldP spid="25" grpId="0"/>
      <p:bldP spid="26" grpId="0"/>
      <p:bldP spid="2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内容占位符 2"/>
          <p:cNvSpPr txBox="1"/>
          <p:nvPr/>
        </p:nvSpPr>
        <p:spPr>
          <a:xfrm>
            <a:off x="2229047" y="2981251"/>
            <a:ext cx="1575464" cy="626731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rgbClr val="1C1C1C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rgbClr val="1C1C1C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rgbClr val="1C1C1C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rgbClr val="1C1C1C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1C1C1C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1C1C1C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1C1C1C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1C1C1C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1C1C1C"/>
                </a:solidFill>
                <a:latin typeface="+mn-lt"/>
                <a:ea typeface="+mn-ea"/>
              </a:defRPr>
            </a:lvl9pPr>
          </a:lstStyle>
          <a:p>
            <a:pPr marL="0" marR="0" lvl="0" indent="0" algn="l" defTabSz="457200" rtl="0" eaLnBrk="0" fontAlgn="base" latinLnBrk="0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cs typeface="+mn-ea"/>
                <a:sym typeface="+mn-lt"/>
              </a:rPr>
              <a:t>分一分</a:t>
            </a:r>
            <a:r>
              <a:rPr kumimoji="0" lang="en-US" altLang="zh-CN" sz="2800" b="1" i="0" u="none" strike="noStrike" kern="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cs typeface="+mn-ea"/>
                <a:sym typeface="+mn-lt"/>
              </a:rPr>
              <a:t>:</a:t>
            </a:r>
            <a:endParaRPr kumimoji="0" lang="zh-CN" altLang="en-US" sz="2800" b="1" i="0" u="none" strike="noStrike" kern="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3" name="圆角矩形标注 12"/>
          <p:cNvSpPr/>
          <p:nvPr/>
        </p:nvSpPr>
        <p:spPr>
          <a:xfrm>
            <a:off x="5074389" y="1210375"/>
            <a:ext cx="2218549" cy="603949"/>
          </a:xfrm>
          <a:prstGeom prst="wedgeRoundRectCallout">
            <a:avLst>
              <a:gd name="adj1" fmla="val -21339"/>
              <a:gd name="adj2" fmla="val 46905"/>
              <a:gd name="adj3" fmla="val 16667"/>
            </a:avLst>
          </a:prstGeom>
          <a:solidFill>
            <a:schemeClr val="accent2">
              <a:lumMod val="20000"/>
              <a:lumOff val="80000"/>
            </a:scheme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分析与操作</a:t>
            </a:r>
          </a:p>
        </p:txBody>
      </p:sp>
      <p:sp>
        <p:nvSpPr>
          <p:cNvPr id="15" name="内容占位符 2"/>
          <p:cNvSpPr txBox="1"/>
          <p:nvPr/>
        </p:nvSpPr>
        <p:spPr>
          <a:xfrm>
            <a:off x="870858" y="2215428"/>
            <a:ext cx="10889342" cy="461665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rgbClr val="1C1C1C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rgbClr val="1C1C1C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rgbClr val="1C1C1C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rgbClr val="1C1C1C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1C1C1C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1C1C1C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1C1C1C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1C1C1C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1C1C1C"/>
                </a:solidFill>
                <a:latin typeface="+mn-lt"/>
                <a:ea typeface="+mn-ea"/>
              </a:defRPr>
            </a:lvl9pPr>
          </a:lstStyle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小组讨论：</a:t>
            </a:r>
            <a:r>
              <a:rPr kumimoji="0" lang="zh-CN" altLang="en-US" sz="24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你还能想出其他方法吗？结合三角形内角和的知识想一想。</a:t>
            </a:r>
          </a:p>
        </p:txBody>
      </p:sp>
      <p:cxnSp>
        <p:nvCxnSpPr>
          <p:cNvPr id="40" name="直接连接符 39"/>
          <p:cNvCxnSpPr/>
          <p:nvPr/>
        </p:nvCxnSpPr>
        <p:spPr>
          <a:xfrm>
            <a:off x="4337937" y="3313459"/>
            <a:ext cx="1833041" cy="1751730"/>
          </a:xfrm>
          <a:prstGeom prst="line">
            <a:avLst/>
          </a:prstGeom>
          <a:ln w="25400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1" name="组合 40"/>
          <p:cNvGrpSpPr/>
          <p:nvPr/>
        </p:nvGrpSpPr>
        <p:grpSpPr>
          <a:xfrm>
            <a:off x="3940732" y="3066107"/>
            <a:ext cx="3706276" cy="2247448"/>
            <a:chOff x="1737365" y="1812102"/>
            <a:chExt cx="3706276" cy="2247448"/>
          </a:xfrm>
        </p:grpSpPr>
        <p:grpSp>
          <p:nvGrpSpPr>
            <p:cNvPr id="42" name="组合 41"/>
            <p:cNvGrpSpPr/>
            <p:nvPr/>
          </p:nvGrpSpPr>
          <p:grpSpPr>
            <a:xfrm>
              <a:off x="2112385" y="2042935"/>
              <a:ext cx="2902573" cy="1768981"/>
              <a:chOff x="2112385" y="2042935"/>
              <a:chExt cx="2902573" cy="1768981"/>
            </a:xfrm>
          </p:grpSpPr>
          <p:cxnSp>
            <p:nvCxnSpPr>
              <p:cNvPr id="47" name="直接连接符 46"/>
              <p:cNvCxnSpPr/>
              <p:nvPr/>
            </p:nvCxnSpPr>
            <p:spPr>
              <a:xfrm>
                <a:off x="2121011" y="2042935"/>
                <a:ext cx="479955" cy="1476261"/>
              </a:xfrm>
              <a:prstGeom prst="line">
                <a:avLst/>
              </a:prstGeom>
              <a:ln w="2857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8" name="直接连接符 47"/>
              <p:cNvCxnSpPr/>
              <p:nvPr/>
            </p:nvCxnSpPr>
            <p:spPr>
              <a:xfrm>
                <a:off x="2592340" y="3519196"/>
                <a:ext cx="1360364" cy="292720"/>
              </a:xfrm>
              <a:prstGeom prst="line">
                <a:avLst/>
              </a:prstGeom>
              <a:ln w="2857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9" name="直接连接符 48"/>
              <p:cNvCxnSpPr/>
              <p:nvPr/>
            </p:nvCxnSpPr>
            <p:spPr>
              <a:xfrm flipV="1">
                <a:off x="3952704" y="2122611"/>
                <a:ext cx="1062254" cy="1689305"/>
              </a:xfrm>
              <a:prstGeom prst="line">
                <a:avLst/>
              </a:prstGeom>
              <a:ln w="2857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0" name="直接连接符 49"/>
              <p:cNvCxnSpPr/>
              <p:nvPr/>
            </p:nvCxnSpPr>
            <p:spPr>
              <a:xfrm flipH="1" flipV="1">
                <a:off x="2112385" y="2042935"/>
                <a:ext cx="2902573" cy="79676"/>
              </a:xfrm>
              <a:prstGeom prst="line">
                <a:avLst/>
              </a:prstGeom>
              <a:ln w="2857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43" name="矩形 42"/>
            <p:cNvSpPr/>
            <p:nvPr/>
          </p:nvSpPr>
          <p:spPr>
            <a:xfrm>
              <a:off x="1737365" y="1812102"/>
              <a:ext cx="407484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4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rPr>
                <a:t>A</a:t>
              </a:r>
              <a:endPara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44" name="矩形 43"/>
            <p:cNvSpPr/>
            <p:nvPr/>
          </p:nvSpPr>
          <p:spPr>
            <a:xfrm>
              <a:off x="5036157" y="1891778"/>
              <a:ext cx="407484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4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rPr>
                <a:t>B</a:t>
              </a:r>
              <a:endPara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45" name="矩形 44"/>
            <p:cNvSpPr/>
            <p:nvPr/>
          </p:nvSpPr>
          <p:spPr>
            <a:xfrm>
              <a:off x="2220202" y="3288363"/>
              <a:ext cx="404278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4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rPr>
                <a:t>D</a:t>
              </a:r>
              <a:endPara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46" name="矩形 45"/>
            <p:cNvSpPr/>
            <p:nvPr/>
          </p:nvSpPr>
          <p:spPr>
            <a:xfrm>
              <a:off x="4039513" y="3597885"/>
              <a:ext cx="407484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4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rPr>
                <a:t>C</a:t>
              </a:r>
              <a:endPara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sp>
        <p:nvSpPr>
          <p:cNvPr id="17" name="文本框 16"/>
          <p:cNvSpPr txBox="1"/>
          <p:nvPr/>
        </p:nvSpPr>
        <p:spPr>
          <a:xfrm>
            <a:off x="870858" y="188687"/>
            <a:ext cx="14157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 dirty="0">
                <a:cs typeface="+mn-ea"/>
                <a:sym typeface="+mn-lt"/>
              </a:rPr>
              <a:t>新知探究</a:t>
            </a:r>
          </a:p>
        </p:txBody>
      </p:sp>
      <p:pic>
        <p:nvPicPr>
          <p:cNvPr id="19" name="图片 1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022795" y="4074056"/>
            <a:ext cx="3781714" cy="260780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内容占位符 2"/>
          <p:cNvSpPr txBox="1"/>
          <p:nvPr/>
        </p:nvSpPr>
        <p:spPr>
          <a:xfrm>
            <a:off x="3189695" y="2370525"/>
            <a:ext cx="1575464" cy="626731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rgbClr val="1C1C1C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rgbClr val="1C1C1C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rgbClr val="1C1C1C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rgbClr val="1C1C1C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1C1C1C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1C1C1C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1C1C1C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1C1C1C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1C1C1C"/>
                </a:solidFill>
                <a:latin typeface="+mn-lt"/>
                <a:ea typeface="+mn-ea"/>
              </a:defRPr>
            </a:lvl9pPr>
          </a:lstStyle>
          <a:p>
            <a:pPr marL="0" marR="0" lvl="0" indent="0" algn="l" defTabSz="457200" rtl="0" eaLnBrk="0" fontAlgn="base" latinLnBrk="0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cs typeface="+mn-ea"/>
                <a:sym typeface="+mn-lt"/>
              </a:rPr>
              <a:t>分一分</a:t>
            </a:r>
            <a:r>
              <a:rPr kumimoji="0" lang="en-US" altLang="zh-CN" sz="2800" b="1" i="0" u="none" strike="noStrike" kern="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cs typeface="+mn-ea"/>
                <a:sym typeface="+mn-lt"/>
              </a:rPr>
              <a:t>:</a:t>
            </a:r>
            <a:endParaRPr kumimoji="0" lang="zh-CN" altLang="en-US" sz="2800" b="1" i="0" u="none" strike="noStrike" kern="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3" name="圆角矩形标注 12"/>
          <p:cNvSpPr/>
          <p:nvPr/>
        </p:nvSpPr>
        <p:spPr>
          <a:xfrm>
            <a:off x="870102" y="1223788"/>
            <a:ext cx="2218549" cy="603949"/>
          </a:xfrm>
          <a:prstGeom prst="wedgeRoundRectCallout">
            <a:avLst>
              <a:gd name="adj1" fmla="val -21339"/>
              <a:gd name="adj2" fmla="val 46905"/>
              <a:gd name="adj3" fmla="val 16667"/>
            </a:avLst>
          </a:prstGeom>
          <a:solidFill>
            <a:schemeClr val="accent2">
              <a:lumMod val="20000"/>
              <a:lumOff val="80000"/>
            </a:scheme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分析与操作</a:t>
            </a:r>
          </a:p>
        </p:txBody>
      </p:sp>
      <p:sp>
        <p:nvSpPr>
          <p:cNvPr id="35" name="内容占位符 2"/>
          <p:cNvSpPr txBox="1"/>
          <p:nvPr/>
        </p:nvSpPr>
        <p:spPr>
          <a:xfrm>
            <a:off x="2823318" y="4183294"/>
            <a:ext cx="2102925" cy="627008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rgbClr val="1C1C1C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rgbClr val="1C1C1C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rgbClr val="1C1C1C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rgbClr val="1C1C1C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1C1C1C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1C1C1C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1C1C1C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1C1C1C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1C1C1C"/>
                </a:solidFill>
                <a:latin typeface="+mn-lt"/>
                <a:ea typeface="+mn-ea"/>
              </a:defRPr>
            </a:lvl9pPr>
          </a:lstStyle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由图可知：</a:t>
            </a:r>
            <a:endParaRPr kumimoji="0" lang="zh-CN" altLang="en-US" sz="24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36" name="内容占位符 2"/>
          <p:cNvSpPr txBox="1"/>
          <p:nvPr/>
        </p:nvSpPr>
        <p:spPr>
          <a:xfrm>
            <a:off x="4874465" y="4200039"/>
            <a:ext cx="6452647" cy="2035275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rgbClr val="1C1C1C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rgbClr val="1C1C1C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rgbClr val="1C1C1C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rgbClr val="1C1C1C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1C1C1C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1C1C1C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1C1C1C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1C1C1C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1C1C1C"/>
                </a:solidFill>
                <a:latin typeface="+mn-lt"/>
                <a:ea typeface="+mn-ea"/>
              </a:defRPr>
            </a:lvl9pPr>
          </a:lstStyle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∠</a:t>
            </a:r>
            <a:r>
              <a:rPr kumimoji="0" lang="en-US" altLang="zh-CN" sz="24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A+</a:t>
            </a:r>
            <a:r>
              <a:rPr kumimoji="0" lang="zh-CN" altLang="en-US" sz="24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∠</a:t>
            </a:r>
            <a:r>
              <a:rPr kumimoji="0" lang="en-US" altLang="zh-CN" sz="24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B+</a:t>
            </a:r>
            <a:r>
              <a:rPr kumimoji="0" lang="zh-CN" altLang="en-US" sz="24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∠</a:t>
            </a:r>
            <a:r>
              <a:rPr kumimoji="0" lang="en-US" altLang="zh-CN" sz="24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C+</a:t>
            </a:r>
            <a:r>
              <a:rPr kumimoji="0" lang="zh-CN" altLang="en-US" sz="24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∠</a:t>
            </a:r>
            <a:r>
              <a:rPr kumimoji="0" lang="en-US" altLang="zh-CN" sz="24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D</a:t>
            </a:r>
          </a:p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=</a:t>
            </a:r>
            <a:r>
              <a:rPr kumimoji="0" lang="zh-CN" altLang="en-US" sz="24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（∠</a:t>
            </a:r>
            <a:r>
              <a:rPr kumimoji="0" lang="en-US" altLang="zh-CN" sz="24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1+</a:t>
            </a:r>
            <a:r>
              <a:rPr kumimoji="0" lang="zh-CN" altLang="en-US" sz="24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∠</a:t>
            </a:r>
            <a:r>
              <a:rPr kumimoji="0" lang="en-US" altLang="zh-CN" sz="24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2</a:t>
            </a:r>
            <a:r>
              <a:rPr kumimoji="0" lang="zh-CN" altLang="en-US" sz="24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）</a:t>
            </a:r>
            <a:r>
              <a:rPr kumimoji="0" lang="en-US" altLang="zh-CN" sz="24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+</a:t>
            </a:r>
            <a:r>
              <a:rPr kumimoji="0" lang="zh-CN" altLang="en-US" sz="24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∠</a:t>
            </a:r>
            <a:r>
              <a:rPr kumimoji="0" lang="en-US" altLang="zh-CN" sz="24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B+</a:t>
            </a:r>
            <a:r>
              <a:rPr kumimoji="0" lang="zh-CN" altLang="en-US" sz="24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（∠</a:t>
            </a:r>
            <a:r>
              <a:rPr kumimoji="0" lang="en-US" altLang="zh-CN" sz="24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3+</a:t>
            </a:r>
            <a:r>
              <a:rPr kumimoji="0" lang="zh-CN" altLang="en-US" sz="24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∠</a:t>
            </a:r>
            <a:r>
              <a:rPr kumimoji="0" lang="en-US" altLang="zh-CN" sz="24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4</a:t>
            </a:r>
            <a:r>
              <a:rPr kumimoji="0" lang="zh-CN" altLang="en-US" sz="24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）</a:t>
            </a:r>
            <a:r>
              <a:rPr kumimoji="0" lang="en-US" altLang="zh-CN" sz="24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+</a:t>
            </a:r>
            <a:r>
              <a:rPr kumimoji="0" lang="zh-CN" altLang="en-US" sz="24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∠</a:t>
            </a:r>
            <a:r>
              <a:rPr kumimoji="0" lang="en-US" altLang="zh-CN" sz="24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D</a:t>
            </a:r>
          </a:p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=</a:t>
            </a:r>
            <a:r>
              <a:rPr kumimoji="0" lang="zh-CN" altLang="en-US" sz="24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（∠</a:t>
            </a:r>
            <a:r>
              <a:rPr kumimoji="0" lang="en-US" altLang="zh-CN" sz="24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1+</a:t>
            </a:r>
            <a:r>
              <a:rPr kumimoji="0" lang="zh-CN" altLang="en-US" sz="24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∠</a:t>
            </a:r>
            <a:r>
              <a:rPr kumimoji="0" lang="en-US" altLang="zh-CN" sz="24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3+</a:t>
            </a:r>
            <a:r>
              <a:rPr kumimoji="0" lang="zh-CN" altLang="en-US" sz="24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∠</a:t>
            </a:r>
            <a:r>
              <a:rPr kumimoji="0" lang="en-US" altLang="zh-CN" sz="24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D</a:t>
            </a:r>
            <a:r>
              <a:rPr kumimoji="0" lang="zh-CN" altLang="en-US" sz="24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）</a:t>
            </a:r>
            <a:r>
              <a:rPr kumimoji="0" lang="en-US" altLang="zh-CN" sz="24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+</a:t>
            </a:r>
            <a:r>
              <a:rPr kumimoji="0" lang="zh-CN" altLang="en-US" sz="24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（∠</a:t>
            </a:r>
            <a:r>
              <a:rPr kumimoji="0" lang="en-US" altLang="zh-CN" sz="24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2+</a:t>
            </a:r>
            <a:r>
              <a:rPr kumimoji="0" lang="zh-CN" altLang="en-US" sz="24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∠</a:t>
            </a:r>
            <a:r>
              <a:rPr kumimoji="0" lang="en-US" altLang="zh-CN" sz="24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4+</a:t>
            </a:r>
            <a:r>
              <a:rPr kumimoji="0" lang="zh-CN" altLang="en-US" sz="24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∠</a:t>
            </a:r>
            <a:r>
              <a:rPr kumimoji="0" lang="en-US" altLang="zh-CN" sz="24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B</a:t>
            </a:r>
            <a:r>
              <a:rPr kumimoji="0" lang="zh-CN" altLang="en-US" sz="24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）</a:t>
            </a:r>
            <a:endParaRPr kumimoji="0" lang="en-US" altLang="zh-CN" sz="24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=180°+180°=360°</a:t>
            </a:r>
            <a:endParaRPr kumimoji="0" lang="zh-CN" altLang="en-US" sz="24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cxnSp>
        <p:nvCxnSpPr>
          <p:cNvPr id="46" name="直接连接符 45"/>
          <p:cNvCxnSpPr/>
          <p:nvPr/>
        </p:nvCxnSpPr>
        <p:spPr>
          <a:xfrm>
            <a:off x="5894505" y="2109168"/>
            <a:ext cx="1833041" cy="1751730"/>
          </a:xfrm>
          <a:prstGeom prst="line">
            <a:avLst/>
          </a:prstGeom>
          <a:ln w="25400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7" name="组合 46"/>
          <p:cNvGrpSpPr/>
          <p:nvPr/>
        </p:nvGrpSpPr>
        <p:grpSpPr>
          <a:xfrm>
            <a:off x="5512205" y="1861084"/>
            <a:ext cx="3706276" cy="2247448"/>
            <a:chOff x="1737365" y="1812102"/>
            <a:chExt cx="3706276" cy="2247448"/>
          </a:xfrm>
        </p:grpSpPr>
        <p:grpSp>
          <p:nvGrpSpPr>
            <p:cNvPr id="48" name="组合 47"/>
            <p:cNvGrpSpPr/>
            <p:nvPr/>
          </p:nvGrpSpPr>
          <p:grpSpPr>
            <a:xfrm>
              <a:off x="2112385" y="2042935"/>
              <a:ext cx="2902573" cy="1768981"/>
              <a:chOff x="2112385" y="2042935"/>
              <a:chExt cx="2902573" cy="1768981"/>
            </a:xfrm>
          </p:grpSpPr>
          <p:cxnSp>
            <p:nvCxnSpPr>
              <p:cNvPr id="53" name="直接连接符 52"/>
              <p:cNvCxnSpPr/>
              <p:nvPr/>
            </p:nvCxnSpPr>
            <p:spPr>
              <a:xfrm>
                <a:off x="2121011" y="2042935"/>
                <a:ext cx="479955" cy="1476261"/>
              </a:xfrm>
              <a:prstGeom prst="line">
                <a:avLst/>
              </a:prstGeom>
              <a:ln w="2857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4" name="直接连接符 53"/>
              <p:cNvCxnSpPr/>
              <p:nvPr/>
            </p:nvCxnSpPr>
            <p:spPr>
              <a:xfrm>
                <a:off x="2592340" y="3519196"/>
                <a:ext cx="1360364" cy="292720"/>
              </a:xfrm>
              <a:prstGeom prst="line">
                <a:avLst/>
              </a:prstGeom>
              <a:ln w="2857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5" name="直接连接符 54"/>
              <p:cNvCxnSpPr/>
              <p:nvPr/>
            </p:nvCxnSpPr>
            <p:spPr>
              <a:xfrm flipV="1">
                <a:off x="3952704" y="2122611"/>
                <a:ext cx="1062254" cy="1689305"/>
              </a:xfrm>
              <a:prstGeom prst="line">
                <a:avLst/>
              </a:prstGeom>
              <a:ln w="2857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6" name="直接连接符 55"/>
              <p:cNvCxnSpPr/>
              <p:nvPr/>
            </p:nvCxnSpPr>
            <p:spPr>
              <a:xfrm flipH="1" flipV="1">
                <a:off x="2112385" y="2042935"/>
                <a:ext cx="2902573" cy="79676"/>
              </a:xfrm>
              <a:prstGeom prst="line">
                <a:avLst/>
              </a:prstGeom>
              <a:ln w="2857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49" name="矩形 48"/>
            <p:cNvSpPr/>
            <p:nvPr/>
          </p:nvSpPr>
          <p:spPr>
            <a:xfrm>
              <a:off x="1737365" y="1812102"/>
              <a:ext cx="407484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4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rPr>
                <a:t>A</a:t>
              </a:r>
              <a:endPara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50" name="矩形 49"/>
            <p:cNvSpPr/>
            <p:nvPr/>
          </p:nvSpPr>
          <p:spPr>
            <a:xfrm>
              <a:off x="5036157" y="1891778"/>
              <a:ext cx="407484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4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rPr>
                <a:t>B</a:t>
              </a:r>
              <a:endPara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51" name="矩形 50"/>
            <p:cNvSpPr/>
            <p:nvPr/>
          </p:nvSpPr>
          <p:spPr>
            <a:xfrm>
              <a:off x="2220202" y="3288363"/>
              <a:ext cx="404278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4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rPr>
                <a:t>D</a:t>
              </a:r>
              <a:endPara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52" name="矩形 51"/>
            <p:cNvSpPr/>
            <p:nvPr/>
          </p:nvSpPr>
          <p:spPr>
            <a:xfrm>
              <a:off x="4039513" y="3597885"/>
              <a:ext cx="407484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4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rPr>
                <a:t>C</a:t>
              </a:r>
              <a:endPara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sp>
        <p:nvSpPr>
          <p:cNvPr id="57" name="弧形 56"/>
          <p:cNvSpPr/>
          <p:nvPr/>
        </p:nvSpPr>
        <p:spPr>
          <a:xfrm rot="5078668">
            <a:off x="5881967" y="2195822"/>
            <a:ext cx="213467" cy="253855"/>
          </a:xfrm>
          <a:prstGeom prst="arc">
            <a:avLst>
              <a:gd name="adj1" fmla="val 16336203"/>
              <a:gd name="adj2" fmla="val 0"/>
            </a:avLst>
          </a:prstGeom>
          <a:ln w="190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58" name="弧形 57"/>
          <p:cNvSpPr/>
          <p:nvPr/>
        </p:nvSpPr>
        <p:spPr>
          <a:xfrm rot="5078668">
            <a:off x="5917280" y="1978033"/>
            <a:ext cx="311623" cy="345057"/>
          </a:xfrm>
          <a:prstGeom prst="arc">
            <a:avLst>
              <a:gd name="adj1" fmla="val 16142665"/>
              <a:gd name="adj2" fmla="val 20532870"/>
            </a:avLst>
          </a:prstGeom>
          <a:ln w="190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59" name="弧形 58"/>
          <p:cNvSpPr/>
          <p:nvPr/>
        </p:nvSpPr>
        <p:spPr>
          <a:xfrm rot="14974805">
            <a:off x="7354256" y="3594267"/>
            <a:ext cx="311623" cy="345057"/>
          </a:xfrm>
          <a:prstGeom prst="arc">
            <a:avLst>
              <a:gd name="adj1" fmla="val 16825642"/>
              <a:gd name="adj2" fmla="val 0"/>
            </a:avLst>
          </a:prstGeom>
          <a:ln w="190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60" name="弧形 59"/>
          <p:cNvSpPr/>
          <p:nvPr/>
        </p:nvSpPr>
        <p:spPr>
          <a:xfrm rot="17244592">
            <a:off x="7571013" y="3560628"/>
            <a:ext cx="341457" cy="383536"/>
          </a:xfrm>
          <a:prstGeom prst="arc">
            <a:avLst>
              <a:gd name="adj1" fmla="val 16536199"/>
              <a:gd name="adj2" fmla="val 1662438"/>
            </a:avLst>
          </a:prstGeom>
          <a:ln w="190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61" name="矩形 60"/>
          <p:cNvSpPr/>
          <p:nvPr/>
        </p:nvSpPr>
        <p:spPr>
          <a:xfrm>
            <a:off x="6020676" y="2356369"/>
            <a:ext cx="31931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800" b="1" i="0" u="none" strike="noStrike" kern="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cs typeface="+mn-ea"/>
                <a:sym typeface="+mn-lt"/>
              </a:rPr>
              <a:t>1</a:t>
            </a: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62" name="矩形 61"/>
          <p:cNvSpPr/>
          <p:nvPr/>
        </p:nvSpPr>
        <p:spPr>
          <a:xfrm>
            <a:off x="6181833" y="2109168"/>
            <a:ext cx="31931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800" b="1" i="0" u="none" strike="noStrike" kern="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cs typeface="+mn-ea"/>
                <a:sym typeface="+mn-lt"/>
              </a:rPr>
              <a:t>2</a:t>
            </a: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63" name="矩形 62"/>
          <p:cNvSpPr/>
          <p:nvPr/>
        </p:nvSpPr>
        <p:spPr>
          <a:xfrm>
            <a:off x="7073240" y="3440092"/>
            <a:ext cx="31931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800" b="1" i="0" u="none" strike="noStrike" kern="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cs typeface="+mn-ea"/>
                <a:sym typeface="+mn-lt"/>
              </a:rPr>
              <a:t>3</a:t>
            </a: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64" name="矩形 63"/>
          <p:cNvSpPr/>
          <p:nvPr/>
        </p:nvSpPr>
        <p:spPr>
          <a:xfrm>
            <a:off x="7539140" y="3270597"/>
            <a:ext cx="31931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800" b="1" i="0" u="none" strike="noStrike" kern="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cs typeface="+mn-ea"/>
                <a:sym typeface="+mn-lt"/>
              </a:rPr>
              <a:t>4</a:t>
            </a: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26" name="文本框 25"/>
          <p:cNvSpPr txBox="1"/>
          <p:nvPr/>
        </p:nvSpPr>
        <p:spPr>
          <a:xfrm>
            <a:off x="870858" y="188687"/>
            <a:ext cx="14157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 dirty="0">
                <a:cs typeface="+mn-ea"/>
                <a:sym typeface="+mn-lt"/>
              </a:rPr>
              <a:t>新知探究</a:t>
            </a:r>
          </a:p>
        </p:txBody>
      </p:sp>
      <p:pic>
        <p:nvPicPr>
          <p:cNvPr id="27" name="图片 2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0778" y="4074056"/>
            <a:ext cx="3781714" cy="260780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3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3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3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/>
      <p:bldP spid="57" grpId="0" animBg="1"/>
      <p:bldP spid="58" grpId="0" animBg="1"/>
      <p:bldP spid="59" grpId="0" animBg="1"/>
      <p:bldP spid="60" grpId="0" animBg="1"/>
      <p:bldP spid="61" grpId="0"/>
      <p:bldP spid="62" grpId="0"/>
      <p:bldP spid="63" grpId="0"/>
      <p:bldP spid="6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6" name="直接连接符 15"/>
          <p:cNvCxnSpPr/>
          <p:nvPr/>
        </p:nvCxnSpPr>
        <p:spPr>
          <a:xfrm>
            <a:off x="8904847" y="3462365"/>
            <a:ext cx="1028574" cy="695907"/>
          </a:xfrm>
          <a:prstGeom prst="line">
            <a:avLst/>
          </a:prstGeom>
          <a:ln w="25400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直接连接符 13"/>
          <p:cNvCxnSpPr/>
          <p:nvPr/>
        </p:nvCxnSpPr>
        <p:spPr>
          <a:xfrm>
            <a:off x="7255733" y="3445936"/>
            <a:ext cx="936939" cy="711533"/>
          </a:xfrm>
          <a:prstGeom prst="line">
            <a:avLst/>
          </a:prstGeom>
          <a:ln w="25400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直接连接符 11"/>
          <p:cNvCxnSpPr/>
          <p:nvPr/>
        </p:nvCxnSpPr>
        <p:spPr>
          <a:xfrm>
            <a:off x="5694272" y="3470830"/>
            <a:ext cx="720001" cy="720000"/>
          </a:xfrm>
          <a:prstGeom prst="line">
            <a:avLst/>
          </a:prstGeom>
          <a:ln w="25400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直接连接符 8"/>
          <p:cNvCxnSpPr/>
          <p:nvPr/>
        </p:nvCxnSpPr>
        <p:spPr>
          <a:xfrm>
            <a:off x="3843439" y="3470830"/>
            <a:ext cx="1188000" cy="720000"/>
          </a:xfrm>
          <a:prstGeom prst="line">
            <a:avLst/>
          </a:prstGeom>
          <a:ln w="25400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矩形 2"/>
          <p:cNvSpPr>
            <a:spLocks noChangeArrowheads="1"/>
          </p:cNvSpPr>
          <p:nvPr/>
        </p:nvSpPr>
        <p:spPr bwMode="auto">
          <a:xfrm>
            <a:off x="3843439" y="3470830"/>
            <a:ext cx="1188000" cy="720000"/>
          </a:xfrm>
          <a:prstGeom prst="rect">
            <a:avLst/>
          </a:prstGeom>
          <a:noFill/>
          <a:ln w="28575" algn="ctr">
            <a:solidFill>
              <a:srgbClr val="0070C0"/>
            </a:solidFill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 fontAlgn="base">
              <a:spcBef>
                <a:spcPct val="20000"/>
              </a:spcBef>
              <a:buChar char="•"/>
              <a:defRPr sz="2800">
                <a:solidFill>
                  <a:srgbClr val="1C1C1C"/>
                </a:solidFill>
                <a:latin typeface="Arial" panose="020B0604020202020204" pitchFamily="34" charset="0"/>
                <a:ea typeface="楷体_GB2312" panose="02010609030101010101" pitchFamily="49" charset="-122"/>
              </a:defRPr>
            </a:lvl1pPr>
            <a:lvl2pPr marL="742950" indent="-285750" fontAlgn="base">
              <a:spcBef>
                <a:spcPct val="20000"/>
              </a:spcBef>
              <a:buChar char="–"/>
              <a:defRPr sz="2400">
                <a:solidFill>
                  <a:srgbClr val="1C1C1C"/>
                </a:solidFill>
                <a:latin typeface="Arial" panose="020B0604020202020204" pitchFamily="34" charset="0"/>
                <a:ea typeface="楷体_GB2312" panose="02010609030101010101" pitchFamily="49" charset="-122"/>
              </a:defRPr>
            </a:lvl2pPr>
            <a:lvl3pPr marL="1143000" indent="-228600" fontAlgn="base">
              <a:spcBef>
                <a:spcPct val="20000"/>
              </a:spcBef>
              <a:buChar char="•"/>
              <a:defRPr sz="2000">
                <a:solidFill>
                  <a:srgbClr val="1C1C1C"/>
                </a:solidFill>
                <a:latin typeface="Arial" panose="020B0604020202020204" pitchFamily="34" charset="0"/>
                <a:ea typeface="楷体_GB2312" panose="02010609030101010101" pitchFamily="49" charset="-122"/>
              </a:defRPr>
            </a:lvl3pPr>
            <a:lvl4pPr marL="1600200" indent="-228600" fontAlgn="base">
              <a:spcBef>
                <a:spcPct val="20000"/>
              </a:spcBef>
              <a:buChar char="–"/>
              <a:defRPr sz="2000">
                <a:solidFill>
                  <a:srgbClr val="1C1C1C"/>
                </a:solidFill>
                <a:latin typeface="Arial" panose="020B0604020202020204" pitchFamily="34" charset="0"/>
                <a:ea typeface="楷体_GB2312" panose="02010609030101010101" pitchFamily="49" charset="-122"/>
              </a:defRPr>
            </a:lvl4pPr>
            <a:lvl5pPr marL="2057400" indent="-228600" fontAlgn="base">
              <a:spcBef>
                <a:spcPct val="20000"/>
              </a:spcBef>
              <a:buChar char="»"/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anose="02010609030101010101" pitchFamily="49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anose="02010609030101010101" pitchFamily="49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anose="02010609030101010101" pitchFamily="49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anose="02010609030101010101" pitchFamily="49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anose="02010609030101010101" pitchFamily="49" charset="-122"/>
              </a:defRPr>
            </a:lvl9pPr>
          </a:lstStyle>
          <a:p>
            <a:pPr marL="0" marR="0" lvl="0" indent="0" algn="l" defTabSz="457200" rtl="0" eaLnBrk="1" fontAlgn="base" latinLnBrk="0" hangingPunct="1">
              <a:lnSpc>
                <a:spcPct val="12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500" b="0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4" name="矩形 3"/>
          <p:cNvSpPr>
            <a:spLocks noChangeArrowheads="1"/>
          </p:cNvSpPr>
          <p:nvPr/>
        </p:nvSpPr>
        <p:spPr bwMode="auto">
          <a:xfrm>
            <a:off x="5694271" y="3462363"/>
            <a:ext cx="720000" cy="720000"/>
          </a:xfrm>
          <a:prstGeom prst="rect">
            <a:avLst/>
          </a:prstGeom>
          <a:noFill/>
          <a:ln w="28575" algn="ctr">
            <a:solidFill>
              <a:srgbClr val="0070C0"/>
            </a:solidFill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 fontAlgn="base">
              <a:spcBef>
                <a:spcPct val="20000"/>
              </a:spcBef>
              <a:buChar char="•"/>
              <a:defRPr sz="2800">
                <a:solidFill>
                  <a:srgbClr val="1C1C1C"/>
                </a:solidFill>
                <a:latin typeface="Arial" panose="020B0604020202020204" pitchFamily="34" charset="0"/>
                <a:ea typeface="楷体_GB2312" panose="02010609030101010101" pitchFamily="49" charset="-122"/>
              </a:defRPr>
            </a:lvl1pPr>
            <a:lvl2pPr marL="742950" indent="-285750" fontAlgn="base">
              <a:spcBef>
                <a:spcPct val="20000"/>
              </a:spcBef>
              <a:buChar char="–"/>
              <a:defRPr sz="2400">
                <a:solidFill>
                  <a:srgbClr val="1C1C1C"/>
                </a:solidFill>
                <a:latin typeface="Arial" panose="020B0604020202020204" pitchFamily="34" charset="0"/>
                <a:ea typeface="楷体_GB2312" panose="02010609030101010101" pitchFamily="49" charset="-122"/>
              </a:defRPr>
            </a:lvl2pPr>
            <a:lvl3pPr marL="1143000" indent="-228600" fontAlgn="base">
              <a:spcBef>
                <a:spcPct val="20000"/>
              </a:spcBef>
              <a:buChar char="•"/>
              <a:defRPr sz="2000">
                <a:solidFill>
                  <a:srgbClr val="1C1C1C"/>
                </a:solidFill>
                <a:latin typeface="Arial" panose="020B0604020202020204" pitchFamily="34" charset="0"/>
                <a:ea typeface="楷体_GB2312" panose="02010609030101010101" pitchFamily="49" charset="-122"/>
              </a:defRPr>
            </a:lvl3pPr>
            <a:lvl4pPr marL="1600200" indent="-228600" fontAlgn="base">
              <a:spcBef>
                <a:spcPct val="20000"/>
              </a:spcBef>
              <a:buChar char="–"/>
              <a:defRPr sz="2000">
                <a:solidFill>
                  <a:srgbClr val="1C1C1C"/>
                </a:solidFill>
                <a:latin typeface="Arial" panose="020B0604020202020204" pitchFamily="34" charset="0"/>
                <a:ea typeface="楷体_GB2312" panose="02010609030101010101" pitchFamily="49" charset="-122"/>
              </a:defRPr>
            </a:lvl4pPr>
            <a:lvl5pPr marL="2057400" indent="-228600" fontAlgn="base">
              <a:spcBef>
                <a:spcPct val="20000"/>
              </a:spcBef>
              <a:buChar char="»"/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anose="02010609030101010101" pitchFamily="49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anose="02010609030101010101" pitchFamily="49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anose="02010609030101010101" pitchFamily="49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anose="02010609030101010101" pitchFamily="49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anose="02010609030101010101" pitchFamily="49" charset="-122"/>
              </a:defRPr>
            </a:lvl9pPr>
          </a:lstStyle>
          <a:p>
            <a:pPr marL="0" marR="0" lvl="0" indent="0" algn="l" defTabSz="457200" rtl="0" eaLnBrk="1" fontAlgn="base" latinLnBrk="0" hangingPunct="1">
              <a:lnSpc>
                <a:spcPct val="12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500" b="0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5" name="矩形 39"/>
          <p:cNvSpPr>
            <a:spLocks noChangeArrowheads="1"/>
          </p:cNvSpPr>
          <p:nvPr/>
        </p:nvSpPr>
        <p:spPr bwMode="auto">
          <a:xfrm>
            <a:off x="7015276" y="3429000"/>
            <a:ext cx="1185863" cy="720000"/>
          </a:xfrm>
          <a:custGeom>
            <a:avLst/>
            <a:gdLst>
              <a:gd name="connsiteX0" fmla="*/ 0 w 1185863"/>
              <a:gd name="connsiteY0" fmla="*/ 0 h 703660"/>
              <a:gd name="connsiteX1" fmla="*/ 1185863 w 1185863"/>
              <a:gd name="connsiteY1" fmla="*/ 0 h 703660"/>
              <a:gd name="connsiteX2" fmla="*/ 1185863 w 1185863"/>
              <a:gd name="connsiteY2" fmla="*/ 703660 h 703660"/>
              <a:gd name="connsiteX3" fmla="*/ 0 w 1185863"/>
              <a:gd name="connsiteY3" fmla="*/ 703660 h 703660"/>
              <a:gd name="connsiteX4" fmla="*/ 0 w 1185863"/>
              <a:gd name="connsiteY4" fmla="*/ 0 h 703660"/>
              <a:gd name="connsiteX0-1" fmla="*/ 237507 w 1185863"/>
              <a:gd name="connsiteY0-2" fmla="*/ 0 h 715536"/>
              <a:gd name="connsiteX1-3" fmla="*/ 1185863 w 1185863"/>
              <a:gd name="connsiteY1-4" fmla="*/ 11876 h 715536"/>
              <a:gd name="connsiteX2-5" fmla="*/ 1185863 w 1185863"/>
              <a:gd name="connsiteY2-6" fmla="*/ 715536 h 715536"/>
              <a:gd name="connsiteX3-7" fmla="*/ 0 w 1185863"/>
              <a:gd name="connsiteY3-8" fmla="*/ 715536 h 715536"/>
              <a:gd name="connsiteX4-9" fmla="*/ 237507 w 1185863"/>
              <a:gd name="connsiteY4-10" fmla="*/ 0 h 715536"/>
              <a:gd name="connsiteX0-11" fmla="*/ 237507 w 1494622"/>
              <a:gd name="connsiteY0-12" fmla="*/ 0 h 715536"/>
              <a:gd name="connsiteX1-13" fmla="*/ 1494622 w 1494622"/>
              <a:gd name="connsiteY1-14" fmla="*/ 1 h 715536"/>
              <a:gd name="connsiteX2-15" fmla="*/ 1185863 w 1494622"/>
              <a:gd name="connsiteY2-16" fmla="*/ 715536 h 715536"/>
              <a:gd name="connsiteX3-17" fmla="*/ 0 w 1494622"/>
              <a:gd name="connsiteY3-18" fmla="*/ 715536 h 715536"/>
              <a:gd name="connsiteX4-19" fmla="*/ 237507 w 1494622"/>
              <a:gd name="connsiteY4-20" fmla="*/ 0 h 715536"/>
              <a:gd name="connsiteX0-21" fmla="*/ 237507 w 1447121"/>
              <a:gd name="connsiteY0-22" fmla="*/ 0 h 715536"/>
              <a:gd name="connsiteX1-23" fmla="*/ 1447121 w 1447121"/>
              <a:gd name="connsiteY1-24" fmla="*/ 1 h 715536"/>
              <a:gd name="connsiteX2-25" fmla="*/ 1185863 w 1447121"/>
              <a:gd name="connsiteY2-26" fmla="*/ 715536 h 715536"/>
              <a:gd name="connsiteX3-27" fmla="*/ 0 w 1447121"/>
              <a:gd name="connsiteY3-28" fmla="*/ 715536 h 715536"/>
              <a:gd name="connsiteX4-29" fmla="*/ 237507 w 1447121"/>
              <a:gd name="connsiteY4-30" fmla="*/ 0 h 715536"/>
              <a:gd name="connsiteX0-31" fmla="*/ 237507 w 1185863"/>
              <a:gd name="connsiteY0-32" fmla="*/ 11874 h 727410"/>
              <a:gd name="connsiteX1-33" fmla="*/ 853354 w 1185863"/>
              <a:gd name="connsiteY1-34" fmla="*/ 0 h 727410"/>
              <a:gd name="connsiteX2-35" fmla="*/ 1185863 w 1185863"/>
              <a:gd name="connsiteY2-36" fmla="*/ 727410 h 727410"/>
              <a:gd name="connsiteX3-37" fmla="*/ 0 w 1185863"/>
              <a:gd name="connsiteY3-38" fmla="*/ 727410 h 727410"/>
              <a:gd name="connsiteX4-39" fmla="*/ 237507 w 1185863"/>
              <a:gd name="connsiteY4-40" fmla="*/ 11874 h 727410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1185863" h="727410">
                <a:moveTo>
                  <a:pt x="237507" y="11874"/>
                </a:moveTo>
                <a:lnTo>
                  <a:pt x="853354" y="0"/>
                </a:lnTo>
                <a:lnTo>
                  <a:pt x="1185863" y="727410"/>
                </a:lnTo>
                <a:lnTo>
                  <a:pt x="0" y="727410"/>
                </a:lnTo>
                <a:lnTo>
                  <a:pt x="237507" y="11874"/>
                </a:lnTo>
                <a:close/>
              </a:path>
            </a:pathLst>
          </a:custGeom>
          <a:noFill/>
          <a:ln w="28575" algn="ctr">
            <a:solidFill>
              <a:srgbClr val="0070C0"/>
            </a:solidFill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 fontAlgn="base">
              <a:spcBef>
                <a:spcPct val="20000"/>
              </a:spcBef>
              <a:buChar char="•"/>
              <a:defRPr sz="2800">
                <a:solidFill>
                  <a:srgbClr val="1C1C1C"/>
                </a:solidFill>
                <a:latin typeface="Arial" panose="020B0604020202020204" pitchFamily="34" charset="0"/>
                <a:ea typeface="楷体_GB2312" panose="02010609030101010101" pitchFamily="49" charset="-122"/>
              </a:defRPr>
            </a:lvl1pPr>
            <a:lvl2pPr marL="742950" indent="-285750" fontAlgn="base">
              <a:spcBef>
                <a:spcPct val="20000"/>
              </a:spcBef>
              <a:buChar char="–"/>
              <a:defRPr sz="2400">
                <a:solidFill>
                  <a:srgbClr val="1C1C1C"/>
                </a:solidFill>
                <a:latin typeface="Arial" panose="020B0604020202020204" pitchFamily="34" charset="0"/>
                <a:ea typeface="楷体_GB2312" panose="02010609030101010101" pitchFamily="49" charset="-122"/>
              </a:defRPr>
            </a:lvl2pPr>
            <a:lvl3pPr marL="1143000" indent="-228600" fontAlgn="base">
              <a:spcBef>
                <a:spcPct val="20000"/>
              </a:spcBef>
              <a:buChar char="•"/>
              <a:defRPr sz="2000">
                <a:solidFill>
                  <a:srgbClr val="1C1C1C"/>
                </a:solidFill>
                <a:latin typeface="Arial" panose="020B0604020202020204" pitchFamily="34" charset="0"/>
                <a:ea typeface="楷体_GB2312" panose="02010609030101010101" pitchFamily="49" charset="-122"/>
              </a:defRPr>
            </a:lvl3pPr>
            <a:lvl4pPr marL="1600200" indent="-228600" fontAlgn="base">
              <a:spcBef>
                <a:spcPct val="20000"/>
              </a:spcBef>
              <a:buChar char="–"/>
              <a:defRPr sz="2000">
                <a:solidFill>
                  <a:srgbClr val="1C1C1C"/>
                </a:solidFill>
                <a:latin typeface="Arial" panose="020B0604020202020204" pitchFamily="34" charset="0"/>
                <a:ea typeface="楷体_GB2312" panose="02010609030101010101" pitchFamily="49" charset="-122"/>
              </a:defRPr>
            </a:lvl4pPr>
            <a:lvl5pPr marL="2057400" indent="-228600" fontAlgn="base">
              <a:spcBef>
                <a:spcPct val="20000"/>
              </a:spcBef>
              <a:buChar char="»"/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anose="02010609030101010101" pitchFamily="49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anose="02010609030101010101" pitchFamily="49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anose="02010609030101010101" pitchFamily="49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anose="02010609030101010101" pitchFamily="49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anose="02010609030101010101" pitchFamily="49" charset="-122"/>
              </a:defRPr>
            </a:lvl9pPr>
          </a:lstStyle>
          <a:p>
            <a:pPr marL="0" marR="0" lvl="0" indent="0" algn="l" defTabSz="457200" rtl="0" eaLnBrk="1" fontAlgn="base" latinLnBrk="0" hangingPunct="1">
              <a:lnSpc>
                <a:spcPct val="12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500" b="0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6" name="平行四边形 5"/>
          <p:cNvSpPr/>
          <p:nvPr/>
        </p:nvSpPr>
        <p:spPr>
          <a:xfrm>
            <a:off x="8720456" y="3446737"/>
            <a:ext cx="1404000" cy="720000"/>
          </a:xfrm>
          <a:prstGeom prst="parallelogram">
            <a:avLst/>
          </a:prstGeom>
          <a:noFill/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7" name="内容占位符 2"/>
          <p:cNvSpPr txBox="1"/>
          <p:nvPr/>
        </p:nvSpPr>
        <p:spPr>
          <a:xfrm>
            <a:off x="1909870" y="3506957"/>
            <a:ext cx="1575464" cy="626731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rgbClr val="1C1C1C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rgbClr val="1C1C1C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rgbClr val="1C1C1C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rgbClr val="1C1C1C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1C1C1C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1C1C1C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1C1C1C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1C1C1C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1C1C1C"/>
                </a:solidFill>
                <a:latin typeface="+mn-lt"/>
                <a:ea typeface="+mn-ea"/>
              </a:defRPr>
            </a:lvl9pPr>
          </a:lstStyle>
          <a:p>
            <a:pPr marL="0" marR="0" lvl="0" indent="0" algn="l" defTabSz="457200" rtl="0" eaLnBrk="0" fontAlgn="base" latinLnBrk="0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cs typeface="+mn-ea"/>
                <a:sym typeface="+mn-lt"/>
              </a:rPr>
              <a:t>分一分</a:t>
            </a:r>
            <a:r>
              <a:rPr kumimoji="0" lang="en-US" altLang="zh-CN" sz="2800" b="1" i="0" u="none" strike="noStrike" kern="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cs typeface="+mn-ea"/>
                <a:sym typeface="+mn-lt"/>
              </a:rPr>
              <a:t>:</a:t>
            </a:r>
            <a:endParaRPr kumimoji="0" lang="zh-CN" altLang="en-US" sz="2800" b="1" i="0" u="none" strike="noStrike" kern="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8" name="矩形 17"/>
          <p:cNvSpPr/>
          <p:nvPr/>
        </p:nvSpPr>
        <p:spPr>
          <a:xfrm>
            <a:off x="4497821" y="4528620"/>
            <a:ext cx="290496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180°+180°=360°</a:t>
            </a:r>
          </a:p>
        </p:txBody>
      </p:sp>
      <p:sp>
        <p:nvSpPr>
          <p:cNvPr id="20" name="圆角矩形 19"/>
          <p:cNvSpPr/>
          <p:nvPr/>
        </p:nvSpPr>
        <p:spPr>
          <a:xfrm>
            <a:off x="3692352" y="5258174"/>
            <a:ext cx="4902479" cy="656305"/>
          </a:xfrm>
          <a:prstGeom prst="roundRect">
            <a:avLst/>
          </a:prstGeom>
          <a:noFill/>
          <a:ln w="34925">
            <a:solidFill>
              <a:srgbClr val="00B05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四边形的内角和是360°。</a:t>
            </a:r>
          </a:p>
        </p:txBody>
      </p:sp>
      <p:sp>
        <p:nvSpPr>
          <p:cNvPr id="13" name="圆角矩形标注 12"/>
          <p:cNvSpPr/>
          <p:nvPr/>
        </p:nvSpPr>
        <p:spPr>
          <a:xfrm>
            <a:off x="5074389" y="1210375"/>
            <a:ext cx="2218549" cy="603949"/>
          </a:xfrm>
          <a:prstGeom prst="wedgeRoundRectCallout">
            <a:avLst>
              <a:gd name="adj1" fmla="val -21339"/>
              <a:gd name="adj2" fmla="val 46905"/>
              <a:gd name="adj3" fmla="val 16667"/>
            </a:avLst>
          </a:prstGeom>
          <a:solidFill>
            <a:schemeClr val="accent2">
              <a:lumMod val="20000"/>
              <a:lumOff val="80000"/>
            </a:scheme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分析与操作</a:t>
            </a:r>
          </a:p>
        </p:txBody>
      </p:sp>
      <p:sp>
        <p:nvSpPr>
          <p:cNvPr id="15" name="内容占位符 2"/>
          <p:cNvSpPr txBox="1"/>
          <p:nvPr/>
        </p:nvSpPr>
        <p:spPr>
          <a:xfrm>
            <a:off x="1825916" y="2347744"/>
            <a:ext cx="8456710" cy="638815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rgbClr val="1C1C1C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rgbClr val="1C1C1C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rgbClr val="1C1C1C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rgbClr val="1C1C1C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1C1C1C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1C1C1C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1C1C1C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1C1C1C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1C1C1C"/>
                </a:solidFill>
                <a:latin typeface="+mn-lt"/>
                <a:ea typeface="+mn-ea"/>
              </a:defRPr>
            </a:lvl9pPr>
          </a:lstStyle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思考：</a:t>
            </a:r>
            <a:r>
              <a:rPr kumimoji="0" lang="zh-CN" altLang="en-US" sz="28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四边形都可以分成两个三角形吗？</a:t>
            </a:r>
          </a:p>
        </p:txBody>
      </p:sp>
      <p:sp>
        <p:nvSpPr>
          <p:cNvPr id="17" name="文本框 16"/>
          <p:cNvSpPr txBox="1"/>
          <p:nvPr/>
        </p:nvSpPr>
        <p:spPr>
          <a:xfrm>
            <a:off x="870858" y="188687"/>
            <a:ext cx="14157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 dirty="0">
                <a:cs typeface="+mn-ea"/>
                <a:sym typeface="+mn-lt"/>
              </a:rPr>
              <a:t>新知探究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20" grpId="0" animBg="1"/>
      <p:bldP spid="1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圆角矩形标注 14"/>
          <p:cNvSpPr/>
          <p:nvPr/>
        </p:nvSpPr>
        <p:spPr>
          <a:xfrm>
            <a:off x="5074389" y="1210375"/>
            <a:ext cx="2218549" cy="603949"/>
          </a:xfrm>
          <a:prstGeom prst="wedgeRoundRectCallout">
            <a:avLst>
              <a:gd name="adj1" fmla="val -21339"/>
              <a:gd name="adj2" fmla="val 46905"/>
              <a:gd name="adj3" fmla="val 16667"/>
            </a:avLst>
          </a:prstGeom>
          <a:solidFill>
            <a:schemeClr val="accent2">
              <a:lumMod val="20000"/>
              <a:lumOff val="80000"/>
            </a:scheme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回顾与反思</a:t>
            </a:r>
          </a:p>
        </p:txBody>
      </p:sp>
      <p:sp>
        <p:nvSpPr>
          <p:cNvPr id="7" name="任意多边形: 形状 6"/>
          <p:cNvSpPr>
            <a:spLocks noChangeArrowheads="1"/>
          </p:cNvSpPr>
          <p:nvPr/>
        </p:nvSpPr>
        <p:spPr bwMode="auto">
          <a:xfrm>
            <a:off x="870858" y="2236556"/>
            <a:ext cx="4075758" cy="321847"/>
          </a:xfrm>
          <a:custGeom>
            <a:avLst/>
            <a:gdLst/>
            <a:ahLst/>
            <a:cxnLst/>
            <a:rect l="l" t="t" r="r" b="b"/>
            <a:pathLst>
              <a:path w="4075758" h="321847">
                <a:moveTo>
                  <a:pt x="3982429" y="243775"/>
                </a:moveTo>
                <a:lnTo>
                  <a:pt x="4028482" y="243775"/>
                </a:lnTo>
                <a:lnTo>
                  <a:pt x="4028482" y="289807"/>
                </a:lnTo>
                <a:lnTo>
                  <a:pt x="3982429" y="289807"/>
                </a:lnTo>
                <a:close/>
                <a:moveTo>
                  <a:pt x="959551" y="170866"/>
                </a:moveTo>
                <a:cubicBezTo>
                  <a:pt x="963717" y="171289"/>
                  <a:pt x="969965" y="174863"/>
                  <a:pt x="978297" y="181589"/>
                </a:cubicBezTo>
                <a:cubicBezTo>
                  <a:pt x="990529" y="194724"/>
                  <a:pt x="993716" y="202432"/>
                  <a:pt x="987858" y="204712"/>
                </a:cubicBezTo>
                <a:cubicBezTo>
                  <a:pt x="982000" y="206992"/>
                  <a:pt x="974644" y="215887"/>
                  <a:pt x="965789" y="231396"/>
                </a:cubicBezTo>
                <a:cubicBezTo>
                  <a:pt x="956934" y="246905"/>
                  <a:pt x="944515" y="261962"/>
                  <a:pt x="928533" y="276568"/>
                </a:cubicBezTo>
                <a:cubicBezTo>
                  <a:pt x="912551" y="291173"/>
                  <a:pt x="899218" y="301265"/>
                  <a:pt x="888534" y="306843"/>
                </a:cubicBezTo>
                <a:cubicBezTo>
                  <a:pt x="877851" y="312422"/>
                  <a:pt x="865952" y="316824"/>
                  <a:pt x="852838" y="320051"/>
                </a:cubicBezTo>
                <a:cubicBezTo>
                  <a:pt x="839724" y="323277"/>
                  <a:pt x="840326" y="319846"/>
                  <a:pt x="854645" y="309758"/>
                </a:cubicBezTo>
                <a:cubicBezTo>
                  <a:pt x="868964" y="299670"/>
                  <a:pt x="884770" y="285760"/>
                  <a:pt x="902064" y="268028"/>
                </a:cubicBezTo>
                <a:cubicBezTo>
                  <a:pt x="919359" y="250296"/>
                  <a:pt x="932222" y="233217"/>
                  <a:pt x="940654" y="216790"/>
                </a:cubicBezTo>
                <a:cubicBezTo>
                  <a:pt x="949086" y="200364"/>
                  <a:pt x="953302" y="187784"/>
                  <a:pt x="953302" y="179051"/>
                </a:cubicBezTo>
                <a:cubicBezTo>
                  <a:pt x="953302" y="173171"/>
                  <a:pt x="955385" y="170443"/>
                  <a:pt x="959551" y="170866"/>
                </a:cubicBezTo>
                <a:close/>
                <a:moveTo>
                  <a:pt x="3752130" y="169470"/>
                </a:moveTo>
                <a:cubicBezTo>
                  <a:pt x="3754888" y="168913"/>
                  <a:pt x="3757793" y="169242"/>
                  <a:pt x="3760844" y="170457"/>
                </a:cubicBezTo>
                <a:cubicBezTo>
                  <a:pt x="3766946" y="172888"/>
                  <a:pt x="3773223" y="176541"/>
                  <a:pt x="3779676" y="181417"/>
                </a:cubicBezTo>
                <a:cubicBezTo>
                  <a:pt x="3786129" y="186292"/>
                  <a:pt x="3787194" y="190917"/>
                  <a:pt x="3782871" y="195291"/>
                </a:cubicBezTo>
                <a:cubicBezTo>
                  <a:pt x="3778547" y="199665"/>
                  <a:pt x="3773958" y="206931"/>
                  <a:pt x="3769104" y="217092"/>
                </a:cubicBezTo>
                <a:cubicBezTo>
                  <a:pt x="3764250" y="227252"/>
                  <a:pt x="3757951" y="237838"/>
                  <a:pt x="3750207" y="248851"/>
                </a:cubicBezTo>
                <a:cubicBezTo>
                  <a:pt x="3771359" y="261944"/>
                  <a:pt x="3791442" y="271366"/>
                  <a:pt x="3810457" y="277116"/>
                </a:cubicBezTo>
                <a:cubicBezTo>
                  <a:pt x="3829473" y="282866"/>
                  <a:pt x="3847581" y="287566"/>
                  <a:pt x="3864782" y="291216"/>
                </a:cubicBezTo>
                <a:cubicBezTo>
                  <a:pt x="3881983" y="294866"/>
                  <a:pt x="3881901" y="299139"/>
                  <a:pt x="3864534" y="304036"/>
                </a:cubicBezTo>
                <a:cubicBezTo>
                  <a:pt x="3847169" y="308933"/>
                  <a:pt x="3830735" y="311611"/>
                  <a:pt x="3815233" y="312070"/>
                </a:cubicBezTo>
                <a:cubicBezTo>
                  <a:pt x="3799731" y="312529"/>
                  <a:pt x="3786994" y="308966"/>
                  <a:pt x="3777020" y="301380"/>
                </a:cubicBezTo>
                <a:cubicBezTo>
                  <a:pt x="3767046" y="293794"/>
                  <a:pt x="3753534" y="282286"/>
                  <a:pt x="3736484" y="266856"/>
                </a:cubicBezTo>
                <a:cubicBezTo>
                  <a:pt x="3724409" y="277338"/>
                  <a:pt x="3709840" y="285810"/>
                  <a:pt x="3692775" y="292270"/>
                </a:cubicBezTo>
                <a:cubicBezTo>
                  <a:pt x="3675710" y="298730"/>
                  <a:pt x="3659283" y="301960"/>
                  <a:pt x="3643494" y="301960"/>
                </a:cubicBezTo>
                <a:cubicBezTo>
                  <a:pt x="3625455" y="301960"/>
                  <a:pt x="3622895" y="299290"/>
                  <a:pt x="3635815" y="293948"/>
                </a:cubicBezTo>
                <a:cubicBezTo>
                  <a:pt x="3648736" y="288606"/>
                  <a:pt x="3662875" y="282644"/>
                  <a:pt x="3678234" y="276062"/>
                </a:cubicBezTo>
                <a:cubicBezTo>
                  <a:pt x="3693592" y="269480"/>
                  <a:pt x="3706735" y="261105"/>
                  <a:pt x="3717662" y="250938"/>
                </a:cubicBezTo>
                <a:cubicBezTo>
                  <a:pt x="3710492" y="243825"/>
                  <a:pt x="3703430" y="237878"/>
                  <a:pt x="3696474" y="233095"/>
                </a:cubicBezTo>
                <a:cubicBezTo>
                  <a:pt x="3689520" y="228313"/>
                  <a:pt x="3683213" y="223699"/>
                  <a:pt x="3677556" y="219253"/>
                </a:cubicBezTo>
                <a:cubicBezTo>
                  <a:pt x="3671899" y="214808"/>
                  <a:pt x="3674348" y="211707"/>
                  <a:pt x="3684902" y="209950"/>
                </a:cubicBezTo>
                <a:cubicBezTo>
                  <a:pt x="3695456" y="208193"/>
                  <a:pt x="3703261" y="210036"/>
                  <a:pt x="3708316" y="215478"/>
                </a:cubicBezTo>
                <a:cubicBezTo>
                  <a:pt x="3713371" y="220920"/>
                  <a:pt x="3720759" y="228094"/>
                  <a:pt x="3730482" y="236999"/>
                </a:cubicBezTo>
                <a:cubicBezTo>
                  <a:pt x="3737308" y="227563"/>
                  <a:pt x="3742277" y="218400"/>
                  <a:pt x="3745389" y="209509"/>
                </a:cubicBezTo>
                <a:cubicBezTo>
                  <a:pt x="3748501" y="200618"/>
                  <a:pt x="3748594" y="196029"/>
                  <a:pt x="3745668" y="195743"/>
                </a:cubicBezTo>
                <a:cubicBezTo>
                  <a:pt x="3742743" y="195456"/>
                  <a:pt x="3735250" y="197564"/>
                  <a:pt x="3723190" y="202067"/>
                </a:cubicBezTo>
                <a:cubicBezTo>
                  <a:pt x="3711130" y="206569"/>
                  <a:pt x="3701666" y="208821"/>
                  <a:pt x="3694797" y="208821"/>
                </a:cubicBezTo>
                <a:cubicBezTo>
                  <a:pt x="3688760" y="208821"/>
                  <a:pt x="3681611" y="206290"/>
                  <a:pt x="3673351" y="201228"/>
                </a:cubicBezTo>
                <a:cubicBezTo>
                  <a:pt x="3665091" y="196166"/>
                  <a:pt x="3667113" y="193007"/>
                  <a:pt x="3679417" y="191752"/>
                </a:cubicBezTo>
                <a:cubicBezTo>
                  <a:pt x="3691721" y="190498"/>
                  <a:pt x="3704376" y="188357"/>
                  <a:pt x="3717382" y="185332"/>
                </a:cubicBezTo>
                <a:cubicBezTo>
                  <a:pt x="3730389" y="182306"/>
                  <a:pt x="3739359" y="178463"/>
                  <a:pt x="3744292" y="173802"/>
                </a:cubicBezTo>
                <a:cubicBezTo>
                  <a:pt x="3746758" y="171472"/>
                  <a:pt x="3749371" y="170028"/>
                  <a:pt x="3752130" y="169470"/>
                </a:cubicBezTo>
                <a:close/>
                <a:moveTo>
                  <a:pt x="2642452" y="162918"/>
                </a:moveTo>
                <a:lnTo>
                  <a:pt x="2591326" y="175174"/>
                </a:lnTo>
                <a:lnTo>
                  <a:pt x="2596947" y="178029"/>
                </a:lnTo>
                <a:cubicBezTo>
                  <a:pt x="2608699" y="184604"/>
                  <a:pt x="2613581" y="190139"/>
                  <a:pt x="2611595" y="194635"/>
                </a:cubicBezTo>
                <a:cubicBezTo>
                  <a:pt x="2609609" y="199130"/>
                  <a:pt x="2607003" y="202870"/>
                  <a:pt x="2603776" y="205852"/>
                </a:cubicBezTo>
                <a:lnTo>
                  <a:pt x="2644108" y="234311"/>
                </a:lnTo>
                <a:lnTo>
                  <a:pt x="2644108" y="184450"/>
                </a:lnTo>
                <a:cubicBezTo>
                  <a:pt x="2644108" y="171931"/>
                  <a:pt x="2643556" y="164753"/>
                  <a:pt x="2642452" y="162918"/>
                </a:cubicBezTo>
                <a:close/>
                <a:moveTo>
                  <a:pt x="1230734" y="157173"/>
                </a:moveTo>
                <a:cubicBezTo>
                  <a:pt x="1233053" y="157484"/>
                  <a:pt x="1235857" y="158119"/>
                  <a:pt x="1239149" y="159078"/>
                </a:cubicBezTo>
                <a:cubicBezTo>
                  <a:pt x="1252313" y="162914"/>
                  <a:pt x="1261788" y="168726"/>
                  <a:pt x="1267574" y="176512"/>
                </a:cubicBezTo>
                <a:cubicBezTo>
                  <a:pt x="1273361" y="184299"/>
                  <a:pt x="1274787" y="193878"/>
                  <a:pt x="1271855" y="205250"/>
                </a:cubicBezTo>
                <a:cubicBezTo>
                  <a:pt x="1268922" y="216622"/>
                  <a:pt x="1259676" y="213940"/>
                  <a:pt x="1244117" y="197205"/>
                </a:cubicBezTo>
                <a:cubicBezTo>
                  <a:pt x="1232430" y="181015"/>
                  <a:pt x="1225389" y="169654"/>
                  <a:pt x="1222994" y="163122"/>
                </a:cubicBezTo>
                <a:cubicBezTo>
                  <a:pt x="1221198" y="158223"/>
                  <a:pt x="1223778" y="156240"/>
                  <a:pt x="1230734" y="157173"/>
                </a:cubicBezTo>
                <a:close/>
                <a:moveTo>
                  <a:pt x="2385854" y="145169"/>
                </a:moveTo>
                <a:cubicBezTo>
                  <a:pt x="2382193" y="145311"/>
                  <a:pt x="2377320" y="145831"/>
                  <a:pt x="2371232" y="146731"/>
                </a:cubicBezTo>
                <a:cubicBezTo>
                  <a:pt x="2359057" y="148531"/>
                  <a:pt x="2344265" y="150614"/>
                  <a:pt x="2326856" y="152980"/>
                </a:cubicBezTo>
                <a:cubicBezTo>
                  <a:pt x="2328620" y="179237"/>
                  <a:pt x="2329889" y="197349"/>
                  <a:pt x="2330664" y="207315"/>
                </a:cubicBezTo>
                <a:cubicBezTo>
                  <a:pt x="2347184" y="206498"/>
                  <a:pt x="2366658" y="204426"/>
                  <a:pt x="2389086" y="201099"/>
                </a:cubicBezTo>
                <a:cubicBezTo>
                  <a:pt x="2390735" y="191190"/>
                  <a:pt x="2392448" y="179818"/>
                  <a:pt x="2394227" y="166983"/>
                </a:cubicBezTo>
                <a:cubicBezTo>
                  <a:pt x="2396005" y="154149"/>
                  <a:pt x="2395661" y="147115"/>
                  <a:pt x="2393194" y="145882"/>
                </a:cubicBezTo>
                <a:cubicBezTo>
                  <a:pt x="2391961" y="145265"/>
                  <a:pt x="2389514" y="145027"/>
                  <a:pt x="2385854" y="145169"/>
                </a:cubicBezTo>
                <a:close/>
                <a:moveTo>
                  <a:pt x="1154602" y="129846"/>
                </a:moveTo>
                <a:cubicBezTo>
                  <a:pt x="1149676" y="130283"/>
                  <a:pt x="1137139" y="132509"/>
                  <a:pt x="1116991" y="136525"/>
                </a:cubicBezTo>
                <a:lnTo>
                  <a:pt x="1118174" y="174921"/>
                </a:lnTo>
                <a:cubicBezTo>
                  <a:pt x="1126105" y="174175"/>
                  <a:pt x="1132705" y="172411"/>
                  <a:pt x="1137975" y="169629"/>
                </a:cubicBezTo>
                <a:cubicBezTo>
                  <a:pt x="1143245" y="166847"/>
                  <a:pt x="1148938" y="168464"/>
                  <a:pt x="1155054" y="174480"/>
                </a:cubicBezTo>
                <a:cubicBezTo>
                  <a:pt x="1161170" y="180495"/>
                  <a:pt x="1159413" y="185471"/>
                  <a:pt x="1149784" y="189408"/>
                </a:cubicBezTo>
                <a:cubicBezTo>
                  <a:pt x="1140155" y="193344"/>
                  <a:pt x="1129675" y="195312"/>
                  <a:pt x="1118347" y="195312"/>
                </a:cubicBezTo>
                <a:lnTo>
                  <a:pt x="1119508" y="230245"/>
                </a:lnTo>
                <a:cubicBezTo>
                  <a:pt x="1124040" y="230374"/>
                  <a:pt x="1130794" y="228607"/>
                  <a:pt x="1139771" y="224943"/>
                </a:cubicBezTo>
                <a:cubicBezTo>
                  <a:pt x="1148748" y="221279"/>
                  <a:pt x="1154767" y="221472"/>
                  <a:pt x="1157829" y="225524"/>
                </a:cubicBezTo>
                <a:cubicBezTo>
                  <a:pt x="1160890" y="229575"/>
                  <a:pt x="1163145" y="229317"/>
                  <a:pt x="1164594" y="224749"/>
                </a:cubicBezTo>
                <a:cubicBezTo>
                  <a:pt x="1166042" y="220182"/>
                  <a:pt x="1166992" y="204666"/>
                  <a:pt x="1167444" y="178201"/>
                </a:cubicBezTo>
                <a:cubicBezTo>
                  <a:pt x="1167896" y="151736"/>
                  <a:pt x="1167100" y="136951"/>
                  <a:pt x="1165056" y="133847"/>
                </a:cubicBezTo>
                <a:cubicBezTo>
                  <a:pt x="1163013" y="130742"/>
                  <a:pt x="1159528" y="129408"/>
                  <a:pt x="1154602" y="129846"/>
                </a:cubicBezTo>
                <a:close/>
                <a:moveTo>
                  <a:pt x="3746013" y="129190"/>
                </a:moveTo>
                <a:cubicBezTo>
                  <a:pt x="3732060" y="131886"/>
                  <a:pt x="3720415" y="134288"/>
                  <a:pt x="3711080" y="136396"/>
                </a:cubicBezTo>
                <a:lnTo>
                  <a:pt x="3713274" y="153324"/>
                </a:lnTo>
                <a:cubicBezTo>
                  <a:pt x="3721749" y="150729"/>
                  <a:pt x="3731837" y="148649"/>
                  <a:pt x="3743539" y="147086"/>
                </a:cubicBezTo>
                <a:cubicBezTo>
                  <a:pt x="3744285" y="141207"/>
                  <a:pt x="3745109" y="135241"/>
                  <a:pt x="3746013" y="129190"/>
                </a:cubicBezTo>
                <a:close/>
                <a:moveTo>
                  <a:pt x="2728569" y="123610"/>
                </a:moveTo>
                <a:cubicBezTo>
                  <a:pt x="2738487" y="123503"/>
                  <a:pt x="2746631" y="127324"/>
                  <a:pt x="2753004" y="135073"/>
                </a:cubicBezTo>
                <a:cubicBezTo>
                  <a:pt x="2761501" y="145405"/>
                  <a:pt x="2755969" y="150825"/>
                  <a:pt x="2736409" y="151334"/>
                </a:cubicBezTo>
                <a:cubicBezTo>
                  <a:pt x="2716849" y="151844"/>
                  <a:pt x="2694234" y="154056"/>
                  <a:pt x="2668565" y="157970"/>
                </a:cubicBezTo>
                <a:cubicBezTo>
                  <a:pt x="2672165" y="162043"/>
                  <a:pt x="2673273" y="166700"/>
                  <a:pt x="2671889" y="171941"/>
                </a:cubicBezTo>
                <a:cubicBezTo>
                  <a:pt x="2670505" y="177183"/>
                  <a:pt x="2669397" y="183123"/>
                  <a:pt x="2668565" y="189763"/>
                </a:cubicBezTo>
                <a:cubicBezTo>
                  <a:pt x="2679263" y="187196"/>
                  <a:pt x="2688803" y="184303"/>
                  <a:pt x="2697185" y="181083"/>
                </a:cubicBezTo>
                <a:cubicBezTo>
                  <a:pt x="2705567" y="177864"/>
                  <a:pt x="2713690" y="179760"/>
                  <a:pt x="2721556" y="186773"/>
                </a:cubicBezTo>
                <a:cubicBezTo>
                  <a:pt x="2729422" y="193785"/>
                  <a:pt x="2726217" y="199439"/>
                  <a:pt x="2711941" y="203734"/>
                </a:cubicBezTo>
                <a:cubicBezTo>
                  <a:pt x="2697665" y="208029"/>
                  <a:pt x="2683142" y="209724"/>
                  <a:pt x="2668372" y="208821"/>
                </a:cubicBezTo>
                <a:lnTo>
                  <a:pt x="2667189" y="246593"/>
                </a:lnTo>
                <a:cubicBezTo>
                  <a:pt x="2692542" y="259255"/>
                  <a:pt x="2715691" y="267368"/>
                  <a:pt x="2736635" y="270932"/>
                </a:cubicBezTo>
                <a:cubicBezTo>
                  <a:pt x="2757579" y="274495"/>
                  <a:pt x="2777339" y="277754"/>
                  <a:pt x="2795917" y="280708"/>
                </a:cubicBezTo>
                <a:cubicBezTo>
                  <a:pt x="2814495" y="283662"/>
                  <a:pt x="2816753" y="287696"/>
                  <a:pt x="2802693" y="292808"/>
                </a:cubicBezTo>
                <a:cubicBezTo>
                  <a:pt x="2788632" y="297920"/>
                  <a:pt x="2772586" y="302297"/>
                  <a:pt x="2754553" y="305940"/>
                </a:cubicBezTo>
                <a:cubicBezTo>
                  <a:pt x="2736520" y="309582"/>
                  <a:pt x="2722725" y="309762"/>
                  <a:pt x="2713167" y="306478"/>
                </a:cubicBezTo>
                <a:cubicBezTo>
                  <a:pt x="2703609" y="303194"/>
                  <a:pt x="2686899" y="292091"/>
                  <a:pt x="2663037" y="273169"/>
                </a:cubicBezTo>
                <a:cubicBezTo>
                  <a:pt x="2639175" y="254247"/>
                  <a:pt x="2616044" y="235945"/>
                  <a:pt x="2593645" y="218264"/>
                </a:cubicBezTo>
                <a:cubicBezTo>
                  <a:pt x="2589099" y="225219"/>
                  <a:pt x="2581076" y="234902"/>
                  <a:pt x="2569575" y="247314"/>
                </a:cubicBezTo>
                <a:cubicBezTo>
                  <a:pt x="2558074" y="259725"/>
                  <a:pt x="2546964" y="269426"/>
                  <a:pt x="2536245" y="276417"/>
                </a:cubicBezTo>
                <a:cubicBezTo>
                  <a:pt x="2525525" y="283408"/>
                  <a:pt x="2513827" y="288287"/>
                  <a:pt x="2501150" y="291055"/>
                </a:cubicBezTo>
                <a:cubicBezTo>
                  <a:pt x="2488474" y="293822"/>
                  <a:pt x="2489037" y="289958"/>
                  <a:pt x="2502839" y="279461"/>
                </a:cubicBezTo>
                <a:cubicBezTo>
                  <a:pt x="2516641" y="268964"/>
                  <a:pt x="2531075" y="254405"/>
                  <a:pt x="2546139" y="235784"/>
                </a:cubicBezTo>
                <a:cubicBezTo>
                  <a:pt x="2561204" y="217163"/>
                  <a:pt x="2570726" y="203475"/>
                  <a:pt x="2574705" y="194721"/>
                </a:cubicBezTo>
                <a:cubicBezTo>
                  <a:pt x="2576695" y="190343"/>
                  <a:pt x="2578131" y="186501"/>
                  <a:pt x="2579013" y="183194"/>
                </a:cubicBezTo>
                <a:lnTo>
                  <a:pt x="2579605" y="178187"/>
                </a:lnTo>
                <a:lnTo>
                  <a:pt x="2558529" y="183815"/>
                </a:lnTo>
                <a:cubicBezTo>
                  <a:pt x="2548527" y="186991"/>
                  <a:pt x="2538245" y="183604"/>
                  <a:pt x="2527683" y="173651"/>
                </a:cubicBezTo>
                <a:cubicBezTo>
                  <a:pt x="2517122" y="163699"/>
                  <a:pt x="2515856" y="159179"/>
                  <a:pt x="2523887" y="160089"/>
                </a:cubicBezTo>
                <a:cubicBezTo>
                  <a:pt x="2531917" y="161000"/>
                  <a:pt x="2539367" y="161025"/>
                  <a:pt x="2546236" y="160164"/>
                </a:cubicBezTo>
                <a:cubicBezTo>
                  <a:pt x="2553105" y="159304"/>
                  <a:pt x="2566262" y="157293"/>
                  <a:pt x="2585708" y="154131"/>
                </a:cubicBezTo>
                <a:cubicBezTo>
                  <a:pt x="2605153" y="150969"/>
                  <a:pt x="2628373" y="146237"/>
                  <a:pt x="2655369" y="139934"/>
                </a:cubicBezTo>
                <a:cubicBezTo>
                  <a:pt x="2682364" y="133631"/>
                  <a:pt x="2703261" y="128663"/>
                  <a:pt x="2718060" y="125027"/>
                </a:cubicBezTo>
                <a:cubicBezTo>
                  <a:pt x="2721760" y="124119"/>
                  <a:pt x="2725263" y="123646"/>
                  <a:pt x="2728569" y="123610"/>
                </a:cubicBezTo>
                <a:close/>
                <a:moveTo>
                  <a:pt x="2400734" y="116157"/>
                </a:moveTo>
                <a:cubicBezTo>
                  <a:pt x="2404946" y="116299"/>
                  <a:pt x="2409671" y="117553"/>
                  <a:pt x="2414909" y="119919"/>
                </a:cubicBezTo>
                <a:cubicBezTo>
                  <a:pt x="2425384" y="124651"/>
                  <a:pt x="2434025" y="129688"/>
                  <a:pt x="2440829" y="135030"/>
                </a:cubicBezTo>
                <a:cubicBezTo>
                  <a:pt x="2447633" y="140371"/>
                  <a:pt x="2447096" y="146319"/>
                  <a:pt x="2439216" y="152872"/>
                </a:cubicBezTo>
                <a:cubicBezTo>
                  <a:pt x="2431336" y="159426"/>
                  <a:pt x="2422233" y="175645"/>
                  <a:pt x="2411908" y="201529"/>
                </a:cubicBezTo>
                <a:cubicBezTo>
                  <a:pt x="2425402" y="215037"/>
                  <a:pt x="2427432" y="222103"/>
                  <a:pt x="2417996" y="222727"/>
                </a:cubicBezTo>
                <a:cubicBezTo>
                  <a:pt x="2408560" y="223351"/>
                  <a:pt x="2397364" y="223889"/>
                  <a:pt x="2384407" y="224340"/>
                </a:cubicBezTo>
                <a:cubicBezTo>
                  <a:pt x="2371451" y="224792"/>
                  <a:pt x="2353522" y="226244"/>
                  <a:pt x="2330621" y="228696"/>
                </a:cubicBezTo>
                <a:cubicBezTo>
                  <a:pt x="2329760" y="241559"/>
                  <a:pt x="2326534" y="248887"/>
                  <a:pt x="2320941" y="250680"/>
                </a:cubicBezTo>
                <a:cubicBezTo>
                  <a:pt x="2315348" y="252472"/>
                  <a:pt x="2311326" y="244108"/>
                  <a:pt x="2308874" y="225588"/>
                </a:cubicBezTo>
                <a:cubicBezTo>
                  <a:pt x="2306422" y="207068"/>
                  <a:pt x="2303848" y="190179"/>
                  <a:pt x="2301152" y="174921"/>
                </a:cubicBezTo>
                <a:cubicBezTo>
                  <a:pt x="2298456" y="159663"/>
                  <a:pt x="2295290" y="147749"/>
                  <a:pt x="2291655" y="139181"/>
                </a:cubicBezTo>
                <a:cubicBezTo>
                  <a:pt x="2288020" y="130613"/>
                  <a:pt x="2290529" y="127039"/>
                  <a:pt x="2299183" y="128458"/>
                </a:cubicBezTo>
                <a:cubicBezTo>
                  <a:pt x="2307838" y="129878"/>
                  <a:pt x="2313846" y="131226"/>
                  <a:pt x="2317209" y="132502"/>
                </a:cubicBezTo>
                <a:cubicBezTo>
                  <a:pt x="2320572" y="133778"/>
                  <a:pt x="2331108" y="133556"/>
                  <a:pt x="2348818" y="131835"/>
                </a:cubicBezTo>
                <a:cubicBezTo>
                  <a:pt x="2369655" y="127490"/>
                  <a:pt x="2383260" y="123235"/>
                  <a:pt x="2389634" y="119069"/>
                </a:cubicBezTo>
                <a:cubicBezTo>
                  <a:pt x="2392821" y="116986"/>
                  <a:pt x="2396521" y="116015"/>
                  <a:pt x="2400734" y="116157"/>
                </a:cubicBezTo>
                <a:close/>
                <a:moveTo>
                  <a:pt x="412078" y="115738"/>
                </a:moveTo>
                <a:cubicBezTo>
                  <a:pt x="416404" y="115779"/>
                  <a:pt x="421639" y="117244"/>
                  <a:pt x="427784" y="120134"/>
                </a:cubicBezTo>
                <a:cubicBezTo>
                  <a:pt x="441593" y="129957"/>
                  <a:pt x="445479" y="137471"/>
                  <a:pt x="439442" y="142677"/>
                </a:cubicBezTo>
                <a:cubicBezTo>
                  <a:pt x="433405" y="147882"/>
                  <a:pt x="429131" y="155049"/>
                  <a:pt x="426622" y="164176"/>
                </a:cubicBezTo>
                <a:cubicBezTo>
                  <a:pt x="424112" y="173304"/>
                  <a:pt x="424657" y="184414"/>
                  <a:pt x="428257" y="197506"/>
                </a:cubicBezTo>
                <a:cubicBezTo>
                  <a:pt x="431856" y="210599"/>
                  <a:pt x="431404" y="223261"/>
                  <a:pt x="426902" y="235494"/>
                </a:cubicBezTo>
                <a:cubicBezTo>
                  <a:pt x="464416" y="244600"/>
                  <a:pt x="491587" y="251447"/>
                  <a:pt x="508415" y="256036"/>
                </a:cubicBezTo>
                <a:cubicBezTo>
                  <a:pt x="525243" y="260625"/>
                  <a:pt x="542702" y="264683"/>
                  <a:pt x="560793" y="268211"/>
                </a:cubicBezTo>
                <a:cubicBezTo>
                  <a:pt x="578883" y="271738"/>
                  <a:pt x="599895" y="273273"/>
                  <a:pt x="623829" y="272814"/>
                </a:cubicBezTo>
                <a:cubicBezTo>
                  <a:pt x="647762" y="272355"/>
                  <a:pt x="660744" y="273560"/>
                  <a:pt x="662773" y="276428"/>
                </a:cubicBezTo>
                <a:cubicBezTo>
                  <a:pt x="664802" y="279296"/>
                  <a:pt x="656983" y="284480"/>
                  <a:pt x="639316" y="291980"/>
                </a:cubicBezTo>
                <a:cubicBezTo>
                  <a:pt x="621649" y="299480"/>
                  <a:pt x="606936" y="304140"/>
                  <a:pt x="595177" y="305961"/>
                </a:cubicBezTo>
                <a:cubicBezTo>
                  <a:pt x="583418" y="307783"/>
                  <a:pt x="571612" y="306352"/>
                  <a:pt x="559760" y="301670"/>
                </a:cubicBezTo>
                <a:cubicBezTo>
                  <a:pt x="547908" y="296988"/>
                  <a:pt x="530610" y="290413"/>
                  <a:pt x="507866" y="281945"/>
                </a:cubicBezTo>
                <a:cubicBezTo>
                  <a:pt x="485123" y="273477"/>
                  <a:pt x="466287" y="265920"/>
                  <a:pt x="451359" y="259273"/>
                </a:cubicBezTo>
                <a:cubicBezTo>
                  <a:pt x="436431" y="252627"/>
                  <a:pt x="423259" y="250389"/>
                  <a:pt x="411844" y="252562"/>
                </a:cubicBezTo>
                <a:cubicBezTo>
                  <a:pt x="400430" y="254735"/>
                  <a:pt x="391055" y="258112"/>
                  <a:pt x="383720" y="262693"/>
                </a:cubicBezTo>
                <a:cubicBezTo>
                  <a:pt x="376385" y="267275"/>
                  <a:pt x="367773" y="265397"/>
                  <a:pt x="357886" y="257058"/>
                </a:cubicBezTo>
                <a:cubicBezTo>
                  <a:pt x="347998" y="248719"/>
                  <a:pt x="349203" y="243990"/>
                  <a:pt x="361499" y="242872"/>
                </a:cubicBezTo>
                <a:cubicBezTo>
                  <a:pt x="373796" y="241753"/>
                  <a:pt x="389180" y="238670"/>
                  <a:pt x="407650" y="233622"/>
                </a:cubicBezTo>
                <a:cubicBezTo>
                  <a:pt x="414089" y="225319"/>
                  <a:pt x="413483" y="214958"/>
                  <a:pt x="405832" y="202540"/>
                </a:cubicBezTo>
                <a:cubicBezTo>
                  <a:pt x="398182" y="190121"/>
                  <a:pt x="395930" y="177491"/>
                  <a:pt x="399078" y="164649"/>
                </a:cubicBezTo>
                <a:cubicBezTo>
                  <a:pt x="402226" y="151808"/>
                  <a:pt x="399949" y="146961"/>
                  <a:pt x="392249" y="150108"/>
                </a:cubicBezTo>
                <a:cubicBezTo>
                  <a:pt x="384548" y="153256"/>
                  <a:pt x="376223" y="152177"/>
                  <a:pt x="367275" y="146871"/>
                </a:cubicBezTo>
                <a:cubicBezTo>
                  <a:pt x="358327" y="141565"/>
                  <a:pt x="357230" y="138195"/>
                  <a:pt x="363984" y="136761"/>
                </a:cubicBezTo>
                <a:cubicBezTo>
                  <a:pt x="370738" y="135327"/>
                  <a:pt x="377482" y="133560"/>
                  <a:pt x="384214" y="131459"/>
                </a:cubicBezTo>
                <a:cubicBezTo>
                  <a:pt x="390947" y="129358"/>
                  <a:pt x="396819" y="125501"/>
                  <a:pt x="401831" y="119886"/>
                </a:cubicBezTo>
                <a:cubicBezTo>
                  <a:pt x="404337" y="117079"/>
                  <a:pt x="407753" y="115696"/>
                  <a:pt x="412078" y="115738"/>
                </a:cubicBezTo>
                <a:close/>
                <a:moveTo>
                  <a:pt x="3405683" y="114028"/>
                </a:moveTo>
                <a:cubicBezTo>
                  <a:pt x="3407586" y="114248"/>
                  <a:pt x="3409900" y="114828"/>
                  <a:pt x="3412624" y="115767"/>
                </a:cubicBezTo>
                <a:cubicBezTo>
                  <a:pt x="3420813" y="118836"/>
                  <a:pt x="3427585" y="123540"/>
                  <a:pt x="3432941" y="129878"/>
                </a:cubicBezTo>
                <a:cubicBezTo>
                  <a:pt x="3438297" y="136216"/>
                  <a:pt x="3438354" y="141719"/>
                  <a:pt x="3433113" y="146387"/>
                </a:cubicBezTo>
                <a:cubicBezTo>
                  <a:pt x="3427872" y="151055"/>
                  <a:pt x="3419866" y="163481"/>
                  <a:pt x="3409097" y="183664"/>
                </a:cubicBezTo>
                <a:cubicBezTo>
                  <a:pt x="3398327" y="203848"/>
                  <a:pt x="3385195" y="222376"/>
                  <a:pt x="3369700" y="239247"/>
                </a:cubicBezTo>
                <a:cubicBezTo>
                  <a:pt x="3354206" y="256118"/>
                  <a:pt x="3335682" y="271201"/>
                  <a:pt x="3314128" y="284494"/>
                </a:cubicBezTo>
                <a:cubicBezTo>
                  <a:pt x="3292575" y="297787"/>
                  <a:pt x="3269384" y="307170"/>
                  <a:pt x="3244553" y="312640"/>
                </a:cubicBezTo>
                <a:cubicBezTo>
                  <a:pt x="3219723" y="318111"/>
                  <a:pt x="3218117" y="315315"/>
                  <a:pt x="3239735" y="304251"/>
                </a:cubicBezTo>
                <a:cubicBezTo>
                  <a:pt x="3261353" y="293188"/>
                  <a:pt x="3282415" y="279636"/>
                  <a:pt x="3302922" y="263597"/>
                </a:cubicBezTo>
                <a:cubicBezTo>
                  <a:pt x="3323428" y="247557"/>
                  <a:pt x="3341009" y="231324"/>
                  <a:pt x="3355665" y="214897"/>
                </a:cubicBezTo>
                <a:cubicBezTo>
                  <a:pt x="3370321" y="198471"/>
                  <a:pt x="3381879" y="180775"/>
                  <a:pt x="3390340" y="161810"/>
                </a:cubicBezTo>
                <a:cubicBezTo>
                  <a:pt x="3398801" y="142845"/>
                  <a:pt x="3401905" y="129491"/>
                  <a:pt x="3399653" y="121747"/>
                </a:cubicBezTo>
                <a:cubicBezTo>
                  <a:pt x="3397965" y="115939"/>
                  <a:pt x="3399975" y="113366"/>
                  <a:pt x="3405683" y="114028"/>
                </a:cubicBezTo>
                <a:close/>
                <a:moveTo>
                  <a:pt x="952872" y="100258"/>
                </a:moveTo>
                <a:cubicBezTo>
                  <a:pt x="958565" y="101778"/>
                  <a:pt x="965161" y="106762"/>
                  <a:pt x="972661" y="115208"/>
                </a:cubicBezTo>
                <a:cubicBezTo>
                  <a:pt x="980548" y="124414"/>
                  <a:pt x="981534" y="130932"/>
                  <a:pt x="975619" y="134761"/>
                </a:cubicBezTo>
                <a:cubicBezTo>
                  <a:pt x="969704" y="138590"/>
                  <a:pt x="963193" y="144946"/>
                  <a:pt x="956088" y="153830"/>
                </a:cubicBezTo>
                <a:cubicBezTo>
                  <a:pt x="948982" y="162713"/>
                  <a:pt x="941023" y="171099"/>
                  <a:pt x="932211" y="178986"/>
                </a:cubicBezTo>
                <a:cubicBezTo>
                  <a:pt x="923399" y="186873"/>
                  <a:pt x="913236" y="192466"/>
                  <a:pt x="901720" y="195764"/>
                </a:cubicBezTo>
                <a:cubicBezTo>
                  <a:pt x="890205" y="199062"/>
                  <a:pt x="888825" y="195979"/>
                  <a:pt x="897580" y="186515"/>
                </a:cubicBezTo>
                <a:cubicBezTo>
                  <a:pt x="906334" y="177050"/>
                  <a:pt x="914903" y="166578"/>
                  <a:pt x="923284" y="155099"/>
                </a:cubicBezTo>
                <a:cubicBezTo>
                  <a:pt x="931666" y="143619"/>
                  <a:pt x="936739" y="135001"/>
                  <a:pt x="938503" y="129243"/>
                </a:cubicBezTo>
                <a:cubicBezTo>
                  <a:pt x="940267" y="123486"/>
                  <a:pt x="941679" y="116836"/>
                  <a:pt x="942740" y="109293"/>
                </a:cubicBezTo>
                <a:cubicBezTo>
                  <a:pt x="943802" y="101750"/>
                  <a:pt x="947179" y="98738"/>
                  <a:pt x="952872" y="100258"/>
                </a:cubicBezTo>
                <a:close/>
                <a:moveTo>
                  <a:pt x="93130" y="96795"/>
                </a:moveTo>
                <a:cubicBezTo>
                  <a:pt x="72796" y="98588"/>
                  <a:pt x="56204" y="100230"/>
                  <a:pt x="43355" y="101721"/>
                </a:cubicBezTo>
                <a:cubicBezTo>
                  <a:pt x="45585" y="120198"/>
                  <a:pt x="47903" y="139247"/>
                  <a:pt x="50308" y="158868"/>
                </a:cubicBezTo>
                <a:lnTo>
                  <a:pt x="54130" y="189816"/>
                </a:lnTo>
                <a:lnTo>
                  <a:pt x="59477" y="182664"/>
                </a:lnTo>
                <a:cubicBezTo>
                  <a:pt x="72132" y="167923"/>
                  <a:pt x="81357" y="151084"/>
                  <a:pt x="87150" y="132147"/>
                </a:cubicBezTo>
                <a:cubicBezTo>
                  <a:pt x="92944" y="113211"/>
                  <a:pt x="94937" y="101427"/>
                  <a:pt x="93130" y="96795"/>
                </a:cubicBezTo>
                <a:close/>
                <a:moveTo>
                  <a:pt x="3270094" y="85395"/>
                </a:moveTo>
                <a:cubicBezTo>
                  <a:pt x="3272018" y="85169"/>
                  <a:pt x="3274399" y="86599"/>
                  <a:pt x="3277238" y="89686"/>
                </a:cubicBezTo>
                <a:cubicBezTo>
                  <a:pt x="3282917" y="95859"/>
                  <a:pt x="3285756" y="104947"/>
                  <a:pt x="3285756" y="116950"/>
                </a:cubicBezTo>
                <a:cubicBezTo>
                  <a:pt x="3285756" y="128365"/>
                  <a:pt x="3281225" y="142031"/>
                  <a:pt x="3272162" y="157949"/>
                </a:cubicBezTo>
                <a:cubicBezTo>
                  <a:pt x="3263099" y="173867"/>
                  <a:pt x="3255649" y="176684"/>
                  <a:pt x="3249813" y="166402"/>
                </a:cubicBezTo>
                <a:cubicBezTo>
                  <a:pt x="3243976" y="156121"/>
                  <a:pt x="3242865" y="147699"/>
                  <a:pt x="3246479" y="141139"/>
                </a:cubicBezTo>
                <a:cubicBezTo>
                  <a:pt x="3250092" y="134578"/>
                  <a:pt x="3253749" y="126214"/>
                  <a:pt x="3257449" y="116047"/>
                </a:cubicBezTo>
                <a:cubicBezTo>
                  <a:pt x="3260933" y="106453"/>
                  <a:pt x="3263684" y="98118"/>
                  <a:pt x="3265698" y="91041"/>
                </a:cubicBezTo>
                <a:cubicBezTo>
                  <a:pt x="3266705" y="87503"/>
                  <a:pt x="3268171" y="85620"/>
                  <a:pt x="3270094" y="85395"/>
                </a:cubicBezTo>
                <a:close/>
                <a:moveTo>
                  <a:pt x="215900" y="82598"/>
                </a:moveTo>
                <a:cubicBezTo>
                  <a:pt x="206658" y="83043"/>
                  <a:pt x="191891" y="84692"/>
                  <a:pt x="171600" y="87546"/>
                </a:cubicBezTo>
                <a:cubicBezTo>
                  <a:pt x="178799" y="92608"/>
                  <a:pt x="181272" y="97799"/>
                  <a:pt x="179021" y="103119"/>
                </a:cubicBezTo>
                <a:cubicBezTo>
                  <a:pt x="176769" y="108439"/>
                  <a:pt x="175644" y="117101"/>
                  <a:pt x="175644" y="129104"/>
                </a:cubicBezTo>
                <a:cubicBezTo>
                  <a:pt x="175644" y="140547"/>
                  <a:pt x="176504" y="147445"/>
                  <a:pt x="178225" y="149797"/>
                </a:cubicBezTo>
                <a:cubicBezTo>
                  <a:pt x="179946" y="152148"/>
                  <a:pt x="183108" y="153346"/>
                  <a:pt x="187711" y="153389"/>
                </a:cubicBezTo>
                <a:cubicBezTo>
                  <a:pt x="192314" y="153432"/>
                  <a:pt x="198391" y="152080"/>
                  <a:pt x="205941" y="149334"/>
                </a:cubicBezTo>
                <a:cubicBezTo>
                  <a:pt x="213491" y="146588"/>
                  <a:pt x="220901" y="149316"/>
                  <a:pt x="228172" y="157519"/>
                </a:cubicBezTo>
                <a:cubicBezTo>
                  <a:pt x="235442" y="165721"/>
                  <a:pt x="228548" y="171597"/>
                  <a:pt x="207490" y="175146"/>
                </a:cubicBezTo>
                <a:cubicBezTo>
                  <a:pt x="186431" y="178696"/>
                  <a:pt x="171557" y="177437"/>
                  <a:pt x="162867" y="171371"/>
                </a:cubicBezTo>
                <a:cubicBezTo>
                  <a:pt x="154176" y="165305"/>
                  <a:pt x="150283" y="151765"/>
                  <a:pt x="151186" y="130749"/>
                </a:cubicBezTo>
                <a:cubicBezTo>
                  <a:pt x="152090" y="109734"/>
                  <a:pt x="150943" y="96616"/>
                  <a:pt x="147745" y="91396"/>
                </a:cubicBezTo>
                <a:lnTo>
                  <a:pt x="116254" y="94536"/>
                </a:lnTo>
                <a:cubicBezTo>
                  <a:pt x="123453" y="98552"/>
                  <a:pt x="125647" y="103108"/>
                  <a:pt x="122836" y="108206"/>
                </a:cubicBezTo>
                <a:cubicBezTo>
                  <a:pt x="120025" y="113304"/>
                  <a:pt x="115175" y="125508"/>
                  <a:pt x="108284" y="144817"/>
                </a:cubicBezTo>
                <a:cubicBezTo>
                  <a:pt x="101394" y="164126"/>
                  <a:pt x="88373" y="178947"/>
                  <a:pt x="69221" y="189279"/>
                </a:cubicBezTo>
                <a:cubicBezTo>
                  <a:pt x="64434" y="191862"/>
                  <a:pt x="60640" y="193661"/>
                  <a:pt x="57840" y="194677"/>
                </a:cubicBezTo>
                <a:lnTo>
                  <a:pt x="54779" y="195071"/>
                </a:lnTo>
                <a:lnTo>
                  <a:pt x="57789" y="219447"/>
                </a:lnTo>
                <a:cubicBezTo>
                  <a:pt x="71168" y="218601"/>
                  <a:pt x="92442" y="216382"/>
                  <a:pt x="121610" y="212789"/>
                </a:cubicBezTo>
                <a:cubicBezTo>
                  <a:pt x="150778" y="209197"/>
                  <a:pt x="172112" y="206709"/>
                  <a:pt x="185614" y="205325"/>
                </a:cubicBezTo>
                <a:cubicBezTo>
                  <a:pt x="199115" y="203942"/>
                  <a:pt x="208146" y="206175"/>
                  <a:pt x="212706" y="212026"/>
                </a:cubicBezTo>
                <a:cubicBezTo>
                  <a:pt x="217266" y="217877"/>
                  <a:pt x="222099" y="212893"/>
                  <a:pt x="227204" y="197076"/>
                </a:cubicBezTo>
                <a:cubicBezTo>
                  <a:pt x="232309" y="181259"/>
                  <a:pt x="236439" y="159591"/>
                  <a:pt x="239594" y="132072"/>
                </a:cubicBezTo>
                <a:cubicBezTo>
                  <a:pt x="242749" y="104553"/>
                  <a:pt x="241899" y="89317"/>
                  <a:pt x="237045" y="86363"/>
                </a:cubicBezTo>
                <a:cubicBezTo>
                  <a:pt x="232191" y="83408"/>
                  <a:pt x="225143" y="82154"/>
                  <a:pt x="215900" y="82598"/>
                </a:cubicBezTo>
                <a:close/>
                <a:moveTo>
                  <a:pt x="3747265" y="74574"/>
                </a:moveTo>
                <a:lnTo>
                  <a:pt x="3720770" y="78565"/>
                </a:lnTo>
                <a:cubicBezTo>
                  <a:pt x="3696586" y="81713"/>
                  <a:pt x="3676606" y="83287"/>
                  <a:pt x="3660832" y="83287"/>
                </a:cubicBezTo>
                <a:cubicBezTo>
                  <a:pt x="3660190" y="93766"/>
                  <a:pt x="3659401" y="103745"/>
                  <a:pt x="3658466" y="113224"/>
                </a:cubicBezTo>
                <a:lnTo>
                  <a:pt x="3656783" y="127184"/>
                </a:lnTo>
                <a:lnTo>
                  <a:pt x="3659950" y="125565"/>
                </a:lnTo>
                <a:cubicBezTo>
                  <a:pt x="3668267" y="124339"/>
                  <a:pt x="3676255" y="123059"/>
                  <a:pt x="3683912" y="121726"/>
                </a:cubicBezTo>
                <a:cubicBezTo>
                  <a:pt x="3682249" y="113466"/>
                  <a:pt x="3679586" y="106546"/>
                  <a:pt x="3675921" y="100968"/>
                </a:cubicBezTo>
                <a:cubicBezTo>
                  <a:pt x="3672257" y="95390"/>
                  <a:pt x="3674498" y="92601"/>
                  <a:pt x="3682643" y="92601"/>
                </a:cubicBezTo>
                <a:cubicBezTo>
                  <a:pt x="3689426" y="92601"/>
                  <a:pt x="3695635" y="93468"/>
                  <a:pt x="3701271" y="95203"/>
                </a:cubicBezTo>
                <a:cubicBezTo>
                  <a:pt x="3706907" y="96938"/>
                  <a:pt x="3709273" y="100126"/>
                  <a:pt x="3708370" y="104765"/>
                </a:cubicBezTo>
                <a:cubicBezTo>
                  <a:pt x="3707466" y="109404"/>
                  <a:pt x="3707272" y="112992"/>
                  <a:pt x="3707789" y="115531"/>
                </a:cubicBezTo>
                <a:cubicBezTo>
                  <a:pt x="3719548" y="113881"/>
                  <a:pt x="3733228" y="111831"/>
                  <a:pt x="3748830" y="109379"/>
                </a:cubicBezTo>
                <a:cubicBezTo>
                  <a:pt x="3749648" y="97878"/>
                  <a:pt x="3748931" y="88603"/>
                  <a:pt x="3746679" y="81555"/>
                </a:cubicBezTo>
                <a:close/>
                <a:moveTo>
                  <a:pt x="810796" y="71133"/>
                </a:moveTo>
                <a:cubicBezTo>
                  <a:pt x="793488" y="74733"/>
                  <a:pt x="782101" y="76583"/>
                  <a:pt x="776638" y="76683"/>
                </a:cubicBezTo>
                <a:cubicBezTo>
                  <a:pt x="789229" y="81257"/>
                  <a:pt x="795061" y="86076"/>
                  <a:pt x="794136" y="91138"/>
                </a:cubicBezTo>
                <a:cubicBezTo>
                  <a:pt x="793212" y="96200"/>
                  <a:pt x="791874" y="110189"/>
                  <a:pt x="790125" y="133104"/>
                </a:cubicBezTo>
                <a:cubicBezTo>
                  <a:pt x="792391" y="133104"/>
                  <a:pt x="802235" y="131118"/>
                  <a:pt x="819658" y="127146"/>
                </a:cubicBezTo>
                <a:cubicBezTo>
                  <a:pt x="819658" y="108991"/>
                  <a:pt x="819013" y="96698"/>
                  <a:pt x="817723" y="90267"/>
                </a:cubicBezTo>
                <a:cubicBezTo>
                  <a:pt x="816432" y="83835"/>
                  <a:pt x="814123" y="77457"/>
                  <a:pt x="810796" y="71133"/>
                </a:cubicBezTo>
                <a:close/>
                <a:moveTo>
                  <a:pt x="3440674" y="69681"/>
                </a:moveTo>
                <a:cubicBezTo>
                  <a:pt x="3444704" y="68742"/>
                  <a:pt x="3453308" y="70596"/>
                  <a:pt x="3466486" y="75242"/>
                </a:cubicBezTo>
                <a:cubicBezTo>
                  <a:pt x="3481773" y="78311"/>
                  <a:pt x="3489667" y="86492"/>
                  <a:pt x="3490169" y="99785"/>
                </a:cubicBezTo>
                <a:cubicBezTo>
                  <a:pt x="3490671" y="113078"/>
                  <a:pt x="3484953" y="117173"/>
                  <a:pt x="3473014" y="112067"/>
                </a:cubicBezTo>
                <a:cubicBezTo>
                  <a:pt x="3461076" y="106962"/>
                  <a:pt x="3447776" y="99197"/>
                  <a:pt x="3433113" y="88772"/>
                </a:cubicBezTo>
                <a:cubicBezTo>
                  <a:pt x="3418450" y="78346"/>
                  <a:pt x="3415037" y="72793"/>
                  <a:pt x="3422874" y="72112"/>
                </a:cubicBezTo>
                <a:cubicBezTo>
                  <a:pt x="3430711" y="71431"/>
                  <a:pt x="3436644" y="70621"/>
                  <a:pt x="3440674" y="69681"/>
                </a:cubicBezTo>
                <a:close/>
                <a:moveTo>
                  <a:pt x="239199" y="54398"/>
                </a:moveTo>
                <a:cubicBezTo>
                  <a:pt x="243818" y="54560"/>
                  <a:pt x="248478" y="55940"/>
                  <a:pt x="253178" y="58539"/>
                </a:cubicBezTo>
                <a:cubicBezTo>
                  <a:pt x="262578" y="63737"/>
                  <a:pt x="271350" y="69613"/>
                  <a:pt x="279495" y="76167"/>
                </a:cubicBezTo>
                <a:cubicBezTo>
                  <a:pt x="287641" y="82720"/>
                  <a:pt x="288752" y="89654"/>
                  <a:pt x="282830" y="96967"/>
                </a:cubicBezTo>
                <a:cubicBezTo>
                  <a:pt x="276907" y="104281"/>
                  <a:pt x="271497" y="123722"/>
                  <a:pt x="266600" y="155292"/>
                </a:cubicBezTo>
                <a:cubicBezTo>
                  <a:pt x="261703" y="186862"/>
                  <a:pt x="257641" y="209800"/>
                  <a:pt x="254415" y="224104"/>
                </a:cubicBezTo>
                <a:cubicBezTo>
                  <a:pt x="251188" y="238408"/>
                  <a:pt x="244846" y="252035"/>
                  <a:pt x="235389" y="264984"/>
                </a:cubicBezTo>
                <a:cubicBezTo>
                  <a:pt x="225931" y="277933"/>
                  <a:pt x="219432" y="278590"/>
                  <a:pt x="215890" y="266952"/>
                </a:cubicBezTo>
                <a:cubicBezTo>
                  <a:pt x="212347" y="255315"/>
                  <a:pt x="210003" y="247084"/>
                  <a:pt x="208856" y="242259"/>
                </a:cubicBezTo>
                <a:cubicBezTo>
                  <a:pt x="207708" y="237433"/>
                  <a:pt x="203596" y="234027"/>
                  <a:pt x="196519" y="232041"/>
                </a:cubicBezTo>
                <a:cubicBezTo>
                  <a:pt x="189443" y="230055"/>
                  <a:pt x="169230" y="230410"/>
                  <a:pt x="135882" y="233106"/>
                </a:cubicBezTo>
                <a:cubicBezTo>
                  <a:pt x="102534" y="235802"/>
                  <a:pt x="76754" y="237559"/>
                  <a:pt x="58542" y="238376"/>
                </a:cubicBezTo>
                <a:cubicBezTo>
                  <a:pt x="52131" y="253763"/>
                  <a:pt x="46851" y="256861"/>
                  <a:pt x="42699" y="247668"/>
                </a:cubicBezTo>
                <a:cubicBezTo>
                  <a:pt x="38548" y="238476"/>
                  <a:pt x="34894" y="224419"/>
                  <a:pt x="31740" y="205497"/>
                </a:cubicBezTo>
                <a:cubicBezTo>
                  <a:pt x="28585" y="186576"/>
                  <a:pt x="25218" y="167051"/>
                  <a:pt x="21640" y="146925"/>
                </a:cubicBezTo>
                <a:cubicBezTo>
                  <a:pt x="18063" y="126798"/>
                  <a:pt x="14779" y="113526"/>
                  <a:pt x="11789" y="107109"/>
                </a:cubicBezTo>
                <a:cubicBezTo>
                  <a:pt x="8799" y="100692"/>
                  <a:pt x="5415" y="93966"/>
                  <a:pt x="1636" y="86933"/>
                </a:cubicBezTo>
                <a:cubicBezTo>
                  <a:pt x="-2143" y="79899"/>
                  <a:pt x="628" y="77074"/>
                  <a:pt x="9950" y="78458"/>
                </a:cubicBezTo>
                <a:cubicBezTo>
                  <a:pt x="19271" y="79841"/>
                  <a:pt x="26753" y="80967"/>
                  <a:pt x="32396" y="81835"/>
                </a:cubicBezTo>
                <a:cubicBezTo>
                  <a:pt x="38039" y="82702"/>
                  <a:pt x="69358" y="80013"/>
                  <a:pt x="126353" y="73768"/>
                </a:cubicBezTo>
                <a:cubicBezTo>
                  <a:pt x="183348" y="67523"/>
                  <a:pt x="216384" y="62124"/>
                  <a:pt x="225462" y="57571"/>
                </a:cubicBezTo>
                <a:cubicBezTo>
                  <a:pt x="230000" y="55294"/>
                  <a:pt x="234579" y="54237"/>
                  <a:pt x="239199" y="54398"/>
                </a:cubicBezTo>
                <a:close/>
                <a:moveTo>
                  <a:pt x="2999803" y="46848"/>
                </a:moveTo>
                <a:cubicBezTo>
                  <a:pt x="2995909" y="50677"/>
                  <a:pt x="2991115" y="54967"/>
                  <a:pt x="2985420" y="59719"/>
                </a:cubicBezTo>
                <a:lnTo>
                  <a:pt x="2968839" y="72826"/>
                </a:lnTo>
                <a:lnTo>
                  <a:pt x="2978884" y="72499"/>
                </a:lnTo>
                <a:cubicBezTo>
                  <a:pt x="2989618" y="74414"/>
                  <a:pt x="2997519" y="77934"/>
                  <a:pt x="3002588" y="83061"/>
                </a:cubicBezTo>
                <a:cubicBezTo>
                  <a:pt x="3007657" y="88187"/>
                  <a:pt x="3009740" y="92256"/>
                  <a:pt x="3008837" y="95268"/>
                </a:cubicBezTo>
                <a:cubicBezTo>
                  <a:pt x="3011060" y="91582"/>
                  <a:pt x="3016577" y="84889"/>
                  <a:pt x="3025389" y="75188"/>
                </a:cubicBezTo>
                <a:cubicBezTo>
                  <a:pt x="3034201" y="65487"/>
                  <a:pt x="3039468" y="58786"/>
                  <a:pt x="3041188" y="55087"/>
                </a:cubicBezTo>
                <a:cubicBezTo>
                  <a:pt x="3042909" y="51387"/>
                  <a:pt x="3041547" y="49537"/>
                  <a:pt x="3037101" y="49537"/>
                </a:cubicBezTo>
                <a:cubicBezTo>
                  <a:pt x="3031193" y="49537"/>
                  <a:pt x="3024862" y="49989"/>
                  <a:pt x="3018108" y="50892"/>
                </a:cubicBezTo>
                <a:cubicBezTo>
                  <a:pt x="3011354" y="51795"/>
                  <a:pt x="3005252" y="50447"/>
                  <a:pt x="2999803" y="46848"/>
                </a:cubicBezTo>
                <a:close/>
                <a:moveTo>
                  <a:pt x="3783814" y="43199"/>
                </a:moveTo>
                <a:cubicBezTo>
                  <a:pt x="3789022" y="43298"/>
                  <a:pt x="3793622" y="44482"/>
                  <a:pt x="3797616" y="46751"/>
                </a:cubicBezTo>
                <a:cubicBezTo>
                  <a:pt x="3805604" y="51290"/>
                  <a:pt x="3806930" y="55775"/>
                  <a:pt x="3801595" y="60206"/>
                </a:cubicBezTo>
                <a:cubicBezTo>
                  <a:pt x="3796261" y="64637"/>
                  <a:pt x="3787503" y="68018"/>
                  <a:pt x="3775320" y="70348"/>
                </a:cubicBezTo>
                <a:lnTo>
                  <a:pt x="3749665" y="74213"/>
                </a:lnTo>
                <a:lnTo>
                  <a:pt x="3755854" y="73865"/>
                </a:lnTo>
                <a:cubicBezTo>
                  <a:pt x="3764221" y="75787"/>
                  <a:pt x="3770771" y="78479"/>
                  <a:pt x="3775503" y="81942"/>
                </a:cubicBezTo>
                <a:cubicBezTo>
                  <a:pt x="3780235" y="85405"/>
                  <a:pt x="3781422" y="88822"/>
                  <a:pt x="3779063" y="92192"/>
                </a:cubicBezTo>
                <a:cubicBezTo>
                  <a:pt x="3776705" y="95562"/>
                  <a:pt x="3774736" y="99742"/>
                  <a:pt x="3773159" y="104732"/>
                </a:cubicBezTo>
                <a:cubicBezTo>
                  <a:pt x="3779311" y="103987"/>
                  <a:pt x="3786334" y="102001"/>
                  <a:pt x="3794228" y="98774"/>
                </a:cubicBezTo>
                <a:cubicBezTo>
                  <a:pt x="3802122" y="95547"/>
                  <a:pt x="3810483" y="97462"/>
                  <a:pt x="3819309" y="104517"/>
                </a:cubicBezTo>
                <a:cubicBezTo>
                  <a:pt x="3828136" y="111573"/>
                  <a:pt x="3827056" y="116542"/>
                  <a:pt x="3816072" y="119424"/>
                </a:cubicBezTo>
                <a:cubicBezTo>
                  <a:pt x="3805087" y="122306"/>
                  <a:pt x="3789635" y="124988"/>
                  <a:pt x="3769717" y="127469"/>
                </a:cubicBezTo>
                <a:lnTo>
                  <a:pt x="3765071" y="147387"/>
                </a:lnTo>
                <a:cubicBezTo>
                  <a:pt x="3771366" y="155088"/>
                  <a:pt x="3769631" y="159827"/>
                  <a:pt x="3759865" y="161606"/>
                </a:cubicBezTo>
                <a:cubicBezTo>
                  <a:pt x="3750100" y="163384"/>
                  <a:pt x="3734491" y="166424"/>
                  <a:pt x="3713037" y="170726"/>
                </a:cubicBezTo>
                <a:cubicBezTo>
                  <a:pt x="3704964" y="176319"/>
                  <a:pt x="3699475" y="175078"/>
                  <a:pt x="3696571" y="167005"/>
                </a:cubicBezTo>
                <a:cubicBezTo>
                  <a:pt x="3693667" y="158931"/>
                  <a:pt x="3691090" y="149926"/>
                  <a:pt x="3688838" y="139988"/>
                </a:cubicBezTo>
                <a:cubicBezTo>
                  <a:pt x="3682572" y="140848"/>
                  <a:pt x="3677123" y="141963"/>
                  <a:pt x="3672490" y="143333"/>
                </a:cubicBezTo>
                <a:cubicBezTo>
                  <a:pt x="3667859" y="144702"/>
                  <a:pt x="3662531" y="142390"/>
                  <a:pt x="3656508" y="136396"/>
                </a:cubicBezTo>
                <a:lnTo>
                  <a:pt x="3655832" y="135064"/>
                </a:lnTo>
                <a:lnTo>
                  <a:pt x="3655218" y="140163"/>
                </a:lnTo>
                <a:cubicBezTo>
                  <a:pt x="3652758" y="157122"/>
                  <a:pt x="3649711" y="172081"/>
                  <a:pt x="3646076" y="185041"/>
                </a:cubicBezTo>
                <a:cubicBezTo>
                  <a:pt x="3638805" y="210961"/>
                  <a:pt x="3629649" y="232891"/>
                  <a:pt x="3618607" y="250830"/>
                </a:cubicBezTo>
                <a:cubicBezTo>
                  <a:pt x="3607565" y="268770"/>
                  <a:pt x="3593644" y="283125"/>
                  <a:pt x="3576845" y="293894"/>
                </a:cubicBezTo>
                <a:cubicBezTo>
                  <a:pt x="3560045" y="304664"/>
                  <a:pt x="3556428" y="303545"/>
                  <a:pt x="3565993" y="290538"/>
                </a:cubicBezTo>
                <a:cubicBezTo>
                  <a:pt x="3575558" y="277532"/>
                  <a:pt x="3586145" y="260994"/>
                  <a:pt x="3597753" y="240925"/>
                </a:cubicBezTo>
                <a:cubicBezTo>
                  <a:pt x="3609361" y="220856"/>
                  <a:pt x="3617851" y="197392"/>
                  <a:pt x="3623221" y="170532"/>
                </a:cubicBezTo>
                <a:cubicBezTo>
                  <a:pt x="3628592" y="143673"/>
                  <a:pt x="3631951" y="122722"/>
                  <a:pt x="3633299" y="107679"/>
                </a:cubicBezTo>
                <a:cubicBezTo>
                  <a:pt x="3634647" y="92636"/>
                  <a:pt x="3634195" y="80508"/>
                  <a:pt x="3631943" y="71295"/>
                </a:cubicBezTo>
                <a:cubicBezTo>
                  <a:pt x="3629692" y="62081"/>
                  <a:pt x="3631825" y="58442"/>
                  <a:pt x="3638343" y="60378"/>
                </a:cubicBezTo>
                <a:cubicBezTo>
                  <a:pt x="3644860" y="62314"/>
                  <a:pt x="3649313" y="63666"/>
                  <a:pt x="3651701" y="64433"/>
                </a:cubicBezTo>
                <a:cubicBezTo>
                  <a:pt x="3654088" y="65200"/>
                  <a:pt x="3661728" y="65153"/>
                  <a:pt x="3674620" y="64293"/>
                </a:cubicBezTo>
                <a:cubicBezTo>
                  <a:pt x="3687512" y="63433"/>
                  <a:pt x="3702817" y="61231"/>
                  <a:pt x="3720534" y="57689"/>
                </a:cubicBezTo>
                <a:cubicBezTo>
                  <a:pt x="3738251" y="54147"/>
                  <a:pt x="3753530" y="50304"/>
                  <a:pt x="3766372" y="46160"/>
                </a:cubicBezTo>
                <a:cubicBezTo>
                  <a:pt x="3772793" y="44088"/>
                  <a:pt x="3778607" y="43101"/>
                  <a:pt x="3783814" y="43199"/>
                </a:cubicBezTo>
                <a:close/>
                <a:moveTo>
                  <a:pt x="2677963" y="39380"/>
                </a:moveTo>
                <a:cubicBezTo>
                  <a:pt x="2676486" y="39074"/>
                  <a:pt x="2674762" y="39090"/>
                  <a:pt x="2672792" y="39427"/>
                </a:cubicBezTo>
                <a:cubicBezTo>
                  <a:pt x="2664912" y="40775"/>
                  <a:pt x="2647758" y="43478"/>
                  <a:pt x="2621329" y="47536"/>
                </a:cubicBezTo>
                <a:cubicBezTo>
                  <a:pt x="2622218" y="49687"/>
                  <a:pt x="2623415" y="56155"/>
                  <a:pt x="2624921" y="66939"/>
                </a:cubicBezTo>
                <a:cubicBezTo>
                  <a:pt x="2628879" y="67039"/>
                  <a:pt x="2638598" y="65265"/>
                  <a:pt x="2654078" y="61615"/>
                </a:cubicBezTo>
                <a:cubicBezTo>
                  <a:pt x="2669559" y="57965"/>
                  <a:pt x="2677868" y="59851"/>
                  <a:pt x="2679009" y="67272"/>
                </a:cubicBezTo>
                <a:cubicBezTo>
                  <a:pt x="2680149" y="74693"/>
                  <a:pt x="2674416" y="79669"/>
                  <a:pt x="2661811" y="82200"/>
                </a:cubicBezTo>
                <a:cubicBezTo>
                  <a:pt x="2649206" y="84731"/>
                  <a:pt x="2637512" y="85093"/>
                  <a:pt x="2626728" y="83287"/>
                </a:cubicBezTo>
                <a:lnTo>
                  <a:pt x="2630320" y="110131"/>
                </a:lnTo>
                <a:cubicBezTo>
                  <a:pt x="2636931" y="108325"/>
                  <a:pt x="2645313" y="106751"/>
                  <a:pt x="2655465" y="105410"/>
                </a:cubicBezTo>
                <a:cubicBezTo>
                  <a:pt x="2665618" y="104069"/>
                  <a:pt x="2673240" y="103399"/>
                  <a:pt x="2678331" y="103399"/>
                </a:cubicBezTo>
                <a:cubicBezTo>
                  <a:pt x="2682518" y="79952"/>
                  <a:pt x="2684612" y="62422"/>
                  <a:pt x="2684612" y="50806"/>
                </a:cubicBezTo>
                <a:cubicBezTo>
                  <a:pt x="2684612" y="44106"/>
                  <a:pt x="2682396" y="40297"/>
                  <a:pt x="2677963" y="39380"/>
                </a:cubicBezTo>
                <a:close/>
                <a:moveTo>
                  <a:pt x="404058" y="36007"/>
                </a:moveTo>
                <a:cubicBezTo>
                  <a:pt x="415931" y="37885"/>
                  <a:pt x="425858" y="41363"/>
                  <a:pt x="433839" y="46439"/>
                </a:cubicBezTo>
                <a:cubicBezTo>
                  <a:pt x="441819" y="51516"/>
                  <a:pt x="444124" y="59600"/>
                  <a:pt x="440754" y="70692"/>
                </a:cubicBezTo>
                <a:cubicBezTo>
                  <a:pt x="437384" y="81784"/>
                  <a:pt x="426823" y="80677"/>
                  <a:pt x="409070" y="67369"/>
                </a:cubicBezTo>
                <a:cubicBezTo>
                  <a:pt x="398931" y="56298"/>
                  <a:pt x="392593" y="47834"/>
                  <a:pt x="390054" y="41976"/>
                </a:cubicBezTo>
                <a:cubicBezTo>
                  <a:pt x="387516" y="36118"/>
                  <a:pt x="392184" y="34128"/>
                  <a:pt x="404058" y="36007"/>
                </a:cubicBezTo>
                <a:close/>
                <a:moveTo>
                  <a:pt x="854458" y="35257"/>
                </a:moveTo>
                <a:cubicBezTo>
                  <a:pt x="860914" y="34861"/>
                  <a:pt x="867067" y="37491"/>
                  <a:pt x="872918" y="43148"/>
                </a:cubicBezTo>
                <a:cubicBezTo>
                  <a:pt x="880719" y="50691"/>
                  <a:pt x="878708" y="56108"/>
                  <a:pt x="866884" y="59399"/>
                </a:cubicBezTo>
                <a:cubicBezTo>
                  <a:pt x="855061" y="62690"/>
                  <a:pt x="841628" y="65053"/>
                  <a:pt x="826585" y="66487"/>
                </a:cubicBezTo>
                <a:cubicBezTo>
                  <a:pt x="841871" y="70531"/>
                  <a:pt x="848393" y="76027"/>
                  <a:pt x="846148" y="82975"/>
                </a:cubicBezTo>
                <a:cubicBezTo>
                  <a:pt x="843904" y="89923"/>
                  <a:pt x="842782" y="102574"/>
                  <a:pt x="842782" y="120930"/>
                </a:cubicBezTo>
                <a:cubicBezTo>
                  <a:pt x="847744" y="120241"/>
                  <a:pt x="853419" y="118944"/>
                  <a:pt x="859807" y="117036"/>
                </a:cubicBezTo>
                <a:cubicBezTo>
                  <a:pt x="866196" y="115129"/>
                  <a:pt x="873054" y="117560"/>
                  <a:pt x="880382" y="124328"/>
                </a:cubicBezTo>
                <a:cubicBezTo>
                  <a:pt x="887710" y="131097"/>
                  <a:pt x="884813" y="135865"/>
                  <a:pt x="871692" y="138633"/>
                </a:cubicBezTo>
                <a:lnTo>
                  <a:pt x="842782" y="143451"/>
                </a:lnTo>
                <a:cubicBezTo>
                  <a:pt x="842782" y="173967"/>
                  <a:pt x="843227" y="195463"/>
                  <a:pt x="844116" y="207939"/>
                </a:cubicBezTo>
                <a:cubicBezTo>
                  <a:pt x="845005" y="220415"/>
                  <a:pt x="844535" y="232611"/>
                  <a:pt x="842707" y="244528"/>
                </a:cubicBezTo>
                <a:cubicBezTo>
                  <a:pt x="840878" y="256445"/>
                  <a:pt x="837931" y="266296"/>
                  <a:pt x="833866" y="274083"/>
                </a:cubicBezTo>
                <a:cubicBezTo>
                  <a:pt x="829801" y="281870"/>
                  <a:pt x="824842" y="279274"/>
                  <a:pt x="818992" y="266296"/>
                </a:cubicBezTo>
                <a:cubicBezTo>
                  <a:pt x="813141" y="253318"/>
                  <a:pt x="811345" y="242893"/>
                  <a:pt x="813603" y="235020"/>
                </a:cubicBezTo>
                <a:cubicBezTo>
                  <a:pt x="815862" y="227148"/>
                  <a:pt x="817436" y="216471"/>
                  <a:pt x="818325" y="202992"/>
                </a:cubicBezTo>
                <a:cubicBezTo>
                  <a:pt x="819214" y="189512"/>
                  <a:pt x="819658" y="170755"/>
                  <a:pt x="819658" y="146721"/>
                </a:cubicBezTo>
                <a:cubicBezTo>
                  <a:pt x="802551" y="151109"/>
                  <a:pt x="792606" y="153862"/>
                  <a:pt x="789824" y="154980"/>
                </a:cubicBezTo>
                <a:cubicBezTo>
                  <a:pt x="786310" y="191849"/>
                  <a:pt x="778961" y="218210"/>
                  <a:pt x="767776" y="234063"/>
                </a:cubicBezTo>
                <a:cubicBezTo>
                  <a:pt x="756590" y="249916"/>
                  <a:pt x="744222" y="260919"/>
                  <a:pt x="730670" y="267071"/>
                </a:cubicBezTo>
                <a:cubicBezTo>
                  <a:pt x="717119" y="273223"/>
                  <a:pt x="711777" y="273596"/>
                  <a:pt x="714645" y="268189"/>
                </a:cubicBezTo>
                <a:cubicBezTo>
                  <a:pt x="717513" y="262783"/>
                  <a:pt x="723615" y="254749"/>
                  <a:pt x="732950" y="244087"/>
                </a:cubicBezTo>
                <a:cubicBezTo>
                  <a:pt x="742286" y="233425"/>
                  <a:pt x="749399" y="220096"/>
                  <a:pt x="754289" y="204099"/>
                </a:cubicBezTo>
                <a:cubicBezTo>
                  <a:pt x="759179" y="188103"/>
                  <a:pt x="762972" y="173479"/>
                  <a:pt x="765668" y="160229"/>
                </a:cubicBezTo>
                <a:cubicBezTo>
                  <a:pt x="748330" y="164689"/>
                  <a:pt x="737611" y="167378"/>
                  <a:pt x="733510" y="168295"/>
                </a:cubicBezTo>
                <a:cubicBezTo>
                  <a:pt x="729408" y="169213"/>
                  <a:pt x="722270" y="165961"/>
                  <a:pt x="712096" y="158540"/>
                </a:cubicBezTo>
                <a:cubicBezTo>
                  <a:pt x="701922" y="151119"/>
                  <a:pt x="703671" y="146839"/>
                  <a:pt x="717345" y="145699"/>
                </a:cubicBezTo>
                <a:cubicBezTo>
                  <a:pt x="731018" y="144559"/>
                  <a:pt x="747628" y="141952"/>
                  <a:pt x="767173" y="137880"/>
                </a:cubicBezTo>
                <a:cubicBezTo>
                  <a:pt x="767976" y="127540"/>
                  <a:pt x="768155" y="117334"/>
                  <a:pt x="767711" y="107260"/>
                </a:cubicBezTo>
                <a:cubicBezTo>
                  <a:pt x="767267" y="97186"/>
                  <a:pt x="765510" y="87553"/>
                  <a:pt x="762441" y="78361"/>
                </a:cubicBezTo>
                <a:cubicBezTo>
                  <a:pt x="742107" y="68523"/>
                  <a:pt x="740067" y="62160"/>
                  <a:pt x="756321" y="59270"/>
                </a:cubicBezTo>
                <a:cubicBezTo>
                  <a:pt x="772576" y="56381"/>
                  <a:pt x="789684" y="52695"/>
                  <a:pt x="807645" y="48214"/>
                </a:cubicBezTo>
                <a:cubicBezTo>
                  <a:pt x="825606" y="43733"/>
                  <a:pt x="839025" y="39882"/>
                  <a:pt x="847901" y="36663"/>
                </a:cubicBezTo>
                <a:cubicBezTo>
                  <a:pt x="850121" y="35858"/>
                  <a:pt x="852306" y="35390"/>
                  <a:pt x="854458" y="35257"/>
                </a:cubicBezTo>
                <a:close/>
                <a:moveTo>
                  <a:pt x="4010994" y="34695"/>
                </a:moveTo>
                <a:cubicBezTo>
                  <a:pt x="4036979" y="30995"/>
                  <a:pt x="4057607" y="43815"/>
                  <a:pt x="4072880" y="73155"/>
                </a:cubicBezTo>
                <a:cubicBezTo>
                  <a:pt x="4081971" y="105120"/>
                  <a:pt x="4069531" y="136840"/>
                  <a:pt x="4035559" y="168317"/>
                </a:cubicBezTo>
                <a:cubicBezTo>
                  <a:pt x="4025435" y="183518"/>
                  <a:pt x="4020373" y="201514"/>
                  <a:pt x="4020373" y="222308"/>
                </a:cubicBezTo>
                <a:lnTo>
                  <a:pt x="3987935" y="222308"/>
                </a:lnTo>
                <a:cubicBezTo>
                  <a:pt x="3986960" y="185798"/>
                  <a:pt x="4001910" y="152550"/>
                  <a:pt x="4032784" y="122564"/>
                </a:cubicBezTo>
                <a:cubicBezTo>
                  <a:pt x="4039711" y="112211"/>
                  <a:pt x="4042736" y="101205"/>
                  <a:pt x="4041862" y="89546"/>
                </a:cubicBezTo>
                <a:cubicBezTo>
                  <a:pt x="4037144" y="73671"/>
                  <a:pt x="4028188" y="66186"/>
                  <a:pt x="4014995" y="67089"/>
                </a:cubicBezTo>
                <a:lnTo>
                  <a:pt x="4009704" y="67089"/>
                </a:lnTo>
                <a:cubicBezTo>
                  <a:pt x="3993428" y="67864"/>
                  <a:pt x="3985741" y="81810"/>
                  <a:pt x="3986645" y="108927"/>
                </a:cubicBezTo>
                <a:lnTo>
                  <a:pt x="3952830" y="108927"/>
                </a:lnTo>
                <a:cubicBezTo>
                  <a:pt x="3951870" y="71814"/>
                  <a:pt x="3963607" y="49028"/>
                  <a:pt x="3988043" y="40567"/>
                </a:cubicBezTo>
                <a:cubicBezTo>
                  <a:pt x="3992015" y="37584"/>
                  <a:pt x="3999666" y="35627"/>
                  <a:pt x="4010994" y="34695"/>
                </a:cubicBezTo>
                <a:close/>
                <a:moveTo>
                  <a:pt x="2262226" y="18809"/>
                </a:moveTo>
                <a:cubicBezTo>
                  <a:pt x="2265139" y="18383"/>
                  <a:pt x="2269087" y="19014"/>
                  <a:pt x="2274070" y="20702"/>
                </a:cubicBezTo>
                <a:cubicBezTo>
                  <a:pt x="2284037" y="24079"/>
                  <a:pt x="2291726" y="28987"/>
                  <a:pt x="2297140" y="35426"/>
                </a:cubicBezTo>
                <a:cubicBezTo>
                  <a:pt x="2302553" y="41865"/>
                  <a:pt x="2301446" y="46235"/>
                  <a:pt x="2293817" y="48537"/>
                </a:cubicBezTo>
                <a:cubicBezTo>
                  <a:pt x="2286188" y="50838"/>
                  <a:pt x="2276748" y="54237"/>
                  <a:pt x="2265498" y="58733"/>
                </a:cubicBezTo>
                <a:cubicBezTo>
                  <a:pt x="2254248" y="63228"/>
                  <a:pt x="2243662" y="66724"/>
                  <a:pt x="2233738" y="69219"/>
                </a:cubicBezTo>
                <a:cubicBezTo>
                  <a:pt x="2248136" y="74224"/>
                  <a:pt x="2254435" y="79282"/>
                  <a:pt x="2252635" y="84394"/>
                </a:cubicBezTo>
                <a:cubicBezTo>
                  <a:pt x="2250835" y="89507"/>
                  <a:pt x="2249936" y="98086"/>
                  <a:pt x="2249936" y="110131"/>
                </a:cubicBezTo>
                <a:cubicBezTo>
                  <a:pt x="2258740" y="108482"/>
                  <a:pt x="2266954" y="106045"/>
                  <a:pt x="2274576" y="102818"/>
                </a:cubicBezTo>
                <a:cubicBezTo>
                  <a:pt x="2282197" y="99591"/>
                  <a:pt x="2289217" y="101588"/>
                  <a:pt x="2295634" y="108809"/>
                </a:cubicBezTo>
                <a:cubicBezTo>
                  <a:pt x="2302051" y="116029"/>
                  <a:pt x="2300169" y="120732"/>
                  <a:pt x="2289988" y="122919"/>
                </a:cubicBezTo>
                <a:cubicBezTo>
                  <a:pt x="2279806" y="125106"/>
                  <a:pt x="2266900" y="127842"/>
                  <a:pt x="2251269" y="131126"/>
                </a:cubicBezTo>
                <a:lnTo>
                  <a:pt x="2251269" y="167715"/>
                </a:lnTo>
                <a:cubicBezTo>
                  <a:pt x="2264147" y="170927"/>
                  <a:pt x="2274314" y="174519"/>
                  <a:pt x="2281771" y="178491"/>
                </a:cubicBezTo>
                <a:cubicBezTo>
                  <a:pt x="2289228" y="182464"/>
                  <a:pt x="2293433" y="189637"/>
                  <a:pt x="2294387" y="200012"/>
                </a:cubicBezTo>
                <a:cubicBezTo>
                  <a:pt x="2295340" y="210387"/>
                  <a:pt x="2290662" y="213894"/>
                  <a:pt x="2280351" y="210531"/>
                </a:cubicBezTo>
                <a:cubicBezTo>
                  <a:pt x="2270041" y="207168"/>
                  <a:pt x="2260347" y="197600"/>
                  <a:pt x="2251269" y="181825"/>
                </a:cubicBezTo>
                <a:lnTo>
                  <a:pt x="2251269" y="238441"/>
                </a:lnTo>
                <a:cubicBezTo>
                  <a:pt x="2251269" y="261069"/>
                  <a:pt x="2249531" y="279561"/>
                  <a:pt x="2246053" y="293916"/>
                </a:cubicBezTo>
                <a:cubicBezTo>
                  <a:pt x="2242575" y="308270"/>
                  <a:pt x="2236925" y="309704"/>
                  <a:pt x="2229103" y="298218"/>
                </a:cubicBezTo>
                <a:cubicBezTo>
                  <a:pt x="2221280" y="286731"/>
                  <a:pt x="2218269" y="277460"/>
                  <a:pt x="2220069" y="270405"/>
                </a:cubicBezTo>
                <a:cubicBezTo>
                  <a:pt x="2221868" y="263349"/>
                  <a:pt x="2223442" y="251938"/>
                  <a:pt x="2224790" y="236171"/>
                </a:cubicBezTo>
                <a:cubicBezTo>
                  <a:pt x="2226138" y="220404"/>
                  <a:pt x="2226812" y="197786"/>
                  <a:pt x="2226812" y="168317"/>
                </a:cubicBezTo>
                <a:cubicBezTo>
                  <a:pt x="2225593" y="179660"/>
                  <a:pt x="2217885" y="194036"/>
                  <a:pt x="2203688" y="211445"/>
                </a:cubicBezTo>
                <a:cubicBezTo>
                  <a:pt x="2189492" y="228854"/>
                  <a:pt x="2172699" y="242893"/>
                  <a:pt x="2153311" y="253562"/>
                </a:cubicBezTo>
                <a:cubicBezTo>
                  <a:pt x="2133923" y="264231"/>
                  <a:pt x="2130399" y="262805"/>
                  <a:pt x="2142739" y="249282"/>
                </a:cubicBezTo>
                <a:cubicBezTo>
                  <a:pt x="2155079" y="235759"/>
                  <a:pt x="2169509" y="217830"/>
                  <a:pt x="2186028" y="195495"/>
                </a:cubicBezTo>
                <a:cubicBezTo>
                  <a:pt x="2202548" y="173160"/>
                  <a:pt x="2213899" y="154206"/>
                  <a:pt x="2220079" y="138633"/>
                </a:cubicBezTo>
                <a:cubicBezTo>
                  <a:pt x="2211963" y="142117"/>
                  <a:pt x="2203294" y="145702"/>
                  <a:pt x="2194073" y="149388"/>
                </a:cubicBezTo>
                <a:lnTo>
                  <a:pt x="2167314" y="158745"/>
                </a:lnTo>
                <a:cubicBezTo>
                  <a:pt x="2157090" y="161527"/>
                  <a:pt x="2146679" y="158705"/>
                  <a:pt x="2136081" y="150280"/>
                </a:cubicBezTo>
                <a:cubicBezTo>
                  <a:pt x="2125484" y="141856"/>
                  <a:pt x="2126111" y="137349"/>
                  <a:pt x="2137964" y="136761"/>
                </a:cubicBezTo>
                <a:cubicBezTo>
                  <a:pt x="2149816" y="136173"/>
                  <a:pt x="2162460" y="134313"/>
                  <a:pt x="2175897" y="131179"/>
                </a:cubicBezTo>
                <a:cubicBezTo>
                  <a:pt x="2189334" y="128046"/>
                  <a:pt x="2205861" y="123618"/>
                  <a:pt x="2225478" y="117897"/>
                </a:cubicBezTo>
                <a:cubicBezTo>
                  <a:pt x="2225478" y="109551"/>
                  <a:pt x="2225037" y="102065"/>
                  <a:pt x="2224155" y="95440"/>
                </a:cubicBezTo>
                <a:cubicBezTo>
                  <a:pt x="2223274" y="88815"/>
                  <a:pt x="2221979" y="82964"/>
                  <a:pt x="2220273" y="77888"/>
                </a:cubicBezTo>
                <a:cubicBezTo>
                  <a:pt x="2211654" y="80583"/>
                  <a:pt x="2203516" y="81931"/>
                  <a:pt x="2195859" y="81931"/>
                </a:cubicBezTo>
                <a:cubicBezTo>
                  <a:pt x="2186810" y="81931"/>
                  <a:pt x="2187255" y="78655"/>
                  <a:pt x="2197192" y="72101"/>
                </a:cubicBezTo>
                <a:cubicBezTo>
                  <a:pt x="2207130" y="65548"/>
                  <a:pt x="2216734" y="59399"/>
                  <a:pt x="2226005" y="53656"/>
                </a:cubicBezTo>
                <a:cubicBezTo>
                  <a:pt x="2235276" y="47913"/>
                  <a:pt x="2242271" y="42682"/>
                  <a:pt x="2246989" y="37964"/>
                </a:cubicBezTo>
                <a:cubicBezTo>
                  <a:pt x="2251707" y="33246"/>
                  <a:pt x="2254908" y="28346"/>
                  <a:pt x="2256593" y="23262"/>
                </a:cubicBezTo>
                <a:cubicBezTo>
                  <a:pt x="2257435" y="20720"/>
                  <a:pt x="2259313" y="19236"/>
                  <a:pt x="2262226" y="18809"/>
                </a:cubicBezTo>
                <a:close/>
                <a:moveTo>
                  <a:pt x="514996" y="17534"/>
                </a:moveTo>
                <a:cubicBezTo>
                  <a:pt x="516610" y="17517"/>
                  <a:pt x="518643" y="17867"/>
                  <a:pt x="521095" y="18584"/>
                </a:cubicBezTo>
                <a:cubicBezTo>
                  <a:pt x="530904" y="21452"/>
                  <a:pt x="539254" y="25542"/>
                  <a:pt x="546144" y="30855"/>
                </a:cubicBezTo>
                <a:cubicBezTo>
                  <a:pt x="553035" y="36168"/>
                  <a:pt x="554863" y="40707"/>
                  <a:pt x="551629" y="44471"/>
                </a:cubicBezTo>
                <a:cubicBezTo>
                  <a:pt x="548395" y="48236"/>
                  <a:pt x="545065" y="60220"/>
                  <a:pt x="541638" y="80426"/>
                </a:cubicBezTo>
                <a:cubicBezTo>
                  <a:pt x="560223" y="77185"/>
                  <a:pt x="570626" y="73675"/>
                  <a:pt x="572849" y="69896"/>
                </a:cubicBezTo>
                <a:cubicBezTo>
                  <a:pt x="575072" y="66118"/>
                  <a:pt x="580295" y="66376"/>
                  <a:pt x="588519" y="70671"/>
                </a:cubicBezTo>
                <a:cubicBezTo>
                  <a:pt x="596743" y="74966"/>
                  <a:pt x="604035" y="79522"/>
                  <a:pt x="610395" y="84341"/>
                </a:cubicBezTo>
                <a:cubicBezTo>
                  <a:pt x="616755" y="89159"/>
                  <a:pt x="617418" y="94124"/>
                  <a:pt x="612385" y="99236"/>
                </a:cubicBezTo>
                <a:cubicBezTo>
                  <a:pt x="607352" y="104349"/>
                  <a:pt x="603971" y="114462"/>
                  <a:pt x="602243" y="129577"/>
                </a:cubicBezTo>
                <a:cubicBezTo>
                  <a:pt x="600515" y="144691"/>
                  <a:pt x="597353" y="164427"/>
                  <a:pt x="592757" y="188784"/>
                </a:cubicBezTo>
                <a:cubicBezTo>
                  <a:pt x="588161" y="213141"/>
                  <a:pt x="583246" y="228890"/>
                  <a:pt x="578012" y="236031"/>
                </a:cubicBezTo>
                <a:cubicBezTo>
                  <a:pt x="572777" y="243173"/>
                  <a:pt x="566428" y="249196"/>
                  <a:pt x="558964" y="254100"/>
                </a:cubicBezTo>
                <a:cubicBezTo>
                  <a:pt x="551500" y="259004"/>
                  <a:pt x="545922" y="257122"/>
                  <a:pt x="542229" y="248454"/>
                </a:cubicBezTo>
                <a:cubicBezTo>
                  <a:pt x="538537" y="239785"/>
                  <a:pt x="532990" y="230761"/>
                  <a:pt x="525591" y="221383"/>
                </a:cubicBezTo>
                <a:cubicBezTo>
                  <a:pt x="518191" y="212004"/>
                  <a:pt x="520020" y="209115"/>
                  <a:pt x="531076" y="212714"/>
                </a:cubicBezTo>
                <a:cubicBezTo>
                  <a:pt x="542132" y="216314"/>
                  <a:pt x="549586" y="217023"/>
                  <a:pt x="553436" y="214844"/>
                </a:cubicBezTo>
                <a:cubicBezTo>
                  <a:pt x="557286" y="212664"/>
                  <a:pt x="561660" y="200693"/>
                  <a:pt x="566557" y="178932"/>
                </a:cubicBezTo>
                <a:cubicBezTo>
                  <a:pt x="571455" y="157171"/>
                  <a:pt x="574573" y="138547"/>
                  <a:pt x="575914" y="123059"/>
                </a:cubicBezTo>
                <a:cubicBezTo>
                  <a:pt x="577255" y="107572"/>
                  <a:pt x="577452" y="97971"/>
                  <a:pt x="576506" y="94257"/>
                </a:cubicBezTo>
                <a:cubicBezTo>
                  <a:pt x="575559" y="90543"/>
                  <a:pt x="563270" y="92027"/>
                  <a:pt x="539637" y="98709"/>
                </a:cubicBezTo>
                <a:cubicBezTo>
                  <a:pt x="531807" y="137113"/>
                  <a:pt x="522117" y="165316"/>
                  <a:pt x="510566" y="183320"/>
                </a:cubicBezTo>
                <a:cubicBezTo>
                  <a:pt x="499015" y="201324"/>
                  <a:pt x="487313" y="215249"/>
                  <a:pt x="475461" y="225093"/>
                </a:cubicBezTo>
                <a:cubicBezTo>
                  <a:pt x="463609" y="234938"/>
                  <a:pt x="455675" y="239412"/>
                  <a:pt x="451660" y="238516"/>
                </a:cubicBezTo>
                <a:cubicBezTo>
                  <a:pt x="447645" y="237620"/>
                  <a:pt x="450416" y="231123"/>
                  <a:pt x="459974" y="219027"/>
                </a:cubicBezTo>
                <a:cubicBezTo>
                  <a:pt x="469531" y="206931"/>
                  <a:pt x="478992" y="191527"/>
                  <a:pt x="488357" y="172813"/>
                </a:cubicBezTo>
                <a:cubicBezTo>
                  <a:pt x="497721" y="154099"/>
                  <a:pt x="505529" y="131907"/>
                  <a:pt x="511781" y="106238"/>
                </a:cubicBezTo>
                <a:cubicBezTo>
                  <a:pt x="497126" y="110712"/>
                  <a:pt x="486525" y="113179"/>
                  <a:pt x="479978" y="113638"/>
                </a:cubicBezTo>
                <a:cubicBezTo>
                  <a:pt x="473432" y="114097"/>
                  <a:pt x="466749" y="111239"/>
                  <a:pt x="459931" y="105066"/>
                </a:cubicBezTo>
                <a:cubicBezTo>
                  <a:pt x="453112" y="98892"/>
                  <a:pt x="455435" y="95508"/>
                  <a:pt x="466900" y="94913"/>
                </a:cubicBezTo>
                <a:cubicBezTo>
                  <a:pt x="478365" y="94318"/>
                  <a:pt x="493827" y="91991"/>
                  <a:pt x="513287" y="87933"/>
                </a:cubicBezTo>
                <a:cubicBezTo>
                  <a:pt x="514090" y="78339"/>
                  <a:pt x="514940" y="68104"/>
                  <a:pt x="515836" y="57227"/>
                </a:cubicBezTo>
                <a:cubicBezTo>
                  <a:pt x="516732" y="46350"/>
                  <a:pt x="515381" y="36473"/>
                  <a:pt x="511781" y="27596"/>
                </a:cubicBezTo>
                <a:cubicBezTo>
                  <a:pt x="509082" y="20939"/>
                  <a:pt x="510153" y="17585"/>
                  <a:pt x="514996" y="17534"/>
                </a:cubicBezTo>
                <a:close/>
                <a:moveTo>
                  <a:pt x="2686916" y="17064"/>
                </a:moveTo>
                <a:cubicBezTo>
                  <a:pt x="2689571" y="16851"/>
                  <a:pt x="2692227" y="17114"/>
                  <a:pt x="2694883" y="17852"/>
                </a:cubicBezTo>
                <a:cubicBezTo>
                  <a:pt x="2700196" y="19329"/>
                  <a:pt x="2707262" y="22914"/>
                  <a:pt x="2716082" y="28607"/>
                </a:cubicBezTo>
                <a:cubicBezTo>
                  <a:pt x="2724901" y="34300"/>
                  <a:pt x="2727622" y="39377"/>
                  <a:pt x="2724245" y="43837"/>
                </a:cubicBezTo>
                <a:cubicBezTo>
                  <a:pt x="2720868" y="48296"/>
                  <a:pt x="2717892" y="53523"/>
                  <a:pt x="2715318" y="59518"/>
                </a:cubicBezTo>
                <a:cubicBezTo>
                  <a:pt x="2712744" y="65512"/>
                  <a:pt x="2709170" y="76973"/>
                  <a:pt x="2704595" y="93902"/>
                </a:cubicBezTo>
                <a:cubicBezTo>
                  <a:pt x="2700021" y="110831"/>
                  <a:pt x="2695288" y="120944"/>
                  <a:pt x="2690398" y="124242"/>
                </a:cubicBezTo>
                <a:cubicBezTo>
                  <a:pt x="2685508" y="127540"/>
                  <a:pt x="2681407" y="126035"/>
                  <a:pt x="2678094" y="119725"/>
                </a:cubicBezTo>
                <a:cubicBezTo>
                  <a:pt x="2668472" y="121532"/>
                  <a:pt x="2652246" y="124063"/>
                  <a:pt x="2629416" y="127318"/>
                </a:cubicBezTo>
                <a:cubicBezTo>
                  <a:pt x="2629416" y="131864"/>
                  <a:pt x="2627136" y="135112"/>
                  <a:pt x="2622576" y="137062"/>
                </a:cubicBezTo>
                <a:cubicBezTo>
                  <a:pt x="2618016" y="139013"/>
                  <a:pt x="2614166" y="133191"/>
                  <a:pt x="2611025" y="119596"/>
                </a:cubicBezTo>
                <a:cubicBezTo>
                  <a:pt x="2607885" y="106001"/>
                  <a:pt x="2604346" y="91679"/>
                  <a:pt x="2600410" y="76629"/>
                </a:cubicBezTo>
                <a:cubicBezTo>
                  <a:pt x="2596473" y="61579"/>
                  <a:pt x="2592200" y="50125"/>
                  <a:pt x="2587590" y="42266"/>
                </a:cubicBezTo>
                <a:cubicBezTo>
                  <a:pt x="2582979" y="34408"/>
                  <a:pt x="2584654" y="30948"/>
                  <a:pt x="2592612" y="31888"/>
                </a:cubicBezTo>
                <a:cubicBezTo>
                  <a:pt x="2600571" y="32827"/>
                  <a:pt x="2606164" y="33279"/>
                  <a:pt x="2609390" y="33243"/>
                </a:cubicBezTo>
                <a:cubicBezTo>
                  <a:pt x="2612617" y="33207"/>
                  <a:pt x="2623691" y="31429"/>
                  <a:pt x="2642613" y="27908"/>
                </a:cubicBezTo>
                <a:cubicBezTo>
                  <a:pt x="2661535" y="24388"/>
                  <a:pt x="2673649" y="21462"/>
                  <a:pt x="2678955" y="19132"/>
                </a:cubicBezTo>
                <a:cubicBezTo>
                  <a:pt x="2681608" y="17967"/>
                  <a:pt x="2684262" y="17278"/>
                  <a:pt x="2686916" y="17064"/>
                </a:cubicBezTo>
                <a:close/>
                <a:moveTo>
                  <a:pt x="1262830" y="16753"/>
                </a:moveTo>
                <a:cubicBezTo>
                  <a:pt x="1264718" y="16695"/>
                  <a:pt x="1267053" y="17080"/>
                  <a:pt x="1269833" y="17906"/>
                </a:cubicBezTo>
                <a:cubicBezTo>
                  <a:pt x="1280954" y="21211"/>
                  <a:pt x="1289303" y="25058"/>
                  <a:pt x="1294882" y="29446"/>
                </a:cubicBezTo>
                <a:cubicBezTo>
                  <a:pt x="1300460" y="33834"/>
                  <a:pt x="1301116" y="38653"/>
                  <a:pt x="1296850" y="43901"/>
                </a:cubicBezTo>
                <a:cubicBezTo>
                  <a:pt x="1292584" y="49150"/>
                  <a:pt x="1287543" y="57582"/>
                  <a:pt x="1281728" y="69197"/>
                </a:cubicBezTo>
                <a:cubicBezTo>
                  <a:pt x="1275913" y="80813"/>
                  <a:pt x="1267341" y="92658"/>
                  <a:pt x="1256013" y="104732"/>
                </a:cubicBezTo>
                <a:cubicBezTo>
                  <a:pt x="1284363" y="103944"/>
                  <a:pt x="1301890" y="101047"/>
                  <a:pt x="1308595" y="96042"/>
                </a:cubicBezTo>
                <a:cubicBezTo>
                  <a:pt x="1315299" y="91037"/>
                  <a:pt x="1323067" y="90464"/>
                  <a:pt x="1331901" y="94321"/>
                </a:cubicBezTo>
                <a:cubicBezTo>
                  <a:pt x="1340735" y="98179"/>
                  <a:pt x="1347844" y="103001"/>
                  <a:pt x="1353229" y="108787"/>
                </a:cubicBezTo>
                <a:cubicBezTo>
                  <a:pt x="1358613" y="114573"/>
                  <a:pt x="1359019" y="119958"/>
                  <a:pt x="1354444" y="124941"/>
                </a:cubicBezTo>
                <a:cubicBezTo>
                  <a:pt x="1349869" y="129925"/>
                  <a:pt x="1346696" y="141741"/>
                  <a:pt x="1344925" y="160390"/>
                </a:cubicBezTo>
                <a:cubicBezTo>
                  <a:pt x="1343155" y="179040"/>
                  <a:pt x="1341595" y="197797"/>
                  <a:pt x="1340247" y="216661"/>
                </a:cubicBezTo>
                <a:cubicBezTo>
                  <a:pt x="1338899" y="235526"/>
                  <a:pt x="1334920" y="251798"/>
                  <a:pt x="1328309" y="265479"/>
                </a:cubicBezTo>
                <a:cubicBezTo>
                  <a:pt x="1321698" y="279160"/>
                  <a:pt x="1311441" y="289560"/>
                  <a:pt x="1297538" y="296680"/>
                </a:cubicBezTo>
                <a:cubicBezTo>
                  <a:pt x="1283635" y="303800"/>
                  <a:pt x="1276157" y="302011"/>
                  <a:pt x="1275103" y="291313"/>
                </a:cubicBezTo>
                <a:cubicBezTo>
                  <a:pt x="1274049" y="280615"/>
                  <a:pt x="1268327" y="268440"/>
                  <a:pt x="1257938" y="254788"/>
                </a:cubicBezTo>
                <a:cubicBezTo>
                  <a:pt x="1247548" y="241136"/>
                  <a:pt x="1248954" y="237508"/>
                  <a:pt x="1262154" y="243904"/>
                </a:cubicBezTo>
                <a:cubicBezTo>
                  <a:pt x="1275354" y="250300"/>
                  <a:pt x="1284571" y="253899"/>
                  <a:pt x="1289805" y="254702"/>
                </a:cubicBezTo>
                <a:cubicBezTo>
                  <a:pt x="1295039" y="255505"/>
                  <a:pt x="1299912" y="250698"/>
                  <a:pt x="1304422" y="240280"/>
                </a:cubicBezTo>
                <a:cubicBezTo>
                  <a:pt x="1308932" y="229861"/>
                  <a:pt x="1312086" y="214084"/>
                  <a:pt x="1313886" y="192946"/>
                </a:cubicBezTo>
                <a:cubicBezTo>
                  <a:pt x="1315686" y="171809"/>
                  <a:pt x="1316586" y="154127"/>
                  <a:pt x="1316586" y="139902"/>
                </a:cubicBezTo>
                <a:cubicBezTo>
                  <a:pt x="1316586" y="127067"/>
                  <a:pt x="1315349" y="119822"/>
                  <a:pt x="1312875" y="118166"/>
                </a:cubicBezTo>
                <a:cubicBezTo>
                  <a:pt x="1310401" y="116509"/>
                  <a:pt x="1304253" y="116914"/>
                  <a:pt x="1294430" y="119381"/>
                </a:cubicBezTo>
                <a:lnTo>
                  <a:pt x="1266295" y="126436"/>
                </a:lnTo>
                <a:cubicBezTo>
                  <a:pt x="1259469" y="127368"/>
                  <a:pt x="1253403" y="125131"/>
                  <a:pt x="1248097" y="119725"/>
                </a:cubicBezTo>
                <a:cubicBezTo>
                  <a:pt x="1234373" y="135313"/>
                  <a:pt x="1220087" y="147308"/>
                  <a:pt x="1205237" y="155712"/>
                </a:cubicBezTo>
                <a:cubicBezTo>
                  <a:pt x="1201525" y="157813"/>
                  <a:pt x="1198730" y="159091"/>
                  <a:pt x="1196853" y="159547"/>
                </a:cubicBezTo>
                <a:lnTo>
                  <a:pt x="1195190" y="158914"/>
                </a:lnTo>
                <a:lnTo>
                  <a:pt x="1194872" y="164477"/>
                </a:lnTo>
                <a:cubicBezTo>
                  <a:pt x="1194666" y="171809"/>
                  <a:pt x="1194787" y="180872"/>
                  <a:pt x="1195235" y="191666"/>
                </a:cubicBezTo>
                <a:cubicBezTo>
                  <a:pt x="1196132" y="213256"/>
                  <a:pt x="1195422" y="229603"/>
                  <a:pt x="1193106" y="240710"/>
                </a:cubicBezTo>
                <a:cubicBezTo>
                  <a:pt x="1190790" y="251816"/>
                  <a:pt x="1187678" y="260750"/>
                  <a:pt x="1183770" y="267512"/>
                </a:cubicBezTo>
                <a:cubicBezTo>
                  <a:pt x="1179863" y="274273"/>
                  <a:pt x="1175679" y="274373"/>
                  <a:pt x="1171219" y="267813"/>
                </a:cubicBezTo>
                <a:cubicBezTo>
                  <a:pt x="1166759" y="261252"/>
                  <a:pt x="1163346" y="255803"/>
                  <a:pt x="1160980" y="251465"/>
                </a:cubicBezTo>
                <a:cubicBezTo>
                  <a:pt x="1158614" y="247127"/>
                  <a:pt x="1156302" y="244782"/>
                  <a:pt x="1154043" y="244431"/>
                </a:cubicBezTo>
                <a:cubicBezTo>
                  <a:pt x="1151784" y="244080"/>
                  <a:pt x="1140560" y="245553"/>
                  <a:pt x="1120369" y="248851"/>
                </a:cubicBezTo>
                <a:cubicBezTo>
                  <a:pt x="1115665" y="268956"/>
                  <a:pt x="1110298" y="274456"/>
                  <a:pt x="1104268" y="265350"/>
                </a:cubicBezTo>
                <a:cubicBezTo>
                  <a:pt x="1098238" y="256244"/>
                  <a:pt x="1095223" y="244119"/>
                  <a:pt x="1095223" y="228976"/>
                </a:cubicBezTo>
                <a:cubicBezTo>
                  <a:pt x="1095223" y="214707"/>
                  <a:pt x="1094782" y="196979"/>
                  <a:pt x="1093900" y="175792"/>
                </a:cubicBezTo>
                <a:cubicBezTo>
                  <a:pt x="1093018" y="154604"/>
                  <a:pt x="1089871" y="139267"/>
                  <a:pt x="1084457" y="129781"/>
                </a:cubicBezTo>
                <a:cubicBezTo>
                  <a:pt x="1079044" y="120295"/>
                  <a:pt x="1079965" y="115552"/>
                  <a:pt x="1087221" y="115552"/>
                </a:cubicBezTo>
                <a:cubicBezTo>
                  <a:pt x="1092011" y="115552"/>
                  <a:pt x="1097611" y="115989"/>
                  <a:pt x="1104021" y="116864"/>
                </a:cubicBezTo>
                <a:cubicBezTo>
                  <a:pt x="1110904" y="108217"/>
                  <a:pt x="1118583" y="94845"/>
                  <a:pt x="1127058" y="76747"/>
                </a:cubicBezTo>
                <a:cubicBezTo>
                  <a:pt x="1135533" y="58650"/>
                  <a:pt x="1138197" y="44392"/>
                  <a:pt x="1135049" y="33974"/>
                </a:cubicBezTo>
                <a:cubicBezTo>
                  <a:pt x="1131902" y="23556"/>
                  <a:pt x="1139828" y="22470"/>
                  <a:pt x="1158829" y="30715"/>
                </a:cubicBezTo>
                <a:cubicBezTo>
                  <a:pt x="1175034" y="38545"/>
                  <a:pt x="1180042" y="45439"/>
                  <a:pt x="1173854" y="51398"/>
                </a:cubicBezTo>
                <a:cubicBezTo>
                  <a:pt x="1167666" y="57356"/>
                  <a:pt x="1161002" y="65691"/>
                  <a:pt x="1153860" y="76403"/>
                </a:cubicBezTo>
                <a:cubicBezTo>
                  <a:pt x="1146719" y="87115"/>
                  <a:pt x="1135777" y="100602"/>
                  <a:pt x="1121035" y="116864"/>
                </a:cubicBezTo>
                <a:cubicBezTo>
                  <a:pt x="1138387" y="114369"/>
                  <a:pt x="1150447" y="110146"/>
                  <a:pt x="1157216" y="104195"/>
                </a:cubicBezTo>
                <a:cubicBezTo>
                  <a:pt x="1163984" y="98243"/>
                  <a:pt x="1171312" y="97189"/>
                  <a:pt x="1179199" y="101033"/>
                </a:cubicBezTo>
                <a:cubicBezTo>
                  <a:pt x="1187086" y="104876"/>
                  <a:pt x="1193988" y="108877"/>
                  <a:pt x="1199903" y="113035"/>
                </a:cubicBezTo>
                <a:cubicBezTo>
                  <a:pt x="1205818" y="117194"/>
                  <a:pt x="1207156" y="122073"/>
                  <a:pt x="1203915" y="127673"/>
                </a:cubicBezTo>
                <a:cubicBezTo>
                  <a:pt x="1200674" y="133273"/>
                  <a:pt x="1198193" y="139941"/>
                  <a:pt x="1196472" y="147678"/>
                </a:cubicBezTo>
                <a:cubicBezTo>
                  <a:pt x="1196042" y="149612"/>
                  <a:pt x="1195693" y="151979"/>
                  <a:pt x="1195427" y="154779"/>
                </a:cubicBezTo>
                <a:lnTo>
                  <a:pt x="1195406" y="155151"/>
                </a:lnTo>
                <a:lnTo>
                  <a:pt x="1196594" y="152417"/>
                </a:lnTo>
                <a:cubicBezTo>
                  <a:pt x="1198386" y="149584"/>
                  <a:pt x="1201095" y="145928"/>
                  <a:pt x="1204721" y="141450"/>
                </a:cubicBezTo>
                <a:cubicBezTo>
                  <a:pt x="1219226" y="123540"/>
                  <a:pt x="1232498" y="103065"/>
                  <a:pt x="1244537" y="80028"/>
                </a:cubicBezTo>
                <a:cubicBezTo>
                  <a:pt x="1256576" y="56990"/>
                  <a:pt x="1261021" y="40051"/>
                  <a:pt x="1257873" y="29210"/>
                </a:cubicBezTo>
                <a:cubicBezTo>
                  <a:pt x="1255512" y="21079"/>
                  <a:pt x="1257165" y="16927"/>
                  <a:pt x="1262830" y="16753"/>
                </a:cubicBezTo>
                <a:close/>
                <a:moveTo>
                  <a:pt x="957023" y="16411"/>
                </a:moveTo>
                <a:cubicBezTo>
                  <a:pt x="961254" y="17659"/>
                  <a:pt x="967441" y="21416"/>
                  <a:pt x="975587" y="27682"/>
                </a:cubicBezTo>
                <a:cubicBezTo>
                  <a:pt x="988722" y="39499"/>
                  <a:pt x="991633" y="47329"/>
                  <a:pt x="984320" y="51172"/>
                </a:cubicBezTo>
                <a:cubicBezTo>
                  <a:pt x="977006" y="55015"/>
                  <a:pt x="965943" y="64791"/>
                  <a:pt x="951129" y="80501"/>
                </a:cubicBezTo>
                <a:cubicBezTo>
                  <a:pt x="936316" y="96211"/>
                  <a:pt x="922625" y="107353"/>
                  <a:pt x="910055" y="113928"/>
                </a:cubicBezTo>
                <a:cubicBezTo>
                  <a:pt x="897486" y="120503"/>
                  <a:pt x="891696" y="121579"/>
                  <a:pt x="892686" y="117155"/>
                </a:cubicBezTo>
                <a:cubicBezTo>
                  <a:pt x="893675" y="112731"/>
                  <a:pt x="898042" y="106643"/>
                  <a:pt x="905786" y="98892"/>
                </a:cubicBezTo>
                <a:cubicBezTo>
                  <a:pt x="913529" y="91141"/>
                  <a:pt x="922040" y="80641"/>
                  <a:pt x="931318" y="67390"/>
                </a:cubicBezTo>
                <a:cubicBezTo>
                  <a:pt x="940597" y="54140"/>
                  <a:pt x="945906" y="44848"/>
                  <a:pt x="947247" y="39513"/>
                </a:cubicBezTo>
                <a:cubicBezTo>
                  <a:pt x="948588" y="34179"/>
                  <a:pt x="949574" y="27740"/>
                  <a:pt x="950205" y="20197"/>
                </a:cubicBezTo>
                <a:cubicBezTo>
                  <a:pt x="950520" y="16425"/>
                  <a:pt x="952793" y="15163"/>
                  <a:pt x="957023" y="16411"/>
                </a:cubicBezTo>
                <a:close/>
                <a:moveTo>
                  <a:pt x="3339723" y="7796"/>
                </a:moveTo>
                <a:cubicBezTo>
                  <a:pt x="3343898" y="8126"/>
                  <a:pt x="3349642" y="9442"/>
                  <a:pt x="3356956" y="11743"/>
                </a:cubicBezTo>
                <a:cubicBezTo>
                  <a:pt x="3371583" y="16117"/>
                  <a:pt x="3377097" y="22516"/>
                  <a:pt x="3373497" y="30941"/>
                </a:cubicBezTo>
                <a:cubicBezTo>
                  <a:pt x="3369898" y="39366"/>
                  <a:pt x="3368098" y="56786"/>
                  <a:pt x="3368098" y="83201"/>
                </a:cubicBezTo>
                <a:cubicBezTo>
                  <a:pt x="3368098" y="110060"/>
                  <a:pt x="3367381" y="130925"/>
                  <a:pt x="3365947" y="145796"/>
                </a:cubicBezTo>
                <a:cubicBezTo>
                  <a:pt x="3364513" y="160666"/>
                  <a:pt x="3361294" y="169263"/>
                  <a:pt x="3356289" y="171586"/>
                </a:cubicBezTo>
                <a:cubicBezTo>
                  <a:pt x="3351284" y="173910"/>
                  <a:pt x="3346125" y="170199"/>
                  <a:pt x="3340812" y="160455"/>
                </a:cubicBezTo>
                <a:cubicBezTo>
                  <a:pt x="3335499" y="150711"/>
                  <a:pt x="3334416" y="140981"/>
                  <a:pt x="3337564" y="131265"/>
                </a:cubicBezTo>
                <a:cubicBezTo>
                  <a:pt x="3340712" y="121550"/>
                  <a:pt x="3342285" y="103284"/>
                  <a:pt x="3342285" y="76468"/>
                </a:cubicBezTo>
                <a:cubicBezTo>
                  <a:pt x="3342285" y="49465"/>
                  <a:pt x="3340038" y="32418"/>
                  <a:pt x="3335542" y="25327"/>
                </a:cubicBezTo>
                <a:cubicBezTo>
                  <a:pt x="3331046" y="18236"/>
                  <a:pt x="3329835" y="13048"/>
                  <a:pt x="3331907" y="9764"/>
                </a:cubicBezTo>
                <a:cubicBezTo>
                  <a:pt x="3332943" y="8122"/>
                  <a:pt x="3335548" y="7466"/>
                  <a:pt x="3339723" y="7796"/>
                </a:cubicBezTo>
                <a:close/>
                <a:moveTo>
                  <a:pt x="3712672" y="7678"/>
                </a:moveTo>
                <a:cubicBezTo>
                  <a:pt x="3724646" y="9571"/>
                  <a:pt x="3733895" y="13063"/>
                  <a:pt x="3740420" y="18153"/>
                </a:cubicBezTo>
                <a:cubicBezTo>
                  <a:pt x="3746945" y="23244"/>
                  <a:pt x="3749067" y="30647"/>
                  <a:pt x="3746787" y="40363"/>
                </a:cubicBezTo>
                <a:cubicBezTo>
                  <a:pt x="3744507" y="50078"/>
                  <a:pt x="3739094" y="52538"/>
                  <a:pt x="3730547" y="47741"/>
                </a:cubicBezTo>
                <a:cubicBezTo>
                  <a:pt x="3722000" y="42944"/>
                  <a:pt x="3713841" y="35684"/>
                  <a:pt x="3706068" y="25962"/>
                </a:cubicBezTo>
                <a:cubicBezTo>
                  <a:pt x="3698496" y="11880"/>
                  <a:pt x="3700698" y="5785"/>
                  <a:pt x="3712672" y="7678"/>
                </a:cubicBezTo>
                <a:close/>
                <a:moveTo>
                  <a:pt x="1549681" y="4580"/>
                </a:moveTo>
                <a:cubicBezTo>
                  <a:pt x="1551281" y="4369"/>
                  <a:pt x="1553335" y="4498"/>
                  <a:pt x="1555845" y="4968"/>
                </a:cubicBezTo>
                <a:cubicBezTo>
                  <a:pt x="1565883" y="6846"/>
                  <a:pt x="1574458" y="9904"/>
                  <a:pt x="1581571" y="14142"/>
                </a:cubicBezTo>
                <a:cubicBezTo>
                  <a:pt x="1588684" y="18379"/>
                  <a:pt x="1590649" y="23732"/>
                  <a:pt x="1587465" y="30199"/>
                </a:cubicBezTo>
                <a:cubicBezTo>
                  <a:pt x="1584282" y="36667"/>
                  <a:pt x="1582274" y="53409"/>
                  <a:pt x="1581442" y="80426"/>
                </a:cubicBezTo>
                <a:cubicBezTo>
                  <a:pt x="1605433" y="77873"/>
                  <a:pt x="1621229" y="74310"/>
                  <a:pt x="1628829" y="69735"/>
                </a:cubicBezTo>
                <a:cubicBezTo>
                  <a:pt x="1636430" y="65161"/>
                  <a:pt x="1645224" y="64773"/>
                  <a:pt x="1655212" y="68574"/>
                </a:cubicBezTo>
                <a:cubicBezTo>
                  <a:pt x="1665200" y="72374"/>
                  <a:pt x="1673625" y="76830"/>
                  <a:pt x="1680486" y="81942"/>
                </a:cubicBezTo>
                <a:cubicBezTo>
                  <a:pt x="1687348" y="87054"/>
                  <a:pt x="1688965" y="92809"/>
                  <a:pt x="1685337" y="99204"/>
                </a:cubicBezTo>
                <a:cubicBezTo>
                  <a:pt x="1681709" y="105600"/>
                  <a:pt x="1679673" y="124271"/>
                  <a:pt x="1679228" y="155217"/>
                </a:cubicBezTo>
                <a:cubicBezTo>
                  <a:pt x="1678783" y="186163"/>
                  <a:pt x="1679923" y="212316"/>
                  <a:pt x="1682648" y="233676"/>
                </a:cubicBezTo>
                <a:cubicBezTo>
                  <a:pt x="1685373" y="255036"/>
                  <a:pt x="1685075" y="271889"/>
                  <a:pt x="1681755" y="284236"/>
                </a:cubicBezTo>
                <a:cubicBezTo>
                  <a:pt x="1678436" y="296583"/>
                  <a:pt x="1671839" y="307123"/>
                  <a:pt x="1661966" y="315856"/>
                </a:cubicBezTo>
                <a:cubicBezTo>
                  <a:pt x="1652093" y="324589"/>
                  <a:pt x="1645066" y="323776"/>
                  <a:pt x="1640886" y="313415"/>
                </a:cubicBezTo>
                <a:cubicBezTo>
                  <a:pt x="1636706" y="303054"/>
                  <a:pt x="1627750" y="292679"/>
                  <a:pt x="1614020" y="282289"/>
                </a:cubicBezTo>
                <a:cubicBezTo>
                  <a:pt x="1600289" y="271900"/>
                  <a:pt x="1601124" y="268053"/>
                  <a:pt x="1616526" y="270749"/>
                </a:cubicBezTo>
                <a:cubicBezTo>
                  <a:pt x="1631927" y="273445"/>
                  <a:pt x="1641427" y="274857"/>
                  <a:pt x="1645027" y="274987"/>
                </a:cubicBezTo>
                <a:cubicBezTo>
                  <a:pt x="1648626" y="275116"/>
                  <a:pt x="1651050" y="271018"/>
                  <a:pt x="1652297" y="262693"/>
                </a:cubicBezTo>
                <a:cubicBezTo>
                  <a:pt x="1653545" y="254369"/>
                  <a:pt x="1653724" y="230614"/>
                  <a:pt x="1652835" y="191430"/>
                </a:cubicBezTo>
                <a:cubicBezTo>
                  <a:pt x="1651946" y="152245"/>
                  <a:pt x="1650451" y="126350"/>
                  <a:pt x="1648350" y="113745"/>
                </a:cubicBezTo>
                <a:cubicBezTo>
                  <a:pt x="1646249" y="101140"/>
                  <a:pt x="1642213" y="94264"/>
                  <a:pt x="1636240" y="93117"/>
                </a:cubicBezTo>
                <a:cubicBezTo>
                  <a:pt x="1630267" y="91970"/>
                  <a:pt x="1611463" y="93913"/>
                  <a:pt x="1579829" y="98946"/>
                </a:cubicBezTo>
                <a:cubicBezTo>
                  <a:pt x="1579040" y="112512"/>
                  <a:pt x="1576430" y="124794"/>
                  <a:pt x="1571999" y="135793"/>
                </a:cubicBezTo>
                <a:cubicBezTo>
                  <a:pt x="1607549" y="147194"/>
                  <a:pt x="1627682" y="159214"/>
                  <a:pt x="1632400" y="171855"/>
                </a:cubicBezTo>
                <a:cubicBezTo>
                  <a:pt x="1637118" y="184496"/>
                  <a:pt x="1636763" y="193817"/>
                  <a:pt x="1631335" y="199819"/>
                </a:cubicBezTo>
                <a:cubicBezTo>
                  <a:pt x="1625908" y="205820"/>
                  <a:pt x="1617508" y="202303"/>
                  <a:pt x="1606136" y="189268"/>
                </a:cubicBezTo>
                <a:cubicBezTo>
                  <a:pt x="1594764" y="176233"/>
                  <a:pt x="1581621" y="162954"/>
                  <a:pt x="1566708" y="149431"/>
                </a:cubicBezTo>
                <a:cubicBezTo>
                  <a:pt x="1553400" y="180133"/>
                  <a:pt x="1535855" y="201081"/>
                  <a:pt x="1514072" y="212273"/>
                </a:cubicBezTo>
                <a:cubicBezTo>
                  <a:pt x="1492289" y="223466"/>
                  <a:pt x="1488421" y="221455"/>
                  <a:pt x="1502467" y="206240"/>
                </a:cubicBezTo>
                <a:cubicBezTo>
                  <a:pt x="1516513" y="191025"/>
                  <a:pt x="1527763" y="173859"/>
                  <a:pt x="1536217" y="154744"/>
                </a:cubicBezTo>
                <a:cubicBezTo>
                  <a:pt x="1544670" y="135628"/>
                  <a:pt x="1550245" y="118112"/>
                  <a:pt x="1552941" y="102194"/>
                </a:cubicBezTo>
                <a:cubicBezTo>
                  <a:pt x="1534026" y="105736"/>
                  <a:pt x="1515183" y="108726"/>
                  <a:pt x="1496412" y="111164"/>
                </a:cubicBezTo>
                <a:cubicBezTo>
                  <a:pt x="1496412" y="147316"/>
                  <a:pt x="1495946" y="177710"/>
                  <a:pt x="1495014" y="202346"/>
                </a:cubicBezTo>
                <a:cubicBezTo>
                  <a:pt x="1494082" y="226983"/>
                  <a:pt x="1492479" y="245901"/>
                  <a:pt x="1490206" y="259101"/>
                </a:cubicBezTo>
                <a:cubicBezTo>
                  <a:pt x="1487933" y="272301"/>
                  <a:pt x="1483936" y="282745"/>
                  <a:pt x="1478214" y="290431"/>
                </a:cubicBezTo>
                <a:cubicBezTo>
                  <a:pt x="1472493" y="298117"/>
                  <a:pt x="1467093" y="295464"/>
                  <a:pt x="1462017" y="282472"/>
                </a:cubicBezTo>
                <a:cubicBezTo>
                  <a:pt x="1456940" y="269480"/>
                  <a:pt x="1456657" y="255448"/>
                  <a:pt x="1461167" y="240376"/>
                </a:cubicBezTo>
                <a:cubicBezTo>
                  <a:pt x="1465677" y="225305"/>
                  <a:pt x="1468603" y="200446"/>
                  <a:pt x="1469943" y="165800"/>
                </a:cubicBezTo>
                <a:cubicBezTo>
                  <a:pt x="1471284" y="131154"/>
                  <a:pt x="1469929" y="108715"/>
                  <a:pt x="1465878" y="98484"/>
                </a:cubicBezTo>
                <a:cubicBezTo>
                  <a:pt x="1461827" y="88252"/>
                  <a:pt x="1463960" y="84323"/>
                  <a:pt x="1472277" y="86696"/>
                </a:cubicBezTo>
                <a:cubicBezTo>
                  <a:pt x="1480595" y="89069"/>
                  <a:pt x="1485983" y="90873"/>
                  <a:pt x="1488442" y="92106"/>
                </a:cubicBezTo>
                <a:cubicBezTo>
                  <a:pt x="1490902" y="93339"/>
                  <a:pt x="1493981" y="93956"/>
                  <a:pt x="1497681" y="93956"/>
                </a:cubicBezTo>
                <a:cubicBezTo>
                  <a:pt x="1502829" y="93956"/>
                  <a:pt x="1521730" y="91439"/>
                  <a:pt x="1554382" y="86406"/>
                </a:cubicBezTo>
                <a:cubicBezTo>
                  <a:pt x="1555214" y="66286"/>
                  <a:pt x="1555415" y="51724"/>
                  <a:pt x="1554984" y="42718"/>
                </a:cubicBezTo>
                <a:cubicBezTo>
                  <a:pt x="1554554" y="33712"/>
                  <a:pt x="1552081" y="24700"/>
                  <a:pt x="1547563" y="15680"/>
                </a:cubicBezTo>
                <a:cubicBezTo>
                  <a:pt x="1544176" y="8915"/>
                  <a:pt x="1544881" y="5215"/>
                  <a:pt x="1549681" y="4580"/>
                </a:cubicBezTo>
                <a:close/>
                <a:moveTo>
                  <a:pt x="1906661" y="2989"/>
                </a:moveTo>
                <a:cubicBezTo>
                  <a:pt x="1908394" y="3145"/>
                  <a:pt x="1910435" y="3643"/>
                  <a:pt x="1912783" y="4484"/>
                </a:cubicBezTo>
                <a:cubicBezTo>
                  <a:pt x="1922176" y="7846"/>
                  <a:pt x="1929626" y="11740"/>
                  <a:pt x="1935132" y="16164"/>
                </a:cubicBezTo>
                <a:cubicBezTo>
                  <a:pt x="1940639" y="20588"/>
                  <a:pt x="1941169" y="25026"/>
                  <a:pt x="1936724" y="29479"/>
                </a:cubicBezTo>
                <a:cubicBezTo>
                  <a:pt x="1932278" y="33931"/>
                  <a:pt x="1927754" y="37427"/>
                  <a:pt x="1923151" y="39965"/>
                </a:cubicBezTo>
                <a:cubicBezTo>
                  <a:pt x="1927338" y="39965"/>
                  <a:pt x="1936179" y="38656"/>
                  <a:pt x="1949673" y="36039"/>
                </a:cubicBezTo>
                <a:cubicBezTo>
                  <a:pt x="1963167" y="33422"/>
                  <a:pt x="1972599" y="30719"/>
                  <a:pt x="1977970" y="27930"/>
                </a:cubicBezTo>
                <a:cubicBezTo>
                  <a:pt x="1983340" y="25141"/>
                  <a:pt x="1989611" y="24947"/>
                  <a:pt x="1996781" y="27349"/>
                </a:cubicBezTo>
                <a:cubicBezTo>
                  <a:pt x="2003951" y="29751"/>
                  <a:pt x="2011695" y="34121"/>
                  <a:pt x="2020012" y="40460"/>
                </a:cubicBezTo>
                <a:cubicBezTo>
                  <a:pt x="2028329" y="46798"/>
                  <a:pt x="2025863" y="52075"/>
                  <a:pt x="2012612" y="56291"/>
                </a:cubicBezTo>
                <a:cubicBezTo>
                  <a:pt x="1999362" y="60507"/>
                  <a:pt x="1978088" y="75299"/>
                  <a:pt x="1948791" y="100667"/>
                </a:cubicBezTo>
                <a:cubicBezTo>
                  <a:pt x="1967247" y="97297"/>
                  <a:pt x="1979157" y="93981"/>
                  <a:pt x="1984520" y="90718"/>
                </a:cubicBezTo>
                <a:cubicBezTo>
                  <a:pt x="1989883" y="87456"/>
                  <a:pt x="1996164" y="87019"/>
                  <a:pt x="2003363" y="89406"/>
                </a:cubicBezTo>
                <a:cubicBezTo>
                  <a:pt x="2010562" y="91794"/>
                  <a:pt x="2019015" y="96017"/>
                  <a:pt x="2028724" y="102076"/>
                </a:cubicBezTo>
                <a:cubicBezTo>
                  <a:pt x="2038432" y="108135"/>
                  <a:pt x="2041691" y="113720"/>
                  <a:pt x="2038500" y="118832"/>
                </a:cubicBezTo>
                <a:cubicBezTo>
                  <a:pt x="2035309" y="123945"/>
                  <a:pt x="2033499" y="133431"/>
                  <a:pt x="2033069" y="147291"/>
                </a:cubicBezTo>
                <a:cubicBezTo>
                  <a:pt x="2032638" y="161150"/>
                  <a:pt x="2033549" y="182747"/>
                  <a:pt x="2035800" y="212080"/>
                </a:cubicBezTo>
                <a:cubicBezTo>
                  <a:pt x="2038052" y="241413"/>
                  <a:pt x="2038704" y="262030"/>
                  <a:pt x="2037758" y="273933"/>
                </a:cubicBezTo>
                <a:cubicBezTo>
                  <a:pt x="2036811" y="285835"/>
                  <a:pt x="2030846" y="295956"/>
                  <a:pt x="2019861" y="304294"/>
                </a:cubicBezTo>
                <a:cubicBezTo>
                  <a:pt x="2008877" y="312633"/>
                  <a:pt x="2001775" y="312468"/>
                  <a:pt x="1998555" y="303800"/>
                </a:cubicBezTo>
                <a:cubicBezTo>
                  <a:pt x="1995336" y="295131"/>
                  <a:pt x="1988686" y="285204"/>
                  <a:pt x="1978605" y="274019"/>
                </a:cubicBezTo>
                <a:cubicBezTo>
                  <a:pt x="1968523" y="262833"/>
                  <a:pt x="1969767" y="258818"/>
                  <a:pt x="1982337" y="261973"/>
                </a:cubicBezTo>
                <a:cubicBezTo>
                  <a:pt x="1994906" y="265128"/>
                  <a:pt x="2002553" y="266443"/>
                  <a:pt x="2005277" y="265920"/>
                </a:cubicBezTo>
                <a:cubicBezTo>
                  <a:pt x="2008002" y="265397"/>
                  <a:pt x="2008916" y="252415"/>
                  <a:pt x="2008020" y="226976"/>
                </a:cubicBezTo>
                <a:cubicBezTo>
                  <a:pt x="2007124" y="201536"/>
                  <a:pt x="2006009" y="178574"/>
                  <a:pt x="2004675" y="158089"/>
                </a:cubicBezTo>
                <a:cubicBezTo>
                  <a:pt x="2003341" y="137604"/>
                  <a:pt x="2001929" y="124931"/>
                  <a:pt x="2000438" y="120069"/>
                </a:cubicBezTo>
                <a:cubicBezTo>
                  <a:pt x="1998946" y="115208"/>
                  <a:pt x="1995866" y="112587"/>
                  <a:pt x="1991199" y="112207"/>
                </a:cubicBezTo>
                <a:cubicBezTo>
                  <a:pt x="1986531" y="111827"/>
                  <a:pt x="1969699" y="113824"/>
                  <a:pt x="1940704" y="118198"/>
                </a:cubicBezTo>
                <a:cubicBezTo>
                  <a:pt x="1948791" y="121381"/>
                  <a:pt x="1952161" y="125217"/>
                  <a:pt x="1950813" y="129706"/>
                </a:cubicBezTo>
                <a:cubicBezTo>
                  <a:pt x="1949465" y="134194"/>
                  <a:pt x="1948791" y="140267"/>
                  <a:pt x="1948791" y="147925"/>
                </a:cubicBezTo>
                <a:lnTo>
                  <a:pt x="1965225" y="143989"/>
                </a:lnTo>
                <a:cubicBezTo>
                  <a:pt x="1973987" y="141207"/>
                  <a:pt x="1980863" y="142630"/>
                  <a:pt x="1985854" y="148259"/>
                </a:cubicBezTo>
                <a:cubicBezTo>
                  <a:pt x="1990844" y="153887"/>
                  <a:pt x="1988782" y="158393"/>
                  <a:pt x="1979669" y="161778"/>
                </a:cubicBezTo>
                <a:cubicBezTo>
                  <a:pt x="1970556" y="165162"/>
                  <a:pt x="1960263" y="168001"/>
                  <a:pt x="1948791" y="170296"/>
                </a:cubicBezTo>
                <a:lnTo>
                  <a:pt x="1948791" y="196517"/>
                </a:lnTo>
                <a:cubicBezTo>
                  <a:pt x="1956707" y="194710"/>
                  <a:pt x="1964254" y="193133"/>
                  <a:pt x="1971431" y="191785"/>
                </a:cubicBezTo>
                <a:cubicBezTo>
                  <a:pt x="1978608" y="190437"/>
                  <a:pt x="1985402" y="192602"/>
                  <a:pt x="1991812" y="198281"/>
                </a:cubicBezTo>
                <a:cubicBezTo>
                  <a:pt x="1998222" y="203959"/>
                  <a:pt x="1996562" y="208211"/>
                  <a:pt x="1986832" y="211036"/>
                </a:cubicBezTo>
                <a:cubicBezTo>
                  <a:pt x="1977102" y="213861"/>
                  <a:pt x="1964422" y="216909"/>
                  <a:pt x="1948791" y="220178"/>
                </a:cubicBezTo>
                <a:cubicBezTo>
                  <a:pt x="1949666" y="235207"/>
                  <a:pt x="1949383" y="251114"/>
                  <a:pt x="1947942" y="267899"/>
                </a:cubicBezTo>
                <a:cubicBezTo>
                  <a:pt x="1946500" y="284684"/>
                  <a:pt x="1942686" y="293657"/>
                  <a:pt x="1936498" y="294819"/>
                </a:cubicBezTo>
                <a:cubicBezTo>
                  <a:pt x="1930310" y="295981"/>
                  <a:pt x="1926962" y="288929"/>
                  <a:pt x="1926453" y="273664"/>
                </a:cubicBezTo>
                <a:cubicBezTo>
                  <a:pt x="1925944" y="258399"/>
                  <a:pt x="1925309" y="241732"/>
                  <a:pt x="1924549" y="223663"/>
                </a:cubicBezTo>
                <a:cubicBezTo>
                  <a:pt x="1917709" y="225455"/>
                  <a:pt x="1911335" y="226803"/>
                  <a:pt x="1905426" y="227707"/>
                </a:cubicBezTo>
                <a:cubicBezTo>
                  <a:pt x="1899518" y="228610"/>
                  <a:pt x="1892420" y="225868"/>
                  <a:pt x="1884131" y="219479"/>
                </a:cubicBezTo>
                <a:cubicBezTo>
                  <a:pt x="1875843" y="213091"/>
                  <a:pt x="1876140" y="209247"/>
                  <a:pt x="1885024" y="207950"/>
                </a:cubicBezTo>
                <a:cubicBezTo>
                  <a:pt x="1893908" y="206652"/>
                  <a:pt x="1907011" y="204426"/>
                  <a:pt x="1924334" y="201271"/>
                </a:cubicBezTo>
                <a:lnTo>
                  <a:pt x="1924334" y="175071"/>
                </a:lnTo>
                <a:cubicBezTo>
                  <a:pt x="1908417" y="177767"/>
                  <a:pt x="1897238" y="176469"/>
                  <a:pt x="1890799" y="171178"/>
                </a:cubicBezTo>
                <a:cubicBezTo>
                  <a:pt x="1884361" y="165886"/>
                  <a:pt x="1884830" y="162280"/>
                  <a:pt x="1892208" y="160358"/>
                </a:cubicBezTo>
                <a:cubicBezTo>
                  <a:pt x="1899587" y="158436"/>
                  <a:pt x="1910295" y="155913"/>
                  <a:pt x="1924334" y="152786"/>
                </a:cubicBezTo>
                <a:cubicBezTo>
                  <a:pt x="1924334" y="135506"/>
                  <a:pt x="1922950" y="125389"/>
                  <a:pt x="1920183" y="122435"/>
                </a:cubicBezTo>
                <a:lnTo>
                  <a:pt x="1885121" y="127383"/>
                </a:lnTo>
                <a:cubicBezTo>
                  <a:pt x="1883400" y="161498"/>
                  <a:pt x="1881191" y="187791"/>
                  <a:pt x="1878496" y="206261"/>
                </a:cubicBezTo>
                <a:cubicBezTo>
                  <a:pt x="1875800" y="224731"/>
                  <a:pt x="1871638" y="242173"/>
                  <a:pt x="1866009" y="258585"/>
                </a:cubicBezTo>
                <a:cubicBezTo>
                  <a:pt x="1860380" y="274997"/>
                  <a:pt x="1847998" y="287678"/>
                  <a:pt x="1828860" y="296626"/>
                </a:cubicBezTo>
                <a:cubicBezTo>
                  <a:pt x="1809723" y="305574"/>
                  <a:pt x="1806490" y="303122"/>
                  <a:pt x="1819159" y="289269"/>
                </a:cubicBezTo>
                <a:cubicBezTo>
                  <a:pt x="1831829" y="275417"/>
                  <a:pt x="1840827" y="259155"/>
                  <a:pt x="1846155" y="240484"/>
                </a:cubicBezTo>
                <a:cubicBezTo>
                  <a:pt x="1851482" y="221813"/>
                  <a:pt x="1854820" y="199202"/>
                  <a:pt x="1856168" y="172651"/>
                </a:cubicBezTo>
                <a:cubicBezTo>
                  <a:pt x="1857516" y="146100"/>
                  <a:pt x="1856390" y="128591"/>
                  <a:pt x="1852791" y="120123"/>
                </a:cubicBezTo>
                <a:cubicBezTo>
                  <a:pt x="1849191" y="111655"/>
                  <a:pt x="1850844" y="108102"/>
                  <a:pt x="1857749" y="109465"/>
                </a:cubicBezTo>
                <a:cubicBezTo>
                  <a:pt x="1864654" y="110827"/>
                  <a:pt x="1870680" y="111508"/>
                  <a:pt x="1875828" y="111508"/>
                </a:cubicBezTo>
                <a:cubicBezTo>
                  <a:pt x="1880976" y="111508"/>
                  <a:pt x="1897640" y="109371"/>
                  <a:pt x="1925818" y="105098"/>
                </a:cubicBezTo>
                <a:cubicBezTo>
                  <a:pt x="1939786" y="87646"/>
                  <a:pt x="1950681" y="74829"/>
                  <a:pt x="1958503" y="66648"/>
                </a:cubicBezTo>
                <a:cubicBezTo>
                  <a:pt x="1966326" y="58467"/>
                  <a:pt x="1969394" y="53796"/>
                  <a:pt x="1967710" y="52634"/>
                </a:cubicBezTo>
                <a:cubicBezTo>
                  <a:pt x="1966025" y="51473"/>
                  <a:pt x="1962486" y="51566"/>
                  <a:pt x="1957094" y="52914"/>
                </a:cubicBezTo>
                <a:cubicBezTo>
                  <a:pt x="1951702" y="54262"/>
                  <a:pt x="1945070" y="55614"/>
                  <a:pt x="1937197" y="56969"/>
                </a:cubicBezTo>
                <a:cubicBezTo>
                  <a:pt x="1929324" y="58324"/>
                  <a:pt x="1921366" y="57202"/>
                  <a:pt x="1913321" y="53602"/>
                </a:cubicBezTo>
                <a:cubicBezTo>
                  <a:pt x="1891725" y="77436"/>
                  <a:pt x="1870390" y="94192"/>
                  <a:pt x="1849317" y="103872"/>
                </a:cubicBezTo>
                <a:cubicBezTo>
                  <a:pt x="1828244" y="113552"/>
                  <a:pt x="1824551" y="112082"/>
                  <a:pt x="1838239" y="99462"/>
                </a:cubicBezTo>
                <a:cubicBezTo>
                  <a:pt x="1851927" y="86843"/>
                  <a:pt x="1864127" y="74059"/>
                  <a:pt x="1874839" y="61109"/>
                </a:cubicBezTo>
                <a:cubicBezTo>
                  <a:pt x="1885551" y="48160"/>
                  <a:pt x="1892431" y="38445"/>
                  <a:pt x="1895478" y="31963"/>
                </a:cubicBezTo>
                <a:cubicBezTo>
                  <a:pt x="1898525" y="25481"/>
                  <a:pt x="1899823" y="18440"/>
                  <a:pt x="1899371" y="10840"/>
                </a:cubicBezTo>
                <a:cubicBezTo>
                  <a:pt x="1899032" y="5140"/>
                  <a:pt x="1901463" y="2523"/>
                  <a:pt x="1906661" y="2989"/>
                </a:cubicBezTo>
                <a:close/>
                <a:moveTo>
                  <a:pt x="2996032" y="3"/>
                </a:moveTo>
                <a:cubicBezTo>
                  <a:pt x="2997398" y="34"/>
                  <a:pt x="2998971" y="416"/>
                  <a:pt x="3000749" y="1149"/>
                </a:cubicBezTo>
                <a:cubicBezTo>
                  <a:pt x="3007862" y="4082"/>
                  <a:pt x="3014365" y="8291"/>
                  <a:pt x="3020259" y="13776"/>
                </a:cubicBezTo>
                <a:cubicBezTo>
                  <a:pt x="3026153" y="19261"/>
                  <a:pt x="3027447" y="23330"/>
                  <a:pt x="3024142" y="25983"/>
                </a:cubicBezTo>
                <a:cubicBezTo>
                  <a:pt x="3020836" y="28636"/>
                  <a:pt x="3015734" y="31045"/>
                  <a:pt x="3008837" y="33211"/>
                </a:cubicBezTo>
                <a:cubicBezTo>
                  <a:pt x="3028655" y="33211"/>
                  <a:pt x="3042131" y="31407"/>
                  <a:pt x="3049266" y="27801"/>
                </a:cubicBezTo>
                <a:cubicBezTo>
                  <a:pt x="3056400" y="24194"/>
                  <a:pt x="3063348" y="24083"/>
                  <a:pt x="3070109" y="27467"/>
                </a:cubicBezTo>
                <a:cubicBezTo>
                  <a:pt x="3076871" y="30852"/>
                  <a:pt x="3082973" y="35190"/>
                  <a:pt x="3088415" y="40481"/>
                </a:cubicBezTo>
                <a:cubicBezTo>
                  <a:pt x="3093857" y="45773"/>
                  <a:pt x="3093380" y="49845"/>
                  <a:pt x="3086984" y="52699"/>
                </a:cubicBezTo>
                <a:cubicBezTo>
                  <a:pt x="3080588" y="55553"/>
                  <a:pt x="3074526" y="60507"/>
                  <a:pt x="3068797" y="67563"/>
                </a:cubicBezTo>
                <a:cubicBezTo>
                  <a:pt x="3063068" y="74618"/>
                  <a:pt x="3054980" y="83136"/>
                  <a:pt x="3044534" y="93117"/>
                </a:cubicBezTo>
                <a:cubicBezTo>
                  <a:pt x="3034087" y="103098"/>
                  <a:pt x="3023392" y="111963"/>
                  <a:pt x="3012451" y="119714"/>
                </a:cubicBezTo>
                <a:lnTo>
                  <a:pt x="3007902" y="122226"/>
                </a:lnTo>
                <a:lnTo>
                  <a:pt x="3011933" y="121797"/>
                </a:lnTo>
                <a:cubicBezTo>
                  <a:pt x="3013553" y="121988"/>
                  <a:pt x="3015443" y="122512"/>
                  <a:pt x="3017603" y="123371"/>
                </a:cubicBezTo>
                <a:cubicBezTo>
                  <a:pt x="3026242" y="126806"/>
                  <a:pt x="3032566" y="131079"/>
                  <a:pt x="3036575" y="136191"/>
                </a:cubicBezTo>
                <a:cubicBezTo>
                  <a:pt x="3040583" y="141303"/>
                  <a:pt x="3040543" y="145308"/>
                  <a:pt x="3036456" y="148205"/>
                </a:cubicBezTo>
                <a:cubicBezTo>
                  <a:pt x="3032369" y="151101"/>
                  <a:pt x="3028117" y="153267"/>
                  <a:pt x="3023701" y="154701"/>
                </a:cubicBezTo>
                <a:cubicBezTo>
                  <a:pt x="3032290" y="154701"/>
                  <a:pt x="3041525" y="153625"/>
                  <a:pt x="3051406" y="151474"/>
                </a:cubicBezTo>
                <a:cubicBezTo>
                  <a:pt x="3061286" y="149323"/>
                  <a:pt x="3068973" y="146617"/>
                  <a:pt x="3074465" y="143354"/>
                </a:cubicBezTo>
                <a:cubicBezTo>
                  <a:pt x="3079957" y="140092"/>
                  <a:pt x="3086801" y="140389"/>
                  <a:pt x="3094997" y="144247"/>
                </a:cubicBezTo>
                <a:cubicBezTo>
                  <a:pt x="3103192" y="148104"/>
                  <a:pt x="3110678" y="153292"/>
                  <a:pt x="3117454" y="159810"/>
                </a:cubicBezTo>
                <a:cubicBezTo>
                  <a:pt x="3124229" y="166327"/>
                  <a:pt x="3124204" y="171500"/>
                  <a:pt x="3117378" y="175329"/>
                </a:cubicBezTo>
                <a:cubicBezTo>
                  <a:pt x="3110552" y="179158"/>
                  <a:pt x="3102227" y="186873"/>
                  <a:pt x="3092405" y="198474"/>
                </a:cubicBezTo>
                <a:cubicBezTo>
                  <a:pt x="3082582" y="210076"/>
                  <a:pt x="3067040" y="225602"/>
                  <a:pt x="3045781" y="245055"/>
                </a:cubicBezTo>
                <a:cubicBezTo>
                  <a:pt x="3024521" y="264507"/>
                  <a:pt x="3000168" y="280862"/>
                  <a:pt x="2972721" y="294120"/>
                </a:cubicBezTo>
                <a:cubicBezTo>
                  <a:pt x="2945274" y="307377"/>
                  <a:pt x="2918311" y="315372"/>
                  <a:pt x="2891832" y="318104"/>
                </a:cubicBezTo>
                <a:cubicBezTo>
                  <a:pt x="2865353" y="320836"/>
                  <a:pt x="2864155" y="317520"/>
                  <a:pt x="2888240" y="308155"/>
                </a:cubicBezTo>
                <a:cubicBezTo>
                  <a:pt x="2912324" y="298791"/>
                  <a:pt x="2936337" y="287455"/>
                  <a:pt x="2960278" y="274148"/>
                </a:cubicBezTo>
                <a:cubicBezTo>
                  <a:pt x="2984219" y="260840"/>
                  <a:pt x="3001251" y="249683"/>
                  <a:pt x="3011375" y="240678"/>
                </a:cubicBezTo>
                <a:cubicBezTo>
                  <a:pt x="3005051" y="236777"/>
                  <a:pt x="2996723" y="228897"/>
                  <a:pt x="2986391" y="217038"/>
                </a:cubicBezTo>
                <a:cubicBezTo>
                  <a:pt x="2976059" y="205178"/>
                  <a:pt x="2973901" y="198342"/>
                  <a:pt x="2979917" y="196528"/>
                </a:cubicBezTo>
                <a:cubicBezTo>
                  <a:pt x="2985932" y="194714"/>
                  <a:pt x="2995156" y="196248"/>
                  <a:pt x="3007589" y="201131"/>
                </a:cubicBezTo>
                <a:cubicBezTo>
                  <a:pt x="3020022" y="206014"/>
                  <a:pt x="3026590" y="215718"/>
                  <a:pt x="3027293" y="230245"/>
                </a:cubicBezTo>
                <a:cubicBezTo>
                  <a:pt x="3036929" y="220350"/>
                  <a:pt x="3047036" y="208570"/>
                  <a:pt x="3057612" y="194904"/>
                </a:cubicBezTo>
                <a:cubicBezTo>
                  <a:pt x="3068187" y="181237"/>
                  <a:pt x="3073475" y="172354"/>
                  <a:pt x="3073475" y="168252"/>
                </a:cubicBezTo>
                <a:cubicBezTo>
                  <a:pt x="3073475" y="166503"/>
                  <a:pt x="3069317" y="166528"/>
                  <a:pt x="3060999" y="168328"/>
                </a:cubicBezTo>
                <a:cubicBezTo>
                  <a:pt x="3052682" y="170127"/>
                  <a:pt x="3044186" y="171701"/>
                  <a:pt x="3035510" y="173049"/>
                </a:cubicBezTo>
                <a:cubicBezTo>
                  <a:pt x="3026834" y="174397"/>
                  <a:pt x="3019391" y="172375"/>
                  <a:pt x="3013182" y="166983"/>
                </a:cubicBezTo>
                <a:cubicBezTo>
                  <a:pt x="3000247" y="180836"/>
                  <a:pt x="2984609" y="192573"/>
                  <a:pt x="2966268" y="202196"/>
                </a:cubicBezTo>
                <a:cubicBezTo>
                  <a:pt x="2947927" y="211818"/>
                  <a:pt x="2930841" y="218475"/>
                  <a:pt x="2915009" y="222168"/>
                </a:cubicBezTo>
                <a:cubicBezTo>
                  <a:pt x="2899177" y="225861"/>
                  <a:pt x="2899134" y="222645"/>
                  <a:pt x="2914880" y="212521"/>
                </a:cubicBezTo>
                <a:cubicBezTo>
                  <a:pt x="2930625" y="202396"/>
                  <a:pt x="2946690" y="191358"/>
                  <a:pt x="2963074" y="179405"/>
                </a:cubicBezTo>
                <a:cubicBezTo>
                  <a:pt x="2979457" y="167453"/>
                  <a:pt x="2990481" y="156898"/>
                  <a:pt x="2996146" y="147742"/>
                </a:cubicBezTo>
                <a:cubicBezTo>
                  <a:pt x="3001810" y="138586"/>
                  <a:pt x="3004642" y="132373"/>
                  <a:pt x="3004642" y="129104"/>
                </a:cubicBezTo>
                <a:cubicBezTo>
                  <a:pt x="3004642" y="127290"/>
                  <a:pt x="3004912" y="125810"/>
                  <a:pt x="3005452" y="124664"/>
                </a:cubicBezTo>
                <a:lnTo>
                  <a:pt x="3007863" y="122247"/>
                </a:lnTo>
                <a:lnTo>
                  <a:pt x="2966505" y="145086"/>
                </a:lnTo>
                <a:cubicBezTo>
                  <a:pt x="2946815" y="154249"/>
                  <a:pt x="2928227" y="159290"/>
                  <a:pt x="2910739" y="160208"/>
                </a:cubicBezTo>
                <a:cubicBezTo>
                  <a:pt x="2893252" y="161125"/>
                  <a:pt x="2891641" y="158010"/>
                  <a:pt x="2905910" y="150861"/>
                </a:cubicBezTo>
                <a:cubicBezTo>
                  <a:pt x="2920179" y="143713"/>
                  <a:pt x="2934124" y="136847"/>
                  <a:pt x="2947748" y="130265"/>
                </a:cubicBezTo>
                <a:cubicBezTo>
                  <a:pt x="2961371" y="123683"/>
                  <a:pt x="2975833" y="115746"/>
                  <a:pt x="2991134" y="106453"/>
                </a:cubicBezTo>
                <a:cubicBezTo>
                  <a:pt x="2976263" y="95354"/>
                  <a:pt x="2967820" y="86441"/>
                  <a:pt x="2965806" y="79716"/>
                </a:cubicBezTo>
                <a:lnTo>
                  <a:pt x="2967253" y="74080"/>
                </a:lnTo>
                <a:lnTo>
                  <a:pt x="2965634" y="75360"/>
                </a:lnTo>
                <a:cubicBezTo>
                  <a:pt x="2950641" y="86710"/>
                  <a:pt x="2933820" y="94920"/>
                  <a:pt x="2915171" y="99989"/>
                </a:cubicBezTo>
                <a:cubicBezTo>
                  <a:pt x="2896521" y="105059"/>
                  <a:pt x="2895463" y="101882"/>
                  <a:pt x="2911997" y="90460"/>
                </a:cubicBezTo>
                <a:cubicBezTo>
                  <a:pt x="2928532" y="79038"/>
                  <a:pt x="2945414" y="64716"/>
                  <a:pt x="2962644" y="47493"/>
                </a:cubicBezTo>
                <a:cubicBezTo>
                  <a:pt x="2979874" y="30271"/>
                  <a:pt x="2988754" y="17508"/>
                  <a:pt x="2989284" y="9205"/>
                </a:cubicBezTo>
                <a:cubicBezTo>
                  <a:pt x="2989682" y="2978"/>
                  <a:pt x="2991931" y="-89"/>
                  <a:pt x="2996032" y="3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no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2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altLang="zh-CN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21" name="圆角矩形标注 20"/>
          <p:cNvSpPr/>
          <p:nvPr/>
        </p:nvSpPr>
        <p:spPr>
          <a:xfrm>
            <a:off x="2057135" y="3499549"/>
            <a:ext cx="4229696" cy="1544128"/>
          </a:xfrm>
          <a:prstGeom prst="wedgeRoundRectCallout">
            <a:avLst>
              <a:gd name="adj1" fmla="val 81520"/>
              <a:gd name="adj2" fmla="val 2730"/>
              <a:gd name="adj3" fmla="val 16667"/>
            </a:avLst>
          </a:prstGeom>
          <a:noFill/>
          <a:ln w="190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我们大家共同证明了所有四边形的内角和都是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360°</a:t>
            </a: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。</a:t>
            </a:r>
          </a:p>
        </p:txBody>
      </p:sp>
      <p:sp>
        <p:nvSpPr>
          <p:cNvPr id="6" name="文本框 5"/>
          <p:cNvSpPr txBox="1"/>
          <p:nvPr/>
        </p:nvSpPr>
        <p:spPr>
          <a:xfrm>
            <a:off x="870858" y="188687"/>
            <a:ext cx="14157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 dirty="0">
                <a:cs typeface="+mn-ea"/>
                <a:sym typeface="+mn-lt"/>
              </a:rPr>
              <a:t>新知探究</a:t>
            </a:r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834710" y="3086100"/>
            <a:ext cx="5214399" cy="359576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任意多边形: 形状 12"/>
          <p:cNvSpPr/>
          <p:nvPr/>
        </p:nvSpPr>
        <p:spPr>
          <a:xfrm>
            <a:off x="1349928" y="1448694"/>
            <a:ext cx="6923402" cy="321847"/>
          </a:xfrm>
          <a:custGeom>
            <a:avLst/>
            <a:gdLst/>
            <a:ahLst/>
            <a:cxnLst/>
            <a:rect l="l" t="t" r="r" b="b"/>
            <a:pathLst>
              <a:path w="6923402" h="321847">
                <a:moveTo>
                  <a:pt x="6853127" y="239731"/>
                </a:moveTo>
                <a:cubicBezTo>
                  <a:pt x="6859924" y="239731"/>
                  <a:pt x="6865464" y="241871"/>
                  <a:pt x="6869744" y="246152"/>
                </a:cubicBezTo>
                <a:cubicBezTo>
                  <a:pt x="6874024" y="250432"/>
                  <a:pt x="6876164" y="255505"/>
                  <a:pt x="6876164" y="261370"/>
                </a:cubicBezTo>
                <a:cubicBezTo>
                  <a:pt x="6876164" y="267938"/>
                  <a:pt x="6873967" y="273420"/>
                  <a:pt x="6869572" y="277815"/>
                </a:cubicBezTo>
                <a:cubicBezTo>
                  <a:pt x="6865177" y="282210"/>
                  <a:pt x="6859696" y="284408"/>
                  <a:pt x="6853127" y="284408"/>
                </a:cubicBezTo>
                <a:cubicBezTo>
                  <a:pt x="6846531" y="284408"/>
                  <a:pt x="6841046" y="282221"/>
                  <a:pt x="6836672" y="277847"/>
                </a:cubicBezTo>
                <a:cubicBezTo>
                  <a:pt x="6832298" y="273474"/>
                  <a:pt x="6830111" y="267981"/>
                  <a:pt x="6830111" y="261370"/>
                </a:cubicBezTo>
                <a:cubicBezTo>
                  <a:pt x="6830111" y="255462"/>
                  <a:pt x="6832240" y="250379"/>
                  <a:pt x="6836500" y="246120"/>
                </a:cubicBezTo>
                <a:cubicBezTo>
                  <a:pt x="6840758" y="241861"/>
                  <a:pt x="6846302" y="239731"/>
                  <a:pt x="6853127" y="239731"/>
                </a:cubicBezTo>
                <a:close/>
                <a:moveTo>
                  <a:pt x="799820" y="220587"/>
                </a:moveTo>
                <a:cubicBezTo>
                  <a:pt x="802687" y="220404"/>
                  <a:pt x="807819" y="225222"/>
                  <a:pt x="815219" y="235042"/>
                </a:cubicBezTo>
                <a:cubicBezTo>
                  <a:pt x="822045" y="244420"/>
                  <a:pt x="830613" y="253193"/>
                  <a:pt x="840924" y="261360"/>
                </a:cubicBezTo>
                <a:cubicBezTo>
                  <a:pt x="851234" y="269526"/>
                  <a:pt x="866532" y="274040"/>
                  <a:pt x="886816" y="274900"/>
                </a:cubicBezTo>
                <a:cubicBezTo>
                  <a:pt x="907100" y="275761"/>
                  <a:pt x="921390" y="275252"/>
                  <a:pt x="929686" y="273373"/>
                </a:cubicBezTo>
                <a:cubicBezTo>
                  <a:pt x="937982" y="271495"/>
                  <a:pt x="940384" y="267282"/>
                  <a:pt x="936892" y="260736"/>
                </a:cubicBezTo>
                <a:cubicBezTo>
                  <a:pt x="933400" y="254190"/>
                  <a:pt x="930023" y="246349"/>
                  <a:pt x="926761" y="237214"/>
                </a:cubicBezTo>
                <a:cubicBezTo>
                  <a:pt x="923498" y="228080"/>
                  <a:pt x="926893" y="227958"/>
                  <a:pt x="936946" y="236849"/>
                </a:cubicBezTo>
                <a:cubicBezTo>
                  <a:pt x="946998" y="245740"/>
                  <a:pt x="957600" y="253731"/>
                  <a:pt x="968749" y="260822"/>
                </a:cubicBezTo>
                <a:cubicBezTo>
                  <a:pt x="979898" y="267913"/>
                  <a:pt x="984394" y="274399"/>
                  <a:pt x="982236" y="280278"/>
                </a:cubicBezTo>
                <a:cubicBezTo>
                  <a:pt x="980078" y="286158"/>
                  <a:pt x="972098" y="291238"/>
                  <a:pt x="958295" y="295518"/>
                </a:cubicBezTo>
                <a:cubicBezTo>
                  <a:pt x="944492" y="299799"/>
                  <a:pt x="924660" y="302165"/>
                  <a:pt x="898797" y="302616"/>
                </a:cubicBezTo>
                <a:cubicBezTo>
                  <a:pt x="872935" y="303068"/>
                  <a:pt x="852217" y="298343"/>
                  <a:pt x="836643" y="288441"/>
                </a:cubicBezTo>
                <a:cubicBezTo>
                  <a:pt x="821070" y="278539"/>
                  <a:pt x="810236" y="266235"/>
                  <a:pt x="804141" y="251529"/>
                </a:cubicBezTo>
                <a:cubicBezTo>
                  <a:pt x="798047" y="236824"/>
                  <a:pt x="795903" y="227126"/>
                  <a:pt x="797710" y="222437"/>
                </a:cubicBezTo>
                <a:cubicBezTo>
                  <a:pt x="798162" y="221264"/>
                  <a:pt x="798865" y="220648"/>
                  <a:pt x="799820" y="220587"/>
                </a:cubicBezTo>
                <a:close/>
                <a:moveTo>
                  <a:pt x="956305" y="208423"/>
                </a:moveTo>
                <a:cubicBezTo>
                  <a:pt x="963059" y="207699"/>
                  <a:pt x="971950" y="207803"/>
                  <a:pt x="982978" y="208735"/>
                </a:cubicBezTo>
                <a:cubicBezTo>
                  <a:pt x="996113" y="209739"/>
                  <a:pt x="1005886" y="214023"/>
                  <a:pt x="1012296" y="221587"/>
                </a:cubicBezTo>
                <a:cubicBezTo>
                  <a:pt x="1018706" y="229152"/>
                  <a:pt x="1020470" y="236340"/>
                  <a:pt x="1017588" y="243151"/>
                </a:cubicBezTo>
                <a:cubicBezTo>
                  <a:pt x="1014705" y="249963"/>
                  <a:pt x="1008726" y="251719"/>
                  <a:pt x="999649" y="248421"/>
                </a:cubicBezTo>
                <a:cubicBezTo>
                  <a:pt x="990571" y="245123"/>
                  <a:pt x="979389" y="237813"/>
                  <a:pt x="966103" y="226491"/>
                </a:cubicBezTo>
                <a:cubicBezTo>
                  <a:pt x="952817" y="215170"/>
                  <a:pt x="949551" y="209147"/>
                  <a:pt x="956305" y="208423"/>
                </a:cubicBezTo>
                <a:close/>
                <a:moveTo>
                  <a:pt x="780972" y="207095"/>
                </a:moveTo>
                <a:cubicBezTo>
                  <a:pt x="782870" y="207571"/>
                  <a:pt x="784330" y="210678"/>
                  <a:pt x="785352" y="216414"/>
                </a:cubicBezTo>
                <a:cubicBezTo>
                  <a:pt x="787395" y="227886"/>
                  <a:pt x="786492" y="238211"/>
                  <a:pt x="782641" y="247389"/>
                </a:cubicBezTo>
                <a:cubicBezTo>
                  <a:pt x="778791" y="256566"/>
                  <a:pt x="772711" y="264579"/>
                  <a:pt x="764401" y="271427"/>
                </a:cubicBezTo>
                <a:cubicBezTo>
                  <a:pt x="756091" y="278274"/>
                  <a:pt x="750340" y="278851"/>
                  <a:pt x="747149" y="273158"/>
                </a:cubicBezTo>
                <a:cubicBezTo>
                  <a:pt x="743959" y="267465"/>
                  <a:pt x="743062" y="262130"/>
                  <a:pt x="744461" y="257154"/>
                </a:cubicBezTo>
                <a:cubicBezTo>
                  <a:pt x="745859" y="252178"/>
                  <a:pt x="749978" y="245783"/>
                  <a:pt x="756818" y="237967"/>
                </a:cubicBezTo>
                <a:cubicBezTo>
                  <a:pt x="762698" y="231256"/>
                  <a:pt x="768412" y="223118"/>
                  <a:pt x="773962" y="213553"/>
                </a:cubicBezTo>
                <a:cubicBezTo>
                  <a:pt x="776737" y="208771"/>
                  <a:pt x="779073" y="206618"/>
                  <a:pt x="780972" y="207095"/>
                </a:cubicBezTo>
                <a:close/>
                <a:moveTo>
                  <a:pt x="856401" y="194118"/>
                </a:moveTo>
                <a:cubicBezTo>
                  <a:pt x="863147" y="193007"/>
                  <a:pt x="872358" y="196295"/>
                  <a:pt x="884030" y="203981"/>
                </a:cubicBezTo>
                <a:cubicBezTo>
                  <a:pt x="895875" y="210133"/>
                  <a:pt x="899009" y="219450"/>
                  <a:pt x="893430" y="231934"/>
                </a:cubicBezTo>
                <a:cubicBezTo>
                  <a:pt x="887852" y="244417"/>
                  <a:pt x="878599" y="241513"/>
                  <a:pt x="865671" y="223222"/>
                </a:cubicBezTo>
                <a:cubicBezTo>
                  <a:pt x="852743" y="204931"/>
                  <a:pt x="849653" y="195230"/>
                  <a:pt x="856401" y="194118"/>
                </a:cubicBezTo>
                <a:close/>
                <a:moveTo>
                  <a:pt x="6643199" y="191442"/>
                </a:moveTo>
                <a:cubicBezTo>
                  <a:pt x="6651927" y="190914"/>
                  <a:pt x="6659518" y="194247"/>
                  <a:pt x="6665970" y="201443"/>
                </a:cubicBezTo>
                <a:cubicBezTo>
                  <a:pt x="6674574" y="211036"/>
                  <a:pt x="6673660" y="216676"/>
                  <a:pt x="6663228" y="218361"/>
                </a:cubicBezTo>
                <a:cubicBezTo>
                  <a:pt x="6652795" y="220046"/>
                  <a:pt x="6637788" y="221799"/>
                  <a:pt x="6618206" y="223620"/>
                </a:cubicBezTo>
                <a:cubicBezTo>
                  <a:pt x="6598624" y="225441"/>
                  <a:pt x="6581556" y="227671"/>
                  <a:pt x="6567002" y="230310"/>
                </a:cubicBezTo>
                <a:cubicBezTo>
                  <a:pt x="6552446" y="232948"/>
                  <a:pt x="6540977" y="235425"/>
                  <a:pt x="6532596" y="237741"/>
                </a:cubicBezTo>
                <a:cubicBezTo>
                  <a:pt x="6524214" y="240057"/>
                  <a:pt x="6514978" y="236695"/>
                  <a:pt x="6504890" y="227653"/>
                </a:cubicBezTo>
                <a:cubicBezTo>
                  <a:pt x="6494802" y="218612"/>
                  <a:pt x="6496978" y="214091"/>
                  <a:pt x="6511419" y="214091"/>
                </a:cubicBezTo>
                <a:cubicBezTo>
                  <a:pt x="6523780" y="214091"/>
                  <a:pt x="6544451" y="211380"/>
                  <a:pt x="6573433" y="205960"/>
                </a:cubicBezTo>
                <a:cubicBezTo>
                  <a:pt x="6601224" y="201629"/>
                  <a:pt x="6621444" y="197395"/>
                  <a:pt x="6634092" y="193258"/>
                </a:cubicBezTo>
                <a:cubicBezTo>
                  <a:pt x="6637254" y="192224"/>
                  <a:pt x="6640290" y="191619"/>
                  <a:pt x="6643199" y="191442"/>
                </a:cubicBezTo>
                <a:close/>
                <a:moveTo>
                  <a:pt x="240431" y="188647"/>
                </a:moveTo>
                <a:cubicBezTo>
                  <a:pt x="244170" y="189269"/>
                  <a:pt x="248971" y="190609"/>
                  <a:pt x="254836" y="192666"/>
                </a:cubicBezTo>
                <a:cubicBezTo>
                  <a:pt x="276002" y="200367"/>
                  <a:pt x="288729" y="209047"/>
                  <a:pt x="293017" y="218705"/>
                </a:cubicBezTo>
                <a:cubicBezTo>
                  <a:pt x="297305" y="228363"/>
                  <a:pt x="297699" y="238129"/>
                  <a:pt x="294200" y="248002"/>
                </a:cubicBezTo>
                <a:cubicBezTo>
                  <a:pt x="290701" y="257875"/>
                  <a:pt x="282681" y="256437"/>
                  <a:pt x="270141" y="243689"/>
                </a:cubicBezTo>
                <a:cubicBezTo>
                  <a:pt x="257600" y="230940"/>
                  <a:pt x="246049" y="217192"/>
                  <a:pt x="235488" y="202443"/>
                </a:cubicBezTo>
                <a:cubicBezTo>
                  <a:pt x="227566" y="191381"/>
                  <a:pt x="229214" y="186783"/>
                  <a:pt x="240431" y="188647"/>
                </a:cubicBezTo>
                <a:close/>
                <a:moveTo>
                  <a:pt x="1915735" y="183296"/>
                </a:moveTo>
                <a:cubicBezTo>
                  <a:pt x="1916568" y="184327"/>
                  <a:pt x="1914158" y="187705"/>
                  <a:pt x="1908505" y="193430"/>
                </a:cubicBezTo>
                <a:cubicBezTo>
                  <a:pt x="1897198" y="204881"/>
                  <a:pt x="1883323" y="217504"/>
                  <a:pt x="1866882" y="231299"/>
                </a:cubicBezTo>
                <a:cubicBezTo>
                  <a:pt x="1850441" y="245094"/>
                  <a:pt x="1840511" y="254695"/>
                  <a:pt x="1837091" y="260101"/>
                </a:cubicBezTo>
                <a:cubicBezTo>
                  <a:pt x="1833670" y="265508"/>
                  <a:pt x="1825221" y="262876"/>
                  <a:pt x="1811741" y="252207"/>
                </a:cubicBezTo>
                <a:cubicBezTo>
                  <a:pt x="1801072" y="237896"/>
                  <a:pt x="1800441" y="230457"/>
                  <a:pt x="1809848" y="229890"/>
                </a:cubicBezTo>
                <a:cubicBezTo>
                  <a:pt x="1819255" y="229324"/>
                  <a:pt x="1833556" y="223907"/>
                  <a:pt x="1852750" y="213639"/>
                </a:cubicBezTo>
                <a:cubicBezTo>
                  <a:pt x="1871944" y="203371"/>
                  <a:pt x="1888862" y="194574"/>
                  <a:pt x="1903504" y="187246"/>
                </a:cubicBezTo>
                <a:cubicBezTo>
                  <a:pt x="1910824" y="183582"/>
                  <a:pt x="1914901" y="182265"/>
                  <a:pt x="1915735" y="183296"/>
                </a:cubicBezTo>
                <a:close/>
                <a:moveTo>
                  <a:pt x="143077" y="175840"/>
                </a:moveTo>
                <a:cubicBezTo>
                  <a:pt x="145548" y="176998"/>
                  <a:pt x="146948" y="182062"/>
                  <a:pt x="147274" y="191032"/>
                </a:cubicBezTo>
                <a:cubicBezTo>
                  <a:pt x="147927" y="208971"/>
                  <a:pt x="143108" y="225868"/>
                  <a:pt x="132819" y="241721"/>
                </a:cubicBezTo>
                <a:cubicBezTo>
                  <a:pt x="122530" y="257574"/>
                  <a:pt x="115306" y="259843"/>
                  <a:pt x="111147" y="248529"/>
                </a:cubicBezTo>
                <a:cubicBezTo>
                  <a:pt x="106989" y="237214"/>
                  <a:pt x="108301" y="226524"/>
                  <a:pt x="115084" y="216457"/>
                </a:cubicBezTo>
                <a:cubicBezTo>
                  <a:pt x="121866" y="206390"/>
                  <a:pt x="127653" y="195599"/>
                  <a:pt x="132442" y="184084"/>
                </a:cubicBezTo>
                <a:cubicBezTo>
                  <a:pt x="137060" y="177430"/>
                  <a:pt x="140605" y="174682"/>
                  <a:pt x="143077" y="175840"/>
                </a:cubicBezTo>
                <a:close/>
                <a:moveTo>
                  <a:pt x="4903800" y="170866"/>
                </a:moveTo>
                <a:cubicBezTo>
                  <a:pt x="4907965" y="171289"/>
                  <a:pt x="4914214" y="174863"/>
                  <a:pt x="4922546" y="181589"/>
                </a:cubicBezTo>
                <a:cubicBezTo>
                  <a:pt x="4934778" y="194724"/>
                  <a:pt x="4937965" y="202432"/>
                  <a:pt x="4932107" y="204712"/>
                </a:cubicBezTo>
                <a:cubicBezTo>
                  <a:pt x="4926249" y="206992"/>
                  <a:pt x="4918892" y="215887"/>
                  <a:pt x="4910037" y="231396"/>
                </a:cubicBezTo>
                <a:cubicBezTo>
                  <a:pt x="4901183" y="246905"/>
                  <a:pt x="4888764" y="261962"/>
                  <a:pt x="4872781" y="276567"/>
                </a:cubicBezTo>
                <a:cubicBezTo>
                  <a:pt x="4856799" y="291173"/>
                  <a:pt x="4843467" y="301265"/>
                  <a:pt x="4832783" y="306843"/>
                </a:cubicBezTo>
                <a:cubicBezTo>
                  <a:pt x="4822100" y="312422"/>
                  <a:pt x="4810201" y="316824"/>
                  <a:pt x="4797087" y="320051"/>
                </a:cubicBezTo>
                <a:cubicBezTo>
                  <a:pt x="4783973" y="323277"/>
                  <a:pt x="4784575" y="319846"/>
                  <a:pt x="4798894" y="309758"/>
                </a:cubicBezTo>
                <a:cubicBezTo>
                  <a:pt x="4813212" y="299670"/>
                  <a:pt x="4829019" y="285760"/>
                  <a:pt x="4846313" y="268028"/>
                </a:cubicBezTo>
                <a:cubicBezTo>
                  <a:pt x="4863607" y="250296"/>
                  <a:pt x="4876471" y="233217"/>
                  <a:pt x="4884903" y="216790"/>
                </a:cubicBezTo>
                <a:cubicBezTo>
                  <a:pt x="4893335" y="200364"/>
                  <a:pt x="4897551" y="187784"/>
                  <a:pt x="4897551" y="179050"/>
                </a:cubicBezTo>
                <a:cubicBezTo>
                  <a:pt x="4897551" y="173171"/>
                  <a:pt x="4899634" y="170443"/>
                  <a:pt x="4903800" y="170866"/>
                </a:cubicBezTo>
                <a:close/>
                <a:moveTo>
                  <a:pt x="5165458" y="157173"/>
                </a:moveTo>
                <a:cubicBezTo>
                  <a:pt x="5167776" y="157484"/>
                  <a:pt x="5170581" y="158119"/>
                  <a:pt x="5173872" y="159078"/>
                </a:cubicBezTo>
                <a:cubicBezTo>
                  <a:pt x="5187037" y="162914"/>
                  <a:pt x="5196512" y="168726"/>
                  <a:pt x="5202298" y="176512"/>
                </a:cubicBezTo>
                <a:cubicBezTo>
                  <a:pt x="5208084" y="184299"/>
                  <a:pt x="5209511" y="193878"/>
                  <a:pt x="5206578" y="205250"/>
                </a:cubicBezTo>
                <a:cubicBezTo>
                  <a:pt x="5203646" y="216622"/>
                  <a:pt x="5194401" y="213940"/>
                  <a:pt x="5178841" y="197205"/>
                </a:cubicBezTo>
                <a:cubicBezTo>
                  <a:pt x="5167154" y="181015"/>
                  <a:pt x="5160113" y="169654"/>
                  <a:pt x="5157718" y="163122"/>
                </a:cubicBezTo>
                <a:cubicBezTo>
                  <a:pt x="5155922" y="158223"/>
                  <a:pt x="5158502" y="156240"/>
                  <a:pt x="5165458" y="157173"/>
                </a:cubicBezTo>
                <a:close/>
                <a:moveTo>
                  <a:pt x="1518868" y="157129"/>
                </a:moveTo>
                <a:cubicBezTo>
                  <a:pt x="1521433" y="157841"/>
                  <a:pt x="1517294" y="170654"/>
                  <a:pt x="1506449" y="195570"/>
                </a:cubicBezTo>
                <a:cubicBezTo>
                  <a:pt x="1494016" y="223978"/>
                  <a:pt x="1486459" y="245887"/>
                  <a:pt x="1483777" y="261295"/>
                </a:cubicBezTo>
                <a:cubicBezTo>
                  <a:pt x="1481095" y="276704"/>
                  <a:pt x="1475542" y="280486"/>
                  <a:pt x="1467117" y="272642"/>
                </a:cubicBezTo>
                <a:cubicBezTo>
                  <a:pt x="1458692" y="264798"/>
                  <a:pt x="1452831" y="256007"/>
                  <a:pt x="1449533" y="246270"/>
                </a:cubicBezTo>
                <a:cubicBezTo>
                  <a:pt x="1446234" y="236533"/>
                  <a:pt x="1447482" y="230654"/>
                  <a:pt x="1453275" y="228632"/>
                </a:cubicBezTo>
                <a:cubicBezTo>
                  <a:pt x="1459069" y="226610"/>
                  <a:pt x="1465228" y="221677"/>
                  <a:pt x="1471753" y="213833"/>
                </a:cubicBezTo>
                <a:cubicBezTo>
                  <a:pt x="1478277" y="205989"/>
                  <a:pt x="1490029" y="191017"/>
                  <a:pt x="1507008" y="168919"/>
                </a:cubicBezTo>
                <a:cubicBezTo>
                  <a:pt x="1513375" y="160632"/>
                  <a:pt x="1517328" y="156702"/>
                  <a:pt x="1518868" y="157129"/>
                </a:cubicBezTo>
                <a:close/>
                <a:moveTo>
                  <a:pt x="522586" y="153070"/>
                </a:moveTo>
                <a:cubicBezTo>
                  <a:pt x="525071" y="153399"/>
                  <a:pt x="528121" y="154190"/>
                  <a:pt x="531734" y="155443"/>
                </a:cubicBezTo>
                <a:cubicBezTo>
                  <a:pt x="546189" y="160455"/>
                  <a:pt x="552040" y="166076"/>
                  <a:pt x="549287" y="172307"/>
                </a:cubicBezTo>
                <a:cubicBezTo>
                  <a:pt x="546533" y="178538"/>
                  <a:pt x="544311" y="190207"/>
                  <a:pt x="542619" y="207315"/>
                </a:cubicBezTo>
                <a:cubicBezTo>
                  <a:pt x="543565" y="206799"/>
                  <a:pt x="549685" y="202199"/>
                  <a:pt x="560978" y="193516"/>
                </a:cubicBezTo>
                <a:cubicBezTo>
                  <a:pt x="572271" y="184833"/>
                  <a:pt x="579695" y="176638"/>
                  <a:pt x="583252" y="168930"/>
                </a:cubicBezTo>
                <a:cubicBezTo>
                  <a:pt x="586808" y="161222"/>
                  <a:pt x="593297" y="163689"/>
                  <a:pt x="602719" y="176329"/>
                </a:cubicBezTo>
                <a:cubicBezTo>
                  <a:pt x="612140" y="188970"/>
                  <a:pt x="612570" y="196388"/>
                  <a:pt x="604009" y="198582"/>
                </a:cubicBezTo>
                <a:cubicBezTo>
                  <a:pt x="595448" y="200776"/>
                  <a:pt x="585904" y="204508"/>
                  <a:pt x="575379" y="209778"/>
                </a:cubicBezTo>
                <a:cubicBezTo>
                  <a:pt x="564853" y="215048"/>
                  <a:pt x="553868" y="220142"/>
                  <a:pt x="542425" y="225061"/>
                </a:cubicBezTo>
                <a:cubicBezTo>
                  <a:pt x="541622" y="240047"/>
                  <a:pt x="542676" y="251071"/>
                  <a:pt x="545587" y="258133"/>
                </a:cubicBezTo>
                <a:cubicBezTo>
                  <a:pt x="548498" y="265196"/>
                  <a:pt x="555475" y="269738"/>
                  <a:pt x="566516" y="271760"/>
                </a:cubicBezTo>
                <a:cubicBezTo>
                  <a:pt x="577559" y="273782"/>
                  <a:pt x="590157" y="273757"/>
                  <a:pt x="604311" y="271685"/>
                </a:cubicBezTo>
                <a:cubicBezTo>
                  <a:pt x="618464" y="269612"/>
                  <a:pt x="626774" y="265285"/>
                  <a:pt x="629241" y="258703"/>
                </a:cubicBezTo>
                <a:cubicBezTo>
                  <a:pt x="631707" y="252121"/>
                  <a:pt x="635343" y="241233"/>
                  <a:pt x="640146" y="226040"/>
                </a:cubicBezTo>
                <a:cubicBezTo>
                  <a:pt x="644951" y="210846"/>
                  <a:pt x="648106" y="211965"/>
                  <a:pt x="649611" y="229395"/>
                </a:cubicBezTo>
                <a:cubicBezTo>
                  <a:pt x="651117" y="246826"/>
                  <a:pt x="653906" y="259786"/>
                  <a:pt x="657979" y="268275"/>
                </a:cubicBezTo>
                <a:cubicBezTo>
                  <a:pt x="662051" y="276765"/>
                  <a:pt x="657258" y="284275"/>
                  <a:pt x="643599" y="290807"/>
                </a:cubicBezTo>
                <a:cubicBezTo>
                  <a:pt x="629940" y="297339"/>
                  <a:pt x="610767" y="300376"/>
                  <a:pt x="586080" y="299917"/>
                </a:cubicBezTo>
                <a:cubicBezTo>
                  <a:pt x="561394" y="299458"/>
                  <a:pt x="544372" y="295289"/>
                  <a:pt x="535015" y="287409"/>
                </a:cubicBezTo>
                <a:cubicBezTo>
                  <a:pt x="525658" y="279529"/>
                  <a:pt x="520510" y="268964"/>
                  <a:pt x="519571" y="255713"/>
                </a:cubicBezTo>
                <a:cubicBezTo>
                  <a:pt x="518631" y="242463"/>
                  <a:pt x="518610" y="226072"/>
                  <a:pt x="519506" y="206541"/>
                </a:cubicBezTo>
                <a:cubicBezTo>
                  <a:pt x="520402" y="187009"/>
                  <a:pt x="519050" y="172357"/>
                  <a:pt x="515451" y="162584"/>
                </a:cubicBezTo>
                <a:cubicBezTo>
                  <a:pt x="512751" y="155255"/>
                  <a:pt x="515130" y="152083"/>
                  <a:pt x="522586" y="153070"/>
                </a:cubicBezTo>
                <a:close/>
                <a:moveTo>
                  <a:pt x="1313491" y="150842"/>
                </a:moveTo>
                <a:cubicBezTo>
                  <a:pt x="1317900" y="150851"/>
                  <a:pt x="1325003" y="152736"/>
                  <a:pt x="1334797" y="156497"/>
                </a:cubicBezTo>
                <a:cubicBezTo>
                  <a:pt x="1354385" y="164018"/>
                  <a:pt x="1367012" y="173135"/>
                  <a:pt x="1372676" y="183847"/>
                </a:cubicBezTo>
                <a:cubicBezTo>
                  <a:pt x="1378341" y="194559"/>
                  <a:pt x="1378305" y="203648"/>
                  <a:pt x="1372569" y="211112"/>
                </a:cubicBezTo>
                <a:cubicBezTo>
                  <a:pt x="1366833" y="218576"/>
                  <a:pt x="1354593" y="213252"/>
                  <a:pt x="1335851" y="195140"/>
                </a:cubicBezTo>
                <a:cubicBezTo>
                  <a:pt x="1319460" y="176828"/>
                  <a:pt x="1310290" y="163929"/>
                  <a:pt x="1308339" y="156443"/>
                </a:cubicBezTo>
                <a:cubicBezTo>
                  <a:pt x="1307364" y="152700"/>
                  <a:pt x="1309081" y="150833"/>
                  <a:pt x="1313491" y="150842"/>
                </a:cubicBezTo>
                <a:close/>
                <a:moveTo>
                  <a:pt x="1862567" y="149538"/>
                </a:moveTo>
                <a:cubicBezTo>
                  <a:pt x="1867466" y="150442"/>
                  <a:pt x="1871654" y="152335"/>
                  <a:pt x="1875132" y="155217"/>
                </a:cubicBezTo>
                <a:cubicBezTo>
                  <a:pt x="1882603" y="160537"/>
                  <a:pt x="1886044" y="167202"/>
                  <a:pt x="1885457" y="175211"/>
                </a:cubicBezTo>
                <a:cubicBezTo>
                  <a:pt x="1884869" y="183220"/>
                  <a:pt x="1879810" y="186278"/>
                  <a:pt x="1870281" y="184385"/>
                </a:cubicBezTo>
                <a:cubicBezTo>
                  <a:pt x="1860752" y="182492"/>
                  <a:pt x="1851119" y="176792"/>
                  <a:pt x="1841382" y="167284"/>
                </a:cubicBezTo>
                <a:cubicBezTo>
                  <a:pt x="1831645" y="157777"/>
                  <a:pt x="1833097" y="151947"/>
                  <a:pt x="1845738" y="149796"/>
                </a:cubicBezTo>
                <a:cubicBezTo>
                  <a:pt x="1852058" y="148721"/>
                  <a:pt x="1857668" y="148635"/>
                  <a:pt x="1862567" y="149538"/>
                </a:cubicBezTo>
                <a:close/>
                <a:moveTo>
                  <a:pt x="6330102" y="145169"/>
                </a:moveTo>
                <a:cubicBezTo>
                  <a:pt x="6326442" y="145311"/>
                  <a:pt x="6321569" y="145831"/>
                  <a:pt x="6315482" y="146731"/>
                </a:cubicBezTo>
                <a:cubicBezTo>
                  <a:pt x="6303306" y="148531"/>
                  <a:pt x="6288514" y="150614"/>
                  <a:pt x="6271106" y="152980"/>
                </a:cubicBezTo>
                <a:cubicBezTo>
                  <a:pt x="6272870" y="179237"/>
                  <a:pt x="6274138" y="197349"/>
                  <a:pt x="6274913" y="207315"/>
                </a:cubicBezTo>
                <a:cubicBezTo>
                  <a:pt x="6291433" y="206498"/>
                  <a:pt x="6310906" y="204425"/>
                  <a:pt x="6333335" y="201099"/>
                </a:cubicBezTo>
                <a:cubicBezTo>
                  <a:pt x="6334984" y="191189"/>
                  <a:pt x="6336697" y="179818"/>
                  <a:pt x="6338476" y="166983"/>
                </a:cubicBezTo>
                <a:cubicBezTo>
                  <a:pt x="6340254" y="154149"/>
                  <a:pt x="6339910" y="147115"/>
                  <a:pt x="6337444" y="145882"/>
                </a:cubicBezTo>
                <a:cubicBezTo>
                  <a:pt x="6336210" y="145265"/>
                  <a:pt x="6333763" y="145027"/>
                  <a:pt x="6330102" y="145169"/>
                </a:cubicBezTo>
                <a:close/>
                <a:moveTo>
                  <a:pt x="1149641" y="135441"/>
                </a:moveTo>
                <a:cubicBezTo>
                  <a:pt x="1151961" y="136070"/>
                  <a:pt x="1153529" y="139737"/>
                  <a:pt x="1154346" y="146441"/>
                </a:cubicBezTo>
                <a:cubicBezTo>
                  <a:pt x="1155293" y="158013"/>
                  <a:pt x="1152228" y="170174"/>
                  <a:pt x="1145151" y="182922"/>
                </a:cubicBezTo>
                <a:cubicBezTo>
                  <a:pt x="1138074" y="195671"/>
                  <a:pt x="1129954" y="205200"/>
                  <a:pt x="1120791" y="211510"/>
                </a:cubicBezTo>
                <a:cubicBezTo>
                  <a:pt x="1111627" y="217819"/>
                  <a:pt x="1105913" y="215697"/>
                  <a:pt x="1103647" y="205142"/>
                </a:cubicBezTo>
                <a:cubicBezTo>
                  <a:pt x="1101381" y="194588"/>
                  <a:pt x="1105034" y="184260"/>
                  <a:pt x="1114606" y="174157"/>
                </a:cubicBezTo>
                <a:cubicBezTo>
                  <a:pt x="1124178" y="164054"/>
                  <a:pt x="1132786" y="153557"/>
                  <a:pt x="1140430" y="142666"/>
                </a:cubicBezTo>
                <a:cubicBezTo>
                  <a:pt x="1144251" y="137220"/>
                  <a:pt x="1147322" y="134812"/>
                  <a:pt x="1149641" y="135441"/>
                </a:cubicBezTo>
                <a:close/>
                <a:moveTo>
                  <a:pt x="462257" y="135102"/>
                </a:moveTo>
                <a:cubicBezTo>
                  <a:pt x="466936" y="134525"/>
                  <a:pt x="472812" y="136745"/>
                  <a:pt x="479884" y="141762"/>
                </a:cubicBezTo>
                <a:cubicBezTo>
                  <a:pt x="489312" y="148452"/>
                  <a:pt x="492883" y="153665"/>
                  <a:pt x="490596" y="157400"/>
                </a:cubicBezTo>
                <a:cubicBezTo>
                  <a:pt x="488309" y="161136"/>
                  <a:pt x="486946" y="171271"/>
                  <a:pt x="486509" y="187805"/>
                </a:cubicBezTo>
                <a:cubicBezTo>
                  <a:pt x="486072" y="204339"/>
                  <a:pt x="486315" y="218579"/>
                  <a:pt x="487240" y="230525"/>
                </a:cubicBezTo>
                <a:cubicBezTo>
                  <a:pt x="488166" y="242470"/>
                  <a:pt x="488628" y="254107"/>
                  <a:pt x="488628" y="265436"/>
                </a:cubicBezTo>
                <a:cubicBezTo>
                  <a:pt x="488628" y="277969"/>
                  <a:pt x="484602" y="289438"/>
                  <a:pt x="476550" y="299842"/>
                </a:cubicBezTo>
                <a:cubicBezTo>
                  <a:pt x="468498" y="310245"/>
                  <a:pt x="462278" y="310253"/>
                  <a:pt x="457890" y="299863"/>
                </a:cubicBezTo>
                <a:cubicBezTo>
                  <a:pt x="453501" y="289474"/>
                  <a:pt x="447378" y="280450"/>
                  <a:pt x="439520" y="272792"/>
                </a:cubicBezTo>
                <a:cubicBezTo>
                  <a:pt x="431661" y="265135"/>
                  <a:pt x="431819" y="261983"/>
                  <a:pt x="439993" y="263339"/>
                </a:cubicBezTo>
                <a:cubicBezTo>
                  <a:pt x="448167" y="264694"/>
                  <a:pt x="454455" y="265371"/>
                  <a:pt x="458858" y="265371"/>
                </a:cubicBezTo>
                <a:cubicBezTo>
                  <a:pt x="461496" y="265371"/>
                  <a:pt x="462816" y="257742"/>
                  <a:pt x="462816" y="242484"/>
                </a:cubicBezTo>
                <a:cubicBezTo>
                  <a:pt x="462816" y="224573"/>
                  <a:pt x="462600" y="206408"/>
                  <a:pt x="462170" y="187988"/>
                </a:cubicBezTo>
                <a:cubicBezTo>
                  <a:pt x="461740" y="169568"/>
                  <a:pt x="460352" y="159885"/>
                  <a:pt x="458008" y="158938"/>
                </a:cubicBezTo>
                <a:cubicBezTo>
                  <a:pt x="455663" y="157992"/>
                  <a:pt x="450927" y="158178"/>
                  <a:pt x="443800" y="159498"/>
                </a:cubicBezTo>
                <a:cubicBezTo>
                  <a:pt x="436673" y="160817"/>
                  <a:pt x="430471" y="161806"/>
                  <a:pt x="425194" y="162466"/>
                </a:cubicBezTo>
                <a:lnTo>
                  <a:pt x="425194" y="181653"/>
                </a:lnTo>
                <a:cubicBezTo>
                  <a:pt x="431819" y="181739"/>
                  <a:pt x="438021" y="181087"/>
                  <a:pt x="443800" y="179696"/>
                </a:cubicBezTo>
                <a:cubicBezTo>
                  <a:pt x="449579" y="178305"/>
                  <a:pt x="454222" y="179922"/>
                  <a:pt x="457728" y="184546"/>
                </a:cubicBezTo>
                <a:cubicBezTo>
                  <a:pt x="461234" y="189171"/>
                  <a:pt x="459933" y="193021"/>
                  <a:pt x="453824" y="196097"/>
                </a:cubicBezTo>
                <a:cubicBezTo>
                  <a:pt x="447715" y="199173"/>
                  <a:pt x="437527" y="199815"/>
                  <a:pt x="423258" y="198023"/>
                </a:cubicBezTo>
                <a:cubicBezTo>
                  <a:pt x="422684" y="202927"/>
                  <a:pt x="421974" y="210520"/>
                  <a:pt x="421128" y="220802"/>
                </a:cubicBezTo>
                <a:cubicBezTo>
                  <a:pt x="427510" y="220902"/>
                  <a:pt x="433873" y="220028"/>
                  <a:pt x="440219" y="218178"/>
                </a:cubicBezTo>
                <a:cubicBezTo>
                  <a:pt x="446564" y="216328"/>
                  <a:pt x="451946" y="218594"/>
                  <a:pt x="456363" y="224975"/>
                </a:cubicBezTo>
                <a:cubicBezTo>
                  <a:pt x="460779" y="231356"/>
                  <a:pt x="458707" y="235433"/>
                  <a:pt x="450146" y="237204"/>
                </a:cubicBezTo>
                <a:cubicBezTo>
                  <a:pt x="441585" y="238975"/>
                  <a:pt x="431303" y="238964"/>
                  <a:pt x="419300" y="237171"/>
                </a:cubicBezTo>
                <a:cubicBezTo>
                  <a:pt x="416819" y="261378"/>
                  <a:pt x="411797" y="279349"/>
                  <a:pt x="404232" y="291087"/>
                </a:cubicBezTo>
                <a:cubicBezTo>
                  <a:pt x="396668" y="302824"/>
                  <a:pt x="390817" y="302595"/>
                  <a:pt x="386680" y="290399"/>
                </a:cubicBezTo>
                <a:cubicBezTo>
                  <a:pt x="382543" y="278202"/>
                  <a:pt x="383177" y="267085"/>
                  <a:pt x="388583" y="257047"/>
                </a:cubicBezTo>
                <a:cubicBezTo>
                  <a:pt x="393990" y="247009"/>
                  <a:pt x="398267" y="230690"/>
                  <a:pt x="401414" y="208089"/>
                </a:cubicBezTo>
                <a:cubicBezTo>
                  <a:pt x="404562" y="185489"/>
                  <a:pt x="404336" y="169134"/>
                  <a:pt x="400737" y="159024"/>
                </a:cubicBezTo>
                <a:cubicBezTo>
                  <a:pt x="397137" y="148915"/>
                  <a:pt x="398733" y="144311"/>
                  <a:pt x="405523" y="145215"/>
                </a:cubicBezTo>
                <a:cubicBezTo>
                  <a:pt x="412313" y="146118"/>
                  <a:pt x="418687" y="146362"/>
                  <a:pt x="424645" y="145946"/>
                </a:cubicBezTo>
                <a:cubicBezTo>
                  <a:pt x="430604" y="145530"/>
                  <a:pt x="436354" y="144684"/>
                  <a:pt x="441896" y="143408"/>
                </a:cubicBezTo>
                <a:cubicBezTo>
                  <a:pt x="447439" y="142132"/>
                  <a:pt x="452799" y="139866"/>
                  <a:pt x="457975" y="136611"/>
                </a:cubicBezTo>
                <a:cubicBezTo>
                  <a:pt x="459270" y="135797"/>
                  <a:pt x="460697" y="135294"/>
                  <a:pt x="462257" y="135102"/>
                </a:cubicBezTo>
                <a:close/>
                <a:moveTo>
                  <a:pt x="185982" y="131749"/>
                </a:moveTo>
                <a:cubicBezTo>
                  <a:pt x="193080" y="131749"/>
                  <a:pt x="200716" y="133875"/>
                  <a:pt x="208891" y="138127"/>
                </a:cubicBezTo>
                <a:cubicBezTo>
                  <a:pt x="217064" y="142379"/>
                  <a:pt x="219803" y="147290"/>
                  <a:pt x="217107" y="152862"/>
                </a:cubicBezTo>
                <a:cubicBezTo>
                  <a:pt x="214411" y="158433"/>
                  <a:pt x="213063" y="172562"/>
                  <a:pt x="213063" y="195248"/>
                </a:cubicBezTo>
                <a:cubicBezTo>
                  <a:pt x="213063" y="218092"/>
                  <a:pt x="213737" y="237501"/>
                  <a:pt x="215085" y="253476"/>
                </a:cubicBezTo>
                <a:cubicBezTo>
                  <a:pt x="216433" y="269451"/>
                  <a:pt x="212271" y="283773"/>
                  <a:pt x="202598" y="296443"/>
                </a:cubicBezTo>
                <a:cubicBezTo>
                  <a:pt x="192926" y="309113"/>
                  <a:pt x="185401" y="310744"/>
                  <a:pt x="180023" y="301337"/>
                </a:cubicBezTo>
                <a:cubicBezTo>
                  <a:pt x="174646" y="291929"/>
                  <a:pt x="166407" y="282680"/>
                  <a:pt x="155308" y="273588"/>
                </a:cubicBezTo>
                <a:cubicBezTo>
                  <a:pt x="144209" y="264497"/>
                  <a:pt x="144567" y="260851"/>
                  <a:pt x="156383" y="262650"/>
                </a:cubicBezTo>
                <a:cubicBezTo>
                  <a:pt x="168200" y="264450"/>
                  <a:pt x="176083" y="265414"/>
                  <a:pt x="180034" y="265543"/>
                </a:cubicBezTo>
                <a:cubicBezTo>
                  <a:pt x="183985" y="265672"/>
                  <a:pt x="186175" y="256943"/>
                  <a:pt x="186606" y="239355"/>
                </a:cubicBezTo>
                <a:cubicBezTo>
                  <a:pt x="187036" y="221766"/>
                  <a:pt x="186810" y="203250"/>
                  <a:pt x="185928" y="183804"/>
                </a:cubicBezTo>
                <a:cubicBezTo>
                  <a:pt x="185046" y="164359"/>
                  <a:pt x="182799" y="150822"/>
                  <a:pt x="179185" y="143193"/>
                </a:cubicBezTo>
                <a:cubicBezTo>
                  <a:pt x="175571" y="135564"/>
                  <a:pt x="177836" y="131749"/>
                  <a:pt x="185982" y="131749"/>
                </a:cubicBezTo>
                <a:close/>
                <a:moveTo>
                  <a:pt x="5089326" y="129846"/>
                </a:moveTo>
                <a:cubicBezTo>
                  <a:pt x="5084400" y="130283"/>
                  <a:pt x="5071863" y="132509"/>
                  <a:pt x="5051715" y="136525"/>
                </a:cubicBezTo>
                <a:lnTo>
                  <a:pt x="5052898" y="174920"/>
                </a:lnTo>
                <a:cubicBezTo>
                  <a:pt x="5060829" y="174175"/>
                  <a:pt x="5067428" y="172411"/>
                  <a:pt x="5072698" y="169629"/>
                </a:cubicBezTo>
                <a:cubicBezTo>
                  <a:pt x="5077968" y="166847"/>
                  <a:pt x="5083662" y="168464"/>
                  <a:pt x="5089777" y="174480"/>
                </a:cubicBezTo>
                <a:cubicBezTo>
                  <a:pt x="5095894" y="180495"/>
                  <a:pt x="5094137" y="185471"/>
                  <a:pt x="5084507" y="189408"/>
                </a:cubicBezTo>
                <a:cubicBezTo>
                  <a:pt x="5074878" y="193344"/>
                  <a:pt x="5064399" y="195312"/>
                  <a:pt x="5053070" y="195312"/>
                </a:cubicBezTo>
                <a:lnTo>
                  <a:pt x="5054232" y="230245"/>
                </a:lnTo>
                <a:cubicBezTo>
                  <a:pt x="5058764" y="230374"/>
                  <a:pt x="5065518" y="228607"/>
                  <a:pt x="5074495" y="224943"/>
                </a:cubicBezTo>
                <a:cubicBezTo>
                  <a:pt x="5083472" y="221279"/>
                  <a:pt x="5089491" y="221472"/>
                  <a:pt x="5092552" y="225523"/>
                </a:cubicBezTo>
                <a:cubicBezTo>
                  <a:pt x="5095614" y="229575"/>
                  <a:pt x="5097869" y="229316"/>
                  <a:pt x="5099318" y="224749"/>
                </a:cubicBezTo>
                <a:cubicBezTo>
                  <a:pt x="5100766" y="220182"/>
                  <a:pt x="5101716" y="204666"/>
                  <a:pt x="5102167" y="178201"/>
                </a:cubicBezTo>
                <a:cubicBezTo>
                  <a:pt x="5102619" y="151736"/>
                  <a:pt x="5101823" y="136951"/>
                  <a:pt x="5099780" y="133847"/>
                </a:cubicBezTo>
                <a:cubicBezTo>
                  <a:pt x="5097736" y="130742"/>
                  <a:pt x="5094252" y="129408"/>
                  <a:pt x="5089326" y="129846"/>
                </a:cubicBezTo>
                <a:close/>
                <a:moveTo>
                  <a:pt x="3703295" y="120349"/>
                </a:moveTo>
                <a:cubicBezTo>
                  <a:pt x="3713771" y="121768"/>
                  <a:pt x="3722336" y="124386"/>
                  <a:pt x="3728989" y="128200"/>
                </a:cubicBezTo>
                <a:cubicBezTo>
                  <a:pt x="3737494" y="131699"/>
                  <a:pt x="3740164" y="136525"/>
                  <a:pt x="3737002" y="142677"/>
                </a:cubicBezTo>
                <a:cubicBezTo>
                  <a:pt x="3733840" y="148828"/>
                  <a:pt x="3732708" y="173838"/>
                  <a:pt x="3733603" y="217704"/>
                </a:cubicBezTo>
                <a:cubicBezTo>
                  <a:pt x="3734500" y="261571"/>
                  <a:pt x="3732955" y="291302"/>
                  <a:pt x="3728968" y="306897"/>
                </a:cubicBezTo>
                <a:cubicBezTo>
                  <a:pt x="3724982" y="322492"/>
                  <a:pt x="3719113" y="324098"/>
                  <a:pt x="3711362" y="311715"/>
                </a:cubicBezTo>
                <a:cubicBezTo>
                  <a:pt x="3703611" y="299333"/>
                  <a:pt x="3700410" y="289610"/>
                  <a:pt x="3701757" y="282547"/>
                </a:cubicBezTo>
                <a:cubicBezTo>
                  <a:pt x="3703106" y="275485"/>
                  <a:pt x="3704680" y="261209"/>
                  <a:pt x="3706479" y="239720"/>
                </a:cubicBezTo>
                <a:cubicBezTo>
                  <a:pt x="3708279" y="218231"/>
                  <a:pt x="3708074" y="196506"/>
                  <a:pt x="3705866" y="174544"/>
                </a:cubicBezTo>
                <a:cubicBezTo>
                  <a:pt x="3703658" y="152582"/>
                  <a:pt x="3700058" y="137704"/>
                  <a:pt x="3695068" y="129910"/>
                </a:cubicBezTo>
                <a:cubicBezTo>
                  <a:pt x="3690077" y="122116"/>
                  <a:pt x="3692820" y="118929"/>
                  <a:pt x="3703295" y="120349"/>
                </a:cubicBezTo>
                <a:close/>
                <a:moveTo>
                  <a:pt x="6344982" y="116157"/>
                </a:moveTo>
                <a:cubicBezTo>
                  <a:pt x="6349195" y="116299"/>
                  <a:pt x="6353920" y="117552"/>
                  <a:pt x="6359158" y="119919"/>
                </a:cubicBezTo>
                <a:cubicBezTo>
                  <a:pt x="6369634" y="124651"/>
                  <a:pt x="6378273" y="129688"/>
                  <a:pt x="6385078" y="135030"/>
                </a:cubicBezTo>
                <a:cubicBezTo>
                  <a:pt x="6391882" y="140371"/>
                  <a:pt x="6391344" y="146319"/>
                  <a:pt x="6383464" y="152872"/>
                </a:cubicBezTo>
                <a:cubicBezTo>
                  <a:pt x="6375584" y="159426"/>
                  <a:pt x="6366482" y="175645"/>
                  <a:pt x="6356158" y="201529"/>
                </a:cubicBezTo>
                <a:cubicBezTo>
                  <a:pt x="6369651" y="215037"/>
                  <a:pt x="6371680" y="222103"/>
                  <a:pt x="6362245" y="222727"/>
                </a:cubicBezTo>
                <a:cubicBezTo>
                  <a:pt x="6352808" y="223351"/>
                  <a:pt x="6341612" y="223889"/>
                  <a:pt x="6328656" y="224340"/>
                </a:cubicBezTo>
                <a:cubicBezTo>
                  <a:pt x="6315700" y="224792"/>
                  <a:pt x="6297771" y="226244"/>
                  <a:pt x="6274870" y="228696"/>
                </a:cubicBezTo>
                <a:cubicBezTo>
                  <a:pt x="6274010" y="241559"/>
                  <a:pt x="6270783" y="248887"/>
                  <a:pt x="6265190" y="250680"/>
                </a:cubicBezTo>
                <a:cubicBezTo>
                  <a:pt x="6259598" y="252472"/>
                  <a:pt x="6255575" y="244108"/>
                  <a:pt x="6253123" y="225588"/>
                </a:cubicBezTo>
                <a:cubicBezTo>
                  <a:pt x="6250671" y="207068"/>
                  <a:pt x="6248096" y="190178"/>
                  <a:pt x="6245401" y="174920"/>
                </a:cubicBezTo>
                <a:cubicBezTo>
                  <a:pt x="6242704" y="159663"/>
                  <a:pt x="6239539" y="147749"/>
                  <a:pt x="6235904" y="139181"/>
                </a:cubicBezTo>
                <a:cubicBezTo>
                  <a:pt x="6232268" y="130613"/>
                  <a:pt x="6234778" y="127039"/>
                  <a:pt x="6243432" y="128458"/>
                </a:cubicBezTo>
                <a:cubicBezTo>
                  <a:pt x="6252086" y="129878"/>
                  <a:pt x="6258095" y="131226"/>
                  <a:pt x="6261458" y="132502"/>
                </a:cubicBezTo>
                <a:cubicBezTo>
                  <a:pt x="6264820" y="133778"/>
                  <a:pt x="6275357" y="133556"/>
                  <a:pt x="6293068" y="131835"/>
                </a:cubicBezTo>
                <a:cubicBezTo>
                  <a:pt x="6313904" y="127490"/>
                  <a:pt x="6327508" y="123235"/>
                  <a:pt x="6333883" y="119069"/>
                </a:cubicBezTo>
                <a:cubicBezTo>
                  <a:pt x="6337070" y="116986"/>
                  <a:pt x="6340770" y="116015"/>
                  <a:pt x="6344982" y="116157"/>
                </a:cubicBezTo>
                <a:close/>
                <a:moveTo>
                  <a:pt x="4346802" y="115738"/>
                </a:moveTo>
                <a:cubicBezTo>
                  <a:pt x="4351128" y="115779"/>
                  <a:pt x="4356363" y="117244"/>
                  <a:pt x="4362508" y="120134"/>
                </a:cubicBezTo>
                <a:cubicBezTo>
                  <a:pt x="4376317" y="129957"/>
                  <a:pt x="4380203" y="137471"/>
                  <a:pt x="4374166" y="142677"/>
                </a:cubicBezTo>
                <a:cubicBezTo>
                  <a:pt x="4368129" y="147882"/>
                  <a:pt x="4363855" y="155049"/>
                  <a:pt x="4361346" y="164176"/>
                </a:cubicBezTo>
                <a:cubicBezTo>
                  <a:pt x="4358837" y="173304"/>
                  <a:pt x="4359381" y="184414"/>
                  <a:pt x="4362981" y="197506"/>
                </a:cubicBezTo>
                <a:cubicBezTo>
                  <a:pt x="4366580" y="210599"/>
                  <a:pt x="4366129" y="223261"/>
                  <a:pt x="4361626" y="235494"/>
                </a:cubicBezTo>
                <a:cubicBezTo>
                  <a:pt x="4399140" y="244600"/>
                  <a:pt x="4426311" y="251447"/>
                  <a:pt x="4443139" y="256036"/>
                </a:cubicBezTo>
                <a:cubicBezTo>
                  <a:pt x="4459967" y="260625"/>
                  <a:pt x="4477426" y="264683"/>
                  <a:pt x="4495517" y="268211"/>
                </a:cubicBezTo>
                <a:cubicBezTo>
                  <a:pt x="4513607" y="271738"/>
                  <a:pt x="4534619" y="273273"/>
                  <a:pt x="4558553" y="272814"/>
                </a:cubicBezTo>
                <a:cubicBezTo>
                  <a:pt x="4582486" y="272355"/>
                  <a:pt x="4595468" y="273560"/>
                  <a:pt x="4597497" y="276428"/>
                </a:cubicBezTo>
                <a:cubicBezTo>
                  <a:pt x="4599526" y="279296"/>
                  <a:pt x="4591707" y="284480"/>
                  <a:pt x="4574040" y="291980"/>
                </a:cubicBezTo>
                <a:cubicBezTo>
                  <a:pt x="4556373" y="299480"/>
                  <a:pt x="4541660" y="304140"/>
                  <a:pt x="4529901" y="305961"/>
                </a:cubicBezTo>
                <a:cubicBezTo>
                  <a:pt x="4518142" y="307783"/>
                  <a:pt x="4506336" y="306352"/>
                  <a:pt x="4494484" y="301670"/>
                </a:cubicBezTo>
                <a:cubicBezTo>
                  <a:pt x="4482632" y="296988"/>
                  <a:pt x="4465334" y="290413"/>
                  <a:pt x="4442590" y="281945"/>
                </a:cubicBezTo>
                <a:cubicBezTo>
                  <a:pt x="4419847" y="273477"/>
                  <a:pt x="4401011" y="265920"/>
                  <a:pt x="4386083" y="259273"/>
                </a:cubicBezTo>
                <a:cubicBezTo>
                  <a:pt x="4371155" y="252626"/>
                  <a:pt x="4357983" y="250389"/>
                  <a:pt x="4346568" y="252562"/>
                </a:cubicBezTo>
                <a:cubicBezTo>
                  <a:pt x="4335154" y="254735"/>
                  <a:pt x="4325779" y="258112"/>
                  <a:pt x="4318444" y="262693"/>
                </a:cubicBezTo>
                <a:cubicBezTo>
                  <a:pt x="4311109" y="267275"/>
                  <a:pt x="4302497" y="265396"/>
                  <a:pt x="4292610" y="257058"/>
                </a:cubicBezTo>
                <a:cubicBezTo>
                  <a:pt x="4282722" y="248719"/>
                  <a:pt x="4283927" y="243990"/>
                  <a:pt x="4296224" y="242872"/>
                </a:cubicBezTo>
                <a:cubicBezTo>
                  <a:pt x="4308520" y="241753"/>
                  <a:pt x="4323904" y="238670"/>
                  <a:pt x="4342374" y="233622"/>
                </a:cubicBezTo>
                <a:cubicBezTo>
                  <a:pt x="4348813" y="225319"/>
                  <a:pt x="4348207" y="214958"/>
                  <a:pt x="4340556" y="202540"/>
                </a:cubicBezTo>
                <a:cubicBezTo>
                  <a:pt x="4332906" y="190121"/>
                  <a:pt x="4330654" y="177491"/>
                  <a:pt x="4333802" y="164649"/>
                </a:cubicBezTo>
                <a:cubicBezTo>
                  <a:pt x="4336950" y="151808"/>
                  <a:pt x="4334673" y="146961"/>
                  <a:pt x="4326973" y="150108"/>
                </a:cubicBezTo>
                <a:cubicBezTo>
                  <a:pt x="4319272" y="153256"/>
                  <a:pt x="4310947" y="152177"/>
                  <a:pt x="4301999" y="146871"/>
                </a:cubicBezTo>
                <a:cubicBezTo>
                  <a:pt x="4293051" y="141565"/>
                  <a:pt x="4291954" y="138195"/>
                  <a:pt x="4298708" y="136761"/>
                </a:cubicBezTo>
                <a:cubicBezTo>
                  <a:pt x="4305462" y="135327"/>
                  <a:pt x="4312206" y="133560"/>
                  <a:pt x="4318938" y="131459"/>
                </a:cubicBezTo>
                <a:cubicBezTo>
                  <a:pt x="4325671" y="129358"/>
                  <a:pt x="4331543" y="125501"/>
                  <a:pt x="4336555" y="119886"/>
                </a:cubicBezTo>
                <a:cubicBezTo>
                  <a:pt x="4339061" y="117079"/>
                  <a:pt x="4342477" y="115696"/>
                  <a:pt x="4346802" y="115738"/>
                </a:cubicBezTo>
                <a:close/>
                <a:moveTo>
                  <a:pt x="2918052" y="115738"/>
                </a:moveTo>
                <a:cubicBezTo>
                  <a:pt x="2922378" y="115779"/>
                  <a:pt x="2927613" y="117244"/>
                  <a:pt x="2933757" y="120134"/>
                </a:cubicBezTo>
                <a:cubicBezTo>
                  <a:pt x="2947567" y="129957"/>
                  <a:pt x="2951453" y="137471"/>
                  <a:pt x="2945416" y="142677"/>
                </a:cubicBezTo>
                <a:cubicBezTo>
                  <a:pt x="2939379" y="147882"/>
                  <a:pt x="2935105" y="155049"/>
                  <a:pt x="2932596" y="164176"/>
                </a:cubicBezTo>
                <a:cubicBezTo>
                  <a:pt x="2930086" y="173304"/>
                  <a:pt x="2930631" y="184414"/>
                  <a:pt x="2934231" y="197506"/>
                </a:cubicBezTo>
                <a:cubicBezTo>
                  <a:pt x="2937830" y="210599"/>
                  <a:pt x="2937378" y="223261"/>
                  <a:pt x="2932876" y="235494"/>
                </a:cubicBezTo>
                <a:cubicBezTo>
                  <a:pt x="2970389" y="244600"/>
                  <a:pt x="2997561" y="251447"/>
                  <a:pt x="3014389" y="256036"/>
                </a:cubicBezTo>
                <a:cubicBezTo>
                  <a:pt x="3031217" y="260625"/>
                  <a:pt x="3048677" y="264683"/>
                  <a:pt x="3066767" y="268211"/>
                </a:cubicBezTo>
                <a:cubicBezTo>
                  <a:pt x="3084857" y="271738"/>
                  <a:pt x="3105869" y="273273"/>
                  <a:pt x="3129802" y="272814"/>
                </a:cubicBezTo>
                <a:cubicBezTo>
                  <a:pt x="3153736" y="272355"/>
                  <a:pt x="3166718" y="273560"/>
                  <a:pt x="3168747" y="276428"/>
                </a:cubicBezTo>
                <a:cubicBezTo>
                  <a:pt x="3170776" y="279296"/>
                  <a:pt x="3162957" y="284480"/>
                  <a:pt x="3145290" y="291980"/>
                </a:cubicBezTo>
                <a:cubicBezTo>
                  <a:pt x="3127623" y="299480"/>
                  <a:pt x="3112910" y="304140"/>
                  <a:pt x="3101151" y="305961"/>
                </a:cubicBezTo>
                <a:cubicBezTo>
                  <a:pt x="3089392" y="307783"/>
                  <a:pt x="3077586" y="306352"/>
                  <a:pt x="3065735" y="301670"/>
                </a:cubicBezTo>
                <a:cubicBezTo>
                  <a:pt x="3053882" y="296988"/>
                  <a:pt x="3036584" y="290413"/>
                  <a:pt x="3013840" y="281945"/>
                </a:cubicBezTo>
                <a:cubicBezTo>
                  <a:pt x="2991097" y="273477"/>
                  <a:pt x="2972261" y="265920"/>
                  <a:pt x="2957333" y="259273"/>
                </a:cubicBezTo>
                <a:cubicBezTo>
                  <a:pt x="2942405" y="252626"/>
                  <a:pt x="2929233" y="250389"/>
                  <a:pt x="2917818" y="252562"/>
                </a:cubicBezTo>
                <a:cubicBezTo>
                  <a:pt x="2906404" y="254735"/>
                  <a:pt x="2897029" y="258112"/>
                  <a:pt x="2889694" y="262693"/>
                </a:cubicBezTo>
                <a:cubicBezTo>
                  <a:pt x="2882359" y="267275"/>
                  <a:pt x="2873747" y="265396"/>
                  <a:pt x="2863860" y="257058"/>
                </a:cubicBezTo>
                <a:cubicBezTo>
                  <a:pt x="2853972" y="248719"/>
                  <a:pt x="2855177" y="243990"/>
                  <a:pt x="2867474" y="242872"/>
                </a:cubicBezTo>
                <a:cubicBezTo>
                  <a:pt x="2879770" y="241753"/>
                  <a:pt x="2895154" y="238670"/>
                  <a:pt x="2913624" y="233622"/>
                </a:cubicBezTo>
                <a:cubicBezTo>
                  <a:pt x="2920063" y="225319"/>
                  <a:pt x="2919457" y="214958"/>
                  <a:pt x="2911807" y="202540"/>
                </a:cubicBezTo>
                <a:cubicBezTo>
                  <a:pt x="2904156" y="190121"/>
                  <a:pt x="2901904" y="177491"/>
                  <a:pt x="2905052" y="164649"/>
                </a:cubicBezTo>
                <a:cubicBezTo>
                  <a:pt x="2908200" y="151808"/>
                  <a:pt x="2905923" y="146961"/>
                  <a:pt x="2898222" y="150108"/>
                </a:cubicBezTo>
                <a:cubicBezTo>
                  <a:pt x="2890522" y="153256"/>
                  <a:pt x="2882197" y="152177"/>
                  <a:pt x="2873249" y="146871"/>
                </a:cubicBezTo>
                <a:cubicBezTo>
                  <a:pt x="2864301" y="141565"/>
                  <a:pt x="2863204" y="138195"/>
                  <a:pt x="2869958" y="136761"/>
                </a:cubicBezTo>
                <a:cubicBezTo>
                  <a:pt x="2876712" y="135327"/>
                  <a:pt x="2883456" y="133560"/>
                  <a:pt x="2890189" y="131459"/>
                </a:cubicBezTo>
                <a:cubicBezTo>
                  <a:pt x="2896921" y="129358"/>
                  <a:pt x="2902794" y="125501"/>
                  <a:pt x="2907806" y="119886"/>
                </a:cubicBezTo>
                <a:cubicBezTo>
                  <a:pt x="2910311" y="117079"/>
                  <a:pt x="2913727" y="115696"/>
                  <a:pt x="2918052" y="115738"/>
                </a:cubicBezTo>
                <a:close/>
                <a:moveTo>
                  <a:pt x="1457688" y="109661"/>
                </a:moveTo>
                <a:cubicBezTo>
                  <a:pt x="1460095" y="109792"/>
                  <a:pt x="1463005" y="110278"/>
                  <a:pt x="1466418" y="111121"/>
                </a:cubicBezTo>
                <a:cubicBezTo>
                  <a:pt x="1480070" y="114491"/>
                  <a:pt x="1488868" y="119725"/>
                  <a:pt x="1492811" y="126823"/>
                </a:cubicBezTo>
                <a:cubicBezTo>
                  <a:pt x="1496755" y="133922"/>
                  <a:pt x="1496665" y="141264"/>
                  <a:pt x="1492542" y="148850"/>
                </a:cubicBezTo>
                <a:cubicBezTo>
                  <a:pt x="1488420" y="156436"/>
                  <a:pt x="1478543" y="153848"/>
                  <a:pt x="1462912" y="141085"/>
                </a:cubicBezTo>
                <a:cubicBezTo>
                  <a:pt x="1456487" y="133771"/>
                  <a:pt x="1452053" y="126106"/>
                  <a:pt x="1449608" y="118090"/>
                </a:cubicBezTo>
                <a:cubicBezTo>
                  <a:pt x="1447774" y="112078"/>
                  <a:pt x="1450468" y="109268"/>
                  <a:pt x="1457688" y="109661"/>
                </a:cubicBezTo>
                <a:close/>
                <a:moveTo>
                  <a:pt x="4897121" y="100258"/>
                </a:moveTo>
                <a:cubicBezTo>
                  <a:pt x="4902814" y="101778"/>
                  <a:pt x="4909411" y="106761"/>
                  <a:pt x="4916910" y="115208"/>
                </a:cubicBezTo>
                <a:cubicBezTo>
                  <a:pt x="4924797" y="124414"/>
                  <a:pt x="4925783" y="130932"/>
                  <a:pt x="4919867" y="134761"/>
                </a:cubicBezTo>
                <a:cubicBezTo>
                  <a:pt x="4913952" y="138590"/>
                  <a:pt x="4907442" y="144946"/>
                  <a:pt x="4900336" y="153830"/>
                </a:cubicBezTo>
                <a:cubicBezTo>
                  <a:pt x="4893231" y="162713"/>
                  <a:pt x="4885272" y="171099"/>
                  <a:pt x="4876460" y="178986"/>
                </a:cubicBezTo>
                <a:cubicBezTo>
                  <a:pt x="4867648" y="186873"/>
                  <a:pt x="4857485" y="192466"/>
                  <a:pt x="4845969" y="195764"/>
                </a:cubicBezTo>
                <a:cubicBezTo>
                  <a:pt x="4834454" y="199062"/>
                  <a:pt x="4833074" y="195979"/>
                  <a:pt x="4841829" y="186515"/>
                </a:cubicBezTo>
                <a:cubicBezTo>
                  <a:pt x="4850583" y="177050"/>
                  <a:pt x="4859151" y="166578"/>
                  <a:pt x="4867533" y="155099"/>
                </a:cubicBezTo>
                <a:cubicBezTo>
                  <a:pt x="4875915" y="143619"/>
                  <a:pt x="4880988" y="135001"/>
                  <a:pt x="4882752" y="129243"/>
                </a:cubicBezTo>
                <a:cubicBezTo>
                  <a:pt x="4884516" y="123486"/>
                  <a:pt x="4885928" y="116835"/>
                  <a:pt x="4886989" y="109293"/>
                </a:cubicBezTo>
                <a:cubicBezTo>
                  <a:pt x="4888051" y="101750"/>
                  <a:pt x="4891428" y="98738"/>
                  <a:pt x="4897121" y="100258"/>
                </a:cubicBezTo>
                <a:close/>
                <a:moveTo>
                  <a:pt x="6496944" y="100071"/>
                </a:moveTo>
                <a:cubicBezTo>
                  <a:pt x="6495764" y="99793"/>
                  <a:pt x="6494406" y="99823"/>
                  <a:pt x="6492866" y="100161"/>
                </a:cubicBezTo>
                <a:cubicBezTo>
                  <a:pt x="6486706" y="101517"/>
                  <a:pt x="6477174" y="103685"/>
                  <a:pt x="6464268" y="106668"/>
                </a:cubicBezTo>
                <a:cubicBezTo>
                  <a:pt x="6466906" y="125741"/>
                  <a:pt x="6468606" y="140389"/>
                  <a:pt x="6469366" y="150614"/>
                </a:cubicBezTo>
                <a:cubicBezTo>
                  <a:pt x="6483176" y="148018"/>
                  <a:pt x="6494052" y="145638"/>
                  <a:pt x="6501998" y="143472"/>
                </a:cubicBezTo>
                <a:cubicBezTo>
                  <a:pt x="6502828" y="130294"/>
                  <a:pt x="6503054" y="119442"/>
                  <a:pt x="6502674" y="110917"/>
                </a:cubicBezTo>
                <a:cubicBezTo>
                  <a:pt x="6502390" y="104523"/>
                  <a:pt x="6500479" y="100908"/>
                  <a:pt x="6496944" y="100071"/>
                </a:cubicBezTo>
                <a:close/>
                <a:moveTo>
                  <a:pt x="6509399" y="73292"/>
                </a:moveTo>
                <a:cubicBezTo>
                  <a:pt x="6512699" y="73183"/>
                  <a:pt x="6516523" y="73844"/>
                  <a:pt x="6520872" y="75274"/>
                </a:cubicBezTo>
                <a:cubicBezTo>
                  <a:pt x="6529570" y="78135"/>
                  <a:pt x="6536708" y="81766"/>
                  <a:pt x="6542286" y="86169"/>
                </a:cubicBezTo>
                <a:cubicBezTo>
                  <a:pt x="6547864" y="90571"/>
                  <a:pt x="6547858" y="96056"/>
                  <a:pt x="6542264" y="102624"/>
                </a:cubicBezTo>
                <a:cubicBezTo>
                  <a:pt x="6536672" y="109192"/>
                  <a:pt x="6530921" y="121482"/>
                  <a:pt x="6525014" y="139493"/>
                </a:cubicBezTo>
                <a:cubicBezTo>
                  <a:pt x="6535812" y="152858"/>
                  <a:pt x="6535506" y="160093"/>
                  <a:pt x="6524099" y="161197"/>
                </a:cubicBezTo>
                <a:cubicBezTo>
                  <a:pt x="6512691" y="162301"/>
                  <a:pt x="6495314" y="164524"/>
                  <a:pt x="6471969" y="167865"/>
                </a:cubicBezTo>
                <a:cubicBezTo>
                  <a:pt x="6471222" y="175494"/>
                  <a:pt x="6468814" y="181302"/>
                  <a:pt x="6464742" y="185288"/>
                </a:cubicBezTo>
                <a:cubicBezTo>
                  <a:pt x="6460668" y="189275"/>
                  <a:pt x="6457102" y="187235"/>
                  <a:pt x="6454040" y="179169"/>
                </a:cubicBezTo>
                <a:cubicBezTo>
                  <a:pt x="6450978" y="171102"/>
                  <a:pt x="6447654" y="158555"/>
                  <a:pt x="6444070" y="141526"/>
                </a:cubicBezTo>
                <a:cubicBezTo>
                  <a:pt x="6440484" y="124497"/>
                  <a:pt x="6436178" y="111949"/>
                  <a:pt x="6431153" y="103883"/>
                </a:cubicBezTo>
                <a:cubicBezTo>
                  <a:pt x="6426126" y="95816"/>
                  <a:pt x="6427249" y="91471"/>
                  <a:pt x="6434520" y="90847"/>
                </a:cubicBezTo>
                <a:cubicBezTo>
                  <a:pt x="6441790" y="90224"/>
                  <a:pt x="6447138" y="89905"/>
                  <a:pt x="6450566" y="89890"/>
                </a:cubicBezTo>
                <a:cubicBezTo>
                  <a:pt x="6453992" y="89876"/>
                  <a:pt x="6462142" y="88370"/>
                  <a:pt x="6475012" y="85373"/>
                </a:cubicBezTo>
                <a:cubicBezTo>
                  <a:pt x="6487882" y="82376"/>
                  <a:pt x="6496569" y="79228"/>
                  <a:pt x="6501072" y="75930"/>
                </a:cubicBezTo>
                <a:cubicBezTo>
                  <a:pt x="6503324" y="74281"/>
                  <a:pt x="6506099" y="73402"/>
                  <a:pt x="6509399" y="73292"/>
                </a:cubicBezTo>
                <a:close/>
                <a:moveTo>
                  <a:pt x="4755045" y="71133"/>
                </a:moveTo>
                <a:cubicBezTo>
                  <a:pt x="4737737" y="74733"/>
                  <a:pt x="4726350" y="76582"/>
                  <a:pt x="4720887" y="76683"/>
                </a:cubicBezTo>
                <a:cubicBezTo>
                  <a:pt x="4733478" y="81257"/>
                  <a:pt x="4739310" y="86076"/>
                  <a:pt x="4738385" y="91138"/>
                </a:cubicBezTo>
                <a:cubicBezTo>
                  <a:pt x="4737461" y="96200"/>
                  <a:pt x="4736123" y="110189"/>
                  <a:pt x="4734374" y="133104"/>
                </a:cubicBezTo>
                <a:cubicBezTo>
                  <a:pt x="4736640" y="133104"/>
                  <a:pt x="4746484" y="131118"/>
                  <a:pt x="4763907" y="127146"/>
                </a:cubicBezTo>
                <a:cubicBezTo>
                  <a:pt x="4763907" y="108991"/>
                  <a:pt x="4763262" y="96698"/>
                  <a:pt x="4761972" y="90267"/>
                </a:cubicBezTo>
                <a:cubicBezTo>
                  <a:pt x="4760681" y="83835"/>
                  <a:pt x="4758372" y="77457"/>
                  <a:pt x="4755045" y="71133"/>
                </a:cubicBezTo>
                <a:close/>
                <a:moveTo>
                  <a:pt x="3459379" y="67129"/>
                </a:moveTo>
                <a:cubicBezTo>
                  <a:pt x="3468638" y="66348"/>
                  <a:pt x="3476701" y="69041"/>
                  <a:pt x="3483567" y="75209"/>
                </a:cubicBezTo>
                <a:cubicBezTo>
                  <a:pt x="3492724" y="83434"/>
                  <a:pt x="3491200" y="88410"/>
                  <a:pt x="3478997" y="90138"/>
                </a:cubicBezTo>
                <a:cubicBezTo>
                  <a:pt x="3466793" y="91866"/>
                  <a:pt x="3449499" y="94429"/>
                  <a:pt x="3427114" y="97828"/>
                </a:cubicBezTo>
                <a:cubicBezTo>
                  <a:pt x="3439705" y="103908"/>
                  <a:pt x="3444792" y="109619"/>
                  <a:pt x="3442375" y="114960"/>
                </a:cubicBezTo>
                <a:cubicBezTo>
                  <a:pt x="3439959" y="120302"/>
                  <a:pt x="3433072" y="137894"/>
                  <a:pt x="3421715" y="167736"/>
                </a:cubicBezTo>
                <a:cubicBezTo>
                  <a:pt x="3443713" y="185977"/>
                  <a:pt x="3458211" y="199643"/>
                  <a:pt x="3465208" y="208735"/>
                </a:cubicBezTo>
                <a:cubicBezTo>
                  <a:pt x="3472207" y="217826"/>
                  <a:pt x="3473100" y="226638"/>
                  <a:pt x="3467886" y="235171"/>
                </a:cubicBezTo>
                <a:cubicBezTo>
                  <a:pt x="3462674" y="243703"/>
                  <a:pt x="3454504" y="241904"/>
                  <a:pt x="3443375" y="229772"/>
                </a:cubicBezTo>
                <a:cubicBezTo>
                  <a:pt x="3432248" y="217640"/>
                  <a:pt x="3420639" y="205257"/>
                  <a:pt x="3408550" y="192623"/>
                </a:cubicBezTo>
                <a:cubicBezTo>
                  <a:pt x="3394798" y="210907"/>
                  <a:pt x="3381383" y="223785"/>
                  <a:pt x="3368304" y="231256"/>
                </a:cubicBezTo>
                <a:cubicBezTo>
                  <a:pt x="3361765" y="234992"/>
                  <a:pt x="3355510" y="237966"/>
                  <a:pt x="3349540" y="240180"/>
                </a:cubicBezTo>
                <a:lnTo>
                  <a:pt x="3335490" y="243769"/>
                </a:lnTo>
                <a:lnTo>
                  <a:pt x="3342686" y="245324"/>
                </a:lnTo>
                <a:cubicBezTo>
                  <a:pt x="3360898" y="249769"/>
                  <a:pt x="3385366" y="253992"/>
                  <a:pt x="3416090" y="257993"/>
                </a:cubicBezTo>
                <a:cubicBezTo>
                  <a:pt x="3446814" y="261994"/>
                  <a:pt x="3476802" y="262195"/>
                  <a:pt x="3506057" y="258596"/>
                </a:cubicBezTo>
                <a:cubicBezTo>
                  <a:pt x="3535311" y="254996"/>
                  <a:pt x="3545453" y="256785"/>
                  <a:pt x="3536483" y="263962"/>
                </a:cubicBezTo>
                <a:cubicBezTo>
                  <a:pt x="3527513" y="271140"/>
                  <a:pt x="3514130" y="279041"/>
                  <a:pt x="3496334" y="287667"/>
                </a:cubicBezTo>
                <a:cubicBezTo>
                  <a:pt x="3478538" y="296292"/>
                  <a:pt x="3464638" y="300146"/>
                  <a:pt x="3454636" y="299229"/>
                </a:cubicBezTo>
                <a:cubicBezTo>
                  <a:pt x="3444634" y="298311"/>
                  <a:pt x="3427741" y="293812"/>
                  <a:pt x="3403958" y="285731"/>
                </a:cubicBezTo>
                <a:cubicBezTo>
                  <a:pt x="3380175" y="277650"/>
                  <a:pt x="3359700" y="271064"/>
                  <a:pt x="3342535" y="265974"/>
                </a:cubicBezTo>
                <a:cubicBezTo>
                  <a:pt x="3325370" y="260883"/>
                  <a:pt x="3311195" y="256832"/>
                  <a:pt x="3300009" y="253820"/>
                </a:cubicBezTo>
                <a:cubicBezTo>
                  <a:pt x="3288824" y="250809"/>
                  <a:pt x="3279163" y="251712"/>
                  <a:pt x="3271024" y="256531"/>
                </a:cubicBezTo>
                <a:cubicBezTo>
                  <a:pt x="3262886" y="261349"/>
                  <a:pt x="3255938" y="264948"/>
                  <a:pt x="3250181" y="267329"/>
                </a:cubicBezTo>
                <a:cubicBezTo>
                  <a:pt x="3244423" y="269709"/>
                  <a:pt x="3237350" y="267232"/>
                  <a:pt x="3228961" y="259897"/>
                </a:cubicBezTo>
                <a:cubicBezTo>
                  <a:pt x="3220572" y="252562"/>
                  <a:pt x="3220658" y="248292"/>
                  <a:pt x="3229219" y="247088"/>
                </a:cubicBezTo>
                <a:cubicBezTo>
                  <a:pt x="3237780" y="245883"/>
                  <a:pt x="3246276" y="243725"/>
                  <a:pt x="3254708" y="240613"/>
                </a:cubicBezTo>
                <a:cubicBezTo>
                  <a:pt x="3263141" y="237501"/>
                  <a:pt x="3271064" y="235214"/>
                  <a:pt x="3278477" y="233751"/>
                </a:cubicBezTo>
                <a:cubicBezTo>
                  <a:pt x="3277617" y="222394"/>
                  <a:pt x="3274702" y="211671"/>
                  <a:pt x="3269733" y="201583"/>
                </a:cubicBezTo>
                <a:cubicBezTo>
                  <a:pt x="3264765" y="191494"/>
                  <a:pt x="3262958" y="183137"/>
                  <a:pt x="3264313" y="176512"/>
                </a:cubicBezTo>
                <a:cubicBezTo>
                  <a:pt x="3265668" y="169887"/>
                  <a:pt x="3267242" y="164617"/>
                  <a:pt x="3269034" y="160702"/>
                </a:cubicBezTo>
                <a:cubicBezTo>
                  <a:pt x="3270827" y="156787"/>
                  <a:pt x="3268135" y="156630"/>
                  <a:pt x="3260957" y="160229"/>
                </a:cubicBezTo>
                <a:cubicBezTo>
                  <a:pt x="3253780" y="163828"/>
                  <a:pt x="3246133" y="163556"/>
                  <a:pt x="3238016" y="159412"/>
                </a:cubicBezTo>
                <a:cubicBezTo>
                  <a:pt x="3229900" y="155267"/>
                  <a:pt x="3229130" y="152145"/>
                  <a:pt x="3235704" y="150044"/>
                </a:cubicBezTo>
                <a:cubicBezTo>
                  <a:pt x="3242279" y="147943"/>
                  <a:pt x="3248758" y="145193"/>
                  <a:pt x="3255139" y="141795"/>
                </a:cubicBezTo>
                <a:cubicBezTo>
                  <a:pt x="3261520" y="138396"/>
                  <a:pt x="3267102" y="134291"/>
                  <a:pt x="3271884" y="129480"/>
                </a:cubicBezTo>
                <a:cubicBezTo>
                  <a:pt x="3276667" y="124669"/>
                  <a:pt x="3284837" y="125924"/>
                  <a:pt x="3296395" y="133244"/>
                </a:cubicBezTo>
                <a:cubicBezTo>
                  <a:pt x="3307954" y="140565"/>
                  <a:pt x="3310058" y="147283"/>
                  <a:pt x="3302709" y="153399"/>
                </a:cubicBezTo>
                <a:cubicBezTo>
                  <a:pt x="3295360" y="159516"/>
                  <a:pt x="3290860" y="166847"/>
                  <a:pt x="3289211" y="175394"/>
                </a:cubicBezTo>
                <a:cubicBezTo>
                  <a:pt x="3287562" y="183940"/>
                  <a:pt x="3289663" y="193226"/>
                  <a:pt x="3295514" y="203250"/>
                </a:cubicBezTo>
                <a:cubicBezTo>
                  <a:pt x="3301364" y="213273"/>
                  <a:pt x="3301587" y="223950"/>
                  <a:pt x="3296180" y="235278"/>
                </a:cubicBezTo>
                <a:lnTo>
                  <a:pt x="3325981" y="241715"/>
                </a:lnTo>
                <a:lnTo>
                  <a:pt x="3332275" y="235569"/>
                </a:lnTo>
                <a:cubicBezTo>
                  <a:pt x="3342944" y="228205"/>
                  <a:pt x="3353366" y="219214"/>
                  <a:pt x="3363540" y="208595"/>
                </a:cubicBezTo>
                <a:cubicBezTo>
                  <a:pt x="3373714" y="197976"/>
                  <a:pt x="3382251" y="187138"/>
                  <a:pt x="3389148" y="176082"/>
                </a:cubicBezTo>
                <a:cubicBezTo>
                  <a:pt x="3372098" y="161269"/>
                  <a:pt x="3359063" y="149047"/>
                  <a:pt x="3350042" y="139418"/>
                </a:cubicBezTo>
                <a:cubicBezTo>
                  <a:pt x="3341022" y="129788"/>
                  <a:pt x="3344127" y="127777"/>
                  <a:pt x="3359356" y="133384"/>
                </a:cubicBezTo>
                <a:cubicBezTo>
                  <a:pt x="3374585" y="138991"/>
                  <a:pt x="3388782" y="146082"/>
                  <a:pt x="3401947" y="154658"/>
                </a:cubicBezTo>
                <a:cubicBezTo>
                  <a:pt x="3409619" y="136517"/>
                  <a:pt x="3413067" y="118578"/>
                  <a:pt x="3412293" y="100839"/>
                </a:cubicBezTo>
                <a:cubicBezTo>
                  <a:pt x="3392045" y="104410"/>
                  <a:pt x="3376285" y="107776"/>
                  <a:pt x="3365013" y="110938"/>
                </a:cubicBezTo>
                <a:cubicBezTo>
                  <a:pt x="3353742" y="114100"/>
                  <a:pt x="3342801" y="111608"/>
                  <a:pt x="3332189" y="103463"/>
                </a:cubicBezTo>
                <a:cubicBezTo>
                  <a:pt x="3321577" y="95318"/>
                  <a:pt x="3321699" y="91245"/>
                  <a:pt x="3332554" y="91245"/>
                </a:cubicBezTo>
                <a:cubicBezTo>
                  <a:pt x="3341244" y="91245"/>
                  <a:pt x="3353387" y="89912"/>
                  <a:pt x="3368982" y="87244"/>
                </a:cubicBezTo>
                <a:cubicBezTo>
                  <a:pt x="3384577" y="84577"/>
                  <a:pt x="3398580" y="81913"/>
                  <a:pt x="3410992" y="79253"/>
                </a:cubicBezTo>
                <a:cubicBezTo>
                  <a:pt x="3423403" y="76593"/>
                  <a:pt x="3436313" y="73198"/>
                  <a:pt x="3449721" y="69068"/>
                </a:cubicBezTo>
                <a:cubicBezTo>
                  <a:pt x="3453073" y="68036"/>
                  <a:pt x="3456292" y="67389"/>
                  <a:pt x="3459379" y="67129"/>
                </a:cubicBezTo>
                <a:close/>
                <a:moveTo>
                  <a:pt x="940078" y="58609"/>
                </a:moveTo>
                <a:cubicBezTo>
                  <a:pt x="937872" y="58591"/>
                  <a:pt x="935190" y="58894"/>
                  <a:pt x="932031" y="59518"/>
                </a:cubicBezTo>
                <a:cubicBezTo>
                  <a:pt x="925714" y="60765"/>
                  <a:pt x="913385" y="63476"/>
                  <a:pt x="895044" y="67649"/>
                </a:cubicBezTo>
                <a:lnTo>
                  <a:pt x="895044" y="89869"/>
                </a:lnTo>
                <a:cubicBezTo>
                  <a:pt x="901411" y="89983"/>
                  <a:pt x="908545" y="88890"/>
                  <a:pt x="916446" y="86588"/>
                </a:cubicBezTo>
                <a:cubicBezTo>
                  <a:pt x="924348" y="84287"/>
                  <a:pt x="930855" y="85559"/>
                  <a:pt x="935967" y="90406"/>
                </a:cubicBezTo>
                <a:cubicBezTo>
                  <a:pt x="941080" y="95253"/>
                  <a:pt x="937634" y="99104"/>
                  <a:pt x="925631" y="101957"/>
                </a:cubicBezTo>
                <a:cubicBezTo>
                  <a:pt x="913629" y="104811"/>
                  <a:pt x="903433" y="106238"/>
                  <a:pt x="895044" y="106238"/>
                </a:cubicBezTo>
                <a:lnTo>
                  <a:pt x="895044" y="129017"/>
                </a:lnTo>
                <a:cubicBezTo>
                  <a:pt x="901325" y="129118"/>
                  <a:pt x="908427" y="127795"/>
                  <a:pt x="916350" y="125049"/>
                </a:cubicBezTo>
                <a:cubicBezTo>
                  <a:pt x="924273" y="122303"/>
                  <a:pt x="931249" y="123790"/>
                  <a:pt x="937279" y="129512"/>
                </a:cubicBezTo>
                <a:cubicBezTo>
                  <a:pt x="943309" y="135234"/>
                  <a:pt x="940119" y="139758"/>
                  <a:pt x="927707" y="143085"/>
                </a:cubicBezTo>
                <a:cubicBezTo>
                  <a:pt x="915295" y="146412"/>
                  <a:pt x="904408" y="148076"/>
                  <a:pt x="895044" y="148076"/>
                </a:cubicBezTo>
                <a:lnTo>
                  <a:pt x="895044" y="169521"/>
                </a:lnTo>
                <a:cubicBezTo>
                  <a:pt x="903375" y="169593"/>
                  <a:pt x="913123" y="168485"/>
                  <a:pt x="924287" y="166198"/>
                </a:cubicBezTo>
                <a:cubicBezTo>
                  <a:pt x="935451" y="163911"/>
                  <a:pt x="941976" y="164341"/>
                  <a:pt x="943861" y="167489"/>
                </a:cubicBezTo>
                <a:cubicBezTo>
                  <a:pt x="945747" y="170636"/>
                  <a:pt x="947504" y="159856"/>
                  <a:pt x="949131" y="135148"/>
                </a:cubicBezTo>
                <a:cubicBezTo>
                  <a:pt x="950759" y="110440"/>
                  <a:pt x="951150" y="92005"/>
                  <a:pt x="950304" y="79845"/>
                </a:cubicBezTo>
                <a:cubicBezTo>
                  <a:pt x="949458" y="67684"/>
                  <a:pt x="947780" y="60944"/>
                  <a:pt x="945270" y="59625"/>
                </a:cubicBezTo>
                <a:cubicBezTo>
                  <a:pt x="944016" y="58966"/>
                  <a:pt x="942285" y="58627"/>
                  <a:pt x="940078" y="58609"/>
                </a:cubicBezTo>
                <a:close/>
                <a:moveTo>
                  <a:pt x="4086552" y="46848"/>
                </a:moveTo>
                <a:cubicBezTo>
                  <a:pt x="4082658" y="50677"/>
                  <a:pt x="4077864" y="54967"/>
                  <a:pt x="4072169" y="59719"/>
                </a:cubicBezTo>
                <a:lnTo>
                  <a:pt x="4055588" y="72826"/>
                </a:lnTo>
                <a:lnTo>
                  <a:pt x="4065633" y="72499"/>
                </a:lnTo>
                <a:cubicBezTo>
                  <a:pt x="4076366" y="74414"/>
                  <a:pt x="4084268" y="77934"/>
                  <a:pt x="4089337" y="83061"/>
                </a:cubicBezTo>
                <a:cubicBezTo>
                  <a:pt x="4094406" y="88187"/>
                  <a:pt x="4096489" y="92256"/>
                  <a:pt x="4095586" y="95268"/>
                </a:cubicBezTo>
                <a:cubicBezTo>
                  <a:pt x="4097809" y="91582"/>
                  <a:pt x="4103326" y="84889"/>
                  <a:pt x="4112138" y="75188"/>
                </a:cubicBezTo>
                <a:cubicBezTo>
                  <a:pt x="4120950" y="65487"/>
                  <a:pt x="4126217" y="58786"/>
                  <a:pt x="4127938" y="55087"/>
                </a:cubicBezTo>
                <a:cubicBezTo>
                  <a:pt x="4129658" y="51387"/>
                  <a:pt x="4128296" y="49537"/>
                  <a:pt x="4123851" y="49537"/>
                </a:cubicBezTo>
                <a:cubicBezTo>
                  <a:pt x="4117943" y="49537"/>
                  <a:pt x="4111611" y="49989"/>
                  <a:pt x="4104857" y="50892"/>
                </a:cubicBezTo>
                <a:cubicBezTo>
                  <a:pt x="4098103" y="51795"/>
                  <a:pt x="4092001" y="50447"/>
                  <a:pt x="4086552" y="46848"/>
                </a:cubicBezTo>
                <a:close/>
                <a:moveTo>
                  <a:pt x="1498318" y="46773"/>
                </a:moveTo>
                <a:cubicBezTo>
                  <a:pt x="1508041" y="47726"/>
                  <a:pt x="1516838" y="51666"/>
                  <a:pt x="1524711" y="58593"/>
                </a:cubicBezTo>
                <a:cubicBezTo>
                  <a:pt x="1532584" y="65519"/>
                  <a:pt x="1535649" y="74740"/>
                  <a:pt x="1533907" y="86255"/>
                </a:cubicBezTo>
                <a:cubicBezTo>
                  <a:pt x="1532164" y="97770"/>
                  <a:pt x="1523385" y="97211"/>
                  <a:pt x="1507567" y="84577"/>
                </a:cubicBezTo>
                <a:cubicBezTo>
                  <a:pt x="1498433" y="77264"/>
                  <a:pt x="1492177" y="68896"/>
                  <a:pt x="1488799" y="59475"/>
                </a:cubicBezTo>
                <a:cubicBezTo>
                  <a:pt x="1485422" y="50053"/>
                  <a:pt x="1488595" y="45819"/>
                  <a:pt x="1498318" y="46773"/>
                </a:cubicBezTo>
                <a:close/>
                <a:moveTo>
                  <a:pt x="3256045" y="43734"/>
                </a:moveTo>
                <a:cubicBezTo>
                  <a:pt x="3258589" y="43053"/>
                  <a:pt x="3262653" y="43191"/>
                  <a:pt x="3268238" y="44149"/>
                </a:cubicBezTo>
                <a:cubicBezTo>
                  <a:pt x="3279410" y="46063"/>
                  <a:pt x="3288659" y="50738"/>
                  <a:pt x="3295987" y="58173"/>
                </a:cubicBezTo>
                <a:cubicBezTo>
                  <a:pt x="3303315" y="65609"/>
                  <a:pt x="3305563" y="73679"/>
                  <a:pt x="3302730" y="82383"/>
                </a:cubicBezTo>
                <a:cubicBezTo>
                  <a:pt x="3299898" y="91088"/>
                  <a:pt x="3294230" y="93242"/>
                  <a:pt x="3285726" y="88847"/>
                </a:cubicBezTo>
                <a:cubicBezTo>
                  <a:pt x="3277223" y="84452"/>
                  <a:pt x="3269701" y="78045"/>
                  <a:pt x="3263162" y="69627"/>
                </a:cubicBezTo>
                <a:cubicBezTo>
                  <a:pt x="3257369" y="60005"/>
                  <a:pt x="3253974" y="52875"/>
                  <a:pt x="3252977" y="48235"/>
                </a:cubicBezTo>
                <a:cubicBezTo>
                  <a:pt x="3252479" y="45916"/>
                  <a:pt x="3253502" y="44416"/>
                  <a:pt x="3256045" y="43734"/>
                </a:cubicBezTo>
                <a:close/>
                <a:moveTo>
                  <a:pt x="6855838" y="42654"/>
                </a:moveTo>
                <a:cubicBezTo>
                  <a:pt x="6876975" y="42654"/>
                  <a:pt x="6893520" y="48390"/>
                  <a:pt x="6905472" y="59862"/>
                </a:cubicBezTo>
                <a:cubicBezTo>
                  <a:pt x="6917426" y="71334"/>
                  <a:pt x="6923402" y="85868"/>
                  <a:pt x="6923402" y="103463"/>
                </a:cubicBezTo>
                <a:cubicBezTo>
                  <a:pt x="6923402" y="115853"/>
                  <a:pt x="6920558" y="127261"/>
                  <a:pt x="6914872" y="137686"/>
                </a:cubicBezTo>
                <a:cubicBezTo>
                  <a:pt x="6909187" y="148111"/>
                  <a:pt x="6901598" y="157124"/>
                  <a:pt x="6892104" y="164725"/>
                </a:cubicBezTo>
                <a:cubicBezTo>
                  <a:pt x="6883615" y="171551"/>
                  <a:pt x="6877710" y="178276"/>
                  <a:pt x="6874390" y="184901"/>
                </a:cubicBezTo>
                <a:cubicBezTo>
                  <a:pt x="6871071" y="191526"/>
                  <a:pt x="6869410" y="195872"/>
                  <a:pt x="6869410" y="197937"/>
                </a:cubicBezTo>
                <a:lnTo>
                  <a:pt x="6869410" y="211510"/>
                </a:lnTo>
                <a:lnTo>
                  <a:pt x="6836844" y="211510"/>
                </a:lnTo>
                <a:lnTo>
                  <a:pt x="6836844" y="193893"/>
                </a:lnTo>
                <a:cubicBezTo>
                  <a:pt x="6836844" y="185532"/>
                  <a:pt x="6838945" y="177380"/>
                  <a:pt x="6843146" y="169435"/>
                </a:cubicBezTo>
                <a:cubicBezTo>
                  <a:pt x="6847348" y="161491"/>
                  <a:pt x="6854482" y="152944"/>
                  <a:pt x="6864549" y="143795"/>
                </a:cubicBezTo>
                <a:cubicBezTo>
                  <a:pt x="6871490" y="137729"/>
                  <a:pt x="6876258" y="131459"/>
                  <a:pt x="6878854" y="124984"/>
                </a:cubicBezTo>
                <a:cubicBezTo>
                  <a:pt x="6881449" y="118510"/>
                  <a:pt x="6882747" y="112232"/>
                  <a:pt x="6882747" y="106152"/>
                </a:cubicBezTo>
                <a:cubicBezTo>
                  <a:pt x="6882747" y="95598"/>
                  <a:pt x="6880416" y="87800"/>
                  <a:pt x="6875756" y="82760"/>
                </a:cubicBezTo>
                <a:cubicBezTo>
                  <a:pt x="6871096" y="77719"/>
                  <a:pt x="6864456" y="75199"/>
                  <a:pt x="6855838" y="75199"/>
                </a:cubicBezTo>
                <a:cubicBezTo>
                  <a:pt x="6847147" y="75199"/>
                  <a:pt x="6839812" y="78587"/>
                  <a:pt x="6833832" y="85362"/>
                </a:cubicBezTo>
                <a:cubicBezTo>
                  <a:pt x="6827852" y="92138"/>
                  <a:pt x="6824862" y="104947"/>
                  <a:pt x="6824862" y="123790"/>
                </a:cubicBezTo>
                <a:lnTo>
                  <a:pt x="6785563" y="123790"/>
                </a:lnTo>
                <a:cubicBezTo>
                  <a:pt x="6786481" y="95296"/>
                  <a:pt x="6793576" y="74650"/>
                  <a:pt x="6806848" y="61852"/>
                </a:cubicBezTo>
                <a:cubicBezTo>
                  <a:pt x="6820120" y="49053"/>
                  <a:pt x="6836450" y="42654"/>
                  <a:pt x="6855838" y="42654"/>
                </a:cubicBezTo>
                <a:close/>
                <a:moveTo>
                  <a:pt x="4338782" y="36007"/>
                </a:moveTo>
                <a:cubicBezTo>
                  <a:pt x="4350655" y="37885"/>
                  <a:pt x="4360582" y="41363"/>
                  <a:pt x="4368563" y="46439"/>
                </a:cubicBezTo>
                <a:cubicBezTo>
                  <a:pt x="4376543" y="51516"/>
                  <a:pt x="4378848" y="59600"/>
                  <a:pt x="4375478" y="70692"/>
                </a:cubicBezTo>
                <a:cubicBezTo>
                  <a:pt x="4372108" y="81784"/>
                  <a:pt x="4361547" y="80677"/>
                  <a:pt x="4343794" y="67369"/>
                </a:cubicBezTo>
                <a:cubicBezTo>
                  <a:pt x="4333655" y="56298"/>
                  <a:pt x="4327317" y="47834"/>
                  <a:pt x="4324778" y="41976"/>
                </a:cubicBezTo>
                <a:cubicBezTo>
                  <a:pt x="4322240" y="36118"/>
                  <a:pt x="4326908" y="34128"/>
                  <a:pt x="4338782" y="36007"/>
                </a:cubicBezTo>
                <a:close/>
                <a:moveTo>
                  <a:pt x="2910032" y="36007"/>
                </a:moveTo>
                <a:cubicBezTo>
                  <a:pt x="2921905" y="37885"/>
                  <a:pt x="2931833" y="41363"/>
                  <a:pt x="2939813" y="46439"/>
                </a:cubicBezTo>
                <a:cubicBezTo>
                  <a:pt x="2947793" y="51516"/>
                  <a:pt x="2950098" y="59600"/>
                  <a:pt x="2946728" y="70692"/>
                </a:cubicBezTo>
                <a:cubicBezTo>
                  <a:pt x="2943358" y="81784"/>
                  <a:pt x="2932797" y="80677"/>
                  <a:pt x="2915043" y="67369"/>
                </a:cubicBezTo>
                <a:cubicBezTo>
                  <a:pt x="2904905" y="56298"/>
                  <a:pt x="2898567" y="47834"/>
                  <a:pt x="2896028" y="41976"/>
                </a:cubicBezTo>
                <a:cubicBezTo>
                  <a:pt x="2893490" y="36118"/>
                  <a:pt x="2898158" y="34128"/>
                  <a:pt x="2910032" y="36007"/>
                </a:cubicBezTo>
                <a:close/>
                <a:moveTo>
                  <a:pt x="4798707" y="35257"/>
                </a:moveTo>
                <a:cubicBezTo>
                  <a:pt x="4805163" y="34861"/>
                  <a:pt x="4811316" y="37491"/>
                  <a:pt x="4817167" y="43148"/>
                </a:cubicBezTo>
                <a:cubicBezTo>
                  <a:pt x="4824968" y="50691"/>
                  <a:pt x="4822956" y="56108"/>
                  <a:pt x="4811133" y="59399"/>
                </a:cubicBezTo>
                <a:cubicBezTo>
                  <a:pt x="4799310" y="62690"/>
                  <a:pt x="4785877" y="65053"/>
                  <a:pt x="4770834" y="66487"/>
                </a:cubicBezTo>
                <a:cubicBezTo>
                  <a:pt x="4786120" y="70531"/>
                  <a:pt x="4792641" y="76027"/>
                  <a:pt x="4790397" y="82975"/>
                </a:cubicBezTo>
                <a:cubicBezTo>
                  <a:pt x="4788153" y="89922"/>
                  <a:pt x="4787031" y="102574"/>
                  <a:pt x="4787031" y="120930"/>
                </a:cubicBezTo>
                <a:cubicBezTo>
                  <a:pt x="4791993" y="120241"/>
                  <a:pt x="4797668" y="118943"/>
                  <a:pt x="4804056" y="117036"/>
                </a:cubicBezTo>
                <a:cubicBezTo>
                  <a:pt x="4810445" y="115129"/>
                  <a:pt x="4817303" y="117560"/>
                  <a:pt x="4824631" y="124328"/>
                </a:cubicBezTo>
                <a:cubicBezTo>
                  <a:pt x="4831959" y="131097"/>
                  <a:pt x="4829062" y="135865"/>
                  <a:pt x="4815941" y="138633"/>
                </a:cubicBezTo>
                <a:lnTo>
                  <a:pt x="4787031" y="143451"/>
                </a:lnTo>
                <a:cubicBezTo>
                  <a:pt x="4787031" y="173967"/>
                  <a:pt x="4787476" y="195463"/>
                  <a:pt x="4788364" y="207939"/>
                </a:cubicBezTo>
                <a:cubicBezTo>
                  <a:pt x="4789254" y="220415"/>
                  <a:pt x="4788784" y="232611"/>
                  <a:pt x="4786956" y="244528"/>
                </a:cubicBezTo>
                <a:cubicBezTo>
                  <a:pt x="4785127" y="256445"/>
                  <a:pt x="4782180" y="266296"/>
                  <a:pt x="4778115" y="274083"/>
                </a:cubicBezTo>
                <a:cubicBezTo>
                  <a:pt x="4774050" y="281870"/>
                  <a:pt x="4769091" y="279274"/>
                  <a:pt x="4763240" y="266296"/>
                </a:cubicBezTo>
                <a:cubicBezTo>
                  <a:pt x="4757390" y="253318"/>
                  <a:pt x="4755594" y="242893"/>
                  <a:pt x="4757852" y="235020"/>
                </a:cubicBezTo>
                <a:cubicBezTo>
                  <a:pt x="4760111" y="227148"/>
                  <a:pt x="4761685" y="216471"/>
                  <a:pt x="4762574" y="202991"/>
                </a:cubicBezTo>
                <a:cubicBezTo>
                  <a:pt x="4763463" y="189512"/>
                  <a:pt x="4763907" y="170755"/>
                  <a:pt x="4763907" y="146720"/>
                </a:cubicBezTo>
                <a:cubicBezTo>
                  <a:pt x="4746800" y="151109"/>
                  <a:pt x="4736855" y="153862"/>
                  <a:pt x="4734073" y="154980"/>
                </a:cubicBezTo>
                <a:cubicBezTo>
                  <a:pt x="4730559" y="191849"/>
                  <a:pt x="4723210" y="218210"/>
                  <a:pt x="4712025" y="234063"/>
                </a:cubicBezTo>
                <a:cubicBezTo>
                  <a:pt x="4700839" y="249916"/>
                  <a:pt x="4688471" y="260919"/>
                  <a:pt x="4674919" y="267071"/>
                </a:cubicBezTo>
                <a:cubicBezTo>
                  <a:pt x="4661368" y="273223"/>
                  <a:pt x="4656026" y="273595"/>
                  <a:pt x="4658894" y="268189"/>
                </a:cubicBezTo>
                <a:cubicBezTo>
                  <a:pt x="4661762" y="262783"/>
                  <a:pt x="4667864" y="254749"/>
                  <a:pt x="4677199" y="244087"/>
                </a:cubicBezTo>
                <a:cubicBezTo>
                  <a:pt x="4686535" y="233425"/>
                  <a:pt x="4693648" y="220096"/>
                  <a:pt x="4698538" y="204099"/>
                </a:cubicBezTo>
                <a:cubicBezTo>
                  <a:pt x="4703428" y="188103"/>
                  <a:pt x="4707221" y="173479"/>
                  <a:pt x="4709917" y="160229"/>
                </a:cubicBezTo>
                <a:cubicBezTo>
                  <a:pt x="4692579" y="164689"/>
                  <a:pt x="4681860" y="167378"/>
                  <a:pt x="4677759" y="168295"/>
                </a:cubicBezTo>
                <a:cubicBezTo>
                  <a:pt x="4673657" y="169213"/>
                  <a:pt x="4666520" y="165961"/>
                  <a:pt x="4656345" y="158540"/>
                </a:cubicBezTo>
                <a:cubicBezTo>
                  <a:pt x="4646171" y="151119"/>
                  <a:pt x="4647920" y="146839"/>
                  <a:pt x="4661594" y="145699"/>
                </a:cubicBezTo>
                <a:cubicBezTo>
                  <a:pt x="4675267" y="144559"/>
                  <a:pt x="4691877" y="141952"/>
                  <a:pt x="4711422" y="137880"/>
                </a:cubicBezTo>
                <a:cubicBezTo>
                  <a:pt x="4712225" y="127540"/>
                  <a:pt x="4712405" y="117334"/>
                  <a:pt x="4711960" y="107260"/>
                </a:cubicBezTo>
                <a:cubicBezTo>
                  <a:pt x="4711516" y="97186"/>
                  <a:pt x="4709759" y="87553"/>
                  <a:pt x="4706690" y="78361"/>
                </a:cubicBezTo>
                <a:cubicBezTo>
                  <a:pt x="4686356" y="68523"/>
                  <a:pt x="4684316" y="62160"/>
                  <a:pt x="4700570" y="59270"/>
                </a:cubicBezTo>
                <a:cubicBezTo>
                  <a:pt x="4716825" y="56381"/>
                  <a:pt x="4733933" y="52695"/>
                  <a:pt x="4751894" y="48214"/>
                </a:cubicBezTo>
                <a:cubicBezTo>
                  <a:pt x="4769855" y="43733"/>
                  <a:pt x="4783274" y="39882"/>
                  <a:pt x="4792150" y="36663"/>
                </a:cubicBezTo>
                <a:cubicBezTo>
                  <a:pt x="4794369" y="35858"/>
                  <a:pt x="4796555" y="35390"/>
                  <a:pt x="4798707" y="35257"/>
                </a:cubicBezTo>
                <a:close/>
                <a:moveTo>
                  <a:pt x="2758514" y="35110"/>
                </a:moveTo>
                <a:cubicBezTo>
                  <a:pt x="2775433" y="34193"/>
                  <a:pt x="2787611" y="36991"/>
                  <a:pt x="2795048" y="43503"/>
                </a:cubicBezTo>
                <a:cubicBezTo>
                  <a:pt x="2804965" y="52186"/>
                  <a:pt x="2808155" y="58514"/>
                  <a:pt x="2804621" y="62486"/>
                </a:cubicBezTo>
                <a:cubicBezTo>
                  <a:pt x="2801085" y="66458"/>
                  <a:pt x="2791187" y="67993"/>
                  <a:pt x="2774925" y="67089"/>
                </a:cubicBezTo>
                <a:cubicBezTo>
                  <a:pt x="2758663" y="66186"/>
                  <a:pt x="2743373" y="66186"/>
                  <a:pt x="2729055" y="67089"/>
                </a:cubicBezTo>
                <a:cubicBezTo>
                  <a:pt x="2714736" y="67993"/>
                  <a:pt x="2693552" y="69592"/>
                  <a:pt x="2665502" y="71886"/>
                </a:cubicBezTo>
                <a:cubicBezTo>
                  <a:pt x="2673590" y="80605"/>
                  <a:pt x="2676512" y="86696"/>
                  <a:pt x="2674268" y="90159"/>
                </a:cubicBezTo>
                <a:cubicBezTo>
                  <a:pt x="2672024" y="93622"/>
                  <a:pt x="2670901" y="107937"/>
                  <a:pt x="2670901" y="133104"/>
                </a:cubicBezTo>
                <a:cubicBezTo>
                  <a:pt x="2691093" y="133104"/>
                  <a:pt x="2708692" y="135524"/>
                  <a:pt x="2723698" y="140364"/>
                </a:cubicBezTo>
                <a:cubicBezTo>
                  <a:pt x="2738706" y="145204"/>
                  <a:pt x="2747378" y="154898"/>
                  <a:pt x="2749715" y="169446"/>
                </a:cubicBezTo>
                <a:cubicBezTo>
                  <a:pt x="2752053" y="183994"/>
                  <a:pt x="2741706" y="185608"/>
                  <a:pt x="2718676" y="174286"/>
                </a:cubicBezTo>
                <a:cubicBezTo>
                  <a:pt x="2695646" y="162964"/>
                  <a:pt x="2679721" y="153776"/>
                  <a:pt x="2670901" y="146720"/>
                </a:cubicBezTo>
                <a:cubicBezTo>
                  <a:pt x="2671748" y="214507"/>
                  <a:pt x="2670747" y="260026"/>
                  <a:pt x="2667901" y="283279"/>
                </a:cubicBezTo>
                <a:cubicBezTo>
                  <a:pt x="2665054" y="306531"/>
                  <a:pt x="2660627" y="318158"/>
                  <a:pt x="2654618" y="318158"/>
                </a:cubicBezTo>
                <a:cubicBezTo>
                  <a:pt x="2650158" y="318158"/>
                  <a:pt x="2645430" y="312830"/>
                  <a:pt x="2640432" y="302176"/>
                </a:cubicBezTo>
                <a:cubicBezTo>
                  <a:pt x="2635434" y="291521"/>
                  <a:pt x="2633861" y="282350"/>
                  <a:pt x="2635711" y="274664"/>
                </a:cubicBezTo>
                <a:cubicBezTo>
                  <a:pt x="2637560" y="266977"/>
                  <a:pt x="2639360" y="258768"/>
                  <a:pt x="2641110" y="250034"/>
                </a:cubicBezTo>
                <a:cubicBezTo>
                  <a:pt x="2642859" y="241301"/>
                  <a:pt x="2644186" y="211610"/>
                  <a:pt x="2645089" y="160960"/>
                </a:cubicBezTo>
                <a:cubicBezTo>
                  <a:pt x="2645992" y="110311"/>
                  <a:pt x="2643275" y="81723"/>
                  <a:pt x="2636937" y="75199"/>
                </a:cubicBezTo>
                <a:cubicBezTo>
                  <a:pt x="2592310" y="82397"/>
                  <a:pt x="2564336" y="87119"/>
                  <a:pt x="2553014" y="89363"/>
                </a:cubicBezTo>
                <a:cubicBezTo>
                  <a:pt x="2541692" y="91607"/>
                  <a:pt x="2531038" y="87531"/>
                  <a:pt x="2521050" y="77135"/>
                </a:cubicBezTo>
                <a:cubicBezTo>
                  <a:pt x="2511062" y="66738"/>
                  <a:pt x="2511427" y="61995"/>
                  <a:pt x="2522147" y="62906"/>
                </a:cubicBezTo>
                <a:cubicBezTo>
                  <a:pt x="2532866" y="63816"/>
                  <a:pt x="2551365" y="62938"/>
                  <a:pt x="2577643" y="60270"/>
                </a:cubicBezTo>
                <a:cubicBezTo>
                  <a:pt x="2603922" y="57603"/>
                  <a:pt x="2630860" y="54233"/>
                  <a:pt x="2658458" y="50161"/>
                </a:cubicBezTo>
                <a:cubicBezTo>
                  <a:pt x="2686055" y="46088"/>
                  <a:pt x="2713241" y="41790"/>
                  <a:pt x="2740014" y="37265"/>
                </a:cubicBezTo>
                <a:cubicBezTo>
                  <a:pt x="2746708" y="36134"/>
                  <a:pt x="2752874" y="35416"/>
                  <a:pt x="2758514" y="35110"/>
                </a:cubicBezTo>
                <a:close/>
                <a:moveTo>
                  <a:pt x="949613" y="33842"/>
                </a:moveTo>
                <a:cubicBezTo>
                  <a:pt x="952156" y="33966"/>
                  <a:pt x="955158" y="34759"/>
                  <a:pt x="958617" y="36222"/>
                </a:cubicBezTo>
                <a:cubicBezTo>
                  <a:pt x="965537" y="39147"/>
                  <a:pt x="971968" y="42442"/>
                  <a:pt x="977913" y="46106"/>
                </a:cubicBezTo>
                <a:cubicBezTo>
                  <a:pt x="983856" y="49770"/>
                  <a:pt x="985681" y="53721"/>
                  <a:pt x="983386" y="57958"/>
                </a:cubicBezTo>
                <a:cubicBezTo>
                  <a:pt x="981093" y="62196"/>
                  <a:pt x="979282" y="74245"/>
                  <a:pt x="977955" y="94106"/>
                </a:cubicBezTo>
                <a:cubicBezTo>
                  <a:pt x="976629" y="113967"/>
                  <a:pt x="975736" y="130756"/>
                  <a:pt x="975277" y="144473"/>
                </a:cubicBezTo>
                <a:cubicBezTo>
                  <a:pt x="974818" y="158189"/>
                  <a:pt x="972692" y="170030"/>
                  <a:pt x="968899" y="179997"/>
                </a:cubicBezTo>
                <a:cubicBezTo>
                  <a:pt x="965106" y="189963"/>
                  <a:pt x="961313" y="196359"/>
                  <a:pt x="957520" y="199184"/>
                </a:cubicBezTo>
                <a:cubicBezTo>
                  <a:pt x="953727" y="202009"/>
                  <a:pt x="950013" y="200270"/>
                  <a:pt x="946378" y="193968"/>
                </a:cubicBezTo>
                <a:cubicBezTo>
                  <a:pt x="942743" y="187665"/>
                  <a:pt x="938652" y="184514"/>
                  <a:pt x="934106" y="184514"/>
                </a:cubicBezTo>
                <a:cubicBezTo>
                  <a:pt x="929087" y="184514"/>
                  <a:pt x="914489" y="186242"/>
                  <a:pt x="890312" y="189698"/>
                </a:cubicBezTo>
                <a:cubicBezTo>
                  <a:pt x="883500" y="195248"/>
                  <a:pt x="878283" y="193803"/>
                  <a:pt x="874663" y="185364"/>
                </a:cubicBezTo>
                <a:cubicBezTo>
                  <a:pt x="871042" y="176925"/>
                  <a:pt x="870131" y="167184"/>
                  <a:pt x="871931" y="156142"/>
                </a:cubicBezTo>
                <a:cubicBezTo>
                  <a:pt x="873731" y="145100"/>
                  <a:pt x="874186" y="129634"/>
                  <a:pt x="873297" y="109744"/>
                </a:cubicBezTo>
                <a:cubicBezTo>
                  <a:pt x="872407" y="89854"/>
                  <a:pt x="870382" y="74148"/>
                  <a:pt x="867220" y="62626"/>
                </a:cubicBezTo>
                <a:cubicBezTo>
                  <a:pt x="864058" y="51104"/>
                  <a:pt x="866800" y="46916"/>
                  <a:pt x="875448" y="50064"/>
                </a:cubicBezTo>
                <a:cubicBezTo>
                  <a:pt x="884095" y="53212"/>
                  <a:pt x="896761" y="52175"/>
                  <a:pt x="913446" y="46956"/>
                </a:cubicBezTo>
                <a:cubicBezTo>
                  <a:pt x="930130" y="41736"/>
                  <a:pt x="940101" y="37911"/>
                  <a:pt x="943356" y="35480"/>
                </a:cubicBezTo>
                <a:cubicBezTo>
                  <a:pt x="944984" y="34265"/>
                  <a:pt x="947069" y="33719"/>
                  <a:pt x="949613" y="33842"/>
                </a:cubicBezTo>
                <a:close/>
                <a:moveTo>
                  <a:pt x="2009840" y="29328"/>
                </a:moveTo>
                <a:cubicBezTo>
                  <a:pt x="2023900" y="28303"/>
                  <a:pt x="2034276" y="30608"/>
                  <a:pt x="2040965" y="36243"/>
                </a:cubicBezTo>
                <a:cubicBezTo>
                  <a:pt x="2047655" y="41879"/>
                  <a:pt x="2050129" y="48655"/>
                  <a:pt x="2048386" y="56571"/>
                </a:cubicBezTo>
                <a:cubicBezTo>
                  <a:pt x="2046644" y="64487"/>
                  <a:pt x="2039954" y="66333"/>
                  <a:pt x="2028317" y="62110"/>
                </a:cubicBezTo>
                <a:cubicBezTo>
                  <a:pt x="2016680" y="57886"/>
                  <a:pt x="2007083" y="52469"/>
                  <a:pt x="1999526" y="45859"/>
                </a:cubicBezTo>
                <a:cubicBezTo>
                  <a:pt x="1992341" y="35863"/>
                  <a:pt x="1995779" y="30353"/>
                  <a:pt x="2009840" y="29328"/>
                </a:cubicBezTo>
                <a:close/>
                <a:moveTo>
                  <a:pt x="6638292" y="22173"/>
                </a:moveTo>
                <a:cubicBezTo>
                  <a:pt x="6641268" y="21970"/>
                  <a:pt x="6644488" y="22599"/>
                  <a:pt x="6647956" y="24058"/>
                </a:cubicBezTo>
                <a:cubicBezTo>
                  <a:pt x="6654888" y="26976"/>
                  <a:pt x="6661327" y="30568"/>
                  <a:pt x="6667272" y="34835"/>
                </a:cubicBezTo>
                <a:cubicBezTo>
                  <a:pt x="6673216" y="39101"/>
                  <a:pt x="6673682" y="44460"/>
                  <a:pt x="6668670" y="50914"/>
                </a:cubicBezTo>
                <a:cubicBezTo>
                  <a:pt x="6663658" y="57367"/>
                  <a:pt x="6660488" y="69473"/>
                  <a:pt x="6659162" y="87234"/>
                </a:cubicBezTo>
                <a:cubicBezTo>
                  <a:pt x="6657836" y="104994"/>
                  <a:pt x="6655860" y="122521"/>
                  <a:pt x="6653236" y="139816"/>
                </a:cubicBezTo>
                <a:cubicBezTo>
                  <a:pt x="6663589" y="137349"/>
                  <a:pt x="6671272" y="134485"/>
                  <a:pt x="6676284" y="131222"/>
                </a:cubicBezTo>
                <a:cubicBezTo>
                  <a:pt x="6681296" y="127960"/>
                  <a:pt x="6689097" y="128723"/>
                  <a:pt x="6699688" y="133513"/>
                </a:cubicBezTo>
                <a:cubicBezTo>
                  <a:pt x="6710278" y="138303"/>
                  <a:pt x="6717782" y="143569"/>
                  <a:pt x="6722198" y="149312"/>
                </a:cubicBezTo>
                <a:cubicBezTo>
                  <a:pt x="6726614" y="155056"/>
                  <a:pt x="6726762" y="160609"/>
                  <a:pt x="6722639" y="165972"/>
                </a:cubicBezTo>
                <a:cubicBezTo>
                  <a:pt x="6718516" y="171335"/>
                  <a:pt x="6714662" y="188139"/>
                  <a:pt x="6711078" y="216382"/>
                </a:cubicBezTo>
                <a:cubicBezTo>
                  <a:pt x="6707492" y="244625"/>
                  <a:pt x="6701480" y="266013"/>
                  <a:pt x="6693041" y="280547"/>
                </a:cubicBezTo>
                <a:cubicBezTo>
                  <a:pt x="6684602" y="295081"/>
                  <a:pt x="6674416" y="304983"/>
                  <a:pt x="6662486" y="310253"/>
                </a:cubicBezTo>
                <a:cubicBezTo>
                  <a:pt x="6650554" y="315523"/>
                  <a:pt x="6643570" y="312651"/>
                  <a:pt x="6641535" y="301638"/>
                </a:cubicBezTo>
                <a:cubicBezTo>
                  <a:pt x="6639498" y="290624"/>
                  <a:pt x="6633490" y="279798"/>
                  <a:pt x="6623509" y="269157"/>
                </a:cubicBezTo>
                <a:cubicBezTo>
                  <a:pt x="6613528" y="258517"/>
                  <a:pt x="6615890" y="255900"/>
                  <a:pt x="6630596" y="261306"/>
                </a:cubicBezTo>
                <a:cubicBezTo>
                  <a:pt x="6645302" y="266712"/>
                  <a:pt x="6655071" y="269415"/>
                  <a:pt x="6659904" y="269415"/>
                </a:cubicBezTo>
                <a:cubicBezTo>
                  <a:pt x="6663303" y="269415"/>
                  <a:pt x="6666838" y="265547"/>
                  <a:pt x="6670509" y="257810"/>
                </a:cubicBezTo>
                <a:cubicBezTo>
                  <a:pt x="6674180" y="250074"/>
                  <a:pt x="6677815" y="238566"/>
                  <a:pt x="6681415" y="223286"/>
                </a:cubicBezTo>
                <a:cubicBezTo>
                  <a:pt x="6685014" y="208007"/>
                  <a:pt x="6686592" y="194947"/>
                  <a:pt x="6686147" y="184105"/>
                </a:cubicBezTo>
                <a:cubicBezTo>
                  <a:pt x="6685702" y="173264"/>
                  <a:pt x="6684792" y="165900"/>
                  <a:pt x="6683416" y="162014"/>
                </a:cubicBezTo>
                <a:cubicBezTo>
                  <a:pt x="6682038" y="158128"/>
                  <a:pt x="6677417" y="156630"/>
                  <a:pt x="6669552" y="157519"/>
                </a:cubicBezTo>
                <a:cubicBezTo>
                  <a:pt x="6661686" y="158408"/>
                  <a:pt x="6644707" y="161505"/>
                  <a:pt x="6618615" y="166811"/>
                </a:cubicBezTo>
                <a:cubicBezTo>
                  <a:pt x="6592523" y="172117"/>
                  <a:pt x="6575799" y="177746"/>
                  <a:pt x="6568442" y="183697"/>
                </a:cubicBezTo>
                <a:cubicBezTo>
                  <a:pt x="6561086" y="189648"/>
                  <a:pt x="6555130" y="188325"/>
                  <a:pt x="6550578" y="179728"/>
                </a:cubicBezTo>
                <a:cubicBezTo>
                  <a:pt x="6546025" y="171131"/>
                  <a:pt x="6546244" y="164000"/>
                  <a:pt x="6551234" y="158336"/>
                </a:cubicBezTo>
                <a:cubicBezTo>
                  <a:pt x="6556225" y="152672"/>
                  <a:pt x="6559598" y="145896"/>
                  <a:pt x="6561355" y="138009"/>
                </a:cubicBezTo>
                <a:cubicBezTo>
                  <a:pt x="6563111" y="130122"/>
                  <a:pt x="6563771" y="120331"/>
                  <a:pt x="6563334" y="108636"/>
                </a:cubicBezTo>
                <a:cubicBezTo>
                  <a:pt x="6562896" y="96942"/>
                  <a:pt x="6560645" y="86391"/>
                  <a:pt x="6556580" y="76984"/>
                </a:cubicBezTo>
                <a:cubicBezTo>
                  <a:pt x="6552514" y="67577"/>
                  <a:pt x="6555346" y="64063"/>
                  <a:pt x="6565076" y="66444"/>
                </a:cubicBezTo>
                <a:cubicBezTo>
                  <a:pt x="6574806" y="68824"/>
                  <a:pt x="6582707" y="72159"/>
                  <a:pt x="6588780" y="76446"/>
                </a:cubicBezTo>
                <a:cubicBezTo>
                  <a:pt x="6594854" y="80734"/>
                  <a:pt x="6596058" y="85886"/>
                  <a:pt x="6592394" y="91901"/>
                </a:cubicBezTo>
                <a:cubicBezTo>
                  <a:pt x="6588730" y="97917"/>
                  <a:pt x="6586020" y="108407"/>
                  <a:pt x="6584264" y="123371"/>
                </a:cubicBezTo>
                <a:cubicBezTo>
                  <a:pt x="6582506" y="138335"/>
                  <a:pt x="6581414" y="147068"/>
                  <a:pt x="6580983" y="149571"/>
                </a:cubicBezTo>
                <a:cubicBezTo>
                  <a:pt x="6580553" y="152073"/>
                  <a:pt x="6581750" y="153342"/>
                  <a:pt x="6584576" y="153378"/>
                </a:cubicBezTo>
                <a:cubicBezTo>
                  <a:pt x="6587400" y="153414"/>
                  <a:pt x="6603934" y="150191"/>
                  <a:pt x="6634178" y="143709"/>
                </a:cubicBezTo>
                <a:cubicBezTo>
                  <a:pt x="6628772" y="136180"/>
                  <a:pt x="6626746" y="130261"/>
                  <a:pt x="6628102" y="125952"/>
                </a:cubicBezTo>
                <a:cubicBezTo>
                  <a:pt x="6629456" y="121643"/>
                  <a:pt x="6630812" y="114713"/>
                  <a:pt x="6632166" y="105163"/>
                </a:cubicBezTo>
                <a:cubicBezTo>
                  <a:pt x="6633522" y="95612"/>
                  <a:pt x="6634421" y="84115"/>
                  <a:pt x="6634866" y="70671"/>
                </a:cubicBezTo>
                <a:cubicBezTo>
                  <a:pt x="6635310" y="57227"/>
                  <a:pt x="6634558" y="49895"/>
                  <a:pt x="6632608" y="48676"/>
                </a:cubicBezTo>
                <a:cubicBezTo>
                  <a:pt x="6630657" y="47458"/>
                  <a:pt x="6624792" y="48400"/>
                  <a:pt x="6615012" y="51505"/>
                </a:cubicBezTo>
                <a:cubicBezTo>
                  <a:pt x="6605232" y="54610"/>
                  <a:pt x="6595767" y="57535"/>
                  <a:pt x="6586619" y="60281"/>
                </a:cubicBezTo>
                <a:cubicBezTo>
                  <a:pt x="6577470" y="63027"/>
                  <a:pt x="6568037" y="60554"/>
                  <a:pt x="6558322" y="52860"/>
                </a:cubicBezTo>
                <a:cubicBezTo>
                  <a:pt x="6548606" y="45167"/>
                  <a:pt x="6550524" y="41320"/>
                  <a:pt x="6564076" y="41320"/>
                </a:cubicBezTo>
                <a:cubicBezTo>
                  <a:pt x="6574415" y="41320"/>
                  <a:pt x="6586762" y="39578"/>
                  <a:pt x="6601117" y="36093"/>
                </a:cubicBezTo>
                <a:cubicBezTo>
                  <a:pt x="6615470" y="32608"/>
                  <a:pt x="6625133" y="29002"/>
                  <a:pt x="6630102" y="25273"/>
                </a:cubicBezTo>
                <a:cubicBezTo>
                  <a:pt x="6632586" y="23409"/>
                  <a:pt x="6635316" y="22376"/>
                  <a:pt x="6638292" y="22173"/>
                </a:cubicBezTo>
                <a:close/>
                <a:moveTo>
                  <a:pt x="3383835" y="21057"/>
                </a:moveTo>
                <a:cubicBezTo>
                  <a:pt x="3393730" y="21057"/>
                  <a:pt x="3403865" y="24051"/>
                  <a:pt x="3414240" y="30038"/>
                </a:cubicBezTo>
                <a:cubicBezTo>
                  <a:pt x="3424615" y="36025"/>
                  <a:pt x="3428419" y="45271"/>
                  <a:pt x="3425651" y="57775"/>
                </a:cubicBezTo>
                <a:cubicBezTo>
                  <a:pt x="3422884" y="70280"/>
                  <a:pt x="3413777" y="70212"/>
                  <a:pt x="3398333" y="57571"/>
                </a:cubicBezTo>
                <a:cubicBezTo>
                  <a:pt x="3382888" y="44930"/>
                  <a:pt x="3373675" y="35684"/>
                  <a:pt x="3370692" y="29833"/>
                </a:cubicBezTo>
                <a:cubicBezTo>
                  <a:pt x="3367710" y="23983"/>
                  <a:pt x="3372090" y="21057"/>
                  <a:pt x="3383835" y="21057"/>
                </a:cubicBezTo>
                <a:close/>
                <a:moveTo>
                  <a:pt x="89578" y="19705"/>
                </a:moveTo>
                <a:cubicBezTo>
                  <a:pt x="93077" y="19509"/>
                  <a:pt x="98664" y="22018"/>
                  <a:pt x="106340" y="27231"/>
                </a:cubicBezTo>
                <a:cubicBezTo>
                  <a:pt x="121691" y="37656"/>
                  <a:pt x="127409" y="45091"/>
                  <a:pt x="123494" y="49537"/>
                </a:cubicBezTo>
                <a:cubicBezTo>
                  <a:pt x="119580" y="53982"/>
                  <a:pt x="114822" y="60493"/>
                  <a:pt x="109222" y="69068"/>
                </a:cubicBezTo>
                <a:cubicBezTo>
                  <a:pt x="103622" y="77644"/>
                  <a:pt x="95043" y="91762"/>
                  <a:pt x="83485" y="111422"/>
                </a:cubicBezTo>
                <a:cubicBezTo>
                  <a:pt x="94284" y="121130"/>
                  <a:pt x="98556" y="129326"/>
                  <a:pt x="96305" y="136008"/>
                </a:cubicBezTo>
                <a:cubicBezTo>
                  <a:pt x="94054" y="142691"/>
                  <a:pt x="92928" y="154335"/>
                  <a:pt x="92928" y="170941"/>
                </a:cubicBezTo>
                <a:cubicBezTo>
                  <a:pt x="92928" y="186156"/>
                  <a:pt x="92466" y="205863"/>
                  <a:pt x="91541" y="230062"/>
                </a:cubicBezTo>
                <a:cubicBezTo>
                  <a:pt x="90616" y="254261"/>
                  <a:pt x="87740" y="272068"/>
                  <a:pt x="82915" y="283483"/>
                </a:cubicBezTo>
                <a:cubicBezTo>
                  <a:pt x="78090" y="294898"/>
                  <a:pt x="72450" y="294113"/>
                  <a:pt x="65997" y="281128"/>
                </a:cubicBezTo>
                <a:cubicBezTo>
                  <a:pt x="59544" y="268143"/>
                  <a:pt x="57898" y="257499"/>
                  <a:pt x="61061" y="249196"/>
                </a:cubicBezTo>
                <a:cubicBezTo>
                  <a:pt x="64223" y="240893"/>
                  <a:pt x="66474" y="228431"/>
                  <a:pt x="67815" y="211811"/>
                </a:cubicBezTo>
                <a:cubicBezTo>
                  <a:pt x="69156" y="195190"/>
                  <a:pt x="69826" y="178420"/>
                  <a:pt x="69826" y="161498"/>
                </a:cubicBezTo>
                <a:cubicBezTo>
                  <a:pt x="69826" y="144017"/>
                  <a:pt x="69618" y="132796"/>
                  <a:pt x="69202" y="127834"/>
                </a:cubicBezTo>
                <a:cubicBezTo>
                  <a:pt x="61674" y="140554"/>
                  <a:pt x="53560" y="150807"/>
                  <a:pt x="44863" y="158594"/>
                </a:cubicBezTo>
                <a:cubicBezTo>
                  <a:pt x="36166" y="166381"/>
                  <a:pt x="24880" y="173773"/>
                  <a:pt x="11006" y="180771"/>
                </a:cubicBezTo>
                <a:cubicBezTo>
                  <a:pt x="-2868" y="187769"/>
                  <a:pt x="-3625" y="184270"/>
                  <a:pt x="8737" y="170274"/>
                </a:cubicBezTo>
                <a:cubicBezTo>
                  <a:pt x="21098" y="156278"/>
                  <a:pt x="32821" y="141744"/>
                  <a:pt x="43906" y="126673"/>
                </a:cubicBezTo>
                <a:cubicBezTo>
                  <a:pt x="54991" y="111601"/>
                  <a:pt x="65008" y="94257"/>
                  <a:pt x="73956" y="74639"/>
                </a:cubicBezTo>
                <a:cubicBezTo>
                  <a:pt x="82904" y="55022"/>
                  <a:pt x="86701" y="39610"/>
                  <a:pt x="85346" y="28403"/>
                </a:cubicBezTo>
                <a:cubicBezTo>
                  <a:pt x="84668" y="22800"/>
                  <a:pt x="86079" y="19900"/>
                  <a:pt x="89578" y="19705"/>
                </a:cubicBezTo>
                <a:close/>
                <a:moveTo>
                  <a:pt x="6206474" y="18809"/>
                </a:moveTo>
                <a:cubicBezTo>
                  <a:pt x="6209388" y="18383"/>
                  <a:pt x="6213336" y="19014"/>
                  <a:pt x="6218320" y="20702"/>
                </a:cubicBezTo>
                <a:cubicBezTo>
                  <a:pt x="6228285" y="24079"/>
                  <a:pt x="6235975" y="28987"/>
                  <a:pt x="6241389" y="35426"/>
                </a:cubicBezTo>
                <a:cubicBezTo>
                  <a:pt x="6246802" y="41865"/>
                  <a:pt x="6245694" y="46235"/>
                  <a:pt x="6238066" y="48537"/>
                </a:cubicBezTo>
                <a:cubicBezTo>
                  <a:pt x="6230436" y="50838"/>
                  <a:pt x="6220997" y="54237"/>
                  <a:pt x="6209747" y="58733"/>
                </a:cubicBezTo>
                <a:cubicBezTo>
                  <a:pt x="6198498" y="63228"/>
                  <a:pt x="6187910" y="66724"/>
                  <a:pt x="6177988" y="69219"/>
                </a:cubicBezTo>
                <a:cubicBezTo>
                  <a:pt x="6192384" y="74224"/>
                  <a:pt x="6198684" y="79282"/>
                  <a:pt x="6196884" y="84394"/>
                </a:cubicBezTo>
                <a:cubicBezTo>
                  <a:pt x="6195084" y="89507"/>
                  <a:pt x="6194184" y="98086"/>
                  <a:pt x="6194184" y="110131"/>
                </a:cubicBezTo>
                <a:cubicBezTo>
                  <a:pt x="6202989" y="108482"/>
                  <a:pt x="6211202" y="106044"/>
                  <a:pt x="6218824" y="102818"/>
                </a:cubicBezTo>
                <a:cubicBezTo>
                  <a:pt x="6226446" y="99591"/>
                  <a:pt x="6233466" y="101588"/>
                  <a:pt x="6239883" y="108809"/>
                </a:cubicBezTo>
                <a:cubicBezTo>
                  <a:pt x="6246300" y="116029"/>
                  <a:pt x="6244418" y="120732"/>
                  <a:pt x="6234237" y="122919"/>
                </a:cubicBezTo>
                <a:cubicBezTo>
                  <a:pt x="6224055" y="125106"/>
                  <a:pt x="6211149" y="127842"/>
                  <a:pt x="6195518" y="131125"/>
                </a:cubicBezTo>
                <a:lnTo>
                  <a:pt x="6195518" y="167715"/>
                </a:lnTo>
                <a:cubicBezTo>
                  <a:pt x="6208396" y="170927"/>
                  <a:pt x="6218562" y="174519"/>
                  <a:pt x="6226020" y="178491"/>
                </a:cubicBezTo>
                <a:cubicBezTo>
                  <a:pt x="6233476" y="182463"/>
                  <a:pt x="6237682" y="189637"/>
                  <a:pt x="6238636" y="200012"/>
                </a:cubicBezTo>
                <a:cubicBezTo>
                  <a:pt x="6239589" y="210387"/>
                  <a:pt x="6234910" y="213894"/>
                  <a:pt x="6224600" y="210531"/>
                </a:cubicBezTo>
                <a:cubicBezTo>
                  <a:pt x="6214290" y="207168"/>
                  <a:pt x="6204596" y="197600"/>
                  <a:pt x="6195518" y="181825"/>
                </a:cubicBezTo>
                <a:lnTo>
                  <a:pt x="6195518" y="238440"/>
                </a:lnTo>
                <a:cubicBezTo>
                  <a:pt x="6195518" y="261069"/>
                  <a:pt x="6193779" y="279561"/>
                  <a:pt x="6190302" y="293916"/>
                </a:cubicBezTo>
                <a:cubicBezTo>
                  <a:pt x="6186824" y="308270"/>
                  <a:pt x="6181174" y="309704"/>
                  <a:pt x="6173352" y="298218"/>
                </a:cubicBezTo>
                <a:cubicBezTo>
                  <a:pt x="6165529" y="286731"/>
                  <a:pt x="6162518" y="277460"/>
                  <a:pt x="6164318" y="270405"/>
                </a:cubicBezTo>
                <a:cubicBezTo>
                  <a:pt x="6166116" y="263349"/>
                  <a:pt x="6167690" y="251938"/>
                  <a:pt x="6169039" y="236171"/>
                </a:cubicBezTo>
                <a:cubicBezTo>
                  <a:pt x="6170387" y="220404"/>
                  <a:pt x="6171061" y="197786"/>
                  <a:pt x="6171061" y="168317"/>
                </a:cubicBezTo>
                <a:cubicBezTo>
                  <a:pt x="6169842" y="179660"/>
                  <a:pt x="6162134" y="194036"/>
                  <a:pt x="6147938" y="211445"/>
                </a:cubicBezTo>
                <a:cubicBezTo>
                  <a:pt x="6133741" y="228854"/>
                  <a:pt x="6116948" y="242893"/>
                  <a:pt x="6097560" y="253562"/>
                </a:cubicBezTo>
                <a:cubicBezTo>
                  <a:pt x="6078172" y="264231"/>
                  <a:pt x="6074648" y="262804"/>
                  <a:pt x="6086988" y="249282"/>
                </a:cubicBezTo>
                <a:cubicBezTo>
                  <a:pt x="6099327" y="235759"/>
                  <a:pt x="6113758" y="217830"/>
                  <a:pt x="6130278" y="195495"/>
                </a:cubicBezTo>
                <a:cubicBezTo>
                  <a:pt x="6146798" y="173160"/>
                  <a:pt x="6158148" y="154206"/>
                  <a:pt x="6164328" y="138633"/>
                </a:cubicBezTo>
                <a:cubicBezTo>
                  <a:pt x="6156212" y="142117"/>
                  <a:pt x="6147543" y="145702"/>
                  <a:pt x="6138322" y="149388"/>
                </a:cubicBezTo>
                <a:lnTo>
                  <a:pt x="6111564" y="158745"/>
                </a:lnTo>
                <a:cubicBezTo>
                  <a:pt x="6101338" y="161527"/>
                  <a:pt x="6090928" y="158705"/>
                  <a:pt x="6080330" y="150280"/>
                </a:cubicBezTo>
                <a:cubicBezTo>
                  <a:pt x="6069732" y="141856"/>
                  <a:pt x="6070360" y="137349"/>
                  <a:pt x="6082212" y="136761"/>
                </a:cubicBezTo>
                <a:cubicBezTo>
                  <a:pt x="6094064" y="136173"/>
                  <a:pt x="6106708" y="134313"/>
                  <a:pt x="6120146" y="131179"/>
                </a:cubicBezTo>
                <a:cubicBezTo>
                  <a:pt x="6133582" y="128046"/>
                  <a:pt x="6150110" y="123618"/>
                  <a:pt x="6169728" y="117897"/>
                </a:cubicBezTo>
                <a:cubicBezTo>
                  <a:pt x="6169728" y="109551"/>
                  <a:pt x="6169286" y="102065"/>
                  <a:pt x="6168404" y="95440"/>
                </a:cubicBezTo>
                <a:cubicBezTo>
                  <a:pt x="6167522" y="88815"/>
                  <a:pt x="6166228" y="82964"/>
                  <a:pt x="6164522" y="77887"/>
                </a:cubicBezTo>
                <a:cubicBezTo>
                  <a:pt x="6155903" y="80583"/>
                  <a:pt x="6147766" y="81931"/>
                  <a:pt x="6140108" y="81931"/>
                </a:cubicBezTo>
                <a:cubicBezTo>
                  <a:pt x="6131058" y="81931"/>
                  <a:pt x="6131504" y="78655"/>
                  <a:pt x="6141442" y="72101"/>
                </a:cubicBezTo>
                <a:cubicBezTo>
                  <a:pt x="6151379" y="65548"/>
                  <a:pt x="6160984" y="59399"/>
                  <a:pt x="6170254" y="53656"/>
                </a:cubicBezTo>
                <a:cubicBezTo>
                  <a:pt x="6179525" y="47913"/>
                  <a:pt x="6186520" y="42682"/>
                  <a:pt x="6191238" y="37964"/>
                </a:cubicBezTo>
                <a:cubicBezTo>
                  <a:pt x="6195955" y="33246"/>
                  <a:pt x="6199156" y="28346"/>
                  <a:pt x="6200842" y="23262"/>
                </a:cubicBezTo>
                <a:cubicBezTo>
                  <a:pt x="6201684" y="20720"/>
                  <a:pt x="6203562" y="19236"/>
                  <a:pt x="6206474" y="18809"/>
                </a:cubicBezTo>
                <a:close/>
                <a:moveTo>
                  <a:pt x="4449720" y="17534"/>
                </a:moveTo>
                <a:cubicBezTo>
                  <a:pt x="4451334" y="17517"/>
                  <a:pt x="4453367" y="17867"/>
                  <a:pt x="4455819" y="18584"/>
                </a:cubicBezTo>
                <a:cubicBezTo>
                  <a:pt x="4465628" y="21452"/>
                  <a:pt x="4473977" y="25542"/>
                  <a:pt x="4480868" y="30855"/>
                </a:cubicBezTo>
                <a:cubicBezTo>
                  <a:pt x="4487759" y="36168"/>
                  <a:pt x="4489587" y="40707"/>
                  <a:pt x="4486353" y="44471"/>
                </a:cubicBezTo>
                <a:cubicBezTo>
                  <a:pt x="4483119" y="48235"/>
                  <a:pt x="4479789" y="60220"/>
                  <a:pt x="4476362" y="80426"/>
                </a:cubicBezTo>
                <a:cubicBezTo>
                  <a:pt x="4494947" y="77185"/>
                  <a:pt x="4505350" y="73675"/>
                  <a:pt x="4507573" y="69896"/>
                </a:cubicBezTo>
                <a:cubicBezTo>
                  <a:pt x="4509796" y="66118"/>
                  <a:pt x="4515019" y="66376"/>
                  <a:pt x="4523243" y="70671"/>
                </a:cubicBezTo>
                <a:cubicBezTo>
                  <a:pt x="4531468" y="74966"/>
                  <a:pt x="4538760" y="79522"/>
                  <a:pt x="4545119" y="84341"/>
                </a:cubicBezTo>
                <a:cubicBezTo>
                  <a:pt x="4551479" y="89159"/>
                  <a:pt x="4552142" y="94124"/>
                  <a:pt x="4547109" y="99236"/>
                </a:cubicBezTo>
                <a:cubicBezTo>
                  <a:pt x="4542076" y="104349"/>
                  <a:pt x="4538695" y="114462"/>
                  <a:pt x="4536967" y="129577"/>
                </a:cubicBezTo>
                <a:cubicBezTo>
                  <a:pt x="4535239" y="144691"/>
                  <a:pt x="4532077" y="164427"/>
                  <a:pt x="4527481" y="188784"/>
                </a:cubicBezTo>
                <a:cubicBezTo>
                  <a:pt x="4522885" y="213141"/>
                  <a:pt x="4517970" y="228890"/>
                  <a:pt x="4512736" y="236031"/>
                </a:cubicBezTo>
                <a:cubicBezTo>
                  <a:pt x="4507501" y="243173"/>
                  <a:pt x="4501152" y="249196"/>
                  <a:pt x="4493688" y="254100"/>
                </a:cubicBezTo>
                <a:cubicBezTo>
                  <a:pt x="4486224" y="259004"/>
                  <a:pt x="4480646" y="257122"/>
                  <a:pt x="4476953" y="248453"/>
                </a:cubicBezTo>
                <a:cubicBezTo>
                  <a:pt x="4473261" y="239785"/>
                  <a:pt x="4467715" y="230761"/>
                  <a:pt x="4460315" y="221383"/>
                </a:cubicBezTo>
                <a:cubicBezTo>
                  <a:pt x="4452915" y="212004"/>
                  <a:pt x="4454744" y="209115"/>
                  <a:pt x="4465800" y="212714"/>
                </a:cubicBezTo>
                <a:cubicBezTo>
                  <a:pt x="4476856" y="216313"/>
                  <a:pt x="4484310" y="217023"/>
                  <a:pt x="4488160" y="214844"/>
                </a:cubicBezTo>
                <a:cubicBezTo>
                  <a:pt x="4492010" y="212664"/>
                  <a:pt x="4496384" y="200693"/>
                  <a:pt x="4501281" y="178932"/>
                </a:cubicBezTo>
                <a:cubicBezTo>
                  <a:pt x="4506178" y="157171"/>
                  <a:pt x="4509297" y="138547"/>
                  <a:pt x="4510638" y="123059"/>
                </a:cubicBezTo>
                <a:cubicBezTo>
                  <a:pt x="4511979" y="107572"/>
                  <a:pt x="4512176" y="97971"/>
                  <a:pt x="4511230" y="94257"/>
                </a:cubicBezTo>
                <a:cubicBezTo>
                  <a:pt x="4510283" y="90543"/>
                  <a:pt x="4497994" y="92027"/>
                  <a:pt x="4474361" y="98709"/>
                </a:cubicBezTo>
                <a:cubicBezTo>
                  <a:pt x="4466531" y="137113"/>
                  <a:pt x="4456841" y="165316"/>
                  <a:pt x="4445290" y="183320"/>
                </a:cubicBezTo>
                <a:cubicBezTo>
                  <a:pt x="4433739" y="201324"/>
                  <a:pt x="4422037" y="215249"/>
                  <a:pt x="4410185" y="225093"/>
                </a:cubicBezTo>
                <a:cubicBezTo>
                  <a:pt x="4398333" y="234938"/>
                  <a:pt x="4390399" y="239412"/>
                  <a:pt x="4386384" y="238516"/>
                </a:cubicBezTo>
                <a:cubicBezTo>
                  <a:pt x="4382369" y="237619"/>
                  <a:pt x="4385140" y="231123"/>
                  <a:pt x="4394698" y="219027"/>
                </a:cubicBezTo>
                <a:cubicBezTo>
                  <a:pt x="4404256" y="206931"/>
                  <a:pt x="4413716" y="191526"/>
                  <a:pt x="4423081" y="172812"/>
                </a:cubicBezTo>
                <a:cubicBezTo>
                  <a:pt x="4432445" y="154098"/>
                  <a:pt x="4440253" y="131907"/>
                  <a:pt x="4446505" y="106238"/>
                </a:cubicBezTo>
                <a:cubicBezTo>
                  <a:pt x="4431850" y="110712"/>
                  <a:pt x="4421249" y="113179"/>
                  <a:pt x="4414702" y="113638"/>
                </a:cubicBezTo>
                <a:cubicBezTo>
                  <a:pt x="4408156" y="114096"/>
                  <a:pt x="4401473" y="111239"/>
                  <a:pt x="4394655" y="105066"/>
                </a:cubicBezTo>
                <a:cubicBezTo>
                  <a:pt x="4387836" y="98892"/>
                  <a:pt x="4390159" y="95508"/>
                  <a:pt x="4401624" y="94913"/>
                </a:cubicBezTo>
                <a:cubicBezTo>
                  <a:pt x="4413089" y="94318"/>
                  <a:pt x="4428551" y="91991"/>
                  <a:pt x="4448011" y="87933"/>
                </a:cubicBezTo>
                <a:cubicBezTo>
                  <a:pt x="4448814" y="78339"/>
                  <a:pt x="4449664" y="68104"/>
                  <a:pt x="4450560" y="57227"/>
                </a:cubicBezTo>
                <a:cubicBezTo>
                  <a:pt x="4451456" y="46350"/>
                  <a:pt x="4450105" y="36473"/>
                  <a:pt x="4446505" y="27596"/>
                </a:cubicBezTo>
                <a:cubicBezTo>
                  <a:pt x="4443806" y="20939"/>
                  <a:pt x="4444877" y="17585"/>
                  <a:pt x="4449720" y="17534"/>
                </a:cubicBezTo>
                <a:close/>
                <a:moveTo>
                  <a:pt x="3020970" y="17534"/>
                </a:moveTo>
                <a:cubicBezTo>
                  <a:pt x="3022584" y="17517"/>
                  <a:pt x="3024617" y="17867"/>
                  <a:pt x="3027069" y="18584"/>
                </a:cubicBezTo>
                <a:cubicBezTo>
                  <a:pt x="3036878" y="21452"/>
                  <a:pt x="3045227" y="25542"/>
                  <a:pt x="3052118" y="30855"/>
                </a:cubicBezTo>
                <a:cubicBezTo>
                  <a:pt x="3059009" y="36168"/>
                  <a:pt x="3060837" y="40707"/>
                  <a:pt x="3057603" y="44471"/>
                </a:cubicBezTo>
                <a:cubicBezTo>
                  <a:pt x="3054370" y="48235"/>
                  <a:pt x="3051039" y="60220"/>
                  <a:pt x="3047612" y="80426"/>
                </a:cubicBezTo>
                <a:cubicBezTo>
                  <a:pt x="3066196" y="77185"/>
                  <a:pt x="3076600" y="73675"/>
                  <a:pt x="3078823" y="69896"/>
                </a:cubicBezTo>
                <a:cubicBezTo>
                  <a:pt x="3081046" y="66118"/>
                  <a:pt x="3086269" y="66376"/>
                  <a:pt x="3094494" y="70671"/>
                </a:cubicBezTo>
                <a:cubicBezTo>
                  <a:pt x="3102717" y="74966"/>
                  <a:pt x="3110009" y="79522"/>
                  <a:pt x="3116370" y="84341"/>
                </a:cubicBezTo>
                <a:cubicBezTo>
                  <a:pt x="3122729" y="89159"/>
                  <a:pt x="3123392" y="94124"/>
                  <a:pt x="3118359" y="99236"/>
                </a:cubicBezTo>
                <a:cubicBezTo>
                  <a:pt x="3113326" y="104349"/>
                  <a:pt x="3109945" y="114462"/>
                  <a:pt x="3108217" y="129577"/>
                </a:cubicBezTo>
                <a:cubicBezTo>
                  <a:pt x="3106489" y="144691"/>
                  <a:pt x="3103327" y="164427"/>
                  <a:pt x="3098731" y="188784"/>
                </a:cubicBezTo>
                <a:cubicBezTo>
                  <a:pt x="3094135" y="213141"/>
                  <a:pt x="3089220" y="228890"/>
                  <a:pt x="3083985" y="236031"/>
                </a:cubicBezTo>
                <a:cubicBezTo>
                  <a:pt x="3078751" y="243173"/>
                  <a:pt x="3072402" y="249196"/>
                  <a:pt x="3064938" y="254100"/>
                </a:cubicBezTo>
                <a:cubicBezTo>
                  <a:pt x="3057474" y="259004"/>
                  <a:pt x="3051896" y="257122"/>
                  <a:pt x="3048203" y="248453"/>
                </a:cubicBezTo>
                <a:cubicBezTo>
                  <a:pt x="3044511" y="239785"/>
                  <a:pt x="3038964" y="230761"/>
                  <a:pt x="3031565" y="221383"/>
                </a:cubicBezTo>
                <a:cubicBezTo>
                  <a:pt x="3024165" y="212004"/>
                  <a:pt x="3025994" y="209115"/>
                  <a:pt x="3037050" y="212714"/>
                </a:cubicBezTo>
                <a:cubicBezTo>
                  <a:pt x="3048106" y="216313"/>
                  <a:pt x="3055560" y="217023"/>
                  <a:pt x="3059410" y="214844"/>
                </a:cubicBezTo>
                <a:cubicBezTo>
                  <a:pt x="3063261" y="212664"/>
                  <a:pt x="3067634" y="200693"/>
                  <a:pt x="3072532" y="178932"/>
                </a:cubicBezTo>
                <a:cubicBezTo>
                  <a:pt x="3077428" y="157171"/>
                  <a:pt x="3080547" y="138547"/>
                  <a:pt x="3081889" y="123059"/>
                </a:cubicBezTo>
                <a:cubicBezTo>
                  <a:pt x="3083229" y="107572"/>
                  <a:pt x="3083426" y="97971"/>
                  <a:pt x="3082480" y="94257"/>
                </a:cubicBezTo>
                <a:cubicBezTo>
                  <a:pt x="3081533" y="90543"/>
                  <a:pt x="3069244" y="92027"/>
                  <a:pt x="3045611" y="98709"/>
                </a:cubicBezTo>
                <a:cubicBezTo>
                  <a:pt x="3037781" y="137113"/>
                  <a:pt x="3028091" y="165316"/>
                  <a:pt x="3016540" y="183320"/>
                </a:cubicBezTo>
                <a:cubicBezTo>
                  <a:pt x="3004989" y="201324"/>
                  <a:pt x="2993288" y="215249"/>
                  <a:pt x="2981435" y="225093"/>
                </a:cubicBezTo>
                <a:cubicBezTo>
                  <a:pt x="2969583" y="234938"/>
                  <a:pt x="2961649" y="239412"/>
                  <a:pt x="2957634" y="238516"/>
                </a:cubicBezTo>
                <a:cubicBezTo>
                  <a:pt x="2953619" y="237619"/>
                  <a:pt x="2956390" y="231123"/>
                  <a:pt x="2965948" y="219027"/>
                </a:cubicBezTo>
                <a:cubicBezTo>
                  <a:pt x="2975505" y="206931"/>
                  <a:pt x="2984966" y="191526"/>
                  <a:pt x="2994330" y="172812"/>
                </a:cubicBezTo>
                <a:cubicBezTo>
                  <a:pt x="3003695" y="154098"/>
                  <a:pt x="3011503" y="131907"/>
                  <a:pt x="3017755" y="106238"/>
                </a:cubicBezTo>
                <a:cubicBezTo>
                  <a:pt x="3003099" y="110712"/>
                  <a:pt x="2992499" y="113179"/>
                  <a:pt x="2985953" y="113638"/>
                </a:cubicBezTo>
                <a:cubicBezTo>
                  <a:pt x="2979406" y="114096"/>
                  <a:pt x="2972724" y="111239"/>
                  <a:pt x="2965905" y="105066"/>
                </a:cubicBezTo>
                <a:cubicBezTo>
                  <a:pt x="2959086" y="98892"/>
                  <a:pt x="2961409" y="95508"/>
                  <a:pt x="2972874" y="94913"/>
                </a:cubicBezTo>
                <a:cubicBezTo>
                  <a:pt x="2984339" y="94318"/>
                  <a:pt x="2999801" y="91991"/>
                  <a:pt x="3019261" y="87933"/>
                </a:cubicBezTo>
                <a:cubicBezTo>
                  <a:pt x="3020064" y="78339"/>
                  <a:pt x="3020914" y="68104"/>
                  <a:pt x="3021810" y="57227"/>
                </a:cubicBezTo>
                <a:cubicBezTo>
                  <a:pt x="3022706" y="46350"/>
                  <a:pt x="3021355" y="36473"/>
                  <a:pt x="3017755" y="27596"/>
                </a:cubicBezTo>
                <a:cubicBezTo>
                  <a:pt x="3015056" y="20939"/>
                  <a:pt x="3016127" y="17585"/>
                  <a:pt x="3020970" y="17534"/>
                </a:cubicBezTo>
                <a:close/>
                <a:moveTo>
                  <a:pt x="5197553" y="16753"/>
                </a:moveTo>
                <a:cubicBezTo>
                  <a:pt x="5199442" y="16695"/>
                  <a:pt x="5201776" y="17080"/>
                  <a:pt x="5204556" y="17906"/>
                </a:cubicBezTo>
                <a:cubicBezTo>
                  <a:pt x="5215677" y="21211"/>
                  <a:pt x="5224027" y="25058"/>
                  <a:pt x="5229606" y="29446"/>
                </a:cubicBezTo>
                <a:cubicBezTo>
                  <a:pt x="5235184" y="33834"/>
                  <a:pt x="5235840" y="38653"/>
                  <a:pt x="5231573" y="43901"/>
                </a:cubicBezTo>
                <a:cubicBezTo>
                  <a:pt x="5227307" y="49150"/>
                  <a:pt x="5222267" y="57582"/>
                  <a:pt x="5216452" y="69197"/>
                </a:cubicBezTo>
                <a:cubicBezTo>
                  <a:pt x="5210637" y="80813"/>
                  <a:pt x="5202065" y="92658"/>
                  <a:pt x="5190736" y="104732"/>
                </a:cubicBezTo>
                <a:cubicBezTo>
                  <a:pt x="5219087" y="103944"/>
                  <a:pt x="5236614" y="101047"/>
                  <a:pt x="5243318" y="96042"/>
                </a:cubicBezTo>
                <a:cubicBezTo>
                  <a:pt x="5250022" y="91037"/>
                  <a:pt x="5257792" y="90464"/>
                  <a:pt x="5266625" y="94321"/>
                </a:cubicBezTo>
                <a:cubicBezTo>
                  <a:pt x="5275459" y="98179"/>
                  <a:pt x="5282567" y="103001"/>
                  <a:pt x="5287952" y="108787"/>
                </a:cubicBezTo>
                <a:cubicBezTo>
                  <a:pt x="5293337" y="114573"/>
                  <a:pt x="5293742" y="119958"/>
                  <a:pt x="5289168" y="124941"/>
                </a:cubicBezTo>
                <a:cubicBezTo>
                  <a:pt x="5284593" y="129924"/>
                  <a:pt x="5281420" y="141741"/>
                  <a:pt x="5279649" y="160390"/>
                </a:cubicBezTo>
                <a:cubicBezTo>
                  <a:pt x="5277878" y="179040"/>
                  <a:pt x="5276319" y="197797"/>
                  <a:pt x="5274971" y="216661"/>
                </a:cubicBezTo>
                <a:cubicBezTo>
                  <a:pt x="5273623" y="235526"/>
                  <a:pt x="5269644" y="251798"/>
                  <a:pt x="5263033" y="265479"/>
                </a:cubicBezTo>
                <a:cubicBezTo>
                  <a:pt x="5256422" y="279159"/>
                  <a:pt x="5246165" y="289560"/>
                  <a:pt x="5232262" y="296680"/>
                </a:cubicBezTo>
                <a:cubicBezTo>
                  <a:pt x="5218359" y="303800"/>
                  <a:pt x="5210880" y="302011"/>
                  <a:pt x="5209826" y="291313"/>
                </a:cubicBezTo>
                <a:cubicBezTo>
                  <a:pt x="5208772" y="280615"/>
                  <a:pt x="5203051" y="268440"/>
                  <a:pt x="5192661" y="254788"/>
                </a:cubicBezTo>
                <a:cubicBezTo>
                  <a:pt x="5182272" y="241136"/>
                  <a:pt x="5183677" y="237508"/>
                  <a:pt x="5196877" y="243904"/>
                </a:cubicBezTo>
                <a:cubicBezTo>
                  <a:pt x="5210078" y="250300"/>
                  <a:pt x="5219295" y="253899"/>
                  <a:pt x="5224529" y="254702"/>
                </a:cubicBezTo>
                <a:cubicBezTo>
                  <a:pt x="5229764" y="255505"/>
                  <a:pt x="5234635" y="250698"/>
                  <a:pt x="5239145" y="240280"/>
                </a:cubicBezTo>
                <a:cubicBezTo>
                  <a:pt x="5243655" y="229861"/>
                  <a:pt x="5246810" y="214084"/>
                  <a:pt x="5248610" y="192946"/>
                </a:cubicBezTo>
                <a:cubicBezTo>
                  <a:pt x="5250409" y="171809"/>
                  <a:pt x="5251309" y="154127"/>
                  <a:pt x="5251309" y="139902"/>
                </a:cubicBezTo>
                <a:cubicBezTo>
                  <a:pt x="5251309" y="127067"/>
                  <a:pt x="5250072" y="119822"/>
                  <a:pt x="5247599" y="118166"/>
                </a:cubicBezTo>
                <a:cubicBezTo>
                  <a:pt x="5245125" y="116509"/>
                  <a:pt x="5238977" y="116914"/>
                  <a:pt x="5229154" y="119381"/>
                </a:cubicBezTo>
                <a:lnTo>
                  <a:pt x="5201018" y="126436"/>
                </a:lnTo>
                <a:cubicBezTo>
                  <a:pt x="5194193" y="127368"/>
                  <a:pt x="5188127" y="125131"/>
                  <a:pt x="5182821" y="119725"/>
                </a:cubicBezTo>
                <a:cubicBezTo>
                  <a:pt x="5169097" y="135313"/>
                  <a:pt x="5154811" y="147308"/>
                  <a:pt x="5139961" y="155712"/>
                </a:cubicBezTo>
                <a:cubicBezTo>
                  <a:pt x="5136249" y="157813"/>
                  <a:pt x="5133454" y="159091"/>
                  <a:pt x="5131576" y="159547"/>
                </a:cubicBezTo>
                <a:lnTo>
                  <a:pt x="5129914" y="158914"/>
                </a:lnTo>
                <a:lnTo>
                  <a:pt x="5129596" y="164477"/>
                </a:lnTo>
                <a:cubicBezTo>
                  <a:pt x="5129390" y="171809"/>
                  <a:pt x="5129511" y="180872"/>
                  <a:pt x="5129959" y="191666"/>
                </a:cubicBezTo>
                <a:cubicBezTo>
                  <a:pt x="5130855" y="213255"/>
                  <a:pt x="5130145" y="229603"/>
                  <a:pt x="5127829" y="240710"/>
                </a:cubicBezTo>
                <a:cubicBezTo>
                  <a:pt x="5125514" y="251816"/>
                  <a:pt x="5122402" y="260750"/>
                  <a:pt x="5118494" y="267512"/>
                </a:cubicBezTo>
                <a:cubicBezTo>
                  <a:pt x="5114586" y="274273"/>
                  <a:pt x="5110403" y="274373"/>
                  <a:pt x="5105943" y="267813"/>
                </a:cubicBezTo>
                <a:cubicBezTo>
                  <a:pt x="5101483" y="261252"/>
                  <a:pt x="5098070" y="255803"/>
                  <a:pt x="5095704" y="251465"/>
                </a:cubicBezTo>
                <a:cubicBezTo>
                  <a:pt x="5093338" y="247127"/>
                  <a:pt x="5091025" y="244782"/>
                  <a:pt x="5088766" y="244431"/>
                </a:cubicBezTo>
                <a:cubicBezTo>
                  <a:pt x="5086508" y="244080"/>
                  <a:pt x="5075284" y="245553"/>
                  <a:pt x="5055092" y="248851"/>
                </a:cubicBezTo>
                <a:cubicBezTo>
                  <a:pt x="5050389" y="268956"/>
                  <a:pt x="5045022" y="274456"/>
                  <a:pt x="5038992" y="265350"/>
                </a:cubicBezTo>
                <a:cubicBezTo>
                  <a:pt x="5032962" y="256244"/>
                  <a:pt x="5029947" y="244119"/>
                  <a:pt x="5029947" y="228976"/>
                </a:cubicBezTo>
                <a:cubicBezTo>
                  <a:pt x="5029947" y="214707"/>
                  <a:pt x="5029506" y="196979"/>
                  <a:pt x="5028624" y="175792"/>
                </a:cubicBezTo>
                <a:cubicBezTo>
                  <a:pt x="5027742" y="154604"/>
                  <a:pt x="5024594" y="139267"/>
                  <a:pt x="5019181" y="129781"/>
                </a:cubicBezTo>
                <a:cubicBezTo>
                  <a:pt x="5013768" y="120295"/>
                  <a:pt x="5014689" y="115552"/>
                  <a:pt x="5021945" y="115552"/>
                </a:cubicBezTo>
                <a:cubicBezTo>
                  <a:pt x="5026735" y="115552"/>
                  <a:pt x="5032334" y="115989"/>
                  <a:pt x="5038744" y="116864"/>
                </a:cubicBezTo>
                <a:cubicBezTo>
                  <a:pt x="5045628" y="108217"/>
                  <a:pt x="5053307" y="94845"/>
                  <a:pt x="5061782" y="76747"/>
                </a:cubicBezTo>
                <a:cubicBezTo>
                  <a:pt x="5070257" y="58650"/>
                  <a:pt x="5072921" y="44392"/>
                  <a:pt x="5069773" y="33974"/>
                </a:cubicBezTo>
                <a:cubicBezTo>
                  <a:pt x="5066625" y="23556"/>
                  <a:pt x="5074552" y="22470"/>
                  <a:pt x="5093553" y="30715"/>
                </a:cubicBezTo>
                <a:cubicBezTo>
                  <a:pt x="5109758" y="38545"/>
                  <a:pt x="5114765" y="45439"/>
                  <a:pt x="5108577" y="51397"/>
                </a:cubicBezTo>
                <a:cubicBezTo>
                  <a:pt x="5102390" y="57356"/>
                  <a:pt x="5095725" y="65691"/>
                  <a:pt x="5088584" y="76403"/>
                </a:cubicBezTo>
                <a:cubicBezTo>
                  <a:pt x="5081442" y="87115"/>
                  <a:pt x="5070501" y="100602"/>
                  <a:pt x="5055759" y="116864"/>
                </a:cubicBezTo>
                <a:cubicBezTo>
                  <a:pt x="5073111" y="114369"/>
                  <a:pt x="5085171" y="110146"/>
                  <a:pt x="5091939" y="104195"/>
                </a:cubicBezTo>
                <a:cubicBezTo>
                  <a:pt x="5098708" y="98243"/>
                  <a:pt x="5106036" y="97189"/>
                  <a:pt x="5113923" y="101033"/>
                </a:cubicBezTo>
                <a:cubicBezTo>
                  <a:pt x="5121810" y="104876"/>
                  <a:pt x="5128711" y="108877"/>
                  <a:pt x="5134626" y="113035"/>
                </a:cubicBezTo>
                <a:cubicBezTo>
                  <a:pt x="5140542" y="117194"/>
                  <a:pt x="5141879" y="122073"/>
                  <a:pt x="5138638" y="127673"/>
                </a:cubicBezTo>
                <a:cubicBezTo>
                  <a:pt x="5135398" y="133273"/>
                  <a:pt x="5132917" y="139941"/>
                  <a:pt x="5131196" y="147678"/>
                </a:cubicBezTo>
                <a:cubicBezTo>
                  <a:pt x="5130766" y="149612"/>
                  <a:pt x="5130417" y="151979"/>
                  <a:pt x="5130151" y="154779"/>
                </a:cubicBezTo>
                <a:lnTo>
                  <a:pt x="5130129" y="155151"/>
                </a:lnTo>
                <a:lnTo>
                  <a:pt x="5131318" y="152417"/>
                </a:lnTo>
                <a:cubicBezTo>
                  <a:pt x="5133110" y="149584"/>
                  <a:pt x="5135818" y="145928"/>
                  <a:pt x="5139445" y="141450"/>
                </a:cubicBezTo>
                <a:cubicBezTo>
                  <a:pt x="5153950" y="123540"/>
                  <a:pt x="5167222" y="103065"/>
                  <a:pt x="5179260" y="80028"/>
                </a:cubicBezTo>
                <a:cubicBezTo>
                  <a:pt x="5191299" y="56990"/>
                  <a:pt x="5195745" y="40051"/>
                  <a:pt x="5192597" y="29210"/>
                </a:cubicBezTo>
                <a:cubicBezTo>
                  <a:pt x="5190236" y="21079"/>
                  <a:pt x="5191888" y="16927"/>
                  <a:pt x="5197553" y="16753"/>
                </a:cubicBezTo>
                <a:close/>
                <a:moveTo>
                  <a:pt x="4901272" y="16411"/>
                </a:moveTo>
                <a:cubicBezTo>
                  <a:pt x="4905503" y="17659"/>
                  <a:pt x="4911690" y="21416"/>
                  <a:pt x="4919835" y="27682"/>
                </a:cubicBezTo>
                <a:cubicBezTo>
                  <a:pt x="4932971" y="39499"/>
                  <a:pt x="4935882" y="47328"/>
                  <a:pt x="4928569" y="51172"/>
                </a:cubicBezTo>
                <a:cubicBezTo>
                  <a:pt x="4921255" y="55015"/>
                  <a:pt x="4910192" y="64791"/>
                  <a:pt x="4895378" y="80501"/>
                </a:cubicBezTo>
                <a:cubicBezTo>
                  <a:pt x="4880565" y="96211"/>
                  <a:pt x="4866874" y="107353"/>
                  <a:pt x="4854304" y="113928"/>
                </a:cubicBezTo>
                <a:cubicBezTo>
                  <a:pt x="4841735" y="120503"/>
                  <a:pt x="4835945" y="121578"/>
                  <a:pt x="4836935" y="117155"/>
                </a:cubicBezTo>
                <a:cubicBezTo>
                  <a:pt x="4837924" y="112731"/>
                  <a:pt x="4842291" y="106643"/>
                  <a:pt x="4850034" y="98892"/>
                </a:cubicBezTo>
                <a:cubicBezTo>
                  <a:pt x="4857778" y="91141"/>
                  <a:pt x="4866289" y="80641"/>
                  <a:pt x="4875567" y="67390"/>
                </a:cubicBezTo>
                <a:cubicBezTo>
                  <a:pt x="4884846" y="54140"/>
                  <a:pt x="4890155" y="44848"/>
                  <a:pt x="4891495" y="39513"/>
                </a:cubicBezTo>
                <a:cubicBezTo>
                  <a:pt x="4892837" y="34178"/>
                  <a:pt x="4893823" y="27740"/>
                  <a:pt x="4894453" y="20197"/>
                </a:cubicBezTo>
                <a:cubicBezTo>
                  <a:pt x="4894769" y="16425"/>
                  <a:pt x="4897042" y="15163"/>
                  <a:pt x="4901272" y="16411"/>
                </a:cubicBezTo>
                <a:close/>
                <a:moveTo>
                  <a:pt x="435005" y="13287"/>
                </a:moveTo>
                <a:cubicBezTo>
                  <a:pt x="438506" y="13046"/>
                  <a:pt x="444431" y="15171"/>
                  <a:pt x="452781" y="19659"/>
                </a:cubicBezTo>
                <a:cubicBezTo>
                  <a:pt x="469480" y="28636"/>
                  <a:pt x="474431" y="36835"/>
                  <a:pt x="467634" y="44256"/>
                </a:cubicBezTo>
                <a:cubicBezTo>
                  <a:pt x="460837" y="51677"/>
                  <a:pt x="452702" y="61163"/>
                  <a:pt x="443230" y="72714"/>
                </a:cubicBezTo>
                <a:cubicBezTo>
                  <a:pt x="433758" y="84265"/>
                  <a:pt x="425459" y="93611"/>
                  <a:pt x="418332" y="100753"/>
                </a:cubicBezTo>
                <a:cubicBezTo>
                  <a:pt x="411205" y="107894"/>
                  <a:pt x="409817" y="111017"/>
                  <a:pt x="414170" y="110121"/>
                </a:cubicBezTo>
                <a:cubicBezTo>
                  <a:pt x="418522" y="109224"/>
                  <a:pt x="424947" y="108156"/>
                  <a:pt x="433443" y="106916"/>
                </a:cubicBezTo>
                <a:cubicBezTo>
                  <a:pt x="441939" y="105675"/>
                  <a:pt x="454878" y="103076"/>
                  <a:pt x="472259" y="99118"/>
                </a:cubicBezTo>
                <a:cubicBezTo>
                  <a:pt x="467885" y="91274"/>
                  <a:pt x="464317" y="82150"/>
                  <a:pt x="461557" y="71746"/>
                </a:cubicBezTo>
                <a:cubicBezTo>
                  <a:pt x="458797" y="61342"/>
                  <a:pt x="464576" y="61124"/>
                  <a:pt x="478894" y="71090"/>
                </a:cubicBezTo>
                <a:cubicBezTo>
                  <a:pt x="493213" y="81057"/>
                  <a:pt x="502014" y="90123"/>
                  <a:pt x="505298" y="98290"/>
                </a:cubicBezTo>
                <a:cubicBezTo>
                  <a:pt x="508582" y="106457"/>
                  <a:pt x="507862" y="114996"/>
                  <a:pt x="503137" y="123909"/>
                </a:cubicBezTo>
                <a:cubicBezTo>
                  <a:pt x="498412" y="132821"/>
                  <a:pt x="493303" y="134259"/>
                  <a:pt x="487810" y="128222"/>
                </a:cubicBezTo>
                <a:cubicBezTo>
                  <a:pt x="482318" y="122184"/>
                  <a:pt x="478647" y="116656"/>
                  <a:pt x="476797" y="111637"/>
                </a:cubicBezTo>
                <a:cubicBezTo>
                  <a:pt x="460406" y="117932"/>
                  <a:pt x="444822" y="123948"/>
                  <a:pt x="430044" y="129684"/>
                </a:cubicBezTo>
                <a:cubicBezTo>
                  <a:pt x="415267" y="135420"/>
                  <a:pt x="405117" y="139694"/>
                  <a:pt x="399597" y="142504"/>
                </a:cubicBezTo>
                <a:cubicBezTo>
                  <a:pt x="394075" y="145315"/>
                  <a:pt x="389770" y="144498"/>
                  <a:pt x="386680" y="140052"/>
                </a:cubicBezTo>
                <a:cubicBezTo>
                  <a:pt x="383589" y="135607"/>
                  <a:pt x="381560" y="130731"/>
                  <a:pt x="380592" y="125425"/>
                </a:cubicBezTo>
                <a:cubicBezTo>
                  <a:pt x="379624" y="120119"/>
                  <a:pt x="380858" y="116204"/>
                  <a:pt x="384292" y="113681"/>
                </a:cubicBezTo>
                <a:cubicBezTo>
                  <a:pt x="387726" y="111157"/>
                  <a:pt x="392272" y="106636"/>
                  <a:pt x="397929" y="100118"/>
                </a:cubicBezTo>
                <a:cubicBezTo>
                  <a:pt x="403587" y="93601"/>
                  <a:pt x="411316" y="81286"/>
                  <a:pt x="421118" y="63174"/>
                </a:cubicBezTo>
                <a:cubicBezTo>
                  <a:pt x="430919" y="45063"/>
                  <a:pt x="434472" y="31038"/>
                  <a:pt x="431776" y="21100"/>
                </a:cubicBezTo>
                <a:cubicBezTo>
                  <a:pt x="430428" y="16131"/>
                  <a:pt x="431504" y="13527"/>
                  <a:pt x="435005" y="13287"/>
                </a:cubicBezTo>
                <a:close/>
                <a:moveTo>
                  <a:pt x="175132" y="11902"/>
                </a:moveTo>
                <a:cubicBezTo>
                  <a:pt x="178744" y="11430"/>
                  <a:pt x="184612" y="13313"/>
                  <a:pt x="192736" y="17551"/>
                </a:cubicBezTo>
                <a:cubicBezTo>
                  <a:pt x="208984" y="26026"/>
                  <a:pt x="214730" y="33200"/>
                  <a:pt x="209977" y="39072"/>
                </a:cubicBezTo>
                <a:cubicBezTo>
                  <a:pt x="205223" y="44944"/>
                  <a:pt x="200275" y="52577"/>
                  <a:pt x="195134" y="61970"/>
                </a:cubicBezTo>
                <a:cubicBezTo>
                  <a:pt x="189993" y="71363"/>
                  <a:pt x="180669" y="86076"/>
                  <a:pt x="167160" y="106109"/>
                </a:cubicBezTo>
                <a:cubicBezTo>
                  <a:pt x="169368" y="106109"/>
                  <a:pt x="176872" y="104560"/>
                  <a:pt x="189671" y="101463"/>
                </a:cubicBezTo>
                <a:cubicBezTo>
                  <a:pt x="202469" y="98365"/>
                  <a:pt x="213228" y="95293"/>
                  <a:pt x="221947" y="92246"/>
                </a:cubicBezTo>
                <a:cubicBezTo>
                  <a:pt x="230666" y="89198"/>
                  <a:pt x="237768" y="85792"/>
                  <a:pt x="243253" y="82028"/>
                </a:cubicBezTo>
                <a:cubicBezTo>
                  <a:pt x="248738" y="78264"/>
                  <a:pt x="255614" y="78067"/>
                  <a:pt x="263881" y="81437"/>
                </a:cubicBezTo>
                <a:cubicBezTo>
                  <a:pt x="272148" y="84807"/>
                  <a:pt x="280591" y="90320"/>
                  <a:pt x="289210" y="97978"/>
                </a:cubicBezTo>
                <a:cubicBezTo>
                  <a:pt x="297828" y="105636"/>
                  <a:pt x="295968" y="111551"/>
                  <a:pt x="283628" y="115724"/>
                </a:cubicBezTo>
                <a:cubicBezTo>
                  <a:pt x="271288" y="119897"/>
                  <a:pt x="258439" y="128132"/>
                  <a:pt x="245081" y="140429"/>
                </a:cubicBezTo>
                <a:cubicBezTo>
                  <a:pt x="231723" y="152725"/>
                  <a:pt x="228196" y="150388"/>
                  <a:pt x="234498" y="133416"/>
                </a:cubicBezTo>
                <a:cubicBezTo>
                  <a:pt x="240801" y="116445"/>
                  <a:pt x="243808" y="107672"/>
                  <a:pt x="243522" y="107098"/>
                </a:cubicBezTo>
                <a:cubicBezTo>
                  <a:pt x="243235" y="106525"/>
                  <a:pt x="240697" y="106901"/>
                  <a:pt x="235907" y="108228"/>
                </a:cubicBezTo>
                <a:cubicBezTo>
                  <a:pt x="231117" y="109554"/>
                  <a:pt x="219294" y="112462"/>
                  <a:pt x="200437" y="116950"/>
                </a:cubicBezTo>
                <a:lnTo>
                  <a:pt x="189789" y="120951"/>
                </a:lnTo>
                <a:cubicBezTo>
                  <a:pt x="183608" y="122715"/>
                  <a:pt x="178123" y="124303"/>
                  <a:pt x="173334" y="125716"/>
                </a:cubicBezTo>
                <a:cubicBezTo>
                  <a:pt x="168544" y="127128"/>
                  <a:pt x="163532" y="125131"/>
                  <a:pt x="158298" y="119725"/>
                </a:cubicBezTo>
                <a:cubicBezTo>
                  <a:pt x="149866" y="132502"/>
                  <a:pt x="139086" y="142895"/>
                  <a:pt x="125957" y="150904"/>
                </a:cubicBezTo>
                <a:cubicBezTo>
                  <a:pt x="112829" y="158913"/>
                  <a:pt x="109921" y="157117"/>
                  <a:pt x="117235" y="145516"/>
                </a:cubicBezTo>
                <a:cubicBezTo>
                  <a:pt x="124549" y="133915"/>
                  <a:pt x="132887" y="120757"/>
                  <a:pt x="142251" y="106044"/>
                </a:cubicBezTo>
                <a:cubicBezTo>
                  <a:pt x="151615" y="91331"/>
                  <a:pt x="159209" y="75966"/>
                  <a:pt x="165031" y="59948"/>
                </a:cubicBezTo>
                <a:cubicBezTo>
                  <a:pt x="170853" y="43930"/>
                  <a:pt x="172864" y="30740"/>
                  <a:pt x="171064" y="20380"/>
                </a:cubicBezTo>
                <a:cubicBezTo>
                  <a:pt x="170164" y="15199"/>
                  <a:pt x="171521" y="12373"/>
                  <a:pt x="175132" y="11902"/>
                </a:cubicBezTo>
                <a:close/>
                <a:moveTo>
                  <a:pt x="1593885" y="11368"/>
                </a:moveTo>
                <a:cubicBezTo>
                  <a:pt x="1595529" y="11136"/>
                  <a:pt x="1597617" y="11257"/>
                  <a:pt x="1600148" y="11732"/>
                </a:cubicBezTo>
                <a:cubicBezTo>
                  <a:pt x="1610272" y="13633"/>
                  <a:pt x="1619295" y="17415"/>
                  <a:pt x="1627218" y="23079"/>
                </a:cubicBezTo>
                <a:cubicBezTo>
                  <a:pt x="1635141" y="28744"/>
                  <a:pt x="1637063" y="34999"/>
                  <a:pt x="1632983" y="41847"/>
                </a:cubicBezTo>
                <a:cubicBezTo>
                  <a:pt x="1628903" y="48694"/>
                  <a:pt x="1626448" y="66057"/>
                  <a:pt x="1625616" y="93934"/>
                </a:cubicBezTo>
                <a:cubicBezTo>
                  <a:pt x="1634449" y="92285"/>
                  <a:pt x="1643340" y="90073"/>
                  <a:pt x="1652289" y="87298"/>
                </a:cubicBezTo>
                <a:cubicBezTo>
                  <a:pt x="1661237" y="84523"/>
                  <a:pt x="1669153" y="86366"/>
                  <a:pt x="1676036" y="92826"/>
                </a:cubicBezTo>
                <a:cubicBezTo>
                  <a:pt x="1682919" y="99287"/>
                  <a:pt x="1679958" y="104930"/>
                  <a:pt x="1667152" y="109755"/>
                </a:cubicBezTo>
                <a:cubicBezTo>
                  <a:pt x="1654347" y="114580"/>
                  <a:pt x="1640444" y="118176"/>
                  <a:pt x="1625444" y="120542"/>
                </a:cubicBezTo>
                <a:lnTo>
                  <a:pt x="1624261" y="160057"/>
                </a:lnTo>
                <a:cubicBezTo>
                  <a:pt x="1657932" y="155611"/>
                  <a:pt x="1680560" y="152252"/>
                  <a:pt x="1692147" y="149979"/>
                </a:cubicBezTo>
                <a:cubicBezTo>
                  <a:pt x="1703734" y="147706"/>
                  <a:pt x="1713826" y="148047"/>
                  <a:pt x="1722423" y="151001"/>
                </a:cubicBezTo>
                <a:cubicBezTo>
                  <a:pt x="1731020" y="153955"/>
                  <a:pt x="1737057" y="159157"/>
                  <a:pt x="1740535" y="166607"/>
                </a:cubicBezTo>
                <a:cubicBezTo>
                  <a:pt x="1744012" y="174056"/>
                  <a:pt x="1739449" y="177555"/>
                  <a:pt x="1726844" y="177104"/>
                </a:cubicBezTo>
                <a:cubicBezTo>
                  <a:pt x="1714238" y="176652"/>
                  <a:pt x="1698765" y="177100"/>
                  <a:pt x="1680424" y="178448"/>
                </a:cubicBezTo>
                <a:cubicBezTo>
                  <a:pt x="1662083" y="179796"/>
                  <a:pt x="1637511" y="181990"/>
                  <a:pt x="1606708" y="185030"/>
                </a:cubicBezTo>
                <a:cubicBezTo>
                  <a:pt x="1616618" y="193319"/>
                  <a:pt x="1619525" y="199206"/>
                  <a:pt x="1615431" y="202690"/>
                </a:cubicBezTo>
                <a:cubicBezTo>
                  <a:pt x="1611337" y="206175"/>
                  <a:pt x="1606042" y="211599"/>
                  <a:pt x="1599545" y="218963"/>
                </a:cubicBezTo>
                <a:cubicBezTo>
                  <a:pt x="1593049" y="226327"/>
                  <a:pt x="1587898" y="231625"/>
                  <a:pt x="1584090" y="234859"/>
                </a:cubicBezTo>
                <a:cubicBezTo>
                  <a:pt x="1580283" y="238093"/>
                  <a:pt x="1580466" y="239502"/>
                  <a:pt x="1584639" y="239086"/>
                </a:cubicBezTo>
                <a:cubicBezTo>
                  <a:pt x="1588812" y="238670"/>
                  <a:pt x="1611412" y="236390"/>
                  <a:pt x="1652439" y="232245"/>
                </a:cubicBezTo>
                <a:cubicBezTo>
                  <a:pt x="1647047" y="224344"/>
                  <a:pt x="1642326" y="215962"/>
                  <a:pt x="1638275" y="207100"/>
                </a:cubicBezTo>
                <a:cubicBezTo>
                  <a:pt x="1634224" y="198238"/>
                  <a:pt x="1636468" y="195266"/>
                  <a:pt x="1645007" y="198184"/>
                </a:cubicBezTo>
                <a:cubicBezTo>
                  <a:pt x="1653547" y="201102"/>
                  <a:pt x="1662019" y="206297"/>
                  <a:pt x="1670422" y="213768"/>
                </a:cubicBezTo>
                <a:cubicBezTo>
                  <a:pt x="1678825" y="221239"/>
                  <a:pt x="1686282" y="230116"/>
                  <a:pt x="1692793" y="240398"/>
                </a:cubicBezTo>
                <a:cubicBezTo>
                  <a:pt x="1699303" y="250680"/>
                  <a:pt x="1700859" y="261711"/>
                  <a:pt x="1697460" y="273491"/>
                </a:cubicBezTo>
                <a:cubicBezTo>
                  <a:pt x="1694062" y="285272"/>
                  <a:pt x="1688766" y="287979"/>
                  <a:pt x="1681575" y="281612"/>
                </a:cubicBezTo>
                <a:cubicBezTo>
                  <a:pt x="1674383" y="275245"/>
                  <a:pt x="1666658" y="264031"/>
                  <a:pt x="1658398" y="247970"/>
                </a:cubicBezTo>
                <a:cubicBezTo>
                  <a:pt x="1614502" y="256043"/>
                  <a:pt x="1585542" y="262493"/>
                  <a:pt x="1571518" y="267318"/>
                </a:cubicBezTo>
                <a:cubicBezTo>
                  <a:pt x="1557493" y="272144"/>
                  <a:pt x="1545877" y="277098"/>
                  <a:pt x="1536671" y="282182"/>
                </a:cubicBezTo>
                <a:cubicBezTo>
                  <a:pt x="1527464" y="287265"/>
                  <a:pt x="1522861" y="283031"/>
                  <a:pt x="1522861" y="269480"/>
                </a:cubicBezTo>
                <a:cubicBezTo>
                  <a:pt x="1522861" y="256674"/>
                  <a:pt x="1526529" y="249049"/>
                  <a:pt x="1533864" y="246604"/>
                </a:cubicBezTo>
                <a:cubicBezTo>
                  <a:pt x="1541199" y="244159"/>
                  <a:pt x="1547171" y="241258"/>
                  <a:pt x="1551782" y="237903"/>
                </a:cubicBezTo>
                <a:cubicBezTo>
                  <a:pt x="1556392" y="234547"/>
                  <a:pt x="1562856" y="227832"/>
                  <a:pt x="1571173" y="217758"/>
                </a:cubicBezTo>
                <a:cubicBezTo>
                  <a:pt x="1579491" y="207684"/>
                  <a:pt x="1584538" y="197506"/>
                  <a:pt x="1586317" y="187224"/>
                </a:cubicBezTo>
                <a:cubicBezTo>
                  <a:pt x="1569997" y="190738"/>
                  <a:pt x="1557471" y="193642"/>
                  <a:pt x="1548738" y="195936"/>
                </a:cubicBezTo>
                <a:cubicBezTo>
                  <a:pt x="1540005" y="198231"/>
                  <a:pt x="1531035" y="195305"/>
                  <a:pt x="1521829" y="187160"/>
                </a:cubicBezTo>
                <a:cubicBezTo>
                  <a:pt x="1512622" y="179015"/>
                  <a:pt x="1514795" y="174942"/>
                  <a:pt x="1528346" y="174942"/>
                </a:cubicBezTo>
                <a:cubicBezTo>
                  <a:pt x="1539718" y="174942"/>
                  <a:pt x="1563085" y="171149"/>
                  <a:pt x="1598448" y="163563"/>
                </a:cubicBezTo>
                <a:lnTo>
                  <a:pt x="1598448" y="125124"/>
                </a:lnTo>
                <a:cubicBezTo>
                  <a:pt x="1586431" y="126931"/>
                  <a:pt x="1575554" y="125267"/>
                  <a:pt x="1565817" y="120134"/>
                </a:cubicBezTo>
                <a:cubicBezTo>
                  <a:pt x="1556080" y="115000"/>
                  <a:pt x="1556217" y="111175"/>
                  <a:pt x="1566226" y="108658"/>
                </a:cubicBezTo>
                <a:cubicBezTo>
                  <a:pt x="1576235" y="106141"/>
                  <a:pt x="1586976" y="103356"/>
                  <a:pt x="1598448" y="100301"/>
                </a:cubicBezTo>
                <a:cubicBezTo>
                  <a:pt x="1598448" y="85430"/>
                  <a:pt x="1598233" y="71183"/>
                  <a:pt x="1597803" y="57560"/>
                </a:cubicBezTo>
                <a:cubicBezTo>
                  <a:pt x="1597373" y="43937"/>
                  <a:pt x="1595125" y="32418"/>
                  <a:pt x="1591060" y="23004"/>
                </a:cubicBezTo>
                <a:cubicBezTo>
                  <a:pt x="1588010" y="15943"/>
                  <a:pt x="1588952" y="12065"/>
                  <a:pt x="1593885" y="11368"/>
                </a:cubicBezTo>
                <a:close/>
                <a:moveTo>
                  <a:pt x="1211736" y="11185"/>
                </a:moveTo>
                <a:cubicBezTo>
                  <a:pt x="1213489" y="11256"/>
                  <a:pt x="1215647" y="11707"/>
                  <a:pt x="1218211" y="12539"/>
                </a:cubicBezTo>
                <a:cubicBezTo>
                  <a:pt x="1228464" y="15866"/>
                  <a:pt x="1236592" y="19630"/>
                  <a:pt x="1242593" y="23832"/>
                </a:cubicBezTo>
                <a:cubicBezTo>
                  <a:pt x="1248594" y="28034"/>
                  <a:pt x="1250214" y="32676"/>
                  <a:pt x="1247454" y="37760"/>
                </a:cubicBezTo>
                <a:cubicBezTo>
                  <a:pt x="1244694" y="42844"/>
                  <a:pt x="1242424" y="51154"/>
                  <a:pt x="1240646" y="62690"/>
                </a:cubicBezTo>
                <a:cubicBezTo>
                  <a:pt x="1238868" y="74227"/>
                  <a:pt x="1237570" y="82842"/>
                  <a:pt x="1236752" y="88535"/>
                </a:cubicBezTo>
                <a:cubicBezTo>
                  <a:pt x="1251595" y="86054"/>
                  <a:pt x="1261679" y="83183"/>
                  <a:pt x="1267007" y="79920"/>
                </a:cubicBezTo>
                <a:cubicBezTo>
                  <a:pt x="1272334" y="76658"/>
                  <a:pt x="1278386" y="75987"/>
                  <a:pt x="1285161" y="77909"/>
                </a:cubicBezTo>
                <a:cubicBezTo>
                  <a:pt x="1291937" y="79831"/>
                  <a:pt x="1299509" y="83699"/>
                  <a:pt x="1307876" y="89514"/>
                </a:cubicBezTo>
                <a:cubicBezTo>
                  <a:pt x="1316244" y="95329"/>
                  <a:pt x="1317696" y="101022"/>
                  <a:pt x="1312232" y="106593"/>
                </a:cubicBezTo>
                <a:cubicBezTo>
                  <a:pt x="1306769" y="112164"/>
                  <a:pt x="1303384" y="123009"/>
                  <a:pt x="1302079" y="139127"/>
                </a:cubicBezTo>
                <a:cubicBezTo>
                  <a:pt x="1300774" y="155246"/>
                  <a:pt x="1298534" y="177842"/>
                  <a:pt x="1295357" y="206917"/>
                </a:cubicBezTo>
                <a:cubicBezTo>
                  <a:pt x="1292181" y="235992"/>
                  <a:pt x="1287047" y="256907"/>
                  <a:pt x="1279956" y="269663"/>
                </a:cubicBezTo>
                <a:cubicBezTo>
                  <a:pt x="1272865" y="282418"/>
                  <a:pt x="1263838" y="291438"/>
                  <a:pt x="1252874" y="296723"/>
                </a:cubicBezTo>
                <a:cubicBezTo>
                  <a:pt x="1241912" y="302007"/>
                  <a:pt x="1235386" y="300053"/>
                  <a:pt x="1233301" y="290861"/>
                </a:cubicBezTo>
                <a:cubicBezTo>
                  <a:pt x="1231214" y="281669"/>
                  <a:pt x="1225166" y="271294"/>
                  <a:pt x="1215156" y="259736"/>
                </a:cubicBezTo>
                <a:cubicBezTo>
                  <a:pt x="1205147" y="248177"/>
                  <a:pt x="1205548" y="244227"/>
                  <a:pt x="1216361" y="247883"/>
                </a:cubicBezTo>
                <a:cubicBezTo>
                  <a:pt x="1227173" y="251540"/>
                  <a:pt x="1235523" y="253566"/>
                  <a:pt x="1241410" y="253960"/>
                </a:cubicBezTo>
                <a:cubicBezTo>
                  <a:pt x="1247296" y="254355"/>
                  <a:pt x="1252014" y="251569"/>
                  <a:pt x="1255563" y="245603"/>
                </a:cubicBezTo>
                <a:cubicBezTo>
                  <a:pt x="1259113" y="239638"/>
                  <a:pt x="1262468" y="226929"/>
                  <a:pt x="1265630" y="207476"/>
                </a:cubicBezTo>
                <a:cubicBezTo>
                  <a:pt x="1268792" y="188024"/>
                  <a:pt x="1271266" y="167542"/>
                  <a:pt x="1273051" y="146032"/>
                </a:cubicBezTo>
                <a:cubicBezTo>
                  <a:pt x="1274837" y="124522"/>
                  <a:pt x="1274865" y="111838"/>
                  <a:pt x="1273137" y="107980"/>
                </a:cubicBezTo>
                <a:cubicBezTo>
                  <a:pt x="1271409" y="104123"/>
                  <a:pt x="1267046" y="102639"/>
                  <a:pt x="1260048" y="103528"/>
                </a:cubicBezTo>
                <a:cubicBezTo>
                  <a:pt x="1253050" y="104417"/>
                  <a:pt x="1244597" y="106001"/>
                  <a:pt x="1234688" y="108282"/>
                </a:cubicBezTo>
                <a:cubicBezTo>
                  <a:pt x="1227819" y="139228"/>
                  <a:pt x="1219587" y="166797"/>
                  <a:pt x="1209994" y="190989"/>
                </a:cubicBezTo>
                <a:cubicBezTo>
                  <a:pt x="1200400" y="215181"/>
                  <a:pt x="1188014" y="235558"/>
                  <a:pt x="1172834" y="252121"/>
                </a:cubicBezTo>
                <a:cubicBezTo>
                  <a:pt x="1157656" y="268684"/>
                  <a:pt x="1139515" y="281354"/>
                  <a:pt x="1118414" y="290130"/>
                </a:cubicBezTo>
                <a:cubicBezTo>
                  <a:pt x="1097312" y="298906"/>
                  <a:pt x="1097190" y="293844"/>
                  <a:pt x="1118048" y="274943"/>
                </a:cubicBezTo>
                <a:cubicBezTo>
                  <a:pt x="1138906" y="256043"/>
                  <a:pt x="1156691" y="234780"/>
                  <a:pt x="1171404" y="211155"/>
                </a:cubicBezTo>
                <a:cubicBezTo>
                  <a:pt x="1186117" y="187529"/>
                  <a:pt x="1197496" y="154808"/>
                  <a:pt x="1205541" y="112992"/>
                </a:cubicBezTo>
                <a:cubicBezTo>
                  <a:pt x="1186426" y="116563"/>
                  <a:pt x="1172935" y="119478"/>
                  <a:pt x="1165069" y="121736"/>
                </a:cubicBezTo>
                <a:cubicBezTo>
                  <a:pt x="1157204" y="123995"/>
                  <a:pt x="1148933" y="120148"/>
                  <a:pt x="1140257" y="110196"/>
                </a:cubicBezTo>
                <a:cubicBezTo>
                  <a:pt x="1131581" y="100244"/>
                  <a:pt x="1132861" y="95945"/>
                  <a:pt x="1144097" y="97300"/>
                </a:cubicBezTo>
                <a:cubicBezTo>
                  <a:pt x="1155332" y="98656"/>
                  <a:pt x="1176352" y="97275"/>
                  <a:pt x="1207154" y="93160"/>
                </a:cubicBezTo>
                <a:cubicBezTo>
                  <a:pt x="1209678" y="74618"/>
                  <a:pt x="1210940" y="60055"/>
                  <a:pt x="1210940" y="49472"/>
                </a:cubicBezTo>
                <a:cubicBezTo>
                  <a:pt x="1210940" y="39205"/>
                  <a:pt x="1209589" y="29651"/>
                  <a:pt x="1206886" y="20810"/>
                </a:cubicBezTo>
                <a:cubicBezTo>
                  <a:pt x="1204858" y="14179"/>
                  <a:pt x="1206475" y="10971"/>
                  <a:pt x="1211736" y="11185"/>
                </a:cubicBezTo>
                <a:close/>
                <a:moveTo>
                  <a:pt x="1914541" y="10065"/>
                </a:moveTo>
                <a:cubicBezTo>
                  <a:pt x="1917920" y="9266"/>
                  <a:pt x="1924010" y="10209"/>
                  <a:pt x="1932811" y="12894"/>
                </a:cubicBezTo>
                <a:cubicBezTo>
                  <a:pt x="1950414" y="18264"/>
                  <a:pt x="1958301" y="24269"/>
                  <a:pt x="1956473" y="30909"/>
                </a:cubicBezTo>
                <a:cubicBezTo>
                  <a:pt x="1954644" y="37548"/>
                  <a:pt x="1952845" y="46167"/>
                  <a:pt x="1951074" y="56764"/>
                </a:cubicBezTo>
                <a:cubicBezTo>
                  <a:pt x="1949303" y="67362"/>
                  <a:pt x="1948417" y="79300"/>
                  <a:pt x="1948417" y="92579"/>
                </a:cubicBezTo>
                <a:lnTo>
                  <a:pt x="1967239" y="86018"/>
                </a:lnTo>
                <a:cubicBezTo>
                  <a:pt x="1976847" y="82290"/>
                  <a:pt x="1985784" y="84161"/>
                  <a:pt x="1994051" y="91633"/>
                </a:cubicBezTo>
                <a:cubicBezTo>
                  <a:pt x="2002318" y="99104"/>
                  <a:pt x="1999959" y="104754"/>
                  <a:pt x="1986974" y="108583"/>
                </a:cubicBezTo>
                <a:cubicBezTo>
                  <a:pt x="1973989" y="112411"/>
                  <a:pt x="1961137" y="115853"/>
                  <a:pt x="1948417" y="118908"/>
                </a:cubicBezTo>
                <a:lnTo>
                  <a:pt x="1948417" y="170038"/>
                </a:lnTo>
                <a:lnTo>
                  <a:pt x="1952367" y="172789"/>
                </a:lnTo>
                <a:lnTo>
                  <a:pt x="1952649" y="171959"/>
                </a:lnTo>
                <a:cubicBezTo>
                  <a:pt x="1953721" y="170492"/>
                  <a:pt x="1955523" y="168568"/>
                  <a:pt x="1958054" y="166187"/>
                </a:cubicBezTo>
                <a:cubicBezTo>
                  <a:pt x="1968178" y="156665"/>
                  <a:pt x="1977850" y="146893"/>
                  <a:pt x="1987071" y="136869"/>
                </a:cubicBezTo>
                <a:cubicBezTo>
                  <a:pt x="1996292" y="126845"/>
                  <a:pt x="2000451" y="118305"/>
                  <a:pt x="1999547" y="111250"/>
                </a:cubicBezTo>
                <a:cubicBezTo>
                  <a:pt x="1998644" y="104195"/>
                  <a:pt x="2006739" y="105421"/>
                  <a:pt x="2023832" y="114928"/>
                </a:cubicBezTo>
                <a:cubicBezTo>
                  <a:pt x="2037441" y="124321"/>
                  <a:pt x="2040263" y="130774"/>
                  <a:pt x="2032297" y="134287"/>
                </a:cubicBezTo>
                <a:cubicBezTo>
                  <a:pt x="2024331" y="137801"/>
                  <a:pt x="2014041" y="143835"/>
                  <a:pt x="2001429" y="152388"/>
                </a:cubicBezTo>
                <a:cubicBezTo>
                  <a:pt x="1988817" y="160942"/>
                  <a:pt x="1975904" y="167761"/>
                  <a:pt x="1962689" y="172845"/>
                </a:cubicBezTo>
                <a:lnTo>
                  <a:pt x="1955647" y="175073"/>
                </a:lnTo>
                <a:lnTo>
                  <a:pt x="1998063" y="204615"/>
                </a:lnTo>
                <a:cubicBezTo>
                  <a:pt x="2015730" y="215650"/>
                  <a:pt x="2033634" y="223380"/>
                  <a:pt x="2051774" y="227804"/>
                </a:cubicBezTo>
                <a:cubicBezTo>
                  <a:pt x="2069915" y="232228"/>
                  <a:pt x="2084671" y="235504"/>
                  <a:pt x="2096042" y="237634"/>
                </a:cubicBezTo>
                <a:cubicBezTo>
                  <a:pt x="2107414" y="239763"/>
                  <a:pt x="2102431" y="244033"/>
                  <a:pt x="2081093" y="250443"/>
                </a:cubicBezTo>
                <a:cubicBezTo>
                  <a:pt x="2059754" y="256853"/>
                  <a:pt x="2044421" y="260291"/>
                  <a:pt x="2035093" y="260757"/>
                </a:cubicBezTo>
                <a:cubicBezTo>
                  <a:pt x="2025765" y="261223"/>
                  <a:pt x="2017451" y="258312"/>
                  <a:pt x="2010152" y="252024"/>
                </a:cubicBezTo>
                <a:cubicBezTo>
                  <a:pt x="2002852" y="245736"/>
                  <a:pt x="1991732" y="235121"/>
                  <a:pt x="1976789" y="220178"/>
                </a:cubicBezTo>
                <a:cubicBezTo>
                  <a:pt x="1961847" y="205236"/>
                  <a:pt x="1952389" y="194251"/>
                  <a:pt x="1948417" y="187224"/>
                </a:cubicBezTo>
                <a:cubicBezTo>
                  <a:pt x="1949278" y="214055"/>
                  <a:pt x="1950393" y="236440"/>
                  <a:pt x="1951762" y="254380"/>
                </a:cubicBezTo>
                <a:cubicBezTo>
                  <a:pt x="1953132" y="272319"/>
                  <a:pt x="1949482" y="288334"/>
                  <a:pt x="1940813" y="302423"/>
                </a:cubicBezTo>
                <a:cubicBezTo>
                  <a:pt x="1932145" y="316512"/>
                  <a:pt x="1925057" y="318602"/>
                  <a:pt x="1919550" y="308693"/>
                </a:cubicBezTo>
                <a:cubicBezTo>
                  <a:pt x="1914044" y="298784"/>
                  <a:pt x="1905529" y="288631"/>
                  <a:pt x="1894007" y="278235"/>
                </a:cubicBezTo>
                <a:cubicBezTo>
                  <a:pt x="1882484" y="267838"/>
                  <a:pt x="1883112" y="263991"/>
                  <a:pt x="1895889" y="266694"/>
                </a:cubicBezTo>
                <a:cubicBezTo>
                  <a:pt x="1908666" y="269397"/>
                  <a:pt x="1916094" y="269318"/>
                  <a:pt x="1918174" y="266458"/>
                </a:cubicBezTo>
                <a:cubicBezTo>
                  <a:pt x="1920253" y="263597"/>
                  <a:pt x="1921737" y="250787"/>
                  <a:pt x="1922626" y="228029"/>
                </a:cubicBezTo>
                <a:cubicBezTo>
                  <a:pt x="1923515" y="205272"/>
                  <a:pt x="1923960" y="170525"/>
                  <a:pt x="1923960" y="123790"/>
                </a:cubicBezTo>
                <a:cubicBezTo>
                  <a:pt x="1906995" y="128136"/>
                  <a:pt x="1894552" y="131021"/>
                  <a:pt x="1886629" y="132448"/>
                </a:cubicBezTo>
                <a:cubicBezTo>
                  <a:pt x="1878706" y="133875"/>
                  <a:pt x="1869901" y="131448"/>
                  <a:pt x="1860214" y="125167"/>
                </a:cubicBezTo>
                <a:cubicBezTo>
                  <a:pt x="1850527" y="118886"/>
                  <a:pt x="1852517" y="114602"/>
                  <a:pt x="1866183" y="112315"/>
                </a:cubicBezTo>
                <a:cubicBezTo>
                  <a:pt x="1879849" y="110027"/>
                  <a:pt x="1899108" y="105571"/>
                  <a:pt x="1923960" y="98946"/>
                </a:cubicBezTo>
                <a:cubicBezTo>
                  <a:pt x="1923960" y="74525"/>
                  <a:pt x="1923078" y="57019"/>
                  <a:pt x="1921314" y="46429"/>
                </a:cubicBezTo>
                <a:cubicBezTo>
                  <a:pt x="1919550" y="35838"/>
                  <a:pt x="1916625" y="26259"/>
                  <a:pt x="1912538" y="17691"/>
                </a:cubicBezTo>
                <a:cubicBezTo>
                  <a:pt x="1910495" y="13407"/>
                  <a:pt x="1911162" y="10865"/>
                  <a:pt x="1914541" y="10065"/>
                </a:cubicBezTo>
                <a:close/>
                <a:moveTo>
                  <a:pt x="2272098" y="9614"/>
                </a:moveTo>
                <a:cubicBezTo>
                  <a:pt x="2274257" y="9474"/>
                  <a:pt x="2277019" y="9761"/>
                  <a:pt x="2280386" y="10474"/>
                </a:cubicBezTo>
                <a:cubicBezTo>
                  <a:pt x="2293851" y="13328"/>
                  <a:pt x="2303326" y="17580"/>
                  <a:pt x="2308812" y="23230"/>
                </a:cubicBezTo>
                <a:cubicBezTo>
                  <a:pt x="2314297" y="28880"/>
                  <a:pt x="2315892" y="34415"/>
                  <a:pt x="2313598" y="39836"/>
                </a:cubicBezTo>
                <a:cubicBezTo>
                  <a:pt x="2311303" y="45256"/>
                  <a:pt x="2309493" y="55499"/>
                  <a:pt x="2308166" y="70563"/>
                </a:cubicBezTo>
                <a:cubicBezTo>
                  <a:pt x="2306840" y="85628"/>
                  <a:pt x="2305746" y="107815"/>
                  <a:pt x="2304886" y="137127"/>
                </a:cubicBezTo>
                <a:cubicBezTo>
                  <a:pt x="2336850" y="132667"/>
                  <a:pt x="2358497" y="129684"/>
                  <a:pt x="2369826" y="128179"/>
                </a:cubicBezTo>
                <a:cubicBezTo>
                  <a:pt x="2372321" y="112949"/>
                  <a:pt x="2371768" y="100057"/>
                  <a:pt x="2368169" y="89503"/>
                </a:cubicBezTo>
                <a:cubicBezTo>
                  <a:pt x="2364570" y="78949"/>
                  <a:pt x="2368391" y="75349"/>
                  <a:pt x="2379634" y="78705"/>
                </a:cubicBezTo>
                <a:cubicBezTo>
                  <a:pt x="2390877" y="82060"/>
                  <a:pt x="2399227" y="86391"/>
                  <a:pt x="2404683" y="91697"/>
                </a:cubicBezTo>
                <a:cubicBezTo>
                  <a:pt x="2410140" y="97003"/>
                  <a:pt x="2411029" y="101940"/>
                  <a:pt x="2407350" y="106507"/>
                </a:cubicBezTo>
                <a:cubicBezTo>
                  <a:pt x="2403672" y="111074"/>
                  <a:pt x="2400955" y="118847"/>
                  <a:pt x="2399198" y="129824"/>
                </a:cubicBezTo>
                <a:cubicBezTo>
                  <a:pt x="2397441" y="140802"/>
                  <a:pt x="2394068" y="152439"/>
                  <a:pt x="2389077" y="164735"/>
                </a:cubicBezTo>
                <a:cubicBezTo>
                  <a:pt x="2384087" y="177032"/>
                  <a:pt x="2378455" y="179491"/>
                  <a:pt x="2372181" y="172113"/>
                </a:cubicBezTo>
                <a:cubicBezTo>
                  <a:pt x="2365907" y="164735"/>
                  <a:pt x="2364570" y="156723"/>
                  <a:pt x="2368169" y="148076"/>
                </a:cubicBezTo>
                <a:cubicBezTo>
                  <a:pt x="2339016" y="151661"/>
                  <a:pt x="2317878" y="154995"/>
                  <a:pt x="2304757" y="158078"/>
                </a:cubicBezTo>
                <a:cubicBezTo>
                  <a:pt x="2303911" y="197384"/>
                  <a:pt x="2303058" y="226395"/>
                  <a:pt x="2302197" y="245109"/>
                </a:cubicBezTo>
                <a:cubicBezTo>
                  <a:pt x="2331953" y="241610"/>
                  <a:pt x="2354460" y="239050"/>
                  <a:pt x="2369718" y="237429"/>
                </a:cubicBezTo>
                <a:cubicBezTo>
                  <a:pt x="2371382" y="219719"/>
                  <a:pt x="2370414" y="206222"/>
                  <a:pt x="2366814" y="196936"/>
                </a:cubicBezTo>
                <a:cubicBezTo>
                  <a:pt x="2363215" y="187651"/>
                  <a:pt x="2367517" y="185152"/>
                  <a:pt x="2379720" y="189440"/>
                </a:cubicBezTo>
                <a:cubicBezTo>
                  <a:pt x="2391924" y="193728"/>
                  <a:pt x="2399825" y="197764"/>
                  <a:pt x="2403425" y="201550"/>
                </a:cubicBezTo>
                <a:cubicBezTo>
                  <a:pt x="2407024" y="205336"/>
                  <a:pt x="2407673" y="209713"/>
                  <a:pt x="2405371" y="214682"/>
                </a:cubicBezTo>
                <a:cubicBezTo>
                  <a:pt x="2403070" y="219651"/>
                  <a:pt x="2401030" y="229689"/>
                  <a:pt x="2399252" y="244797"/>
                </a:cubicBezTo>
                <a:cubicBezTo>
                  <a:pt x="2397473" y="259904"/>
                  <a:pt x="2395875" y="270781"/>
                  <a:pt x="2394455" y="277428"/>
                </a:cubicBezTo>
                <a:cubicBezTo>
                  <a:pt x="2393035" y="284075"/>
                  <a:pt x="2390052" y="290047"/>
                  <a:pt x="2385507" y="295346"/>
                </a:cubicBezTo>
                <a:cubicBezTo>
                  <a:pt x="2380961" y="300645"/>
                  <a:pt x="2376487" y="300082"/>
                  <a:pt x="2372084" y="293657"/>
                </a:cubicBezTo>
                <a:cubicBezTo>
                  <a:pt x="2367682" y="287233"/>
                  <a:pt x="2365710" y="281253"/>
                  <a:pt x="2366169" y="275718"/>
                </a:cubicBezTo>
                <a:cubicBezTo>
                  <a:pt x="2366628" y="270183"/>
                  <a:pt x="2367746" y="263629"/>
                  <a:pt x="2369524" y="256057"/>
                </a:cubicBezTo>
                <a:cubicBezTo>
                  <a:pt x="2329644" y="262353"/>
                  <a:pt x="2298917" y="267512"/>
                  <a:pt x="2277342" y="271534"/>
                </a:cubicBezTo>
                <a:cubicBezTo>
                  <a:pt x="2255767" y="275556"/>
                  <a:pt x="2239538" y="279310"/>
                  <a:pt x="2228654" y="282795"/>
                </a:cubicBezTo>
                <a:cubicBezTo>
                  <a:pt x="2217769" y="286279"/>
                  <a:pt x="2208559" y="290345"/>
                  <a:pt x="2201024" y="294991"/>
                </a:cubicBezTo>
                <a:cubicBezTo>
                  <a:pt x="2193488" y="299637"/>
                  <a:pt x="2187519" y="297182"/>
                  <a:pt x="2183116" y="287624"/>
                </a:cubicBezTo>
                <a:cubicBezTo>
                  <a:pt x="2178714" y="278066"/>
                  <a:pt x="2178584" y="271122"/>
                  <a:pt x="2182729" y="266791"/>
                </a:cubicBezTo>
                <a:cubicBezTo>
                  <a:pt x="2186873" y="262460"/>
                  <a:pt x="2190921" y="255150"/>
                  <a:pt x="2194872" y="244861"/>
                </a:cubicBezTo>
                <a:cubicBezTo>
                  <a:pt x="2198822" y="234572"/>
                  <a:pt x="2198324" y="223491"/>
                  <a:pt x="2193377" y="211617"/>
                </a:cubicBezTo>
                <a:cubicBezTo>
                  <a:pt x="2188429" y="199743"/>
                  <a:pt x="2191114" y="195011"/>
                  <a:pt x="2201432" y="197420"/>
                </a:cubicBezTo>
                <a:cubicBezTo>
                  <a:pt x="2211750" y="199829"/>
                  <a:pt x="2219200" y="203418"/>
                  <a:pt x="2223781" y="208186"/>
                </a:cubicBezTo>
                <a:cubicBezTo>
                  <a:pt x="2228363" y="212954"/>
                  <a:pt x="2229485" y="217862"/>
                  <a:pt x="2227148" y="222910"/>
                </a:cubicBezTo>
                <a:cubicBezTo>
                  <a:pt x="2224810" y="227958"/>
                  <a:pt x="2222785" y="234558"/>
                  <a:pt x="2221071" y="242710"/>
                </a:cubicBezTo>
                <a:cubicBezTo>
                  <a:pt x="2219357" y="250863"/>
                  <a:pt x="2218501" y="256186"/>
                  <a:pt x="2218501" y="258682"/>
                </a:cubicBezTo>
                <a:cubicBezTo>
                  <a:pt x="2218501" y="257721"/>
                  <a:pt x="2224380" y="256366"/>
                  <a:pt x="2236139" y="254616"/>
                </a:cubicBezTo>
                <a:cubicBezTo>
                  <a:pt x="2247898" y="252867"/>
                  <a:pt x="2261765" y="251189"/>
                  <a:pt x="2277740" y="249583"/>
                </a:cubicBezTo>
                <a:lnTo>
                  <a:pt x="2277740" y="161584"/>
                </a:lnTo>
                <a:cubicBezTo>
                  <a:pt x="2240283" y="169500"/>
                  <a:pt x="2217386" y="176426"/>
                  <a:pt x="2209047" y="182363"/>
                </a:cubicBezTo>
                <a:cubicBezTo>
                  <a:pt x="2200708" y="188300"/>
                  <a:pt x="2194323" y="186532"/>
                  <a:pt x="2189892" y="177061"/>
                </a:cubicBezTo>
                <a:cubicBezTo>
                  <a:pt x="2185461" y="167589"/>
                  <a:pt x="2185497" y="159831"/>
                  <a:pt x="2189999" y="153787"/>
                </a:cubicBezTo>
                <a:cubicBezTo>
                  <a:pt x="2194502" y="147742"/>
                  <a:pt x="2196754" y="139063"/>
                  <a:pt x="2196754" y="127748"/>
                </a:cubicBezTo>
                <a:cubicBezTo>
                  <a:pt x="2196754" y="116663"/>
                  <a:pt x="2195402" y="107131"/>
                  <a:pt x="2192699" y="99150"/>
                </a:cubicBezTo>
                <a:cubicBezTo>
                  <a:pt x="2189996" y="91170"/>
                  <a:pt x="2192828" y="88141"/>
                  <a:pt x="2201196" y="90062"/>
                </a:cubicBezTo>
                <a:cubicBezTo>
                  <a:pt x="2209563" y="91984"/>
                  <a:pt x="2216791" y="95056"/>
                  <a:pt x="2222878" y="99279"/>
                </a:cubicBezTo>
                <a:cubicBezTo>
                  <a:pt x="2228965" y="103503"/>
                  <a:pt x="2230632" y="108619"/>
                  <a:pt x="2227879" y="114627"/>
                </a:cubicBezTo>
                <a:cubicBezTo>
                  <a:pt x="2225126" y="120636"/>
                  <a:pt x="2223315" y="126892"/>
                  <a:pt x="2222448" y="133395"/>
                </a:cubicBezTo>
                <a:cubicBezTo>
                  <a:pt x="2221580" y="139898"/>
                  <a:pt x="2220931" y="144168"/>
                  <a:pt x="2220501" y="146204"/>
                </a:cubicBezTo>
                <a:cubicBezTo>
                  <a:pt x="2220071" y="148241"/>
                  <a:pt x="2220996" y="149287"/>
                  <a:pt x="2223276" y="149345"/>
                </a:cubicBezTo>
                <a:cubicBezTo>
                  <a:pt x="2225556" y="149402"/>
                  <a:pt x="2243711" y="146871"/>
                  <a:pt x="2277740" y="141752"/>
                </a:cubicBezTo>
                <a:lnTo>
                  <a:pt x="2277740" y="65670"/>
                </a:lnTo>
                <a:cubicBezTo>
                  <a:pt x="2277740" y="47615"/>
                  <a:pt x="2274815" y="33189"/>
                  <a:pt x="2268964" y="22391"/>
                </a:cubicBezTo>
                <a:cubicBezTo>
                  <a:pt x="2264576" y="14292"/>
                  <a:pt x="2265620" y="10033"/>
                  <a:pt x="2272098" y="9614"/>
                </a:cubicBezTo>
                <a:close/>
                <a:moveTo>
                  <a:pt x="520145" y="9504"/>
                </a:moveTo>
                <a:cubicBezTo>
                  <a:pt x="522911" y="9948"/>
                  <a:pt x="526326" y="10913"/>
                  <a:pt x="530390" y="12399"/>
                </a:cubicBezTo>
                <a:cubicBezTo>
                  <a:pt x="546645" y="18343"/>
                  <a:pt x="552954" y="25087"/>
                  <a:pt x="549319" y="32630"/>
                </a:cubicBezTo>
                <a:cubicBezTo>
                  <a:pt x="545684" y="40173"/>
                  <a:pt x="543450" y="55208"/>
                  <a:pt x="542619" y="77737"/>
                </a:cubicBezTo>
                <a:cubicBezTo>
                  <a:pt x="548986" y="74553"/>
                  <a:pt x="555772" y="70205"/>
                  <a:pt x="562979" y="64691"/>
                </a:cubicBezTo>
                <a:cubicBezTo>
                  <a:pt x="570184" y="59177"/>
                  <a:pt x="574949" y="53448"/>
                  <a:pt x="577272" y="47504"/>
                </a:cubicBezTo>
                <a:cubicBezTo>
                  <a:pt x="579595" y="41560"/>
                  <a:pt x="583915" y="40578"/>
                  <a:pt x="590232" y="44557"/>
                </a:cubicBezTo>
                <a:cubicBezTo>
                  <a:pt x="596549" y="48537"/>
                  <a:pt x="601890" y="53369"/>
                  <a:pt x="606257" y="59055"/>
                </a:cubicBezTo>
                <a:cubicBezTo>
                  <a:pt x="610623" y="64741"/>
                  <a:pt x="608896" y="69294"/>
                  <a:pt x="601073" y="72714"/>
                </a:cubicBezTo>
                <a:cubicBezTo>
                  <a:pt x="593250" y="76134"/>
                  <a:pt x="573765" y="83322"/>
                  <a:pt x="542619" y="94278"/>
                </a:cubicBezTo>
                <a:cubicBezTo>
                  <a:pt x="542619" y="104833"/>
                  <a:pt x="543418" y="112501"/>
                  <a:pt x="545017" y="117284"/>
                </a:cubicBezTo>
                <a:cubicBezTo>
                  <a:pt x="546616" y="122066"/>
                  <a:pt x="549395" y="124999"/>
                  <a:pt x="553352" y="126081"/>
                </a:cubicBezTo>
                <a:cubicBezTo>
                  <a:pt x="557310" y="127164"/>
                  <a:pt x="564502" y="127705"/>
                  <a:pt x="574927" y="127705"/>
                </a:cubicBezTo>
                <a:cubicBezTo>
                  <a:pt x="585639" y="127705"/>
                  <a:pt x="593516" y="126157"/>
                  <a:pt x="598556" y="123059"/>
                </a:cubicBezTo>
                <a:cubicBezTo>
                  <a:pt x="603597" y="119962"/>
                  <a:pt x="608856" y="110734"/>
                  <a:pt x="614334" y="95375"/>
                </a:cubicBezTo>
                <a:cubicBezTo>
                  <a:pt x="619812" y="80017"/>
                  <a:pt x="622938" y="80591"/>
                  <a:pt x="623713" y="97096"/>
                </a:cubicBezTo>
                <a:cubicBezTo>
                  <a:pt x="624487" y="113602"/>
                  <a:pt x="626236" y="124791"/>
                  <a:pt x="628961" y="130663"/>
                </a:cubicBezTo>
                <a:cubicBezTo>
                  <a:pt x="631686" y="136535"/>
                  <a:pt x="626635" y="142031"/>
                  <a:pt x="613807" y="147151"/>
                </a:cubicBezTo>
                <a:cubicBezTo>
                  <a:pt x="600980" y="152270"/>
                  <a:pt x="586672" y="154830"/>
                  <a:pt x="570883" y="154830"/>
                </a:cubicBezTo>
                <a:cubicBezTo>
                  <a:pt x="555568" y="154830"/>
                  <a:pt x="543665" y="151836"/>
                  <a:pt x="535176" y="145849"/>
                </a:cubicBezTo>
                <a:cubicBezTo>
                  <a:pt x="526687" y="139862"/>
                  <a:pt x="521729" y="131609"/>
                  <a:pt x="520302" y="121091"/>
                </a:cubicBezTo>
                <a:cubicBezTo>
                  <a:pt x="518875" y="110572"/>
                  <a:pt x="518387" y="93705"/>
                  <a:pt x="518839" y="70488"/>
                </a:cubicBezTo>
                <a:cubicBezTo>
                  <a:pt x="519291" y="47271"/>
                  <a:pt x="517265" y="30299"/>
                  <a:pt x="512762" y="19573"/>
                </a:cubicBezTo>
                <a:cubicBezTo>
                  <a:pt x="509385" y="11528"/>
                  <a:pt x="511847" y="8172"/>
                  <a:pt x="520145" y="9504"/>
                </a:cubicBezTo>
                <a:close/>
                <a:moveTo>
                  <a:pt x="798989" y="8291"/>
                </a:moveTo>
                <a:cubicBezTo>
                  <a:pt x="806152" y="9689"/>
                  <a:pt x="813602" y="11729"/>
                  <a:pt x="821339" y="14411"/>
                </a:cubicBezTo>
                <a:cubicBezTo>
                  <a:pt x="829075" y="17092"/>
                  <a:pt x="831355" y="22420"/>
                  <a:pt x="828179" y="30393"/>
                </a:cubicBezTo>
                <a:cubicBezTo>
                  <a:pt x="825003" y="38366"/>
                  <a:pt x="822991" y="54147"/>
                  <a:pt x="822145" y="77737"/>
                </a:cubicBezTo>
                <a:cubicBezTo>
                  <a:pt x="825816" y="77837"/>
                  <a:pt x="830821" y="76962"/>
                  <a:pt x="837160" y="75113"/>
                </a:cubicBezTo>
                <a:cubicBezTo>
                  <a:pt x="843498" y="73263"/>
                  <a:pt x="850231" y="74220"/>
                  <a:pt x="857358" y="77984"/>
                </a:cubicBezTo>
                <a:cubicBezTo>
                  <a:pt x="864485" y="81749"/>
                  <a:pt x="865116" y="85344"/>
                  <a:pt x="859251" y="88772"/>
                </a:cubicBezTo>
                <a:cubicBezTo>
                  <a:pt x="853385" y="92199"/>
                  <a:pt x="841017" y="95963"/>
                  <a:pt x="822145" y="100065"/>
                </a:cubicBezTo>
                <a:lnTo>
                  <a:pt x="822145" y="118757"/>
                </a:lnTo>
                <a:cubicBezTo>
                  <a:pt x="833833" y="120334"/>
                  <a:pt x="843279" y="122686"/>
                  <a:pt x="850485" y="125812"/>
                </a:cubicBezTo>
                <a:cubicBezTo>
                  <a:pt x="857691" y="128939"/>
                  <a:pt x="860394" y="135005"/>
                  <a:pt x="858594" y="144010"/>
                </a:cubicBezTo>
                <a:cubicBezTo>
                  <a:pt x="856795" y="153016"/>
                  <a:pt x="852156" y="155185"/>
                  <a:pt x="844677" y="150517"/>
                </a:cubicBezTo>
                <a:cubicBezTo>
                  <a:pt x="837199" y="145849"/>
                  <a:pt x="829688" y="139636"/>
                  <a:pt x="822145" y="131878"/>
                </a:cubicBezTo>
                <a:cubicBezTo>
                  <a:pt x="823006" y="168317"/>
                  <a:pt x="821626" y="191598"/>
                  <a:pt x="818004" y="201722"/>
                </a:cubicBezTo>
                <a:cubicBezTo>
                  <a:pt x="814384" y="211847"/>
                  <a:pt x="809193" y="212291"/>
                  <a:pt x="802431" y="203056"/>
                </a:cubicBezTo>
                <a:cubicBezTo>
                  <a:pt x="795670" y="193821"/>
                  <a:pt x="792967" y="187016"/>
                  <a:pt x="794322" y="182643"/>
                </a:cubicBezTo>
                <a:cubicBezTo>
                  <a:pt x="795677" y="178269"/>
                  <a:pt x="796806" y="171533"/>
                  <a:pt x="797710" y="162434"/>
                </a:cubicBezTo>
                <a:cubicBezTo>
                  <a:pt x="798613" y="153335"/>
                  <a:pt x="799509" y="141350"/>
                  <a:pt x="800398" y="126479"/>
                </a:cubicBezTo>
                <a:cubicBezTo>
                  <a:pt x="798204" y="137923"/>
                  <a:pt x="792941" y="148735"/>
                  <a:pt x="784610" y="158917"/>
                </a:cubicBezTo>
                <a:cubicBezTo>
                  <a:pt x="776278" y="169098"/>
                  <a:pt x="764229" y="178609"/>
                  <a:pt x="748462" y="187450"/>
                </a:cubicBezTo>
                <a:cubicBezTo>
                  <a:pt x="732694" y="196291"/>
                  <a:pt x="731189" y="193294"/>
                  <a:pt x="743945" y="178459"/>
                </a:cubicBezTo>
                <a:cubicBezTo>
                  <a:pt x="756700" y="163624"/>
                  <a:pt x="767283" y="149345"/>
                  <a:pt x="775694" y="135621"/>
                </a:cubicBezTo>
                <a:cubicBezTo>
                  <a:pt x="784104" y="121898"/>
                  <a:pt x="789636" y="112103"/>
                  <a:pt x="792289" y="106238"/>
                </a:cubicBezTo>
                <a:cubicBezTo>
                  <a:pt x="785592" y="108016"/>
                  <a:pt x="779372" y="109361"/>
                  <a:pt x="773629" y="110271"/>
                </a:cubicBezTo>
                <a:cubicBezTo>
                  <a:pt x="767886" y="111182"/>
                  <a:pt x="760113" y="109533"/>
                  <a:pt x="750312" y="105324"/>
                </a:cubicBezTo>
                <a:cubicBezTo>
                  <a:pt x="740510" y="101115"/>
                  <a:pt x="741718" y="97738"/>
                  <a:pt x="753936" y="95192"/>
                </a:cubicBezTo>
                <a:cubicBezTo>
                  <a:pt x="766154" y="92647"/>
                  <a:pt x="781641" y="88521"/>
                  <a:pt x="800398" y="82813"/>
                </a:cubicBezTo>
                <a:cubicBezTo>
                  <a:pt x="800398" y="67010"/>
                  <a:pt x="800180" y="54334"/>
                  <a:pt x="799742" y="44783"/>
                </a:cubicBezTo>
                <a:cubicBezTo>
                  <a:pt x="799305" y="35232"/>
                  <a:pt x="797279" y="26413"/>
                  <a:pt x="793665" y="18325"/>
                </a:cubicBezTo>
                <a:cubicBezTo>
                  <a:pt x="790052" y="10238"/>
                  <a:pt x="791826" y="6893"/>
                  <a:pt x="798989" y="8291"/>
                </a:cubicBezTo>
                <a:close/>
                <a:moveTo>
                  <a:pt x="3701504" y="5779"/>
                </a:moveTo>
                <a:cubicBezTo>
                  <a:pt x="3703211" y="5866"/>
                  <a:pt x="3705296" y="6326"/>
                  <a:pt x="3707759" y="7162"/>
                </a:cubicBezTo>
                <a:cubicBezTo>
                  <a:pt x="3717610" y="10503"/>
                  <a:pt x="3725964" y="15056"/>
                  <a:pt x="3732818" y="20821"/>
                </a:cubicBezTo>
                <a:cubicBezTo>
                  <a:pt x="3739673" y="26585"/>
                  <a:pt x="3741362" y="31454"/>
                  <a:pt x="3737884" y="35426"/>
                </a:cubicBezTo>
                <a:cubicBezTo>
                  <a:pt x="3734407" y="39398"/>
                  <a:pt x="3731191" y="43234"/>
                  <a:pt x="3728237" y="46934"/>
                </a:cubicBezTo>
                <a:cubicBezTo>
                  <a:pt x="3759211" y="79128"/>
                  <a:pt x="3780923" y="100559"/>
                  <a:pt x="3793370" y="111228"/>
                </a:cubicBezTo>
                <a:cubicBezTo>
                  <a:pt x="3805817" y="121898"/>
                  <a:pt x="3818637" y="130975"/>
                  <a:pt x="3831830" y="138461"/>
                </a:cubicBezTo>
                <a:cubicBezTo>
                  <a:pt x="3845024" y="145946"/>
                  <a:pt x="3860077" y="152829"/>
                  <a:pt x="3876991" y="159110"/>
                </a:cubicBezTo>
                <a:cubicBezTo>
                  <a:pt x="3893906" y="165391"/>
                  <a:pt x="3895218" y="170073"/>
                  <a:pt x="3880928" y="173157"/>
                </a:cubicBezTo>
                <a:cubicBezTo>
                  <a:pt x="3866638" y="176240"/>
                  <a:pt x="3850964" y="177312"/>
                  <a:pt x="3833906" y="176372"/>
                </a:cubicBezTo>
                <a:cubicBezTo>
                  <a:pt x="3816848" y="175433"/>
                  <a:pt x="3804846" y="170497"/>
                  <a:pt x="3797898" y="161563"/>
                </a:cubicBezTo>
                <a:cubicBezTo>
                  <a:pt x="3790950" y="152629"/>
                  <a:pt x="3781364" y="140081"/>
                  <a:pt x="3769138" y="123920"/>
                </a:cubicBezTo>
                <a:cubicBezTo>
                  <a:pt x="3756914" y="107758"/>
                  <a:pt x="3740333" y="86119"/>
                  <a:pt x="3719396" y="59001"/>
                </a:cubicBezTo>
                <a:cubicBezTo>
                  <a:pt x="3709544" y="79393"/>
                  <a:pt x="3698958" y="97512"/>
                  <a:pt x="3687636" y="113358"/>
                </a:cubicBezTo>
                <a:cubicBezTo>
                  <a:pt x="3676314" y="129204"/>
                  <a:pt x="3662433" y="145803"/>
                  <a:pt x="3645992" y="163154"/>
                </a:cubicBezTo>
                <a:cubicBezTo>
                  <a:pt x="3629551" y="180506"/>
                  <a:pt x="3610328" y="194255"/>
                  <a:pt x="3588323" y="204400"/>
                </a:cubicBezTo>
                <a:cubicBezTo>
                  <a:pt x="3566318" y="214546"/>
                  <a:pt x="3563747" y="211940"/>
                  <a:pt x="3580611" y="196581"/>
                </a:cubicBezTo>
                <a:cubicBezTo>
                  <a:pt x="3597475" y="181223"/>
                  <a:pt x="3613544" y="164782"/>
                  <a:pt x="3628816" y="147258"/>
                </a:cubicBezTo>
                <a:cubicBezTo>
                  <a:pt x="3644088" y="129734"/>
                  <a:pt x="3657041" y="112777"/>
                  <a:pt x="3667674" y="96386"/>
                </a:cubicBezTo>
                <a:cubicBezTo>
                  <a:pt x="3678308" y="79995"/>
                  <a:pt x="3686310" y="64515"/>
                  <a:pt x="3691680" y="49946"/>
                </a:cubicBezTo>
                <a:cubicBezTo>
                  <a:pt x="3697050" y="35376"/>
                  <a:pt x="3698610" y="23767"/>
                  <a:pt x="3696358" y="15120"/>
                </a:cubicBezTo>
                <a:cubicBezTo>
                  <a:pt x="3694670" y="8635"/>
                  <a:pt x="3696385" y="5521"/>
                  <a:pt x="3701504" y="5779"/>
                </a:cubicBezTo>
                <a:close/>
                <a:moveTo>
                  <a:pt x="5493929" y="4580"/>
                </a:moveTo>
                <a:cubicBezTo>
                  <a:pt x="5495529" y="4369"/>
                  <a:pt x="5497584" y="4498"/>
                  <a:pt x="5500094" y="4967"/>
                </a:cubicBezTo>
                <a:cubicBezTo>
                  <a:pt x="5510132" y="6846"/>
                  <a:pt x="5518707" y="9904"/>
                  <a:pt x="5525820" y="14142"/>
                </a:cubicBezTo>
                <a:cubicBezTo>
                  <a:pt x="5532933" y="18379"/>
                  <a:pt x="5534897" y="23732"/>
                  <a:pt x="5531714" y="30199"/>
                </a:cubicBezTo>
                <a:cubicBezTo>
                  <a:pt x="5528530" y="36667"/>
                  <a:pt x="5526523" y="53409"/>
                  <a:pt x="5525691" y="80426"/>
                </a:cubicBezTo>
                <a:cubicBezTo>
                  <a:pt x="5549682" y="77873"/>
                  <a:pt x="5565478" y="74310"/>
                  <a:pt x="5573078" y="69735"/>
                </a:cubicBezTo>
                <a:cubicBezTo>
                  <a:pt x="5580678" y="65160"/>
                  <a:pt x="5589472" y="64773"/>
                  <a:pt x="5599460" y="68573"/>
                </a:cubicBezTo>
                <a:cubicBezTo>
                  <a:pt x="5609448" y="72374"/>
                  <a:pt x="5617874" y="76830"/>
                  <a:pt x="5624735" y="81942"/>
                </a:cubicBezTo>
                <a:cubicBezTo>
                  <a:pt x="5631597" y="87054"/>
                  <a:pt x="5633214" y="92808"/>
                  <a:pt x="5629586" y="99204"/>
                </a:cubicBezTo>
                <a:cubicBezTo>
                  <a:pt x="5625957" y="105600"/>
                  <a:pt x="5623922" y="124271"/>
                  <a:pt x="5623477" y="155217"/>
                </a:cubicBezTo>
                <a:cubicBezTo>
                  <a:pt x="5623032" y="186163"/>
                  <a:pt x="5624172" y="212316"/>
                  <a:pt x="5626896" y="233676"/>
                </a:cubicBezTo>
                <a:cubicBezTo>
                  <a:pt x="5629622" y="255036"/>
                  <a:pt x="5629324" y="271889"/>
                  <a:pt x="5626004" y="284236"/>
                </a:cubicBezTo>
                <a:cubicBezTo>
                  <a:pt x="5622684" y="296583"/>
                  <a:pt x="5616088" y="307123"/>
                  <a:pt x="5606214" y="315856"/>
                </a:cubicBezTo>
                <a:cubicBezTo>
                  <a:pt x="5596341" y="324589"/>
                  <a:pt x="5589315" y="323775"/>
                  <a:pt x="5585134" y="313415"/>
                </a:cubicBezTo>
                <a:cubicBezTo>
                  <a:pt x="5580954" y="303054"/>
                  <a:pt x="5571999" y="292679"/>
                  <a:pt x="5558268" y="282289"/>
                </a:cubicBezTo>
                <a:cubicBezTo>
                  <a:pt x="5544537" y="271900"/>
                  <a:pt x="5545373" y="268053"/>
                  <a:pt x="5560774" y="270749"/>
                </a:cubicBezTo>
                <a:cubicBezTo>
                  <a:pt x="5576176" y="273445"/>
                  <a:pt x="5585676" y="274857"/>
                  <a:pt x="5589275" y="274986"/>
                </a:cubicBezTo>
                <a:cubicBezTo>
                  <a:pt x="5592874" y="275116"/>
                  <a:pt x="5595298" y="271018"/>
                  <a:pt x="5596546" y="262693"/>
                </a:cubicBezTo>
                <a:cubicBezTo>
                  <a:pt x="5597793" y="254369"/>
                  <a:pt x="5597972" y="230614"/>
                  <a:pt x="5597084" y="191430"/>
                </a:cubicBezTo>
                <a:cubicBezTo>
                  <a:pt x="5596194" y="152245"/>
                  <a:pt x="5594699" y="126350"/>
                  <a:pt x="5592598" y="113745"/>
                </a:cubicBezTo>
                <a:cubicBezTo>
                  <a:pt x="5590498" y="101140"/>
                  <a:pt x="5586461" y="94264"/>
                  <a:pt x="5580488" y="93117"/>
                </a:cubicBezTo>
                <a:cubicBezTo>
                  <a:pt x="5574516" y="91970"/>
                  <a:pt x="5555712" y="93913"/>
                  <a:pt x="5524078" y="98946"/>
                </a:cubicBezTo>
                <a:cubicBezTo>
                  <a:pt x="5523289" y="112512"/>
                  <a:pt x="5520679" y="124794"/>
                  <a:pt x="5516248" y="135793"/>
                </a:cubicBezTo>
                <a:cubicBezTo>
                  <a:pt x="5551797" y="147194"/>
                  <a:pt x="5571931" y="159214"/>
                  <a:pt x="5576649" y="171855"/>
                </a:cubicBezTo>
                <a:cubicBezTo>
                  <a:pt x="5581367" y="184496"/>
                  <a:pt x="5581012" y="193817"/>
                  <a:pt x="5575584" y="199819"/>
                </a:cubicBezTo>
                <a:cubicBezTo>
                  <a:pt x="5570156" y="205820"/>
                  <a:pt x="5561757" y="202303"/>
                  <a:pt x="5550385" y="189268"/>
                </a:cubicBezTo>
                <a:cubicBezTo>
                  <a:pt x="5539013" y="176233"/>
                  <a:pt x="5525870" y="162954"/>
                  <a:pt x="5510956" y="149431"/>
                </a:cubicBezTo>
                <a:cubicBezTo>
                  <a:pt x="5497648" y="180133"/>
                  <a:pt x="5480104" y="201081"/>
                  <a:pt x="5458321" y="212273"/>
                </a:cubicBezTo>
                <a:cubicBezTo>
                  <a:pt x="5436538" y="223466"/>
                  <a:pt x="5432669" y="221454"/>
                  <a:pt x="5446716" y="206239"/>
                </a:cubicBezTo>
                <a:cubicBezTo>
                  <a:pt x="5460762" y="191025"/>
                  <a:pt x="5472012" y="173859"/>
                  <a:pt x="5480465" y="154744"/>
                </a:cubicBezTo>
                <a:cubicBezTo>
                  <a:pt x="5488919" y="135628"/>
                  <a:pt x="5494494" y="118112"/>
                  <a:pt x="5497190" y="102194"/>
                </a:cubicBezTo>
                <a:cubicBezTo>
                  <a:pt x="5478275" y="105736"/>
                  <a:pt x="5459432" y="108726"/>
                  <a:pt x="5440661" y="111164"/>
                </a:cubicBezTo>
                <a:cubicBezTo>
                  <a:pt x="5440661" y="147316"/>
                  <a:pt x="5440194" y="177710"/>
                  <a:pt x="5439262" y="202346"/>
                </a:cubicBezTo>
                <a:cubicBezTo>
                  <a:pt x="5438331" y="226983"/>
                  <a:pt x="5436728" y="245901"/>
                  <a:pt x="5434455" y="259101"/>
                </a:cubicBezTo>
                <a:cubicBezTo>
                  <a:pt x="5432182" y="272301"/>
                  <a:pt x="5428185" y="282745"/>
                  <a:pt x="5422463" y="290431"/>
                </a:cubicBezTo>
                <a:cubicBezTo>
                  <a:pt x="5416741" y="298117"/>
                  <a:pt x="5411342" y="295464"/>
                  <a:pt x="5406266" y="282472"/>
                </a:cubicBezTo>
                <a:cubicBezTo>
                  <a:pt x="5401189" y="269480"/>
                  <a:pt x="5400906" y="255448"/>
                  <a:pt x="5405416" y="240376"/>
                </a:cubicBezTo>
                <a:cubicBezTo>
                  <a:pt x="5409926" y="225305"/>
                  <a:pt x="5412851" y="200446"/>
                  <a:pt x="5414192" y="165800"/>
                </a:cubicBezTo>
                <a:cubicBezTo>
                  <a:pt x="5415533" y="131154"/>
                  <a:pt x="5414178" y="108715"/>
                  <a:pt x="5410126" y="98484"/>
                </a:cubicBezTo>
                <a:cubicBezTo>
                  <a:pt x="5406076" y="88252"/>
                  <a:pt x="5408209" y="84323"/>
                  <a:pt x="5416526" y="86696"/>
                </a:cubicBezTo>
                <a:cubicBezTo>
                  <a:pt x="5424844" y="89069"/>
                  <a:pt x="5430232" y="90873"/>
                  <a:pt x="5432691" y="92106"/>
                </a:cubicBezTo>
                <a:cubicBezTo>
                  <a:pt x="5435151" y="93339"/>
                  <a:pt x="5438230" y="93956"/>
                  <a:pt x="5441930" y="93956"/>
                </a:cubicBezTo>
                <a:cubicBezTo>
                  <a:pt x="5447078" y="93956"/>
                  <a:pt x="5465978" y="91439"/>
                  <a:pt x="5498631" y="86406"/>
                </a:cubicBezTo>
                <a:cubicBezTo>
                  <a:pt x="5499463" y="66286"/>
                  <a:pt x="5499663" y="51724"/>
                  <a:pt x="5499233" y="42718"/>
                </a:cubicBezTo>
                <a:cubicBezTo>
                  <a:pt x="5498803" y="33712"/>
                  <a:pt x="5496329" y="24700"/>
                  <a:pt x="5491812" y="15680"/>
                </a:cubicBezTo>
                <a:cubicBezTo>
                  <a:pt x="5488424" y="8915"/>
                  <a:pt x="5489130" y="5215"/>
                  <a:pt x="5493929" y="4580"/>
                </a:cubicBezTo>
                <a:close/>
                <a:moveTo>
                  <a:pt x="5841385" y="2989"/>
                </a:moveTo>
                <a:cubicBezTo>
                  <a:pt x="5843118" y="3145"/>
                  <a:pt x="5845158" y="3643"/>
                  <a:pt x="5847506" y="4483"/>
                </a:cubicBezTo>
                <a:cubicBezTo>
                  <a:pt x="5856900" y="7846"/>
                  <a:pt x="5864350" y="11740"/>
                  <a:pt x="5869856" y="16164"/>
                </a:cubicBezTo>
                <a:cubicBezTo>
                  <a:pt x="5875363" y="20588"/>
                  <a:pt x="5875893" y="25026"/>
                  <a:pt x="5871448" y="29478"/>
                </a:cubicBezTo>
                <a:cubicBezTo>
                  <a:pt x="5867002" y="33931"/>
                  <a:pt x="5862478" y="37427"/>
                  <a:pt x="5857874" y="39965"/>
                </a:cubicBezTo>
                <a:cubicBezTo>
                  <a:pt x="5862062" y="39965"/>
                  <a:pt x="5870902" y="38656"/>
                  <a:pt x="5884398" y="36039"/>
                </a:cubicBezTo>
                <a:cubicBezTo>
                  <a:pt x="5897890" y="33422"/>
                  <a:pt x="5907323" y="30719"/>
                  <a:pt x="5912694" y="27930"/>
                </a:cubicBezTo>
                <a:cubicBezTo>
                  <a:pt x="5918064" y="25141"/>
                  <a:pt x="5924334" y="24947"/>
                  <a:pt x="5931505" y="27349"/>
                </a:cubicBezTo>
                <a:cubicBezTo>
                  <a:pt x="5938674" y="29751"/>
                  <a:pt x="5946418" y="34121"/>
                  <a:pt x="5954736" y="40459"/>
                </a:cubicBezTo>
                <a:cubicBezTo>
                  <a:pt x="5963053" y="46798"/>
                  <a:pt x="5960587" y="52075"/>
                  <a:pt x="5947336" y="56291"/>
                </a:cubicBezTo>
                <a:cubicBezTo>
                  <a:pt x="5934086" y="60507"/>
                  <a:pt x="5912812" y="75299"/>
                  <a:pt x="5883515" y="100667"/>
                </a:cubicBezTo>
                <a:cubicBezTo>
                  <a:pt x="5901970" y="97297"/>
                  <a:pt x="5913880" y="93981"/>
                  <a:pt x="5919244" y="90718"/>
                </a:cubicBezTo>
                <a:cubicBezTo>
                  <a:pt x="5924606" y="87456"/>
                  <a:pt x="5930888" y="87019"/>
                  <a:pt x="5938087" y="89406"/>
                </a:cubicBezTo>
                <a:cubicBezTo>
                  <a:pt x="5945286" y="91794"/>
                  <a:pt x="5953739" y="96017"/>
                  <a:pt x="5963447" y="102076"/>
                </a:cubicBezTo>
                <a:cubicBezTo>
                  <a:pt x="5973155" y="108135"/>
                  <a:pt x="5976414" y="113720"/>
                  <a:pt x="5973224" y="118832"/>
                </a:cubicBezTo>
                <a:cubicBezTo>
                  <a:pt x="5970032" y="123945"/>
                  <a:pt x="5968222" y="133431"/>
                  <a:pt x="5967792" y="147290"/>
                </a:cubicBezTo>
                <a:cubicBezTo>
                  <a:pt x="5967362" y="161150"/>
                  <a:pt x="5968272" y="182747"/>
                  <a:pt x="5970524" y="212080"/>
                </a:cubicBezTo>
                <a:cubicBezTo>
                  <a:pt x="5972776" y="241412"/>
                  <a:pt x="5973428" y="262030"/>
                  <a:pt x="5972482" y="273932"/>
                </a:cubicBezTo>
                <a:cubicBezTo>
                  <a:pt x="5971535" y="285835"/>
                  <a:pt x="5965570" y="295955"/>
                  <a:pt x="5954585" y="304294"/>
                </a:cubicBezTo>
                <a:cubicBezTo>
                  <a:pt x="5943600" y="312633"/>
                  <a:pt x="5936498" y="312468"/>
                  <a:pt x="5933279" y="303800"/>
                </a:cubicBezTo>
                <a:cubicBezTo>
                  <a:pt x="5930060" y="295131"/>
                  <a:pt x="5923410" y="285204"/>
                  <a:pt x="5913328" y="274018"/>
                </a:cubicBezTo>
                <a:cubicBezTo>
                  <a:pt x="5903246" y="262833"/>
                  <a:pt x="5904491" y="258818"/>
                  <a:pt x="5917060" y="261973"/>
                </a:cubicBezTo>
                <a:cubicBezTo>
                  <a:pt x="5929630" y="265128"/>
                  <a:pt x="5937276" y="266443"/>
                  <a:pt x="5940001" y="265920"/>
                </a:cubicBezTo>
                <a:cubicBezTo>
                  <a:pt x="5942726" y="265396"/>
                  <a:pt x="5943640" y="252415"/>
                  <a:pt x="5942744" y="226975"/>
                </a:cubicBezTo>
                <a:cubicBezTo>
                  <a:pt x="5941847" y="201536"/>
                  <a:pt x="5940732" y="178574"/>
                  <a:pt x="5939398" y="158089"/>
                </a:cubicBezTo>
                <a:cubicBezTo>
                  <a:pt x="5938065" y="137604"/>
                  <a:pt x="5936652" y="124930"/>
                  <a:pt x="5935162" y="120069"/>
                </a:cubicBezTo>
                <a:cubicBezTo>
                  <a:pt x="5933670" y="115208"/>
                  <a:pt x="5930590" y="112587"/>
                  <a:pt x="5925922" y="112207"/>
                </a:cubicBezTo>
                <a:cubicBezTo>
                  <a:pt x="5921255" y="111827"/>
                  <a:pt x="5904423" y="113824"/>
                  <a:pt x="5875427" y="118198"/>
                </a:cubicBezTo>
                <a:cubicBezTo>
                  <a:pt x="5883515" y="121381"/>
                  <a:pt x="5886885" y="125217"/>
                  <a:pt x="5885536" y="129706"/>
                </a:cubicBezTo>
                <a:cubicBezTo>
                  <a:pt x="5884188" y="134194"/>
                  <a:pt x="5883515" y="140267"/>
                  <a:pt x="5883515" y="147925"/>
                </a:cubicBezTo>
                <a:lnTo>
                  <a:pt x="5899948" y="143989"/>
                </a:lnTo>
                <a:cubicBezTo>
                  <a:pt x="5908710" y="141207"/>
                  <a:pt x="5915587" y="142630"/>
                  <a:pt x="5920578" y="148258"/>
                </a:cubicBezTo>
                <a:cubicBezTo>
                  <a:pt x="5925568" y="153887"/>
                  <a:pt x="5923506" y="158393"/>
                  <a:pt x="5914393" y="161778"/>
                </a:cubicBezTo>
                <a:cubicBezTo>
                  <a:pt x="5905280" y="165162"/>
                  <a:pt x="5894986" y="168001"/>
                  <a:pt x="5883515" y="170296"/>
                </a:cubicBezTo>
                <a:lnTo>
                  <a:pt x="5883515" y="196517"/>
                </a:lnTo>
                <a:cubicBezTo>
                  <a:pt x="5891430" y="194710"/>
                  <a:pt x="5898977" y="193133"/>
                  <a:pt x="5906154" y="191785"/>
                </a:cubicBezTo>
                <a:cubicBezTo>
                  <a:pt x="5913332" y="190437"/>
                  <a:pt x="5920126" y="192602"/>
                  <a:pt x="5926536" y="198281"/>
                </a:cubicBezTo>
                <a:cubicBezTo>
                  <a:pt x="5932946" y="203959"/>
                  <a:pt x="5931286" y="208211"/>
                  <a:pt x="5921556" y="211036"/>
                </a:cubicBezTo>
                <a:cubicBezTo>
                  <a:pt x="5911826" y="213861"/>
                  <a:pt x="5899146" y="216909"/>
                  <a:pt x="5883515" y="220178"/>
                </a:cubicBezTo>
                <a:cubicBezTo>
                  <a:pt x="5884390" y="235207"/>
                  <a:pt x="5884106" y="251114"/>
                  <a:pt x="5882666" y="267899"/>
                </a:cubicBezTo>
                <a:cubicBezTo>
                  <a:pt x="5881224" y="284684"/>
                  <a:pt x="5877410" y="293657"/>
                  <a:pt x="5871222" y="294819"/>
                </a:cubicBezTo>
                <a:cubicBezTo>
                  <a:pt x="5865034" y="295981"/>
                  <a:pt x="5861686" y="288929"/>
                  <a:pt x="5861176" y="273664"/>
                </a:cubicBezTo>
                <a:cubicBezTo>
                  <a:pt x="5860668" y="258398"/>
                  <a:pt x="5860032" y="241732"/>
                  <a:pt x="5859273" y="223663"/>
                </a:cubicBezTo>
                <a:cubicBezTo>
                  <a:pt x="5852433" y="225455"/>
                  <a:pt x="5846058" y="226803"/>
                  <a:pt x="5840150" y="227707"/>
                </a:cubicBezTo>
                <a:cubicBezTo>
                  <a:pt x="5834242" y="228610"/>
                  <a:pt x="5827143" y="225868"/>
                  <a:pt x="5818854" y="219479"/>
                </a:cubicBezTo>
                <a:cubicBezTo>
                  <a:pt x="5810566" y="213091"/>
                  <a:pt x="5810864" y="209247"/>
                  <a:pt x="5819748" y="207950"/>
                </a:cubicBezTo>
                <a:cubicBezTo>
                  <a:pt x="5828632" y="206652"/>
                  <a:pt x="5841734" y="204425"/>
                  <a:pt x="5859058" y="201271"/>
                </a:cubicBezTo>
                <a:lnTo>
                  <a:pt x="5859058" y="175071"/>
                </a:lnTo>
                <a:cubicBezTo>
                  <a:pt x="5843140" y="177767"/>
                  <a:pt x="5831962" y="176469"/>
                  <a:pt x="5825523" y="171178"/>
                </a:cubicBezTo>
                <a:cubicBezTo>
                  <a:pt x="5819084" y="165886"/>
                  <a:pt x="5819554" y="162280"/>
                  <a:pt x="5826932" y="160358"/>
                </a:cubicBezTo>
                <a:cubicBezTo>
                  <a:pt x="5834310" y="158436"/>
                  <a:pt x="5845018" y="155913"/>
                  <a:pt x="5859058" y="152786"/>
                </a:cubicBezTo>
                <a:cubicBezTo>
                  <a:pt x="5859058" y="135506"/>
                  <a:pt x="5857674" y="125389"/>
                  <a:pt x="5854906" y="122435"/>
                </a:cubicBezTo>
                <a:lnTo>
                  <a:pt x="5819844" y="127383"/>
                </a:lnTo>
                <a:cubicBezTo>
                  <a:pt x="5818124" y="161498"/>
                  <a:pt x="5815915" y="187791"/>
                  <a:pt x="5813219" y="206261"/>
                </a:cubicBezTo>
                <a:cubicBezTo>
                  <a:pt x="5810524" y="224731"/>
                  <a:pt x="5806360" y="242172"/>
                  <a:pt x="5800732" y="258585"/>
                </a:cubicBezTo>
                <a:cubicBezTo>
                  <a:pt x="5795104" y="274997"/>
                  <a:pt x="5782721" y="287678"/>
                  <a:pt x="5763584" y="296626"/>
                </a:cubicBezTo>
                <a:cubicBezTo>
                  <a:pt x="5744447" y="305574"/>
                  <a:pt x="5741214" y="303122"/>
                  <a:pt x="5753883" y="289269"/>
                </a:cubicBezTo>
                <a:cubicBezTo>
                  <a:pt x="5766552" y="275417"/>
                  <a:pt x="5775551" y="259155"/>
                  <a:pt x="5780878" y="240484"/>
                </a:cubicBezTo>
                <a:cubicBezTo>
                  <a:pt x="5786206" y="221813"/>
                  <a:pt x="5789543" y="199202"/>
                  <a:pt x="5790892" y="172651"/>
                </a:cubicBezTo>
                <a:cubicBezTo>
                  <a:pt x="5792240" y="146100"/>
                  <a:pt x="5791114" y="128591"/>
                  <a:pt x="5787515" y="120123"/>
                </a:cubicBezTo>
                <a:cubicBezTo>
                  <a:pt x="5783915" y="111655"/>
                  <a:pt x="5785568" y="108102"/>
                  <a:pt x="5792472" y="109465"/>
                </a:cubicBezTo>
                <a:cubicBezTo>
                  <a:pt x="5799378" y="110827"/>
                  <a:pt x="5805404" y="111508"/>
                  <a:pt x="5810552" y="111508"/>
                </a:cubicBezTo>
                <a:cubicBezTo>
                  <a:pt x="5815700" y="111508"/>
                  <a:pt x="5832363" y="109371"/>
                  <a:pt x="5860542" y="105098"/>
                </a:cubicBezTo>
                <a:cubicBezTo>
                  <a:pt x="5874509" y="87646"/>
                  <a:pt x="5885404" y="74829"/>
                  <a:pt x="5893227" y="66648"/>
                </a:cubicBezTo>
                <a:cubicBezTo>
                  <a:pt x="5901049" y="58467"/>
                  <a:pt x="5904118" y="53796"/>
                  <a:pt x="5902434" y="52634"/>
                </a:cubicBezTo>
                <a:cubicBezTo>
                  <a:pt x="5900748" y="51473"/>
                  <a:pt x="5897210" y="51566"/>
                  <a:pt x="5891818" y="52914"/>
                </a:cubicBezTo>
                <a:cubicBezTo>
                  <a:pt x="5886426" y="54262"/>
                  <a:pt x="5879794" y="55614"/>
                  <a:pt x="5871922" y="56969"/>
                </a:cubicBezTo>
                <a:cubicBezTo>
                  <a:pt x="5864048" y="58324"/>
                  <a:pt x="5856090" y="57202"/>
                  <a:pt x="5848045" y="53602"/>
                </a:cubicBezTo>
                <a:cubicBezTo>
                  <a:pt x="5826448" y="77436"/>
                  <a:pt x="5805113" y="94192"/>
                  <a:pt x="5784040" y="103872"/>
                </a:cubicBezTo>
                <a:cubicBezTo>
                  <a:pt x="5762968" y="113552"/>
                  <a:pt x="5759274" y="112082"/>
                  <a:pt x="5772963" y="99462"/>
                </a:cubicBezTo>
                <a:cubicBezTo>
                  <a:pt x="5786650" y="86843"/>
                  <a:pt x="5798850" y="74059"/>
                  <a:pt x="5809562" y="61109"/>
                </a:cubicBezTo>
                <a:cubicBezTo>
                  <a:pt x="5820274" y="48160"/>
                  <a:pt x="5827154" y="38445"/>
                  <a:pt x="5830202" y="31963"/>
                </a:cubicBezTo>
                <a:cubicBezTo>
                  <a:pt x="5833248" y="25481"/>
                  <a:pt x="5834547" y="18440"/>
                  <a:pt x="5834095" y="10840"/>
                </a:cubicBezTo>
                <a:cubicBezTo>
                  <a:pt x="5833756" y="5140"/>
                  <a:pt x="5836186" y="2523"/>
                  <a:pt x="5841385" y="2989"/>
                </a:cubicBezTo>
                <a:close/>
                <a:moveTo>
                  <a:pt x="4082781" y="3"/>
                </a:moveTo>
                <a:cubicBezTo>
                  <a:pt x="4084148" y="34"/>
                  <a:pt x="4085720" y="416"/>
                  <a:pt x="4087498" y="1149"/>
                </a:cubicBezTo>
                <a:cubicBezTo>
                  <a:pt x="4094611" y="4082"/>
                  <a:pt x="4101114" y="8291"/>
                  <a:pt x="4107008" y="13776"/>
                </a:cubicBezTo>
                <a:cubicBezTo>
                  <a:pt x="4112902" y="19261"/>
                  <a:pt x="4114196" y="23330"/>
                  <a:pt x="4110891" y="25983"/>
                </a:cubicBezTo>
                <a:cubicBezTo>
                  <a:pt x="4107585" y="28636"/>
                  <a:pt x="4102484" y="31045"/>
                  <a:pt x="4095586" y="33211"/>
                </a:cubicBezTo>
                <a:cubicBezTo>
                  <a:pt x="4115404" y="33211"/>
                  <a:pt x="4128881" y="31407"/>
                  <a:pt x="4136015" y="27801"/>
                </a:cubicBezTo>
                <a:cubicBezTo>
                  <a:pt x="4143149" y="24194"/>
                  <a:pt x="4150097" y="24083"/>
                  <a:pt x="4156858" y="27467"/>
                </a:cubicBezTo>
                <a:cubicBezTo>
                  <a:pt x="4163620" y="30852"/>
                  <a:pt x="4169721" y="35189"/>
                  <a:pt x="4175163" y="40481"/>
                </a:cubicBezTo>
                <a:cubicBezTo>
                  <a:pt x="4180606" y="45773"/>
                  <a:pt x="4180129" y="49845"/>
                  <a:pt x="4173733" y="52699"/>
                </a:cubicBezTo>
                <a:cubicBezTo>
                  <a:pt x="4167337" y="55553"/>
                  <a:pt x="4161275" y="60507"/>
                  <a:pt x="4155546" y="67562"/>
                </a:cubicBezTo>
                <a:cubicBezTo>
                  <a:pt x="4149817" y="74618"/>
                  <a:pt x="4141729" y="83136"/>
                  <a:pt x="4131282" y="93117"/>
                </a:cubicBezTo>
                <a:cubicBezTo>
                  <a:pt x="4120836" y="103098"/>
                  <a:pt x="4110141" y="111963"/>
                  <a:pt x="4099200" y="119714"/>
                </a:cubicBezTo>
                <a:lnTo>
                  <a:pt x="4094651" y="122226"/>
                </a:lnTo>
                <a:lnTo>
                  <a:pt x="4098682" y="121797"/>
                </a:lnTo>
                <a:cubicBezTo>
                  <a:pt x="4100301" y="121988"/>
                  <a:pt x="4102191" y="122512"/>
                  <a:pt x="4104352" y="123371"/>
                </a:cubicBezTo>
                <a:cubicBezTo>
                  <a:pt x="4112991" y="126805"/>
                  <a:pt x="4119315" y="131079"/>
                  <a:pt x="4123324" y="136191"/>
                </a:cubicBezTo>
                <a:cubicBezTo>
                  <a:pt x="4127332" y="141303"/>
                  <a:pt x="4127292" y="145308"/>
                  <a:pt x="4123205" y="148205"/>
                </a:cubicBezTo>
                <a:cubicBezTo>
                  <a:pt x="4119118" y="151101"/>
                  <a:pt x="4114867" y="153267"/>
                  <a:pt x="4110450" y="154701"/>
                </a:cubicBezTo>
                <a:cubicBezTo>
                  <a:pt x="4119040" y="154701"/>
                  <a:pt x="4128274" y="153625"/>
                  <a:pt x="4138155" y="151474"/>
                </a:cubicBezTo>
                <a:cubicBezTo>
                  <a:pt x="4148035" y="149323"/>
                  <a:pt x="4155722" y="146616"/>
                  <a:pt x="4161214" y="143354"/>
                </a:cubicBezTo>
                <a:cubicBezTo>
                  <a:pt x="4166706" y="140092"/>
                  <a:pt x="4173550" y="140389"/>
                  <a:pt x="4181746" y="144247"/>
                </a:cubicBezTo>
                <a:cubicBezTo>
                  <a:pt x="4189941" y="148104"/>
                  <a:pt x="4197427" y="153292"/>
                  <a:pt x="4204202" y="159809"/>
                </a:cubicBezTo>
                <a:cubicBezTo>
                  <a:pt x="4210978" y="166327"/>
                  <a:pt x="4210953" y="171500"/>
                  <a:pt x="4204127" y="175329"/>
                </a:cubicBezTo>
                <a:cubicBezTo>
                  <a:pt x="4197301" y="179158"/>
                  <a:pt x="4188977" y="186873"/>
                  <a:pt x="4179154" y="198474"/>
                </a:cubicBezTo>
                <a:cubicBezTo>
                  <a:pt x="4169331" y="210075"/>
                  <a:pt x="4153789" y="225602"/>
                  <a:pt x="4132530" y="245055"/>
                </a:cubicBezTo>
                <a:cubicBezTo>
                  <a:pt x="4111271" y="264507"/>
                  <a:pt x="4086917" y="280862"/>
                  <a:pt x="4059470" y="294120"/>
                </a:cubicBezTo>
                <a:cubicBezTo>
                  <a:pt x="4032023" y="307377"/>
                  <a:pt x="4005060" y="315372"/>
                  <a:pt x="3978581" y="318104"/>
                </a:cubicBezTo>
                <a:cubicBezTo>
                  <a:pt x="3952101" y="320836"/>
                  <a:pt x="3950904" y="317520"/>
                  <a:pt x="3974988" y="308155"/>
                </a:cubicBezTo>
                <a:cubicBezTo>
                  <a:pt x="3999073" y="298791"/>
                  <a:pt x="4023085" y="287455"/>
                  <a:pt x="4047026" y="274148"/>
                </a:cubicBezTo>
                <a:cubicBezTo>
                  <a:pt x="4070967" y="260840"/>
                  <a:pt x="4088000" y="249683"/>
                  <a:pt x="4098124" y="240678"/>
                </a:cubicBezTo>
                <a:cubicBezTo>
                  <a:pt x="4091800" y="236777"/>
                  <a:pt x="4083472" y="228897"/>
                  <a:pt x="4073140" y="217038"/>
                </a:cubicBezTo>
                <a:cubicBezTo>
                  <a:pt x="4062808" y="205178"/>
                  <a:pt x="4060650" y="198342"/>
                  <a:pt x="4066665" y="196528"/>
                </a:cubicBezTo>
                <a:cubicBezTo>
                  <a:pt x="4072681" y="194714"/>
                  <a:pt x="4081905" y="196248"/>
                  <a:pt x="4094338" y="201131"/>
                </a:cubicBezTo>
                <a:cubicBezTo>
                  <a:pt x="4106771" y="206014"/>
                  <a:pt x="4113339" y="215718"/>
                  <a:pt x="4114042" y="230245"/>
                </a:cubicBezTo>
                <a:cubicBezTo>
                  <a:pt x="4123679" y="220350"/>
                  <a:pt x="4133785" y="208570"/>
                  <a:pt x="4144361" y="194904"/>
                </a:cubicBezTo>
                <a:cubicBezTo>
                  <a:pt x="4154937" y="181237"/>
                  <a:pt x="4160225" y="172354"/>
                  <a:pt x="4160225" y="168252"/>
                </a:cubicBezTo>
                <a:cubicBezTo>
                  <a:pt x="4160225" y="166503"/>
                  <a:pt x="4156066" y="166528"/>
                  <a:pt x="4147749" y="168328"/>
                </a:cubicBezTo>
                <a:cubicBezTo>
                  <a:pt x="4139431" y="170127"/>
                  <a:pt x="4130935" y="171701"/>
                  <a:pt x="4122259" y="173049"/>
                </a:cubicBezTo>
                <a:cubicBezTo>
                  <a:pt x="4113583" y="174397"/>
                  <a:pt x="4106140" y="172375"/>
                  <a:pt x="4099931" y="166983"/>
                </a:cubicBezTo>
                <a:cubicBezTo>
                  <a:pt x="4086996" y="180836"/>
                  <a:pt x="4071358" y="192573"/>
                  <a:pt x="4053017" y="202196"/>
                </a:cubicBezTo>
                <a:cubicBezTo>
                  <a:pt x="4034676" y="211818"/>
                  <a:pt x="4017590" y="218475"/>
                  <a:pt x="4001758" y="222168"/>
                </a:cubicBezTo>
                <a:cubicBezTo>
                  <a:pt x="3985926" y="225861"/>
                  <a:pt x="3985883" y="222645"/>
                  <a:pt x="4001629" y="212521"/>
                </a:cubicBezTo>
                <a:cubicBezTo>
                  <a:pt x="4017374" y="202396"/>
                  <a:pt x="4033439" y="191358"/>
                  <a:pt x="4049823" y="179405"/>
                </a:cubicBezTo>
                <a:cubicBezTo>
                  <a:pt x="4066206" y="167453"/>
                  <a:pt x="4077230" y="156898"/>
                  <a:pt x="4082895" y="147742"/>
                </a:cubicBezTo>
                <a:cubicBezTo>
                  <a:pt x="4088559" y="138586"/>
                  <a:pt x="4091392" y="132373"/>
                  <a:pt x="4091392" y="129104"/>
                </a:cubicBezTo>
                <a:cubicBezTo>
                  <a:pt x="4091392" y="127289"/>
                  <a:pt x="4091662" y="125810"/>
                  <a:pt x="4092201" y="124664"/>
                </a:cubicBezTo>
                <a:lnTo>
                  <a:pt x="4094612" y="122247"/>
                </a:lnTo>
                <a:lnTo>
                  <a:pt x="4053254" y="145086"/>
                </a:lnTo>
                <a:cubicBezTo>
                  <a:pt x="4033564" y="154249"/>
                  <a:pt x="4014976" y="159290"/>
                  <a:pt x="3997488" y="160207"/>
                </a:cubicBezTo>
                <a:cubicBezTo>
                  <a:pt x="3980000" y="161125"/>
                  <a:pt x="3978390" y="158010"/>
                  <a:pt x="3992659" y="150861"/>
                </a:cubicBezTo>
                <a:cubicBezTo>
                  <a:pt x="4006928" y="143713"/>
                  <a:pt x="4020873" y="136847"/>
                  <a:pt x="4034497" y="130265"/>
                </a:cubicBezTo>
                <a:cubicBezTo>
                  <a:pt x="4048120" y="123683"/>
                  <a:pt x="4062582" y="115746"/>
                  <a:pt x="4077883" y="106453"/>
                </a:cubicBezTo>
                <a:cubicBezTo>
                  <a:pt x="4063012" y="95354"/>
                  <a:pt x="4054569" y="86441"/>
                  <a:pt x="4052555" y="79716"/>
                </a:cubicBezTo>
                <a:lnTo>
                  <a:pt x="4054002" y="74080"/>
                </a:lnTo>
                <a:lnTo>
                  <a:pt x="4052382" y="75360"/>
                </a:lnTo>
                <a:cubicBezTo>
                  <a:pt x="4037390" y="86710"/>
                  <a:pt x="4020569" y="94920"/>
                  <a:pt x="4001919" y="99989"/>
                </a:cubicBezTo>
                <a:cubicBezTo>
                  <a:pt x="3983270" y="105059"/>
                  <a:pt x="3982212" y="101882"/>
                  <a:pt x="3998746" y="90460"/>
                </a:cubicBezTo>
                <a:cubicBezTo>
                  <a:pt x="4015281" y="79038"/>
                  <a:pt x="4032163" y="64716"/>
                  <a:pt x="4049393" y="47493"/>
                </a:cubicBezTo>
                <a:cubicBezTo>
                  <a:pt x="4066622" y="30271"/>
                  <a:pt x="4075503" y="17508"/>
                  <a:pt x="4076033" y="9205"/>
                </a:cubicBezTo>
                <a:cubicBezTo>
                  <a:pt x="4076431" y="2978"/>
                  <a:pt x="4078680" y="-89"/>
                  <a:pt x="4082781" y="3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altLang="zh-CN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4" name="六边形 3"/>
          <p:cNvSpPr/>
          <p:nvPr/>
        </p:nvSpPr>
        <p:spPr>
          <a:xfrm>
            <a:off x="1526631" y="2774930"/>
            <a:ext cx="1305169" cy="1070592"/>
          </a:xfrm>
          <a:prstGeom prst="hexagon">
            <a:avLst/>
          </a:prstGeom>
          <a:solidFill>
            <a:schemeClr val="bg1"/>
          </a:solidFill>
          <a:ln w="254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cxnSp>
        <p:nvCxnSpPr>
          <p:cNvPr id="5" name="直接连接符 4"/>
          <p:cNvCxnSpPr>
            <a:endCxn id="4" idx="2"/>
          </p:cNvCxnSpPr>
          <p:nvPr/>
        </p:nvCxnSpPr>
        <p:spPr>
          <a:xfrm flipH="1">
            <a:off x="1794277" y="2774934"/>
            <a:ext cx="21160" cy="1070588"/>
          </a:xfrm>
          <a:prstGeom prst="line">
            <a:avLst/>
          </a:prstGeom>
          <a:ln w="25400" cmpd="sng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直接连接符 5"/>
          <p:cNvCxnSpPr/>
          <p:nvPr/>
        </p:nvCxnSpPr>
        <p:spPr>
          <a:xfrm>
            <a:off x="1810439" y="2767117"/>
            <a:ext cx="745896" cy="1078407"/>
          </a:xfrm>
          <a:prstGeom prst="line">
            <a:avLst/>
          </a:prstGeom>
          <a:ln w="25400" cmpd="sng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直接连接符 6"/>
          <p:cNvCxnSpPr>
            <a:endCxn id="4" idx="0"/>
          </p:cNvCxnSpPr>
          <p:nvPr/>
        </p:nvCxnSpPr>
        <p:spPr>
          <a:xfrm>
            <a:off x="1824955" y="2785581"/>
            <a:ext cx="1006845" cy="524647"/>
          </a:xfrm>
          <a:prstGeom prst="line">
            <a:avLst/>
          </a:prstGeom>
          <a:ln w="25400" cmpd="sng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矩形 9"/>
          <p:cNvSpPr/>
          <p:nvPr/>
        </p:nvSpPr>
        <p:spPr>
          <a:xfrm>
            <a:off x="3313900" y="4342995"/>
            <a:ext cx="307779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180</a:t>
            </a:r>
            <a:r>
              <a:rPr kumimoji="0" lang="zh-CN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°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×4 = 720</a:t>
            </a:r>
            <a:r>
              <a:rPr kumimoji="0" lang="zh-CN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°</a:t>
            </a:r>
          </a:p>
        </p:txBody>
      </p:sp>
      <p:sp>
        <p:nvSpPr>
          <p:cNvPr id="18" name="圆角矩形标注 17"/>
          <p:cNvSpPr/>
          <p:nvPr/>
        </p:nvSpPr>
        <p:spPr>
          <a:xfrm>
            <a:off x="3775216" y="3021770"/>
            <a:ext cx="3866801" cy="1106291"/>
          </a:xfrm>
          <a:prstGeom prst="wedgeRoundRectCallout">
            <a:avLst>
              <a:gd name="adj1" fmla="val 59684"/>
              <a:gd name="adj2" fmla="val -31827"/>
              <a:gd name="adj3" fmla="val 16667"/>
            </a:avLst>
          </a:prstGeom>
          <a:noFill/>
          <a:ln w="127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457200" rtl="0" eaLnBrk="1" fontAlgn="auto" latinLnBrk="0" hangingPunct="1">
              <a:lnSpc>
                <a:spcPts val="39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我把这个六边形分成了4个三角形。</a:t>
            </a:r>
          </a:p>
        </p:txBody>
      </p:sp>
      <p:sp>
        <p:nvSpPr>
          <p:cNvPr id="20" name="圆角矩形 19"/>
          <p:cNvSpPr/>
          <p:nvPr/>
        </p:nvSpPr>
        <p:spPr>
          <a:xfrm>
            <a:off x="2163404" y="5081153"/>
            <a:ext cx="5879288" cy="656305"/>
          </a:xfrm>
          <a:prstGeom prst="roundRect">
            <a:avLst/>
          </a:prstGeom>
          <a:noFill/>
          <a:ln w="34925">
            <a:solidFill>
              <a:srgbClr val="00B05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多边形的内角和 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= 18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0°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×(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边数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-2) </a:t>
            </a:r>
            <a:endParaRPr kumimoji="0" lang="zh-CN" alt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870858" y="188687"/>
            <a:ext cx="14157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 dirty="0">
                <a:cs typeface="+mn-ea"/>
                <a:sym typeface="+mn-lt"/>
              </a:rPr>
              <a:t>新知探究</a:t>
            </a:r>
          </a:p>
        </p:txBody>
      </p:sp>
      <p:pic>
        <p:nvPicPr>
          <p:cNvPr id="12" name="图片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873695" y="2181314"/>
            <a:ext cx="3781714" cy="260780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20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/>
        </p:nvSpPr>
        <p:spPr>
          <a:xfrm>
            <a:off x="744156" y="1235009"/>
            <a:ext cx="637225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你能想办法求出下边这个多边形的内角和吗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?</a:t>
            </a:r>
          </a:p>
        </p:txBody>
      </p:sp>
      <p:sp>
        <p:nvSpPr>
          <p:cNvPr id="4" name="六边形 3"/>
          <p:cNvSpPr/>
          <p:nvPr/>
        </p:nvSpPr>
        <p:spPr>
          <a:xfrm>
            <a:off x="1518801" y="2893704"/>
            <a:ext cx="1305169" cy="1070592"/>
          </a:xfrm>
          <a:prstGeom prst="hexagon">
            <a:avLst/>
          </a:prstGeom>
          <a:solidFill>
            <a:schemeClr val="bg1"/>
          </a:solidFill>
          <a:ln w="254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cxnSp>
        <p:nvCxnSpPr>
          <p:cNvPr id="12" name="直接连接符 11"/>
          <p:cNvCxnSpPr/>
          <p:nvPr/>
        </p:nvCxnSpPr>
        <p:spPr>
          <a:xfrm>
            <a:off x="1787038" y="2908734"/>
            <a:ext cx="752334" cy="1047097"/>
          </a:xfrm>
          <a:prstGeom prst="line">
            <a:avLst/>
          </a:prstGeom>
          <a:ln w="25400" cmpd="sng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直接连接符 12"/>
          <p:cNvCxnSpPr/>
          <p:nvPr/>
        </p:nvCxnSpPr>
        <p:spPr>
          <a:xfrm flipV="1">
            <a:off x="1510320" y="3429000"/>
            <a:ext cx="1305169" cy="2182"/>
          </a:xfrm>
          <a:prstGeom prst="line">
            <a:avLst/>
          </a:prstGeom>
          <a:ln w="25400" cmpd="sng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直接连接符 13"/>
          <p:cNvCxnSpPr/>
          <p:nvPr/>
        </p:nvCxnSpPr>
        <p:spPr>
          <a:xfrm flipV="1">
            <a:off x="1787040" y="2893706"/>
            <a:ext cx="760801" cy="1051753"/>
          </a:xfrm>
          <a:prstGeom prst="line">
            <a:avLst/>
          </a:prstGeom>
          <a:ln w="25400" cmpd="sng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矩形 15"/>
          <p:cNvSpPr/>
          <p:nvPr/>
        </p:nvSpPr>
        <p:spPr>
          <a:xfrm>
            <a:off x="4202659" y="4250476"/>
            <a:ext cx="417926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180</a:t>
            </a:r>
            <a:r>
              <a:rPr kumimoji="0" lang="zh-CN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°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×6 - 360</a:t>
            </a:r>
            <a:r>
              <a:rPr kumimoji="0" lang="zh-CN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°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=720</a:t>
            </a:r>
            <a:r>
              <a:rPr kumimoji="0" lang="zh-CN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°</a:t>
            </a:r>
          </a:p>
        </p:txBody>
      </p:sp>
      <p:sp>
        <p:nvSpPr>
          <p:cNvPr id="18" name="AutoShape 27"/>
          <p:cNvSpPr>
            <a:spLocks noChangeArrowheads="1"/>
          </p:cNvSpPr>
          <p:nvPr/>
        </p:nvSpPr>
        <p:spPr bwMode="auto">
          <a:xfrm>
            <a:off x="4428818" y="2342309"/>
            <a:ext cx="4718378" cy="1588165"/>
          </a:xfrm>
          <a:prstGeom prst="wedgeRoundRectCallout">
            <a:avLst>
              <a:gd name="adj1" fmla="val 59581"/>
              <a:gd name="adj2" fmla="val 61363"/>
              <a:gd name="adj3" fmla="val 16667"/>
            </a:avLst>
          </a:prstGeom>
          <a:solidFill>
            <a:srgbClr val="FFFFFF"/>
          </a:solidFill>
          <a:ln w="19050">
            <a:solidFill>
              <a:srgbClr val="3399FF"/>
            </a:solidFill>
            <a:miter lim="800000"/>
          </a:ln>
        </p:spPr>
        <p:txBody>
          <a:bodyPr/>
          <a:lstStyle>
            <a:lvl1pPr eaLnBrk="0" hangingPunct="0">
              <a:defRPr sz="2000" b="1">
                <a:solidFill>
                  <a:srgbClr val="FFFFFF"/>
                </a:solidFill>
                <a:latin typeface="Arial" panose="020B0604020202020204" pitchFamily="34" charset="0"/>
                <a:ea typeface="楷体_GB2312" panose="02010609030101010101" pitchFamily="49" charset="-122"/>
              </a:defRPr>
            </a:lvl1pPr>
            <a:lvl2pPr marL="742950" indent="-285750" eaLnBrk="0" hangingPunct="0">
              <a:defRPr sz="2000" b="1">
                <a:solidFill>
                  <a:srgbClr val="FFFFFF"/>
                </a:solidFill>
                <a:latin typeface="Arial" panose="020B0604020202020204" pitchFamily="34" charset="0"/>
                <a:ea typeface="楷体_GB2312" panose="02010609030101010101" pitchFamily="49" charset="-122"/>
              </a:defRPr>
            </a:lvl2pPr>
            <a:lvl3pPr marL="1143000" indent="-228600" eaLnBrk="0" hangingPunct="0">
              <a:defRPr sz="2000" b="1">
                <a:solidFill>
                  <a:srgbClr val="FFFFFF"/>
                </a:solidFill>
                <a:latin typeface="Arial" panose="020B0604020202020204" pitchFamily="34" charset="0"/>
                <a:ea typeface="楷体_GB2312" panose="02010609030101010101" pitchFamily="49" charset="-122"/>
              </a:defRPr>
            </a:lvl3pPr>
            <a:lvl4pPr marL="1600200" indent="-228600" eaLnBrk="0" hangingPunct="0">
              <a:defRPr sz="2000" b="1">
                <a:solidFill>
                  <a:srgbClr val="FFFFFF"/>
                </a:solidFill>
                <a:latin typeface="Arial" panose="020B0604020202020204" pitchFamily="34" charset="0"/>
                <a:ea typeface="楷体_GB2312" panose="02010609030101010101" pitchFamily="49" charset="-122"/>
              </a:defRPr>
            </a:lvl4pPr>
            <a:lvl5pPr marL="2057400" indent="-228600" eaLnBrk="0" hangingPunct="0">
              <a:defRPr sz="2000" b="1">
                <a:solidFill>
                  <a:srgbClr val="FFFFFF"/>
                </a:solidFill>
                <a:latin typeface="Arial" panose="020B0604020202020204" pitchFamily="34" charset="0"/>
                <a:ea typeface="楷体_GB2312" panose="02010609030101010101" pitchFamily="49" charset="-122"/>
              </a:defRPr>
            </a:lvl5pPr>
            <a:lvl6pPr marL="2514600" indent="-228600" algn="ctr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FFFFFF"/>
                </a:solidFill>
                <a:latin typeface="Arial" panose="020B0604020202020204" pitchFamily="34" charset="0"/>
                <a:ea typeface="楷体_GB2312" panose="02010609030101010101" pitchFamily="49" charset="-122"/>
              </a:defRPr>
            </a:lvl6pPr>
            <a:lvl7pPr marL="2971800" indent="-228600" algn="ctr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FFFFFF"/>
                </a:solidFill>
                <a:latin typeface="Arial" panose="020B0604020202020204" pitchFamily="34" charset="0"/>
                <a:ea typeface="楷体_GB2312" panose="02010609030101010101" pitchFamily="49" charset="-122"/>
              </a:defRPr>
            </a:lvl7pPr>
            <a:lvl8pPr marL="3429000" indent="-228600" algn="ctr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FFFFFF"/>
                </a:solidFill>
                <a:latin typeface="Arial" panose="020B0604020202020204" pitchFamily="34" charset="0"/>
                <a:ea typeface="楷体_GB2312" panose="02010609030101010101" pitchFamily="49" charset="-122"/>
              </a:defRPr>
            </a:lvl8pPr>
            <a:lvl9pPr marL="3886200" indent="-228600" algn="ctr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FFFFFF"/>
                </a:solidFill>
                <a:latin typeface="Arial" panose="020B0604020202020204" pitchFamily="34" charset="0"/>
                <a:ea typeface="楷体_GB2312" panose="02010609030101010101" pitchFamily="49" charset="-122"/>
              </a:defRPr>
            </a:lvl9pPr>
          </a:lstStyle>
          <a:p>
            <a:pPr marL="0" marR="0" lvl="0" indent="0" algn="l" defTabSz="457200" rtl="0" eaLnBrk="0" fontAlgn="auto" latinLnBrk="0" hangingPunct="0">
              <a:lnSpc>
                <a:spcPct val="15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我把这个六边形分成了6个三角形，把6个三角形的内角加起来再减去中间的一个周角就是六边形的内角和。</a:t>
            </a:r>
            <a:endParaRPr kumimoji="0" lang="en-US" altLang="zh-CN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9" name="圆角矩形 18"/>
          <p:cNvSpPr/>
          <p:nvPr/>
        </p:nvSpPr>
        <p:spPr>
          <a:xfrm>
            <a:off x="1142041" y="5312407"/>
            <a:ext cx="6573555" cy="656305"/>
          </a:xfrm>
          <a:prstGeom prst="roundRect">
            <a:avLst/>
          </a:prstGeom>
          <a:noFill/>
          <a:ln w="34925">
            <a:solidFill>
              <a:srgbClr val="00B05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多边形的内角和 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= 18</a:t>
            </a: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0°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×</a:t>
            </a: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边数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- 36</a:t>
            </a: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0°</a:t>
            </a:r>
          </a:p>
        </p:txBody>
      </p:sp>
      <p:sp>
        <p:nvSpPr>
          <p:cNvPr id="11" name="文本框 10"/>
          <p:cNvSpPr txBox="1"/>
          <p:nvPr/>
        </p:nvSpPr>
        <p:spPr>
          <a:xfrm>
            <a:off x="870858" y="188687"/>
            <a:ext cx="14157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 dirty="0">
                <a:cs typeface="+mn-ea"/>
                <a:sym typeface="+mn-lt"/>
              </a:rPr>
              <a:t>新知探究</a:t>
            </a:r>
          </a:p>
        </p:txBody>
      </p:sp>
      <p:pic>
        <p:nvPicPr>
          <p:cNvPr id="15" name="图片 1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797760" y="3086100"/>
            <a:ext cx="5214399" cy="359576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9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3"/>
          <p:cNvSpPr txBox="1">
            <a:spLocks noChangeArrowheads="1"/>
          </p:cNvSpPr>
          <p:nvPr/>
        </p:nvSpPr>
        <p:spPr bwMode="auto">
          <a:xfrm>
            <a:off x="3204635" y="2556005"/>
            <a:ext cx="6580420" cy="440506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67628" tIns="35243" rIns="67628" bIns="35243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多边形的内角和＝180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 °</a:t>
            </a: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×边数－360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 °</a:t>
            </a:r>
            <a:endParaRPr kumimoji="0" lang="zh-CN" altLang="en-US" sz="2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3204635" y="1755965"/>
            <a:ext cx="606353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多边形的内角和＝180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°</a:t>
            </a: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×（边数－2）</a:t>
            </a:r>
          </a:p>
        </p:txBody>
      </p:sp>
      <p:sp>
        <p:nvSpPr>
          <p:cNvPr id="6" name="Text Box 9"/>
          <p:cNvSpPr txBox="1">
            <a:spLocks noChangeArrowheads="1"/>
          </p:cNvSpPr>
          <p:nvPr/>
        </p:nvSpPr>
        <p:spPr bwMode="auto">
          <a:xfrm>
            <a:off x="3204635" y="3334887"/>
            <a:ext cx="7901219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zh-CN"/>
            </a:defPPr>
            <a:lvl1pPr>
              <a:defRPr sz="2000" b="1">
                <a:solidFill>
                  <a:srgbClr val="FF0000"/>
                </a:solidFill>
                <a:latin typeface="Script"/>
                <a:ea typeface="楷体" panose="02010609060101010101" pitchFamily="49" charset="-122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180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 °</a:t>
            </a: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×（边数－2）＝ 180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 °</a:t>
            </a: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×边数－360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 °</a:t>
            </a:r>
            <a:endParaRPr kumimoji="0" lang="zh-CN" altLang="en-US" sz="2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3204635" y="4191214"/>
            <a:ext cx="8585199" cy="9466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2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如果用四则运算的法则，去括号，第一个算式就变成了第二个算式。用不同的分法得出的结论是相同的。</a:t>
            </a:r>
            <a:endParaRPr kumimoji="0" lang="en-US" altLang="zh-CN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870858" y="188687"/>
            <a:ext cx="14157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 dirty="0">
                <a:cs typeface="+mn-ea"/>
                <a:sym typeface="+mn-lt"/>
              </a:rPr>
              <a:t>新知探究</a:t>
            </a:r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82356" y="3086100"/>
            <a:ext cx="5214399" cy="359576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6" grpId="0"/>
      <p:bldP spid="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650"/>
          <a:stretch>
            <a:fillRect/>
          </a:stretch>
        </p:blipFill>
        <p:spPr>
          <a:xfrm>
            <a:off x="595086" y="333829"/>
            <a:ext cx="11596914" cy="6524171"/>
          </a:xfrm>
          <a:prstGeom prst="rect">
            <a:avLst/>
          </a:prstGeom>
        </p:spPr>
      </p:pic>
      <p:sp>
        <p:nvSpPr>
          <p:cNvPr id="13" name="矩形 12"/>
          <p:cNvSpPr/>
          <p:nvPr/>
        </p:nvSpPr>
        <p:spPr>
          <a:xfrm>
            <a:off x="4874759" y="2224685"/>
            <a:ext cx="3776663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 indent="-342900" algn="ctr">
              <a:lnSpc>
                <a:spcPct val="90000"/>
              </a:lnSpc>
              <a:spcBef>
                <a:spcPts val="1000"/>
              </a:spcBef>
              <a:defRPr/>
            </a:pPr>
            <a:r>
              <a:rPr lang="zh-CN" altLang="en-US" sz="6000" b="1" dirty="0">
                <a:gradFill flip="none" rotWithShape="1">
                  <a:gsLst>
                    <a:gs pos="5000">
                      <a:srgbClr val="C00000"/>
                    </a:gs>
                    <a:gs pos="26000">
                      <a:srgbClr val="FF9A05"/>
                    </a:gs>
                    <a:gs pos="48000">
                      <a:srgbClr val="92D050"/>
                    </a:gs>
                    <a:gs pos="73000">
                      <a:srgbClr val="00B0F0"/>
                    </a:gs>
                    <a:gs pos="97000">
                      <a:srgbClr val="7030A0"/>
                    </a:gs>
                  </a:gsLst>
                  <a:path path="circle">
                    <a:fillToRect t="100000" r="100000"/>
                  </a:path>
                  <a:tileRect l="-100000" b="-100000"/>
                </a:gradFill>
                <a:cs typeface="+mn-ea"/>
                <a:sym typeface="+mn-lt"/>
              </a:rPr>
              <a:t>课堂练习</a:t>
            </a:r>
          </a:p>
        </p:txBody>
      </p:sp>
      <p:sp>
        <p:nvSpPr>
          <p:cNvPr id="14" name="文本框 13"/>
          <p:cNvSpPr txBox="1"/>
          <p:nvPr/>
        </p:nvSpPr>
        <p:spPr>
          <a:xfrm>
            <a:off x="5160509" y="3577432"/>
            <a:ext cx="4162425" cy="4635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defTabSz="1219200">
              <a:lnSpc>
                <a:spcPct val="150000"/>
              </a:lnSpc>
              <a:defRPr/>
            </a:pPr>
            <a:r>
              <a:rPr lang="zh-CN" altLang="en-US" dirty="0">
                <a:solidFill>
                  <a:schemeClr val="bg1"/>
                </a:solidFill>
                <a:cs typeface="+mn-ea"/>
                <a:sym typeface="+mn-lt"/>
              </a:rPr>
              <a:t>纸上得来终觉浅</a:t>
            </a:r>
            <a:r>
              <a:rPr lang="en-US" altLang="zh-CN" dirty="0">
                <a:solidFill>
                  <a:schemeClr val="bg1"/>
                </a:solidFill>
                <a:cs typeface="+mn-ea"/>
                <a:sym typeface="+mn-lt"/>
              </a:rPr>
              <a:t>,</a:t>
            </a:r>
            <a:r>
              <a:rPr lang="zh-CN" altLang="en-US" dirty="0">
                <a:solidFill>
                  <a:schemeClr val="bg1"/>
                </a:solidFill>
                <a:cs typeface="+mn-ea"/>
                <a:sym typeface="+mn-lt"/>
              </a:rPr>
              <a:t>绝知此事要躬行</a:t>
            </a:r>
          </a:p>
        </p:txBody>
      </p:sp>
      <p:sp>
        <p:nvSpPr>
          <p:cNvPr id="15" name="椭圆 14"/>
          <p:cNvSpPr>
            <a:spLocks noChangeAspect="1"/>
          </p:cNvSpPr>
          <p:nvPr/>
        </p:nvSpPr>
        <p:spPr>
          <a:xfrm>
            <a:off x="2401434" y="2363788"/>
            <a:ext cx="2087563" cy="2085975"/>
          </a:xfrm>
          <a:prstGeom prst="ellipse">
            <a:avLst/>
          </a:prstGeom>
          <a:gradFill>
            <a:gsLst>
              <a:gs pos="0">
                <a:srgbClr val="C00000"/>
              </a:gs>
              <a:gs pos="22000">
                <a:srgbClr val="FFC000"/>
              </a:gs>
              <a:gs pos="84000">
                <a:srgbClr val="00B0F0"/>
              </a:gs>
              <a:gs pos="62000">
                <a:srgbClr val="00B050"/>
              </a:gs>
              <a:gs pos="42000">
                <a:srgbClr val="92D050"/>
              </a:gs>
              <a:gs pos="100000">
                <a:srgbClr val="7030A0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21920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altLang="zh-CN" sz="4800" dirty="0">
                <a:solidFill>
                  <a:schemeClr val="tx1"/>
                </a:solidFill>
                <a:cs typeface="+mn-ea"/>
                <a:sym typeface="+mn-lt"/>
              </a:rPr>
              <a:t>03</a:t>
            </a:r>
            <a:endParaRPr lang="zh-CN" altLang="en-US" sz="4800" dirty="0">
              <a:solidFill>
                <a:schemeClr val="tx1"/>
              </a:solidFill>
              <a:cs typeface="+mn-ea"/>
              <a:sym typeface="+mn-lt"/>
            </a:endParaRPr>
          </a:p>
        </p:txBody>
      </p:sp>
      <p:sp>
        <p:nvSpPr>
          <p:cNvPr id="16" name="椭圆 15"/>
          <p:cNvSpPr/>
          <p:nvPr/>
        </p:nvSpPr>
        <p:spPr>
          <a:xfrm>
            <a:off x="2703059" y="2513013"/>
            <a:ext cx="1800225" cy="1800225"/>
          </a:xfrm>
          <a:prstGeom prst="ellipse">
            <a:avLst/>
          </a:prstGeom>
          <a:solidFill>
            <a:srgbClr val="085B4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219200" eaLnBrk="1" fontAlgn="auto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8000" b="1" dirty="0">
                <a:solidFill>
                  <a:schemeClr val="bg1"/>
                </a:solidFill>
                <a:cs typeface="+mn-ea"/>
                <a:sym typeface="+mn-lt"/>
              </a:rPr>
              <a:t>3</a:t>
            </a:r>
            <a:endParaRPr lang="zh-CN" altLang="en-US" sz="8000" b="1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cxnSp>
        <p:nvCxnSpPr>
          <p:cNvPr id="17" name="直接连接符 16"/>
          <p:cNvCxnSpPr/>
          <p:nvPr/>
        </p:nvCxnSpPr>
        <p:spPr>
          <a:xfrm flipV="1">
            <a:off x="4488997" y="3419476"/>
            <a:ext cx="4705350" cy="0"/>
          </a:xfrm>
          <a:prstGeom prst="line">
            <a:avLst/>
          </a:prstGeom>
          <a:ln w="28575">
            <a:solidFill>
              <a:schemeClr val="bg2">
                <a:lumMod val="75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15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1644" y="2447177"/>
            <a:ext cx="7188108" cy="1917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CC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" name="文本框 21"/>
          <p:cNvSpPr txBox="1">
            <a:spLocks noChangeArrowheads="1"/>
          </p:cNvSpPr>
          <p:nvPr/>
        </p:nvSpPr>
        <p:spPr bwMode="auto">
          <a:xfrm>
            <a:off x="2834471" y="1698232"/>
            <a:ext cx="5132822" cy="334577"/>
          </a:xfrm>
          <a:custGeom>
            <a:avLst/>
            <a:gdLst/>
            <a:ahLst/>
            <a:cxnLst/>
            <a:rect l="l" t="t" r="r" b="b"/>
            <a:pathLst>
              <a:path w="5132822" h="334577">
                <a:moveTo>
                  <a:pt x="5039493" y="241202"/>
                </a:moveTo>
                <a:lnTo>
                  <a:pt x="5085546" y="241202"/>
                </a:lnTo>
                <a:lnTo>
                  <a:pt x="5085546" y="287234"/>
                </a:lnTo>
                <a:lnTo>
                  <a:pt x="5039493" y="287234"/>
                </a:lnTo>
                <a:close/>
                <a:moveTo>
                  <a:pt x="2531865" y="235897"/>
                </a:moveTo>
                <a:cubicBezTo>
                  <a:pt x="2535848" y="235254"/>
                  <a:pt x="2540250" y="235552"/>
                  <a:pt x="2545072" y="236792"/>
                </a:cubicBezTo>
                <a:cubicBezTo>
                  <a:pt x="2554716" y="239273"/>
                  <a:pt x="2561015" y="244490"/>
                  <a:pt x="2563969" y="252441"/>
                </a:cubicBezTo>
                <a:cubicBezTo>
                  <a:pt x="2566923" y="260393"/>
                  <a:pt x="2566507" y="270341"/>
                  <a:pt x="2562721" y="282287"/>
                </a:cubicBezTo>
                <a:cubicBezTo>
                  <a:pt x="2558935" y="294232"/>
                  <a:pt x="2552059" y="305658"/>
                  <a:pt x="2542093" y="316563"/>
                </a:cubicBezTo>
                <a:cubicBezTo>
                  <a:pt x="2532126" y="327469"/>
                  <a:pt x="2522518" y="333406"/>
                  <a:pt x="2513269" y="334374"/>
                </a:cubicBezTo>
                <a:cubicBezTo>
                  <a:pt x="2504020" y="335342"/>
                  <a:pt x="2502213" y="332857"/>
                  <a:pt x="2507848" y="326921"/>
                </a:cubicBezTo>
                <a:cubicBezTo>
                  <a:pt x="2513484" y="320984"/>
                  <a:pt x="2518679" y="314993"/>
                  <a:pt x="2523433" y="308949"/>
                </a:cubicBezTo>
                <a:cubicBezTo>
                  <a:pt x="2528186" y="302904"/>
                  <a:pt x="2532320" y="295666"/>
                  <a:pt x="2535833" y="287234"/>
                </a:cubicBezTo>
                <a:cubicBezTo>
                  <a:pt x="2529509" y="287234"/>
                  <a:pt x="2524193" y="285617"/>
                  <a:pt x="2519883" y="282383"/>
                </a:cubicBezTo>
                <a:cubicBezTo>
                  <a:pt x="2515574" y="279150"/>
                  <a:pt x="2512656" y="274919"/>
                  <a:pt x="2511129" y="269692"/>
                </a:cubicBezTo>
                <a:cubicBezTo>
                  <a:pt x="2509601" y="264465"/>
                  <a:pt x="2509322" y="259583"/>
                  <a:pt x="2510290" y="255044"/>
                </a:cubicBezTo>
                <a:cubicBezTo>
                  <a:pt x="2511258" y="250505"/>
                  <a:pt x="2514886" y="245708"/>
                  <a:pt x="2521174" y="240653"/>
                </a:cubicBezTo>
                <a:cubicBezTo>
                  <a:pt x="2524318" y="238126"/>
                  <a:pt x="2527882" y="236541"/>
                  <a:pt x="2531865" y="235897"/>
                </a:cubicBezTo>
                <a:close/>
                <a:moveTo>
                  <a:pt x="1103115" y="235897"/>
                </a:moveTo>
                <a:cubicBezTo>
                  <a:pt x="1107098" y="235254"/>
                  <a:pt x="1111500" y="235552"/>
                  <a:pt x="1116322" y="236792"/>
                </a:cubicBezTo>
                <a:cubicBezTo>
                  <a:pt x="1125966" y="239273"/>
                  <a:pt x="1132265" y="244490"/>
                  <a:pt x="1135219" y="252441"/>
                </a:cubicBezTo>
                <a:cubicBezTo>
                  <a:pt x="1138173" y="260393"/>
                  <a:pt x="1137757" y="270341"/>
                  <a:pt x="1133971" y="282287"/>
                </a:cubicBezTo>
                <a:cubicBezTo>
                  <a:pt x="1130185" y="294232"/>
                  <a:pt x="1123309" y="305658"/>
                  <a:pt x="1113343" y="316563"/>
                </a:cubicBezTo>
                <a:cubicBezTo>
                  <a:pt x="1103376" y="327469"/>
                  <a:pt x="1093768" y="333406"/>
                  <a:pt x="1084519" y="334374"/>
                </a:cubicBezTo>
                <a:cubicBezTo>
                  <a:pt x="1075270" y="335342"/>
                  <a:pt x="1073463" y="332857"/>
                  <a:pt x="1079098" y="326921"/>
                </a:cubicBezTo>
                <a:cubicBezTo>
                  <a:pt x="1084734" y="320984"/>
                  <a:pt x="1089929" y="314993"/>
                  <a:pt x="1094683" y="308949"/>
                </a:cubicBezTo>
                <a:cubicBezTo>
                  <a:pt x="1099436" y="302904"/>
                  <a:pt x="1103570" y="295666"/>
                  <a:pt x="1107083" y="287234"/>
                </a:cubicBezTo>
                <a:cubicBezTo>
                  <a:pt x="1100759" y="287234"/>
                  <a:pt x="1095443" y="285617"/>
                  <a:pt x="1091133" y="282383"/>
                </a:cubicBezTo>
                <a:cubicBezTo>
                  <a:pt x="1086824" y="279150"/>
                  <a:pt x="1083906" y="274919"/>
                  <a:pt x="1082379" y="269692"/>
                </a:cubicBezTo>
                <a:cubicBezTo>
                  <a:pt x="1080852" y="264465"/>
                  <a:pt x="1080572" y="259583"/>
                  <a:pt x="1081540" y="255044"/>
                </a:cubicBezTo>
                <a:cubicBezTo>
                  <a:pt x="1082508" y="250505"/>
                  <a:pt x="1086136" y="245708"/>
                  <a:pt x="1092424" y="240653"/>
                </a:cubicBezTo>
                <a:cubicBezTo>
                  <a:pt x="1095568" y="238126"/>
                  <a:pt x="1099132" y="236541"/>
                  <a:pt x="1103115" y="235897"/>
                </a:cubicBezTo>
                <a:close/>
                <a:moveTo>
                  <a:pt x="3077770" y="186074"/>
                </a:moveTo>
                <a:cubicBezTo>
                  <a:pt x="3081509" y="186696"/>
                  <a:pt x="3086311" y="188036"/>
                  <a:pt x="3092176" y="190093"/>
                </a:cubicBezTo>
                <a:cubicBezTo>
                  <a:pt x="3113342" y="197794"/>
                  <a:pt x="3126069" y="206474"/>
                  <a:pt x="3130357" y="216132"/>
                </a:cubicBezTo>
                <a:cubicBezTo>
                  <a:pt x="3134645" y="225790"/>
                  <a:pt x="3135039" y="235556"/>
                  <a:pt x="3131540" y="245429"/>
                </a:cubicBezTo>
                <a:cubicBezTo>
                  <a:pt x="3128041" y="255302"/>
                  <a:pt x="3120021" y="253864"/>
                  <a:pt x="3107481" y="241116"/>
                </a:cubicBezTo>
                <a:cubicBezTo>
                  <a:pt x="3094940" y="228367"/>
                  <a:pt x="3083389" y="214619"/>
                  <a:pt x="3072828" y="199870"/>
                </a:cubicBezTo>
                <a:cubicBezTo>
                  <a:pt x="3064907" y="188808"/>
                  <a:pt x="3066554" y="184210"/>
                  <a:pt x="3077770" y="186074"/>
                </a:cubicBezTo>
                <a:close/>
                <a:moveTo>
                  <a:pt x="2294740" y="181814"/>
                </a:moveTo>
                <a:lnTo>
                  <a:pt x="2236134" y="188437"/>
                </a:lnTo>
                <a:cubicBezTo>
                  <a:pt x="2234801" y="190506"/>
                  <a:pt x="2233520" y="192146"/>
                  <a:pt x="2232291" y="193358"/>
                </a:cubicBezTo>
                <a:lnTo>
                  <a:pt x="2230861" y="194311"/>
                </a:lnTo>
                <a:lnTo>
                  <a:pt x="2238049" y="196149"/>
                </a:lnTo>
                <a:cubicBezTo>
                  <a:pt x="2243971" y="198436"/>
                  <a:pt x="2246459" y="200885"/>
                  <a:pt x="2245513" y="203494"/>
                </a:cubicBezTo>
                <a:cubicBezTo>
                  <a:pt x="2244566" y="206104"/>
                  <a:pt x="2243692" y="208764"/>
                  <a:pt x="2242889" y="211475"/>
                </a:cubicBezTo>
                <a:cubicBezTo>
                  <a:pt x="2256425" y="210686"/>
                  <a:pt x="2274817" y="208628"/>
                  <a:pt x="2298062" y="205301"/>
                </a:cubicBezTo>
                <a:cubicBezTo>
                  <a:pt x="2298062" y="198619"/>
                  <a:pt x="2296940" y="192578"/>
                  <a:pt x="2294696" y="187179"/>
                </a:cubicBezTo>
                <a:close/>
                <a:moveTo>
                  <a:pt x="1580366" y="181814"/>
                </a:moveTo>
                <a:lnTo>
                  <a:pt x="1521759" y="188437"/>
                </a:lnTo>
                <a:cubicBezTo>
                  <a:pt x="1520426" y="190506"/>
                  <a:pt x="1519145" y="192146"/>
                  <a:pt x="1517916" y="193358"/>
                </a:cubicBezTo>
                <a:lnTo>
                  <a:pt x="1516486" y="194311"/>
                </a:lnTo>
                <a:lnTo>
                  <a:pt x="1523674" y="196149"/>
                </a:lnTo>
                <a:cubicBezTo>
                  <a:pt x="1529596" y="198436"/>
                  <a:pt x="1532084" y="200885"/>
                  <a:pt x="1531138" y="203494"/>
                </a:cubicBezTo>
                <a:cubicBezTo>
                  <a:pt x="1530191" y="206104"/>
                  <a:pt x="1529317" y="208764"/>
                  <a:pt x="1528513" y="211475"/>
                </a:cubicBezTo>
                <a:cubicBezTo>
                  <a:pt x="1542051" y="210686"/>
                  <a:pt x="1560442" y="208628"/>
                  <a:pt x="1583688" y="205301"/>
                </a:cubicBezTo>
                <a:cubicBezTo>
                  <a:pt x="1583688" y="198619"/>
                  <a:pt x="1582565" y="192578"/>
                  <a:pt x="1580321" y="187179"/>
                </a:cubicBezTo>
                <a:close/>
                <a:moveTo>
                  <a:pt x="2305419" y="180607"/>
                </a:moveTo>
                <a:lnTo>
                  <a:pt x="2297735" y="181476"/>
                </a:lnTo>
                <a:lnTo>
                  <a:pt x="2301612" y="181253"/>
                </a:lnTo>
                <a:lnTo>
                  <a:pt x="2308202" y="183232"/>
                </a:lnTo>
                <a:close/>
                <a:moveTo>
                  <a:pt x="1591044" y="180607"/>
                </a:moveTo>
                <a:lnTo>
                  <a:pt x="1583360" y="181476"/>
                </a:lnTo>
                <a:lnTo>
                  <a:pt x="1587237" y="181253"/>
                </a:lnTo>
                <a:lnTo>
                  <a:pt x="1593827" y="183232"/>
                </a:lnTo>
                <a:close/>
                <a:moveTo>
                  <a:pt x="2980417" y="173267"/>
                </a:moveTo>
                <a:cubicBezTo>
                  <a:pt x="2982889" y="174425"/>
                  <a:pt x="2984288" y="179489"/>
                  <a:pt x="2984614" y="188459"/>
                </a:cubicBezTo>
                <a:cubicBezTo>
                  <a:pt x="2985266" y="206398"/>
                  <a:pt x="2980448" y="223295"/>
                  <a:pt x="2970159" y="239148"/>
                </a:cubicBezTo>
                <a:cubicBezTo>
                  <a:pt x="2959870" y="255001"/>
                  <a:pt x="2952646" y="257270"/>
                  <a:pt x="2948487" y="245956"/>
                </a:cubicBezTo>
                <a:cubicBezTo>
                  <a:pt x="2944328" y="234641"/>
                  <a:pt x="2945641" y="223951"/>
                  <a:pt x="2952424" y="213884"/>
                </a:cubicBezTo>
                <a:cubicBezTo>
                  <a:pt x="2959207" y="203817"/>
                  <a:pt x="2964993" y="193026"/>
                  <a:pt x="2969782" y="181511"/>
                </a:cubicBezTo>
                <a:cubicBezTo>
                  <a:pt x="2974400" y="174857"/>
                  <a:pt x="2977945" y="172109"/>
                  <a:pt x="2980417" y="173267"/>
                </a:cubicBezTo>
                <a:close/>
                <a:moveTo>
                  <a:pt x="945419" y="149036"/>
                </a:moveTo>
                <a:cubicBezTo>
                  <a:pt x="947070" y="149086"/>
                  <a:pt x="949126" y="149529"/>
                  <a:pt x="951589" y="150364"/>
                </a:cubicBezTo>
                <a:cubicBezTo>
                  <a:pt x="961441" y="153705"/>
                  <a:pt x="969565" y="158007"/>
                  <a:pt x="975961" y="163270"/>
                </a:cubicBezTo>
                <a:cubicBezTo>
                  <a:pt x="982356" y="168533"/>
                  <a:pt x="983697" y="173491"/>
                  <a:pt x="979983" y="178145"/>
                </a:cubicBezTo>
                <a:cubicBezTo>
                  <a:pt x="976269" y="182798"/>
                  <a:pt x="972874" y="193044"/>
                  <a:pt x="969798" y="208883"/>
                </a:cubicBezTo>
                <a:cubicBezTo>
                  <a:pt x="966722" y="224721"/>
                  <a:pt x="964015" y="238481"/>
                  <a:pt x="961678" y="250161"/>
                </a:cubicBezTo>
                <a:cubicBezTo>
                  <a:pt x="959340" y="261841"/>
                  <a:pt x="953869" y="270940"/>
                  <a:pt x="945265" y="277458"/>
                </a:cubicBezTo>
                <a:cubicBezTo>
                  <a:pt x="936661" y="283975"/>
                  <a:pt x="931750" y="282810"/>
                  <a:pt x="930531" y="273962"/>
                </a:cubicBezTo>
                <a:cubicBezTo>
                  <a:pt x="929312" y="265114"/>
                  <a:pt x="928702" y="258740"/>
                  <a:pt x="928702" y="254840"/>
                </a:cubicBezTo>
                <a:cubicBezTo>
                  <a:pt x="902919" y="254840"/>
                  <a:pt x="877773" y="256173"/>
                  <a:pt x="853266" y="258840"/>
                </a:cubicBezTo>
                <a:cubicBezTo>
                  <a:pt x="828758" y="261508"/>
                  <a:pt x="807574" y="264182"/>
                  <a:pt x="789714" y="266864"/>
                </a:cubicBezTo>
                <a:cubicBezTo>
                  <a:pt x="771853" y="269545"/>
                  <a:pt x="758351" y="273611"/>
                  <a:pt x="749210" y="279060"/>
                </a:cubicBezTo>
                <a:cubicBezTo>
                  <a:pt x="740068" y="284509"/>
                  <a:pt x="734199" y="284965"/>
                  <a:pt x="731603" y="280426"/>
                </a:cubicBezTo>
                <a:cubicBezTo>
                  <a:pt x="729008" y="275887"/>
                  <a:pt x="727466" y="271575"/>
                  <a:pt x="726979" y="267488"/>
                </a:cubicBezTo>
                <a:cubicBezTo>
                  <a:pt x="726491" y="263401"/>
                  <a:pt x="727147" y="258855"/>
                  <a:pt x="728947" y="253850"/>
                </a:cubicBezTo>
                <a:cubicBezTo>
                  <a:pt x="730746" y="248845"/>
                  <a:pt x="731424" y="241586"/>
                  <a:pt x="730980" y="232071"/>
                </a:cubicBezTo>
                <a:cubicBezTo>
                  <a:pt x="730535" y="222556"/>
                  <a:pt x="729667" y="213680"/>
                  <a:pt x="728377" y="205441"/>
                </a:cubicBezTo>
                <a:cubicBezTo>
                  <a:pt x="727086" y="197203"/>
                  <a:pt x="723483" y="188502"/>
                  <a:pt x="717568" y="179338"/>
                </a:cubicBezTo>
                <a:cubicBezTo>
                  <a:pt x="711653" y="170175"/>
                  <a:pt x="713958" y="166536"/>
                  <a:pt x="724483" y="168422"/>
                </a:cubicBezTo>
                <a:cubicBezTo>
                  <a:pt x="735009" y="170308"/>
                  <a:pt x="743359" y="173093"/>
                  <a:pt x="749532" y="176779"/>
                </a:cubicBezTo>
                <a:cubicBezTo>
                  <a:pt x="755706" y="180464"/>
                  <a:pt x="758111" y="184823"/>
                  <a:pt x="756749" y="189857"/>
                </a:cubicBezTo>
                <a:cubicBezTo>
                  <a:pt x="755387" y="194890"/>
                  <a:pt x="754928" y="204441"/>
                  <a:pt x="755372" y="218509"/>
                </a:cubicBezTo>
                <a:cubicBezTo>
                  <a:pt x="755817" y="232576"/>
                  <a:pt x="756211" y="240998"/>
                  <a:pt x="756555" y="243772"/>
                </a:cubicBezTo>
                <a:cubicBezTo>
                  <a:pt x="756899" y="246547"/>
                  <a:pt x="765536" y="247053"/>
                  <a:pt x="782464" y="245289"/>
                </a:cubicBezTo>
                <a:cubicBezTo>
                  <a:pt x="799393" y="243525"/>
                  <a:pt x="822807" y="241510"/>
                  <a:pt x="852706" y="239245"/>
                </a:cubicBezTo>
                <a:cubicBezTo>
                  <a:pt x="882606" y="236979"/>
                  <a:pt x="909250" y="235430"/>
                  <a:pt x="932639" y="234598"/>
                </a:cubicBezTo>
                <a:cubicBezTo>
                  <a:pt x="936324" y="227988"/>
                  <a:pt x="939515" y="216074"/>
                  <a:pt x="942211" y="198859"/>
                </a:cubicBezTo>
                <a:cubicBezTo>
                  <a:pt x="944907" y="181644"/>
                  <a:pt x="944681" y="168422"/>
                  <a:pt x="941533" y="159194"/>
                </a:cubicBezTo>
                <a:cubicBezTo>
                  <a:pt x="939173" y="152273"/>
                  <a:pt x="940468" y="148887"/>
                  <a:pt x="945419" y="149036"/>
                </a:cubicBezTo>
                <a:close/>
                <a:moveTo>
                  <a:pt x="231044" y="149036"/>
                </a:moveTo>
                <a:cubicBezTo>
                  <a:pt x="232695" y="149086"/>
                  <a:pt x="234751" y="149529"/>
                  <a:pt x="237214" y="150364"/>
                </a:cubicBezTo>
                <a:cubicBezTo>
                  <a:pt x="247066" y="153705"/>
                  <a:pt x="255190" y="158007"/>
                  <a:pt x="261585" y="163270"/>
                </a:cubicBezTo>
                <a:cubicBezTo>
                  <a:pt x="267981" y="168533"/>
                  <a:pt x="269322" y="173491"/>
                  <a:pt x="265608" y="178145"/>
                </a:cubicBezTo>
                <a:cubicBezTo>
                  <a:pt x="261894" y="182798"/>
                  <a:pt x="258499" y="193044"/>
                  <a:pt x="255423" y="208883"/>
                </a:cubicBezTo>
                <a:cubicBezTo>
                  <a:pt x="252347" y="224721"/>
                  <a:pt x="249640" y="238481"/>
                  <a:pt x="247303" y="250161"/>
                </a:cubicBezTo>
                <a:cubicBezTo>
                  <a:pt x="244965" y="261841"/>
                  <a:pt x="239495" y="270940"/>
                  <a:pt x="230890" y="277458"/>
                </a:cubicBezTo>
                <a:cubicBezTo>
                  <a:pt x="222286" y="283975"/>
                  <a:pt x="217375" y="282810"/>
                  <a:pt x="216156" y="273962"/>
                </a:cubicBezTo>
                <a:cubicBezTo>
                  <a:pt x="214937" y="265114"/>
                  <a:pt x="214327" y="258740"/>
                  <a:pt x="214327" y="254840"/>
                </a:cubicBezTo>
                <a:cubicBezTo>
                  <a:pt x="188544" y="254840"/>
                  <a:pt x="163398" y="256173"/>
                  <a:pt x="138891" y="258840"/>
                </a:cubicBezTo>
                <a:cubicBezTo>
                  <a:pt x="114383" y="261508"/>
                  <a:pt x="93199" y="264182"/>
                  <a:pt x="75338" y="266864"/>
                </a:cubicBezTo>
                <a:cubicBezTo>
                  <a:pt x="57478" y="269545"/>
                  <a:pt x="43976" y="273611"/>
                  <a:pt x="34834" y="279060"/>
                </a:cubicBezTo>
                <a:cubicBezTo>
                  <a:pt x="25693" y="284509"/>
                  <a:pt x="19824" y="284965"/>
                  <a:pt x="17228" y="280426"/>
                </a:cubicBezTo>
                <a:cubicBezTo>
                  <a:pt x="14633" y="275887"/>
                  <a:pt x="13091" y="271575"/>
                  <a:pt x="12604" y="267488"/>
                </a:cubicBezTo>
                <a:cubicBezTo>
                  <a:pt x="12116" y="263401"/>
                  <a:pt x="12772" y="258855"/>
                  <a:pt x="14572" y="253850"/>
                </a:cubicBezTo>
                <a:cubicBezTo>
                  <a:pt x="16372" y="248845"/>
                  <a:pt x="17049" y="241586"/>
                  <a:pt x="16605" y="232071"/>
                </a:cubicBezTo>
                <a:cubicBezTo>
                  <a:pt x="16160" y="222556"/>
                  <a:pt x="15292" y="213680"/>
                  <a:pt x="14002" y="205441"/>
                </a:cubicBezTo>
                <a:cubicBezTo>
                  <a:pt x="12711" y="197203"/>
                  <a:pt x="9108" y="188502"/>
                  <a:pt x="3193" y="179338"/>
                </a:cubicBezTo>
                <a:cubicBezTo>
                  <a:pt x="-2722" y="170175"/>
                  <a:pt x="-417" y="166536"/>
                  <a:pt x="10108" y="168422"/>
                </a:cubicBezTo>
                <a:cubicBezTo>
                  <a:pt x="20634" y="170308"/>
                  <a:pt x="28984" y="173093"/>
                  <a:pt x="35157" y="176779"/>
                </a:cubicBezTo>
                <a:cubicBezTo>
                  <a:pt x="41331" y="180464"/>
                  <a:pt x="43736" y="184823"/>
                  <a:pt x="42374" y="189857"/>
                </a:cubicBezTo>
                <a:cubicBezTo>
                  <a:pt x="41012" y="194890"/>
                  <a:pt x="40553" y="204441"/>
                  <a:pt x="40997" y="218509"/>
                </a:cubicBezTo>
                <a:cubicBezTo>
                  <a:pt x="41442" y="232576"/>
                  <a:pt x="41836" y="240998"/>
                  <a:pt x="42180" y="243772"/>
                </a:cubicBezTo>
                <a:cubicBezTo>
                  <a:pt x="42524" y="246547"/>
                  <a:pt x="51161" y="247053"/>
                  <a:pt x="68089" y="245289"/>
                </a:cubicBezTo>
                <a:cubicBezTo>
                  <a:pt x="85018" y="243525"/>
                  <a:pt x="108432" y="241510"/>
                  <a:pt x="138331" y="239245"/>
                </a:cubicBezTo>
                <a:cubicBezTo>
                  <a:pt x="168231" y="236979"/>
                  <a:pt x="194875" y="235430"/>
                  <a:pt x="218264" y="234598"/>
                </a:cubicBezTo>
                <a:cubicBezTo>
                  <a:pt x="221949" y="227988"/>
                  <a:pt x="225140" y="216074"/>
                  <a:pt x="227836" y="198859"/>
                </a:cubicBezTo>
                <a:cubicBezTo>
                  <a:pt x="230532" y="181644"/>
                  <a:pt x="230306" y="168422"/>
                  <a:pt x="227158" y="159194"/>
                </a:cubicBezTo>
                <a:cubicBezTo>
                  <a:pt x="224798" y="152273"/>
                  <a:pt x="226093" y="148887"/>
                  <a:pt x="231044" y="149036"/>
                </a:cubicBezTo>
                <a:close/>
                <a:moveTo>
                  <a:pt x="3023322" y="129176"/>
                </a:moveTo>
                <a:cubicBezTo>
                  <a:pt x="3030420" y="129176"/>
                  <a:pt x="3038056" y="131302"/>
                  <a:pt x="3046230" y="135554"/>
                </a:cubicBezTo>
                <a:cubicBezTo>
                  <a:pt x="3054404" y="139806"/>
                  <a:pt x="3057143" y="144717"/>
                  <a:pt x="3054447" y="150289"/>
                </a:cubicBezTo>
                <a:cubicBezTo>
                  <a:pt x="3051751" y="155860"/>
                  <a:pt x="3050403" y="169989"/>
                  <a:pt x="3050403" y="192675"/>
                </a:cubicBezTo>
                <a:cubicBezTo>
                  <a:pt x="3050403" y="215519"/>
                  <a:pt x="3051077" y="234928"/>
                  <a:pt x="3052425" y="250903"/>
                </a:cubicBezTo>
                <a:cubicBezTo>
                  <a:pt x="3053773" y="266878"/>
                  <a:pt x="3049611" y="281200"/>
                  <a:pt x="3039939" y="293870"/>
                </a:cubicBezTo>
                <a:cubicBezTo>
                  <a:pt x="3030266" y="306540"/>
                  <a:pt x="3022741" y="308171"/>
                  <a:pt x="3017363" y="298764"/>
                </a:cubicBezTo>
                <a:cubicBezTo>
                  <a:pt x="3011986" y="289356"/>
                  <a:pt x="3003747" y="280107"/>
                  <a:pt x="2992648" y="271015"/>
                </a:cubicBezTo>
                <a:cubicBezTo>
                  <a:pt x="2981549" y="261924"/>
                  <a:pt x="2981907" y="258278"/>
                  <a:pt x="2993723" y="260077"/>
                </a:cubicBezTo>
                <a:cubicBezTo>
                  <a:pt x="3005540" y="261877"/>
                  <a:pt x="3013423" y="262841"/>
                  <a:pt x="3017374" y="262970"/>
                </a:cubicBezTo>
                <a:cubicBezTo>
                  <a:pt x="3021325" y="263099"/>
                  <a:pt x="3023515" y="254370"/>
                  <a:pt x="3023945" y="236782"/>
                </a:cubicBezTo>
                <a:cubicBezTo>
                  <a:pt x="3024376" y="219193"/>
                  <a:pt x="3024150" y="200677"/>
                  <a:pt x="3023268" y="181231"/>
                </a:cubicBezTo>
                <a:cubicBezTo>
                  <a:pt x="3022386" y="161786"/>
                  <a:pt x="3020138" y="148249"/>
                  <a:pt x="3016524" y="140620"/>
                </a:cubicBezTo>
                <a:cubicBezTo>
                  <a:pt x="3012911" y="132991"/>
                  <a:pt x="3015176" y="129176"/>
                  <a:pt x="3023322" y="129176"/>
                </a:cubicBezTo>
                <a:close/>
                <a:moveTo>
                  <a:pt x="2019495" y="128296"/>
                </a:moveTo>
                <a:cubicBezTo>
                  <a:pt x="2035675" y="127212"/>
                  <a:pt x="2049247" y="129585"/>
                  <a:pt x="2060212" y="135414"/>
                </a:cubicBezTo>
                <a:cubicBezTo>
                  <a:pt x="2074832" y="143187"/>
                  <a:pt x="2081271" y="150185"/>
                  <a:pt x="2079528" y="156408"/>
                </a:cubicBezTo>
                <a:cubicBezTo>
                  <a:pt x="2077786" y="162632"/>
                  <a:pt x="2070752" y="165296"/>
                  <a:pt x="2058427" y="164399"/>
                </a:cubicBezTo>
                <a:cubicBezTo>
                  <a:pt x="2046101" y="163503"/>
                  <a:pt x="2028782" y="163055"/>
                  <a:pt x="2006469" y="163055"/>
                </a:cubicBezTo>
                <a:cubicBezTo>
                  <a:pt x="1984184" y="163055"/>
                  <a:pt x="1960243" y="164177"/>
                  <a:pt x="1934646" y="166421"/>
                </a:cubicBezTo>
                <a:cubicBezTo>
                  <a:pt x="1909048" y="168666"/>
                  <a:pt x="1887624" y="171336"/>
                  <a:pt x="1870373" y="174434"/>
                </a:cubicBezTo>
                <a:cubicBezTo>
                  <a:pt x="1853122" y="177531"/>
                  <a:pt x="1838064" y="180457"/>
                  <a:pt x="1825201" y="183210"/>
                </a:cubicBezTo>
                <a:cubicBezTo>
                  <a:pt x="1812338" y="185964"/>
                  <a:pt x="1798952" y="182974"/>
                  <a:pt x="1785042" y="174240"/>
                </a:cubicBezTo>
                <a:cubicBezTo>
                  <a:pt x="1772436" y="160373"/>
                  <a:pt x="1771540" y="154125"/>
                  <a:pt x="1782353" y="155494"/>
                </a:cubicBezTo>
                <a:cubicBezTo>
                  <a:pt x="1793165" y="156864"/>
                  <a:pt x="1811689" y="156433"/>
                  <a:pt x="1837924" y="154204"/>
                </a:cubicBezTo>
                <a:cubicBezTo>
                  <a:pt x="1864160" y="151974"/>
                  <a:pt x="1892167" y="148600"/>
                  <a:pt x="1921944" y="144083"/>
                </a:cubicBezTo>
                <a:cubicBezTo>
                  <a:pt x="1951721" y="139566"/>
                  <a:pt x="1978555" y="135049"/>
                  <a:pt x="2002446" y="130531"/>
                </a:cubicBezTo>
                <a:cubicBezTo>
                  <a:pt x="2008419" y="129402"/>
                  <a:pt x="2014102" y="128657"/>
                  <a:pt x="2019495" y="128296"/>
                </a:cubicBezTo>
                <a:close/>
                <a:moveTo>
                  <a:pt x="590745" y="128296"/>
                </a:moveTo>
                <a:cubicBezTo>
                  <a:pt x="606925" y="127212"/>
                  <a:pt x="620497" y="129585"/>
                  <a:pt x="631462" y="135414"/>
                </a:cubicBezTo>
                <a:cubicBezTo>
                  <a:pt x="646082" y="143187"/>
                  <a:pt x="652521" y="150185"/>
                  <a:pt x="650778" y="156408"/>
                </a:cubicBezTo>
                <a:cubicBezTo>
                  <a:pt x="649036" y="162632"/>
                  <a:pt x="642002" y="165296"/>
                  <a:pt x="629677" y="164399"/>
                </a:cubicBezTo>
                <a:cubicBezTo>
                  <a:pt x="617351" y="163503"/>
                  <a:pt x="600032" y="163055"/>
                  <a:pt x="577719" y="163055"/>
                </a:cubicBezTo>
                <a:cubicBezTo>
                  <a:pt x="555434" y="163055"/>
                  <a:pt x="531493" y="164177"/>
                  <a:pt x="505896" y="166421"/>
                </a:cubicBezTo>
                <a:cubicBezTo>
                  <a:pt x="480298" y="168666"/>
                  <a:pt x="458874" y="171336"/>
                  <a:pt x="441623" y="174434"/>
                </a:cubicBezTo>
                <a:cubicBezTo>
                  <a:pt x="424372" y="177531"/>
                  <a:pt x="409314" y="180457"/>
                  <a:pt x="396451" y="183210"/>
                </a:cubicBezTo>
                <a:cubicBezTo>
                  <a:pt x="383588" y="185964"/>
                  <a:pt x="370201" y="182974"/>
                  <a:pt x="356291" y="174240"/>
                </a:cubicBezTo>
                <a:cubicBezTo>
                  <a:pt x="343686" y="160373"/>
                  <a:pt x="342790" y="154125"/>
                  <a:pt x="353603" y="155494"/>
                </a:cubicBezTo>
                <a:cubicBezTo>
                  <a:pt x="364415" y="156864"/>
                  <a:pt x="382939" y="156433"/>
                  <a:pt x="409174" y="154204"/>
                </a:cubicBezTo>
                <a:cubicBezTo>
                  <a:pt x="435410" y="151974"/>
                  <a:pt x="463416" y="148600"/>
                  <a:pt x="493194" y="144083"/>
                </a:cubicBezTo>
                <a:cubicBezTo>
                  <a:pt x="522971" y="139566"/>
                  <a:pt x="549805" y="135049"/>
                  <a:pt x="573696" y="130531"/>
                </a:cubicBezTo>
                <a:cubicBezTo>
                  <a:pt x="579669" y="129402"/>
                  <a:pt x="585352" y="128657"/>
                  <a:pt x="590745" y="128296"/>
                </a:cubicBezTo>
                <a:close/>
                <a:moveTo>
                  <a:pt x="825862" y="118507"/>
                </a:moveTo>
                <a:cubicBezTo>
                  <a:pt x="812912" y="120314"/>
                  <a:pt x="800910" y="121934"/>
                  <a:pt x="789853" y="123368"/>
                </a:cubicBezTo>
                <a:cubicBezTo>
                  <a:pt x="794299" y="159434"/>
                  <a:pt x="797282" y="182959"/>
                  <a:pt x="798802" y="193944"/>
                </a:cubicBezTo>
                <a:cubicBezTo>
                  <a:pt x="805441" y="192137"/>
                  <a:pt x="814999" y="190552"/>
                  <a:pt x="827475" y="189190"/>
                </a:cubicBezTo>
                <a:lnTo>
                  <a:pt x="827475" y="165744"/>
                </a:lnTo>
                <a:lnTo>
                  <a:pt x="816763" y="165744"/>
                </a:lnTo>
                <a:cubicBezTo>
                  <a:pt x="813307" y="165744"/>
                  <a:pt x="809055" y="163880"/>
                  <a:pt x="804007" y="160151"/>
                </a:cubicBezTo>
                <a:cubicBezTo>
                  <a:pt x="798959" y="156423"/>
                  <a:pt x="800063" y="153282"/>
                  <a:pt x="807320" y="150730"/>
                </a:cubicBezTo>
                <a:cubicBezTo>
                  <a:pt x="814576" y="148177"/>
                  <a:pt x="821294" y="146205"/>
                  <a:pt x="827475" y="144814"/>
                </a:cubicBezTo>
                <a:cubicBezTo>
                  <a:pt x="827475" y="131291"/>
                  <a:pt x="826937" y="122522"/>
                  <a:pt x="825862" y="118507"/>
                </a:cubicBezTo>
                <a:close/>
                <a:moveTo>
                  <a:pt x="111487" y="118507"/>
                </a:moveTo>
                <a:cubicBezTo>
                  <a:pt x="98537" y="120314"/>
                  <a:pt x="86535" y="121934"/>
                  <a:pt x="75478" y="123368"/>
                </a:cubicBezTo>
                <a:cubicBezTo>
                  <a:pt x="79924" y="159434"/>
                  <a:pt x="82906" y="182959"/>
                  <a:pt x="84427" y="193944"/>
                </a:cubicBezTo>
                <a:cubicBezTo>
                  <a:pt x="91066" y="192137"/>
                  <a:pt x="100624" y="190552"/>
                  <a:pt x="113100" y="189190"/>
                </a:cubicBezTo>
                <a:lnTo>
                  <a:pt x="113100" y="165744"/>
                </a:lnTo>
                <a:lnTo>
                  <a:pt x="102388" y="165744"/>
                </a:lnTo>
                <a:cubicBezTo>
                  <a:pt x="98932" y="165744"/>
                  <a:pt x="94680" y="163880"/>
                  <a:pt x="89632" y="160151"/>
                </a:cubicBezTo>
                <a:cubicBezTo>
                  <a:pt x="84584" y="156423"/>
                  <a:pt x="85688" y="153282"/>
                  <a:pt x="92945" y="150730"/>
                </a:cubicBezTo>
                <a:cubicBezTo>
                  <a:pt x="100201" y="148177"/>
                  <a:pt x="106919" y="146205"/>
                  <a:pt x="113100" y="144814"/>
                </a:cubicBezTo>
                <a:cubicBezTo>
                  <a:pt x="113100" y="131291"/>
                  <a:pt x="112562" y="122522"/>
                  <a:pt x="111487" y="118507"/>
                </a:cubicBezTo>
                <a:close/>
                <a:moveTo>
                  <a:pt x="883684" y="110234"/>
                </a:moveTo>
                <a:cubicBezTo>
                  <a:pt x="876132" y="110931"/>
                  <a:pt x="865548" y="112470"/>
                  <a:pt x="851932" y="114850"/>
                </a:cubicBezTo>
                <a:cubicBezTo>
                  <a:pt x="854628" y="117116"/>
                  <a:pt x="855743" y="119744"/>
                  <a:pt x="855277" y="122734"/>
                </a:cubicBezTo>
                <a:cubicBezTo>
                  <a:pt x="854811" y="125724"/>
                  <a:pt x="853696" y="131464"/>
                  <a:pt x="851932" y="139953"/>
                </a:cubicBezTo>
                <a:cubicBezTo>
                  <a:pt x="866358" y="136354"/>
                  <a:pt x="874916" y="138741"/>
                  <a:pt x="877605" y="147116"/>
                </a:cubicBezTo>
                <a:cubicBezTo>
                  <a:pt x="880293" y="155491"/>
                  <a:pt x="871162" y="161112"/>
                  <a:pt x="850211" y="163980"/>
                </a:cubicBezTo>
                <a:cubicBezTo>
                  <a:pt x="849566" y="171250"/>
                  <a:pt x="849243" y="178535"/>
                  <a:pt x="849243" y="185834"/>
                </a:cubicBezTo>
                <a:cubicBezTo>
                  <a:pt x="857575" y="185017"/>
                  <a:pt x="864107" y="183913"/>
                  <a:pt x="868839" y="182522"/>
                </a:cubicBezTo>
                <a:cubicBezTo>
                  <a:pt x="873571" y="181131"/>
                  <a:pt x="876923" y="181561"/>
                  <a:pt x="878895" y="183812"/>
                </a:cubicBezTo>
                <a:cubicBezTo>
                  <a:pt x="880867" y="186064"/>
                  <a:pt x="883588" y="181590"/>
                  <a:pt x="887058" y="170390"/>
                </a:cubicBezTo>
                <a:cubicBezTo>
                  <a:pt x="890529" y="159190"/>
                  <a:pt x="893838" y="146929"/>
                  <a:pt x="896985" y="133607"/>
                </a:cubicBezTo>
                <a:cubicBezTo>
                  <a:pt x="900133" y="120285"/>
                  <a:pt x="900219" y="112638"/>
                  <a:pt x="897244" y="110667"/>
                </a:cubicBezTo>
                <a:cubicBezTo>
                  <a:pt x="895756" y="109681"/>
                  <a:pt x="891236" y="109536"/>
                  <a:pt x="883684" y="110234"/>
                </a:cubicBezTo>
                <a:close/>
                <a:moveTo>
                  <a:pt x="169309" y="110234"/>
                </a:moveTo>
                <a:cubicBezTo>
                  <a:pt x="161757" y="110931"/>
                  <a:pt x="151173" y="112470"/>
                  <a:pt x="137557" y="114850"/>
                </a:cubicBezTo>
                <a:cubicBezTo>
                  <a:pt x="140253" y="117116"/>
                  <a:pt x="141368" y="119744"/>
                  <a:pt x="140902" y="122734"/>
                </a:cubicBezTo>
                <a:cubicBezTo>
                  <a:pt x="140436" y="125724"/>
                  <a:pt x="139321" y="131464"/>
                  <a:pt x="137557" y="139953"/>
                </a:cubicBezTo>
                <a:cubicBezTo>
                  <a:pt x="151983" y="136354"/>
                  <a:pt x="160541" y="138741"/>
                  <a:pt x="163230" y="147116"/>
                </a:cubicBezTo>
                <a:cubicBezTo>
                  <a:pt x="165918" y="155491"/>
                  <a:pt x="156787" y="161112"/>
                  <a:pt x="135836" y="163980"/>
                </a:cubicBezTo>
                <a:cubicBezTo>
                  <a:pt x="135191" y="171250"/>
                  <a:pt x="134868" y="178535"/>
                  <a:pt x="134868" y="185834"/>
                </a:cubicBezTo>
                <a:cubicBezTo>
                  <a:pt x="143200" y="185017"/>
                  <a:pt x="149732" y="183913"/>
                  <a:pt x="154464" y="182522"/>
                </a:cubicBezTo>
                <a:cubicBezTo>
                  <a:pt x="159197" y="181131"/>
                  <a:pt x="162548" y="181561"/>
                  <a:pt x="164520" y="183812"/>
                </a:cubicBezTo>
                <a:cubicBezTo>
                  <a:pt x="166492" y="186064"/>
                  <a:pt x="169213" y="181590"/>
                  <a:pt x="172683" y="170390"/>
                </a:cubicBezTo>
                <a:cubicBezTo>
                  <a:pt x="176154" y="159190"/>
                  <a:pt x="179463" y="146929"/>
                  <a:pt x="182610" y="133607"/>
                </a:cubicBezTo>
                <a:cubicBezTo>
                  <a:pt x="185758" y="120285"/>
                  <a:pt x="185844" y="112638"/>
                  <a:pt x="182868" y="110667"/>
                </a:cubicBezTo>
                <a:cubicBezTo>
                  <a:pt x="181381" y="109681"/>
                  <a:pt x="176861" y="109536"/>
                  <a:pt x="169309" y="110234"/>
                </a:cubicBezTo>
                <a:close/>
                <a:moveTo>
                  <a:pt x="2295669" y="94203"/>
                </a:moveTo>
                <a:cubicBezTo>
                  <a:pt x="2291435" y="94438"/>
                  <a:pt x="2285708" y="95118"/>
                  <a:pt x="2278488" y="96244"/>
                </a:cubicBezTo>
                <a:cubicBezTo>
                  <a:pt x="2264048" y="98495"/>
                  <a:pt x="2248130" y="100804"/>
                  <a:pt x="2230735" y="103170"/>
                </a:cubicBezTo>
                <a:cubicBezTo>
                  <a:pt x="2230735" y="109652"/>
                  <a:pt x="2230922" y="113359"/>
                  <a:pt x="2231294" y="114291"/>
                </a:cubicBezTo>
                <a:cubicBezTo>
                  <a:pt x="2240802" y="113502"/>
                  <a:pt x="2251141" y="111057"/>
                  <a:pt x="2262312" y="106956"/>
                </a:cubicBezTo>
                <a:cubicBezTo>
                  <a:pt x="2273483" y="102855"/>
                  <a:pt x="2282037" y="104181"/>
                  <a:pt x="2287974" y="110936"/>
                </a:cubicBezTo>
                <a:cubicBezTo>
                  <a:pt x="2293911" y="117690"/>
                  <a:pt x="2289526" y="122662"/>
                  <a:pt x="2274820" y="125853"/>
                </a:cubicBezTo>
                <a:cubicBezTo>
                  <a:pt x="2260114" y="129044"/>
                  <a:pt x="2246323" y="131005"/>
                  <a:pt x="2233445" y="131736"/>
                </a:cubicBezTo>
                <a:cubicBezTo>
                  <a:pt x="2234349" y="135464"/>
                  <a:pt x="2234800" y="138648"/>
                  <a:pt x="2234800" y="141287"/>
                </a:cubicBezTo>
                <a:cubicBezTo>
                  <a:pt x="2245584" y="138920"/>
                  <a:pt x="2256114" y="136307"/>
                  <a:pt x="2266389" y="133446"/>
                </a:cubicBezTo>
                <a:cubicBezTo>
                  <a:pt x="2276663" y="130585"/>
                  <a:pt x="2284765" y="132267"/>
                  <a:pt x="2290695" y="138490"/>
                </a:cubicBezTo>
                <a:cubicBezTo>
                  <a:pt x="2296625" y="144714"/>
                  <a:pt x="2293180" y="149461"/>
                  <a:pt x="2280359" y="152730"/>
                </a:cubicBezTo>
                <a:cubicBezTo>
                  <a:pt x="2267539" y="156000"/>
                  <a:pt x="2252798" y="158022"/>
                  <a:pt x="2236134" y="158796"/>
                </a:cubicBezTo>
                <a:lnTo>
                  <a:pt x="2237145" y="172347"/>
                </a:lnTo>
                <a:cubicBezTo>
                  <a:pt x="2238163" y="171573"/>
                  <a:pt x="2246947" y="169809"/>
                  <a:pt x="2263495" y="167056"/>
                </a:cubicBezTo>
                <a:cubicBezTo>
                  <a:pt x="2280044" y="164303"/>
                  <a:pt x="2290247" y="162926"/>
                  <a:pt x="2294104" y="162926"/>
                </a:cubicBezTo>
                <a:cubicBezTo>
                  <a:pt x="2298865" y="162926"/>
                  <a:pt x="2302544" y="162912"/>
                  <a:pt x="2305139" y="162883"/>
                </a:cubicBezTo>
                <a:cubicBezTo>
                  <a:pt x="2307620" y="138576"/>
                  <a:pt x="2308656" y="121486"/>
                  <a:pt x="2308247" y="111613"/>
                </a:cubicBezTo>
                <a:cubicBezTo>
                  <a:pt x="2307839" y="101740"/>
                  <a:pt x="2306387" y="96147"/>
                  <a:pt x="2303892" y="94835"/>
                </a:cubicBezTo>
                <a:cubicBezTo>
                  <a:pt x="2302644" y="94179"/>
                  <a:pt x="2299903" y="93968"/>
                  <a:pt x="2295669" y="94203"/>
                </a:cubicBezTo>
                <a:close/>
                <a:moveTo>
                  <a:pt x="1581294" y="94203"/>
                </a:moveTo>
                <a:cubicBezTo>
                  <a:pt x="1577060" y="94438"/>
                  <a:pt x="1571333" y="95118"/>
                  <a:pt x="1564113" y="96244"/>
                </a:cubicBezTo>
                <a:cubicBezTo>
                  <a:pt x="1549673" y="98495"/>
                  <a:pt x="1533755" y="100804"/>
                  <a:pt x="1516360" y="103170"/>
                </a:cubicBezTo>
                <a:cubicBezTo>
                  <a:pt x="1516360" y="109652"/>
                  <a:pt x="1516547" y="113359"/>
                  <a:pt x="1516919" y="114291"/>
                </a:cubicBezTo>
                <a:cubicBezTo>
                  <a:pt x="1526427" y="113502"/>
                  <a:pt x="1536766" y="111057"/>
                  <a:pt x="1547937" y="106956"/>
                </a:cubicBezTo>
                <a:cubicBezTo>
                  <a:pt x="1559108" y="102855"/>
                  <a:pt x="1567662" y="104181"/>
                  <a:pt x="1573599" y="110936"/>
                </a:cubicBezTo>
                <a:cubicBezTo>
                  <a:pt x="1579536" y="117690"/>
                  <a:pt x="1575152" y="122662"/>
                  <a:pt x="1560445" y="125853"/>
                </a:cubicBezTo>
                <a:cubicBezTo>
                  <a:pt x="1545740" y="129044"/>
                  <a:pt x="1531948" y="131005"/>
                  <a:pt x="1519071" y="131736"/>
                </a:cubicBezTo>
                <a:cubicBezTo>
                  <a:pt x="1519974" y="135464"/>
                  <a:pt x="1520426" y="138648"/>
                  <a:pt x="1520426" y="141287"/>
                </a:cubicBezTo>
                <a:cubicBezTo>
                  <a:pt x="1531209" y="138920"/>
                  <a:pt x="1541739" y="136307"/>
                  <a:pt x="1552013" y="133446"/>
                </a:cubicBezTo>
                <a:cubicBezTo>
                  <a:pt x="1562288" y="130585"/>
                  <a:pt x="1570390" y="132267"/>
                  <a:pt x="1576320" y="138490"/>
                </a:cubicBezTo>
                <a:cubicBezTo>
                  <a:pt x="1582250" y="144714"/>
                  <a:pt x="1578805" y="149461"/>
                  <a:pt x="1565985" y="152730"/>
                </a:cubicBezTo>
                <a:cubicBezTo>
                  <a:pt x="1553164" y="156000"/>
                  <a:pt x="1538423" y="158022"/>
                  <a:pt x="1521759" y="158796"/>
                </a:cubicBezTo>
                <a:lnTo>
                  <a:pt x="1522770" y="172347"/>
                </a:lnTo>
                <a:cubicBezTo>
                  <a:pt x="1523788" y="171573"/>
                  <a:pt x="1532572" y="169809"/>
                  <a:pt x="1549120" y="167056"/>
                </a:cubicBezTo>
                <a:cubicBezTo>
                  <a:pt x="1565669" y="164303"/>
                  <a:pt x="1575872" y="162926"/>
                  <a:pt x="1579729" y="162926"/>
                </a:cubicBezTo>
                <a:cubicBezTo>
                  <a:pt x="1584490" y="162926"/>
                  <a:pt x="1588169" y="162912"/>
                  <a:pt x="1590764" y="162883"/>
                </a:cubicBezTo>
                <a:cubicBezTo>
                  <a:pt x="1593245" y="138576"/>
                  <a:pt x="1594281" y="121486"/>
                  <a:pt x="1593873" y="111613"/>
                </a:cubicBezTo>
                <a:cubicBezTo>
                  <a:pt x="1593464" y="101740"/>
                  <a:pt x="1592012" y="96147"/>
                  <a:pt x="1589517" y="94835"/>
                </a:cubicBezTo>
                <a:cubicBezTo>
                  <a:pt x="1588269" y="94179"/>
                  <a:pt x="1585528" y="93968"/>
                  <a:pt x="1581294" y="94203"/>
                </a:cubicBezTo>
                <a:close/>
                <a:moveTo>
                  <a:pt x="900062" y="84540"/>
                </a:moveTo>
                <a:cubicBezTo>
                  <a:pt x="903679" y="84685"/>
                  <a:pt x="907751" y="85711"/>
                  <a:pt x="912279" y="87618"/>
                </a:cubicBezTo>
                <a:cubicBezTo>
                  <a:pt x="921335" y="91433"/>
                  <a:pt x="929513" y="96473"/>
                  <a:pt x="936812" y="102740"/>
                </a:cubicBezTo>
                <a:cubicBezTo>
                  <a:pt x="944111" y="109007"/>
                  <a:pt x="945183" y="114718"/>
                  <a:pt x="940028" y="119873"/>
                </a:cubicBezTo>
                <a:cubicBezTo>
                  <a:pt x="934872" y="125028"/>
                  <a:pt x="930086" y="134242"/>
                  <a:pt x="925669" y="147514"/>
                </a:cubicBezTo>
                <a:cubicBezTo>
                  <a:pt x="921253" y="160786"/>
                  <a:pt x="913964" y="176366"/>
                  <a:pt x="903804" y="194256"/>
                </a:cubicBezTo>
                <a:cubicBezTo>
                  <a:pt x="893644" y="212145"/>
                  <a:pt x="886033" y="214680"/>
                  <a:pt x="880971" y="201860"/>
                </a:cubicBezTo>
                <a:cubicBezTo>
                  <a:pt x="875909" y="201186"/>
                  <a:pt x="848763" y="203889"/>
                  <a:pt x="799533" y="209969"/>
                </a:cubicBezTo>
                <a:cubicBezTo>
                  <a:pt x="792922" y="222789"/>
                  <a:pt x="787387" y="223933"/>
                  <a:pt x="782927" y="213400"/>
                </a:cubicBezTo>
                <a:cubicBezTo>
                  <a:pt x="778467" y="202867"/>
                  <a:pt x="775553" y="193073"/>
                  <a:pt x="774183" y="184017"/>
                </a:cubicBezTo>
                <a:cubicBezTo>
                  <a:pt x="772814" y="174961"/>
                  <a:pt x="770153" y="162073"/>
                  <a:pt x="766203" y="145352"/>
                </a:cubicBezTo>
                <a:cubicBezTo>
                  <a:pt x="762252" y="128631"/>
                  <a:pt x="758204" y="116804"/>
                  <a:pt x="754060" y="109871"/>
                </a:cubicBezTo>
                <a:cubicBezTo>
                  <a:pt x="749916" y="102937"/>
                  <a:pt x="751916" y="99471"/>
                  <a:pt x="760061" y="99471"/>
                </a:cubicBezTo>
                <a:cubicBezTo>
                  <a:pt x="766213" y="99471"/>
                  <a:pt x="772143" y="100593"/>
                  <a:pt x="777851" y="102837"/>
                </a:cubicBezTo>
                <a:cubicBezTo>
                  <a:pt x="783558" y="105081"/>
                  <a:pt x="795625" y="104866"/>
                  <a:pt x="814052" y="102192"/>
                </a:cubicBezTo>
                <a:cubicBezTo>
                  <a:pt x="832480" y="99517"/>
                  <a:pt x="848487" y="97083"/>
                  <a:pt x="862074" y="94889"/>
                </a:cubicBezTo>
                <a:cubicBezTo>
                  <a:pt x="875661" y="92695"/>
                  <a:pt x="885162" y="89981"/>
                  <a:pt x="890575" y="86747"/>
                </a:cubicBezTo>
                <a:cubicBezTo>
                  <a:pt x="893282" y="85130"/>
                  <a:pt x="896444" y="84395"/>
                  <a:pt x="900062" y="84540"/>
                </a:cubicBezTo>
                <a:close/>
                <a:moveTo>
                  <a:pt x="185686" y="84540"/>
                </a:moveTo>
                <a:cubicBezTo>
                  <a:pt x="189304" y="84685"/>
                  <a:pt x="193376" y="85711"/>
                  <a:pt x="197904" y="87618"/>
                </a:cubicBezTo>
                <a:cubicBezTo>
                  <a:pt x="206960" y="91433"/>
                  <a:pt x="215138" y="96473"/>
                  <a:pt x="222437" y="102740"/>
                </a:cubicBezTo>
                <a:cubicBezTo>
                  <a:pt x="229736" y="109007"/>
                  <a:pt x="230808" y="114718"/>
                  <a:pt x="225653" y="119873"/>
                </a:cubicBezTo>
                <a:cubicBezTo>
                  <a:pt x="220497" y="125028"/>
                  <a:pt x="215711" y="134242"/>
                  <a:pt x="211294" y="147514"/>
                </a:cubicBezTo>
                <a:cubicBezTo>
                  <a:pt x="206878" y="160786"/>
                  <a:pt x="199589" y="176366"/>
                  <a:pt x="189429" y="194256"/>
                </a:cubicBezTo>
                <a:cubicBezTo>
                  <a:pt x="179269" y="212145"/>
                  <a:pt x="171658" y="214680"/>
                  <a:pt x="166596" y="201860"/>
                </a:cubicBezTo>
                <a:cubicBezTo>
                  <a:pt x="161534" y="201186"/>
                  <a:pt x="134388" y="203889"/>
                  <a:pt x="85158" y="209969"/>
                </a:cubicBezTo>
                <a:cubicBezTo>
                  <a:pt x="78547" y="222789"/>
                  <a:pt x="73012" y="223933"/>
                  <a:pt x="68552" y="213400"/>
                </a:cubicBezTo>
                <a:cubicBezTo>
                  <a:pt x="64092" y="202867"/>
                  <a:pt x="61177" y="193073"/>
                  <a:pt x="59808" y="184017"/>
                </a:cubicBezTo>
                <a:cubicBezTo>
                  <a:pt x="58439" y="174961"/>
                  <a:pt x="55778" y="162073"/>
                  <a:pt x="51828" y="145352"/>
                </a:cubicBezTo>
                <a:cubicBezTo>
                  <a:pt x="47877" y="128631"/>
                  <a:pt x="43829" y="116804"/>
                  <a:pt x="39685" y="109871"/>
                </a:cubicBezTo>
                <a:cubicBezTo>
                  <a:pt x="35541" y="102937"/>
                  <a:pt x="37541" y="99471"/>
                  <a:pt x="45686" y="99471"/>
                </a:cubicBezTo>
                <a:cubicBezTo>
                  <a:pt x="51838" y="99471"/>
                  <a:pt x="57768" y="100593"/>
                  <a:pt x="63476" y="102837"/>
                </a:cubicBezTo>
                <a:cubicBezTo>
                  <a:pt x="69183" y="105081"/>
                  <a:pt x="81250" y="104866"/>
                  <a:pt x="99678" y="102192"/>
                </a:cubicBezTo>
                <a:cubicBezTo>
                  <a:pt x="118105" y="99517"/>
                  <a:pt x="134112" y="97083"/>
                  <a:pt x="147699" y="94889"/>
                </a:cubicBezTo>
                <a:cubicBezTo>
                  <a:pt x="161286" y="92695"/>
                  <a:pt x="170787" y="89981"/>
                  <a:pt x="176200" y="86747"/>
                </a:cubicBezTo>
                <a:cubicBezTo>
                  <a:pt x="178907" y="85130"/>
                  <a:pt x="182069" y="84395"/>
                  <a:pt x="185686" y="84540"/>
                </a:cubicBezTo>
                <a:close/>
                <a:moveTo>
                  <a:pt x="3730942" y="80584"/>
                </a:moveTo>
                <a:cubicBezTo>
                  <a:pt x="3734140" y="80584"/>
                  <a:pt x="3740127" y="81922"/>
                  <a:pt x="3748903" y="84596"/>
                </a:cubicBezTo>
                <a:cubicBezTo>
                  <a:pt x="3757679" y="87271"/>
                  <a:pt x="3761150" y="91271"/>
                  <a:pt x="3759314" y="96599"/>
                </a:cubicBezTo>
                <a:cubicBezTo>
                  <a:pt x="3757479" y="101926"/>
                  <a:pt x="3756339" y="108175"/>
                  <a:pt x="3755894" y="115345"/>
                </a:cubicBezTo>
                <a:cubicBezTo>
                  <a:pt x="3755450" y="122515"/>
                  <a:pt x="3754546" y="132406"/>
                  <a:pt x="3753184" y="145019"/>
                </a:cubicBezTo>
                <a:cubicBezTo>
                  <a:pt x="3751822" y="157631"/>
                  <a:pt x="3749836" y="169092"/>
                  <a:pt x="3747225" y="179403"/>
                </a:cubicBezTo>
                <a:cubicBezTo>
                  <a:pt x="3761623" y="186845"/>
                  <a:pt x="3767449" y="193159"/>
                  <a:pt x="3764702" y="198343"/>
                </a:cubicBezTo>
                <a:cubicBezTo>
                  <a:pt x="3761957" y="203527"/>
                  <a:pt x="3759931" y="212604"/>
                  <a:pt x="3758626" y="225575"/>
                </a:cubicBezTo>
                <a:cubicBezTo>
                  <a:pt x="3757321" y="238545"/>
                  <a:pt x="3758507" y="248698"/>
                  <a:pt x="3762186" y="256033"/>
                </a:cubicBezTo>
                <a:cubicBezTo>
                  <a:pt x="3765864" y="263368"/>
                  <a:pt x="3775379" y="267226"/>
                  <a:pt x="3790730" y="267606"/>
                </a:cubicBezTo>
                <a:cubicBezTo>
                  <a:pt x="3806081" y="267986"/>
                  <a:pt x="3817768" y="267000"/>
                  <a:pt x="3825792" y="264648"/>
                </a:cubicBezTo>
                <a:cubicBezTo>
                  <a:pt x="3833815" y="262296"/>
                  <a:pt x="3841397" y="249699"/>
                  <a:pt x="3848539" y="226855"/>
                </a:cubicBezTo>
                <a:cubicBezTo>
                  <a:pt x="3855680" y="204011"/>
                  <a:pt x="3859251" y="200261"/>
                  <a:pt x="3859251" y="215605"/>
                </a:cubicBezTo>
                <a:cubicBezTo>
                  <a:pt x="3859251" y="228038"/>
                  <a:pt x="3859466" y="238298"/>
                  <a:pt x="3859896" y="246386"/>
                </a:cubicBezTo>
                <a:cubicBezTo>
                  <a:pt x="3860327" y="254474"/>
                  <a:pt x="3861904" y="262576"/>
                  <a:pt x="3864629" y="270693"/>
                </a:cubicBezTo>
                <a:cubicBezTo>
                  <a:pt x="3867353" y="278809"/>
                  <a:pt x="3861574" y="285621"/>
                  <a:pt x="3847291" y="291127"/>
                </a:cubicBezTo>
                <a:cubicBezTo>
                  <a:pt x="3833008" y="296634"/>
                  <a:pt x="3812355" y="297742"/>
                  <a:pt x="3785331" y="294451"/>
                </a:cubicBezTo>
                <a:cubicBezTo>
                  <a:pt x="3758307" y="291160"/>
                  <a:pt x="3743598" y="280605"/>
                  <a:pt x="3741202" y="262788"/>
                </a:cubicBezTo>
                <a:cubicBezTo>
                  <a:pt x="3738808" y="244970"/>
                  <a:pt x="3738288" y="230762"/>
                  <a:pt x="3739643" y="220165"/>
                </a:cubicBezTo>
                <a:cubicBezTo>
                  <a:pt x="3740998" y="209567"/>
                  <a:pt x="3741862" y="202677"/>
                  <a:pt x="3742235" y="199493"/>
                </a:cubicBezTo>
                <a:cubicBezTo>
                  <a:pt x="3736155" y="219857"/>
                  <a:pt x="3725694" y="237692"/>
                  <a:pt x="3710851" y="253000"/>
                </a:cubicBezTo>
                <a:cubicBezTo>
                  <a:pt x="3696009" y="268309"/>
                  <a:pt x="3679887" y="278741"/>
                  <a:pt x="3662485" y="284298"/>
                </a:cubicBezTo>
                <a:cubicBezTo>
                  <a:pt x="3645084" y="289855"/>
                  <a:pt x="3640599" y="289181"/>
                  <a:pt x="3649031" y="282276"/>
                </a:cubicBezTo>
                <a:cubicBezTo>
                  <a:pt x="3657463" y="275371"/>
                  <a:pt x="3668107" y="265709"/>
                  <a:pt x="3680963" y="253291"/>
                </a:cubicBezTo>
                <a:cubicBezTo>
                  <a:pt x="3693819" y="240872"/>
                  <a:pt x="3704230" y="226919"/>
                  <a:pt x="3712196" y="211432"/>
                </a:cubicBezTo>
                <a:cubicBezTo>
                  <a:pt x="3720162" y="195944"/>
                  <a:pt x="3725267" y="179234"/>
                  <a:pt x="3727511" y="161302"/>
                </a:cubicBezTo>
                <a:cubicBezTo>
                  <a:pt x="3729756" y="143370"/>
                  <a:pt x="3730659" y="127911"/>
                  <a:pt x="3730221" y="114926"/>
                </a:cubicBezTo>
                <a:cubicBezTo>
                  <a:pt x="3729784" y="101941"/>
                  <a:pt x="3728433" y="92971"/>
                  <a:pt x="3726167" y="88016"/>
                </a:cubicBezTo>
                <a:cubicBezTo>
                  <a:pt x="3723901" y="83062"/>
                  <a:pt x="3725493" y="80584"/>
                  <a:pt x="3730942" y="80584"/>
                </a:cubicBezTo>
                <a:close/>
                <a:moveTo>
                  <a:pt x="4824481" y="59749"/>
                </a:moveTo>
                <a:cubicBezTo>
                  <a:pt x="4826782" y="58751"/>
                  <a:pt x="4830348" y="59813"/>
                  <a:pt x="4835176" y="62935"/>
                </a:cubicBezTo>
                <a:cubicBezTo>
                  <a:pt x="4844835" y="69180"/>
                  <a:pt x="4852511" y="75884"/>
                  <a:pt x="4858204" y="83047"/>
                </a:cubicBezTo>
                <a:cubicBezTo>
                  <a:pt x="4863897" y="90210"/>
                  <a:pt x="4863617" y="96369"/>
                  <a:pt x="4857365" y="101525"/>
                </a:cubicBezTo>
                <a:cubicBezTo>
                  <a:pt x="4851113" y="106680"/>
                  <a:pt x="4840315" y="117647"/>
                  <a:pt x="4824970" y="134425"/>
                </a:cubicBezTo>
                <a:cubicBezTo>
                  <a:pt x="4809626" y="151203"/>
                  <a:pt x="4792335" y="170731"/>
                  <a:pt x="4773098" y="193008"/>
                </a:cubicBezTo>
                <a:cubicBezTo>
                  <a:pt x="4753861" y="215286"/>
                  <a:pt x="4741715" y="228432"/>
                  <a:pt x="4736660" y="232447"/>
                </a:cubicBezTo>
                <a:cubicBezTo>
                  <a:pt x="4731605" y="236463"/>
                  <a:pt x="4731687" y="238485"/>
                  <a:pt x="4736907" y="238513"/>
                </a:cubicBezTo>
                <a:cubicBezTo>
                  <a:pt x="4742127" y="238542"/>
                  <a:pt x="4757005" y="237215"/>
                  <a:pt x="4781541" y="234534"/>
                </a:cubicBezTo>
                <a:cubicBezTo>
                  <a:pt x="4806077" y="231852"/>
                  <a:pt x="4825429" y="229414"/>
                  <a:pt x="4839597" y="227220"/>
                </a:cubicBezTo>
                <a:cubicBezTo>
                  <a:pt x="4835396" y="220810"/>
                  <a:pt x="4830520" y="211636"/>
                  <a:pt x="4824970" y="199698"/>
                </a:cubicBezTo>
                <a:cubicBezTo>
                  <a:pt x="4819420" y="187760"/>
                  <a:pt x="4823457" y="185100"/>
                  <a:pt x="4837080" y="191718"/>
                </a:cubicBezTo>
                <a:cubicBezTo>
                  <a:pt x="4850704" y="198336"/>
                  <a:pt x="4863068" y="206968"/>
                  <a:pt x="4874175" y="217616"/>
                </a:cubicBezTo>
                <a:cubicBezTo>
                  <a:pt x="4885282" y="228264"/>
                  <a:pt x="4891993" y="239259"/>
                  <a:pt x="4894308" y="250602"/>
                </a:cubicBezTo>
                <a:cubicBezTo>
                  <a:pt x="4896624" y="261945"/>
                  <a:pt x="4895420" y="271786"/>
                  <a:pt x="4890695" y="280125"/>
                </a:cubicBezTo>
                <a:cubicBezTo>
                  <a:pt x="4885970" y="288464"/>
                  <a:pt x="4879538" y="288077"/>
                  <a:pt x="4871400" y="278963"/>
                </a:cubicBezTo>
                <a:cubicBezTo>
                  <a:pt x="4863262" y="269850"/>
                  <a:pt x="4855099" y="257758"/>
                  <a:pt x="4846911" y="242686"/>
                </a:cubicBezTo>
                <a:cubicBezTo>
                  <a:pt x="4820969" y="247189"/>
                  <a:pt x="4793063" y="253230"/>
                  <a:pt x="4763193" y="260809"/>
                </a:cubicBezTo>
                <a:cubicBezTo>
                  <a:pt x="4733322" y="268387"/>
                  <a:pt x="4712199" y="275586"/>
                  <a:pt x="4699823" y="282405"/>
                </a:cubicBezTo>
                <a:cubicBezTo>
                  <a:pt x="4687448" y="289224"/>
                  <a:pt x="4680203" y="285922"/>
                  <a:pt x="4678087" y="272500"/>
                </a:cubicBezTo>
                <a:cubicBezTo>
                  <a:pt x="4675972" y="259077"/>
                  <a:pt x="4678923" y="249982"/>
                  <a:pt x="4686939" y="245214"/>
                </a:cubicBezTo>
                <a:cubicBezTo>
                  <a:pt x="4694955" y="240446"/>
                  <a:pt x="4704513" y="232956"/>
                  <a:pt x="4715612" y="222746"/>
                </a:cubicBezTo>
                <a:cubicBezTo>
                  <a:pt x="4726711" y="212536"/>
                  <a:pt x="4742572" y="194424"/>
                  <a:pt x="4763193" y="168411"/>
                </a:cubicBezTo>
                <a:cubicBezTo>
                  <a:pt x="4783814" y="142398"/>
                  <a:pt x="4798778" y="121874"/>
                  <a:pt x="4808085" y="106838"/>
                </a:cubicBezTo>
                <a:cubicBezTo>
                  <a:pt x="4817392" y="91802"/>
                  <a:pt x="4821819" y="79165"/>
                  <a:pt x="4821367" y="68926"/>
                </a:cubicBezTo>
                <a:cubicBezTo>
                  <a:pt x="4821141" y="63806"/>
                  <a:pt x="4822180" y="60747"/>
                  <a:pt x="4824481" y="59749"/>
                </a:cubicBezTo>
                <a:close/>
                <a:moveTo>
                  <a:pt x="3655463" y="53853"/>
                </a:moveTo>
                <a:cubicBezTo>
                  <a:pt x="3659381" y="54175"/>
                  <a:pt x="3663235" y="55496"/>
                  <a:pt x="3667024" y="57816"/>
                </a:cubicBezTo>
                <a:cubicBezTo>
                  <a:pt x="3674603" y="62455"/>
                  <a:pt x="3674571" y="67395"/>
                  <a:pt x="3666927" y="72636"/>
                </a:cubicBezTo>
                <a:cubicBezTo>
                  <a:pt x="3659284" y="77878"/>
                  <a:pt x="3647360" y="82549"/>
                  <a:pt x="3631156" y="86650"/>
                </a:cubicBezTo>
                <a:cubicBezTo>
                  <a:pt x="3638355" y="90235"/>
                  <a:pt x="3641276" y="95355"/>
                  <a:pt x="3639921" y="102009"/>
                </a:cubicBezTo>
                <a:cubicBezTo>
                  <a:pt x="3638566" y="108663"/>
                  <a:pt x="3637888" y="117260"/>
                  <a:pt x="3637888" y="127800"/>
                </a:cubicBezTo>
                <a:cubicBezTo>
                  <a:pt x="3638305" y="127169"/>
                  <a:pt x="3641700" y="125659"/>
                  <a:pt x="3648074" y="123272"/>
                </a:cubicBezTo>
                <a:cubicBezTo>
                  <a:pt x="3654448" y="120884"/>
                  <a:pt x="3659969" y="121830"/>
                  <a:pt x="3664636" y="126111"/>
                </a:cubicBezTo>
                <a:cubicBezTo>
                  <a:pt x="3669304" y="130392"/>
                  <a:pt x="3668781" y="134859"/>
                  <a:pt x="3663066" y="139512"/>
                </a:cubicBezTo>
                <a:cubicBezTo>
                  <a:pt x="3657352" y="144165"/>
                  <a:pt x="3648895" y="148493"/>
                  <a:pt x="3637695" y="152493"/>
                </a:cubicBezTo>
                <a:cubicBezTo>
                  <a:pt x="3636935" y="168770"/>
                  <a:pt x="3636555" y="186186"/>
                  <a:pt x="3636555" y="204742"/>
                </a:cubicBezTo>
                <a:cubicBezTo>
                  <a:pt x="3652358" y="197773"/>
                  <a:pt x="3664182" y="193105"/>
                  <a:pt x="3672025" y="190739"/>
                </a:cubicBezTo>
                <a:cubicBezTo>
                  <a:pt x="3679870" y="188373"/>
                  <a:pt x="3681246" y="190470"/>
                  <a:pt x="3676155" y="197031"/>
                </a:cubicBezTo>
                <a:cubicBezTo>
                  <a:pt x="3671065" y="203591"/>
                  <a:pt x="3662629" y="210145"/>
                  <a:pt x="3650848" y="216691"/>
                </a:cubicBezTo>
                <a:cubicBezTo>
                  <a:pt x="3639068" y="223237"/>
                  <a:pt x="3626481" y="230436"/>
                  <a:pt x="3613087" y="238287"/>
                </a:cubicBezTo>
                <a:cubicBezTo>
                  <a:pt x="3599694" y="246139"/>
                  <a:pt x="3590089" y="252434"/>
                  <a:pt x="3584274" y="257173"/>
                </a:cubicBezTo>
                <a:cubicBezTo>
                  <a:pt x="3578459" y="261913"/>
                  <a:pt x="3570393" y="258636"/>
                  <a:pt x="3560075" y="247343"/>
                </a:cubicBezTo>
                <a:cubicBezTo>
                  <a:pt x="3549757" y="236050"/>
                  <a:pt x="3550478" y="230404"/>
                  <a:pt x="3562237" y="230404"/>
                </a:cubicBezTo>
                <a:cubicBezTo>
                  <a:pt x="3571285" y="230404"/>
                  <a:pt x="3588350" y="224130"/>
                  <a:pt x="3613431" y="211582"/>
                </a:cubicBezTo>
                <a:lnTo>
                  <a:pt x="3613431" y="159011"/>
                </a:lnTo>
                <a:cubicBezTo>
                  <a:pt x="3608599" y="160775"/>
                  <a:pt x="3603719" y="161890"/>
                  <a:pt x="3598793" y="162356"/>
                </a:cubicBezTo>
                <a:cubicBezTo>
                  <a:pt x="3593868" y="162822"/>
                  <a:pt x="3588103" y="161556"/>
                  <a:pt x="3581499" y="158559"/>
                </a:cubicBezTo>
                <a:cubicBezTo>
                  <a:pt x="3574895" y="155562"/>
                  <a:pt x="3574892" y="152669"/>
                  <a:pt x="3581488" y="149880"/>
                </a:cubicBezTo>
                <a:cubicBezTo>
                  <a:pt x="3588085" y="147091"/>
                  <a:pt x="3598733" y="142427"/>
                  <a:pt x="3613431" y="135888"/>
                </a:cubicBezTo>
                <a:cubicBezTo>
                  <a:pt x="3613431" y="113861"/>
                  <a:pt x="3612420" y="99069"/>
                  <a:pt x="3610398" y="91512"/>
                </a:cubicBezTo>
                <a:cubicBezTo>
                  <a:pt x="3598539" y="92415"/>
                  <a:pt x="3589107" y="91021"/>
                  <a:pt x="3582101" y="87328"/>
                </a:cubicBezTo>
                <a:cubicBezTo>
                  <a:pt x="3575097" y="83635"/>
                  <a:pt x="3576054" y="80506"/>
                  <a:pt x="3584973" y="77939"/>
                </a:cubicBezTo>
                <a:cubicBezTo>
                  <a:pt x="3593893" y="75372"/>
                  <a:pt x="3603856" y="71891"/>
                  <a:pt x="3614862" y="67495"/>
                </a:cubicBezTo>
                <a:cubicBezTo>
                  <a:pt x="3625868" y="63100"/>
                  <a:pt x="3635418" y="59228"/>
                  <a:pt x="3643513" y="55880"/>
                </a:cubicBezTo>
                <a:cubicBezTo>
                  <a:pt x="3647561" y="54206"/>
                  <a:pt x="3651544" y="53530"/>
                  <a:pt x="3655463" y="53853"/>
                </a:cubicBezTo>
                <a:close/>
                <a:moveTo>
                  <a:pt x="2323375" y="47867"/>
                </a:moveTo>
                <a:cubicBezTo>
                  <a:pt x="2326103" y="47157"/>
                  <a:pt x="2331418" y="48147"/>
                  <a:pt x="2339319" y="50836"/>
                </a:cubicBezTo>
                <a:cubicBezTo>
                  <a:pt x="2355122" y="56213"/>
                  <a:pt x="2361840" y="64111"/>
                  <a:pt x="2359474" y="74529"/>
                </a:cubicBezTo>
                <a:cubicBezTo>
                  <a:pt x="2357108" y="84947"/>
                  <a:pt x="2350461" y="86105"/>
                  <a:pt x="2339534" y="78003"/>
                </a:cubicBezTo>
                <a:cubicBezTo>
                  <a:pt x="2333368" y="70948"/>
                  <a:pt x="2327840" y="63312"/>
                  <a:pt x="2322950" y="55095"/>
                </a:cubicBezTo>
                <a:cubicBezTo>
                  <a:pt x="2320505" y="50986"/>
                  <a:pt x="2320646" y="48577"/>
                  <a:pt x="2323375" y="47867"/>
                </a:cubicBezTo>
                <a:close/>
                <a:moveTo>
                  <a:pt x="1609000" y="47867"/>
                </a:moveTo>
                <a:cubicBezTo>
                  <a:pt x="1611728" y="47157"/>
                  <a:pt x="1617043" y="48147"/>
                  <a:pt x="1624944" y="50836"/>
                </a:cubicBezTo>
                <a:cubicBezTo>
                  <a:pt x="1640747" y="56213"/>
                  <a:pt x="1647465" y="64111"/>
                  <a:pt x="1645099" y="74529"/>
                </a:cubicBezTo>
                <a:cubicBezTo>
                  <a:pt x="1642733" y="84947"/>
                  <a:pt x="1636087" y="86105"/>
                  <a:pt x="1625159" y="78003"/>
                </a:cubicBezTo>
                <a:cubicBezTo>
                  <a:pt x="1618993" y="70948"/>
                  <a:pt x="1613465" y="63312"/>
                  <a:pt x="1608575" y="55095"/>
                </a:cubicBezTo>
                <a:cubicBezTo>
                  <a:pt x="1606130" y="50986"/>
                  <a:pt x="1606271" y="48577"/>
                  <a:pt x="1609000" y="47867"/>
                </a:cubicBezTo>
                <a:close/>
                <a:moveTo>
                  <a:pt x="894759" y="33326"/>
                </a:moveTo>
                <a:cubicBezTo>
                  <a:pt x="898968" y="33957"/>
                  <a:pt x="902811" y="35492"/>
                  <a:pt x="906289" y="37930"/>
                </a:cubicBezTo>
                <a:cubicBezTo>
                  <a:pt x="913244" y="42805"/>
                  <a:pt x="912437" y="47297"/>
                  <a:pt x="903869" y="51406"/>
                </a:cubicBezTo>
                <a:cubicBezTo>
                  <a:pt x="895300" y="55514"/>
                  <a:pt x="883961" y="58952"/>
                  <a:pt x="869850" y="61720"/>
                </a:cubicBezTo>
                <a:cubicBezTo>
                  <a:pt x="855739" y="64488"/>
                  <a:pt x="840324" y="67219"/>
                  <a:pt x="823603" y="69915"/>
                </a:cubicBezTo>
                <a:cubicBezTo>
                  <a:pt x="806882" y="72611"/>
                  <a:pt x="793675" y="70772"/>
                  <a:pt x="783981" y="64398"/>
                </a:cubicBezTo>
                <a:cubicBezTo>
                  <a:pt x="774287" y="58024"/>
                  <a:pt x="776288" y="53969"/>
                  <a:pt x="789982" y="52234"/>
                </a:cubicBezTo>
                <a:cubicBezTo>
                  <a:pt x="803677" y="50499"/>
                  <a:pt x="815978" y="48541"/>
                  <a:pt x="826883" y="46362"/>
                </a:cubicBezTo>
                <a:cubicBezTo>
                  <a:pt x="837789" y="44182"/>
                  <a:pt x="846691" y="42224"/>
                  <a:pt x="853588" y="40489"/>
                </a:cubicBezTo>
                <a:cubicBezTo>
                  <a:pt x="862006" y="38611"/>
                  <a:pt x="871155" y="36495"/>
                  <a:pt x="881035" y="34144"/>
                </a:cubicBezTo>
                <a:cubicBezTo>
                  <a:pt x="885976" y="32968"/>
                  <a:pt x="890550" y="32695"/>
                  <a:pt x="894759" y="33326"/>
                </a:cubicBezTo>
                <a:close/>
                <a:moveTo>
                  <a:pt x="180384" y="33326"/>
                </a:moveTo>
                <a:cubicBezTo>
                  <a:pt x="184593" y="33957"/>
                  <a:pt x="188436" y="35492"/>
                  <a:pt x="191914" y="37930"/>
                </a:cubicBezTo>
                <a:cubicBezTo>
                  <a:pt x="198869" y="42805"/>
                  <a:pt x="198062" y="47297"/>
                  <a:pt x="189494" y="51406"/>
                </a:cubicBezTo>
                <a:cubicBezTo>
                  <a:pt x="180925" y="55514"/>
                  <a:pt x="169586" y="58952"/>
                  <a:pt x="155475" y="61720"/>
                </a:cubicBezTo>
                <a:cubicBezTo>
                  <a:pt x="141364" y="64488"/>
                  <a:pt x="125949" y="67219"/>
                  <a:pt x="109228" y="69915"/>
                </a:cubicBezTo>
                <a:cubicBezTo>
                  <a:pt x="92507" y="72611"/>
                  <a:pt x="79300" y="70772"/>
                  <a:pt x="69606" y="64398"/>
                </a:cubicBezTo>
                <a:cubicBezTo>
                  <a:pt x="59912" y="58024"/>
                  <a:pt x="61912" y="53969"/>
                  <a:pt x="75607" y="52234"/>
                </a:cubicBezTo>
                <a:cubicBezTo>
                  <a:pt x="89302" y="50499"/>
                  <a:pt x="101603" y="48541"/>
                  <a:pt x="112508" y="46362"/>
                </a:cubicBezTo>
                <a:cubicBezTo>
                  <a:pt x="123414" y="44182"/>
                  <a:pt x="132316" y="42224"/>
                  <a:pt x="139213" y="40489"/>
                </a:cubicBezTo>
                <a:cubicBezTo>
                  <a:pt x="147631" y="38611"/>
                  <a:pt x="156780" y="36495"/>
                  <a:pt x="166661" y="34144"/>
                </a:cubicBezTo>
                <a:cubicBezTo>
                  <a:pt x="171601" y="32968"/>
                  <a:pt x="176175" y="32695"/>
                  <a:pt x="180384" y="33326"/>
                </a:cubicBezTo>
                <a:close/>
                <a:moveTo>
                  <a:pt x="5068058" y="32122"/>
                </a:moveTo>
                <a:cubicBezTo>
                  <a:pt x="5094043" y="28422"/>
                  <a:pt x="5114671" y="41242"/>
                  <a:pt x="5129943" y="70582"/>
                </a:cubicBezTo>
                <a:cubicBezTo>
                  <a:pt x="5139035" y="102546"/>
                  <a:pt x="5126595" y="134267"/>
                  <a:pt x="5092623" y="165744"/>
                </a:cubicBezTo>
                <a:cubicBezTo>
                  <a:pt x="5082499" y="180944"/>
                  <a:pt x="5077437" y="198941"/>
                  <a:pt x="5077437" y="219735"/>
                </a:cubicBezTo>
                <a:lnTo>
                  <a:pt x="5044999" y="219735"/>
                </a:lnTo>
                <a:cubicBezTo>
                  <a:pt x="5044024" y="183225"/>
                  <a:pt x="5058974" y="149977"/>
                  <a:pt x="5089848" y="119991"/>
                </a:cubicBezTo>
                <a:cubicBezTo>
                  <a:pt x="5096774" y="109638"/>
                  <a:pt x="5099800" y="98632"/>
                  <a:pt x="5098926" y="86973"/>
                </a:cubicBezTo>
                <a:cubicBezTo>
                  <a:pt x="5094208" y="71098"/>
                  <a:pt x="5085253" y="63613"/>
                  <a:pt x="5072059" y="64516"/>
                </a:cubicBezTo>
                <a:lnTo>
                  <a:pt x="5066768" y="64516"/>
                </a:lnTo>
                <a:cubicBezTo>
                  <a:pt x="5050492" y="65291"/>
                  <a:pt x="5042805" y="79236"/>
                  <a:pt x="5043709" y="106354"/>
                </a:cubicBezTo>
                <a:lnTo>
                  <a:pt x="5009894" y="106354"/>
                </a:lnTo>
                <a:cubicBezTo>
                  <a:pt x="5008934" y="69241"/>
                  <a:pt x="5020671" y="46455"/>
                  <a:pt x="5045107" y="37994"/>
                </a:cubicBezTo>
                <a:cubicBezTo>
                  <a:pt x="5049079" y="35011"/>
                  <a:pt x="5056730" y="33054"/>
                  <a:pt x="5068058" y="32122"/>
                </a:cubicBezTo>
                <a:close/>
                <a:moveTo>
                  <a:pt x="3772914" y="30909"/>
                </a:moveTo>
                <a:cubicBezTo>
                  <a:pt x="3776449" y="30828"/>
                  <a:pt x="3780151" y="31749"/>
                  <a:pt x="3784019" y="33670"/>
                </a:cubicBezTo>
                <a:cubicBezTo>
                  <a:pt x="3791755" y="37514"/>
                  <a:pt x="3798581" y="41593"/>
                  <a:pt x="3804497" y="45910"/>
                </a:cubicBezTo>
                <a:cubicBezTo>
                  <a:pt x="3810412" y="50226"/>
                  <a:pt x="3811753" y="54277"/>
                  <a:pt x="3808519" y="58063"/>
                </a:cubicBezTo>
                <a:cubicBezTo>
                  <a:pt x="3805285" y="61849"/>
                  <a:pt x="3803249" y="67097"/>
                  <a:pt x="3802410" y="73809"/>
                </a:cubicBezTo>
                <a:cubicBezTo>
                  <a:pt x="3801571" y="80520"/>
                  <a:pt x="3800923" y="94494"/>
                  <a:pt x="3800463" y="115732"/>
                </a:cubicBezTo>
                <a:cubicBezTo>
                  <a:pt x="3800005" y="136970"/>
                  <a:pt x="3798861" y="153992"/>
                  <a:pt x="3797032" y="166798"/>
                </a:cubicBezTo>
                <a:cubicBezTo>
                  <a:pt x="3795204" y="179604"/>
                  <a:pt x="3791906" y="189154"/>
                  <a:pt x="3787138" y="195450"/>
                </a:cubicBezTo>
                <a:cubicBezTo>
                  <a:pt x="3782370" y="201745"/>
                  <a:pt x="3777648" y="199318"/>
                  <a:pt x="3772973" y="188168"/>
                </a:cubicBezTo>
                <a:cubicBezTo>
                  <a:pt x="3768298" y="177019"/>
                  <a:pt x="3766638" y="168615"/>
                  <a:pt x="3767994" y="162958"/>
                </a:cubicBezTo>
                <a:cubicBezTo>
                  <a:pt x="3769349" y="157301"/>
                  <a:pt x="3770701" y="147528"/>
                  <a:pt x="3772048" y="133640"/>
                </a:cubicBezTo>
                <a:cubicBezTo>
                  <a:pt x="3773396" y="119751"/>
                  <a:pt x="3774070" y="104784"/>
                  <a:pt x="3774070" y="88737"/>
                </a:cubicBezTo>
                <a:cubicBezTo>
                  <a:pt x="3774070" y="72547"/>
                  <a:pt x="3773059" y="62889"/>
                  <a:pt x="3771037" y="59762"/>
                </a:cubicBezTo>
                <a:cubicBezTo>
                  <a:pt x="3769015" y="56636"/>
                  <a:pt x="3764821" y="55518"/>
                  <a:pt x="3758454" y="56407"/>
                </a:cubicBezTo>
                <a:cubicBezTo>
                  <a:pt x="3730691" y="61799"/>
                  <a:pt x="3715254" y="64753"/>
                  <a:pt x="3712142" y="65269"/>
                </a:cubicBezTo>
                <a:cubicBezTo>
                  <a:pt x="3712988" y="98997"/>
                  <a:pt x="3713185" y="124526"/>
                  <a:pt x="3712734" y="141857"/>
                </a:cubicBezTo>
                <a:cubicBezTo>
                  <a:pt x="3712282" y="159187"/>
                  <a:pt x="3710701" y="172900"/>
                  <a:pt x="3707991" y="182995"/>
                </a:cubicBezTo>
                <a:cubicBezTo>
                  <a:pt x="3705280" y="193091"/>
                  <a:pt x="3701746" y="197213"/>
                  <a:pt x="3697386" y="195364"/>
                </a:cubicBezTo>
                <a:cubicBezTo>
                  <a:pt x="3693027" y="193514"/>
                  <a:pt x="3689868" y="188624"/>
                  <a:pt x="3687911" y="180693"/>
                </a:cubicBezTo>
                <a:cubicBezTo>
                  <a:pt x="3685953" y="172763"/>
                  <a:pt x="3685426" y="166253"/>
                  <a:pt x="3686330" y="161162"/>
                </a:cubicBezTo>
                <a:cubicBezTo>
                  <a:pt x="3687233" y="156071"/>
                  <a:pt x="3688136" y="148252"/>
                  <a:pt x="3689040" y="137705"/>
                </a:cubicBezTo>
                <a:cubicBezTo>
                  <a:pt x="3689943" y="127158"/>
                  <a:pt x="3690618" y="117084"/>
                  <a:pt x="3691062" y="107483"/>
                </a:cubicBezTo>
                <a:cubicBezTo>
                  <a:pt x="3691507" y="97882"/>
                  <a:pt x="3691299" y="88593"/>
                  <a:pt x="3690438" y="79617"/>
                </a:cubicBezTo>
                <a:cubicBezTo>
                  <a:pt x="3689578" y="70640"/>
                  <a:pt x="3686878" y="62476"/>
                  <a:pt x="3682339" y="55127"/>
                </a:cubicBezTo>
                <a:cubicBezTo>
                  <a:pt x="3677801" y="47778"/>
                  <a:pt x="3679508" y="44573"/>
                  <a:pt x="3687459" y="45512"/>
                </a:cubicBezTo>
                <a:cubicBezTo>
                  <a:pt x="3695411" y="46451"/>
                  <a:pt x="3701269" y="47129"/>
                  <a:pt x="3705033" y="47545"/>
                </a:cubicBezTo>
                <a:cubicBezTo>
                  <a:pt x="3708797" y="47960"/>
                  <a:pt x="3717767" y="46874"/>
                  <a:pt x="3731942" y="44286"/>
                </a:cubicBezTo>
                <a:cubicBezTo>
                  <a:pt x="3746118" y="41697"/>
                  <a:pt x="3756407" y="38320"/>
                  <a:pt x="3762810" y="34154"/>
                </a:cubicBezTo>
                <a:cubicBezTo>
                  <a:pt x="3766011" y="32072"/>
                  <a:pt x="3769379" y="30990"/>
                  <a:pt x="3772914" y="30909"/>
                </a:cubicBezTo>
                <a:close/>
                <a:moveTo>
                  <a:pt x="3408578" y="29185"/>
                </a:moveTo>
                <a:cubicBezTo>
                  <a:pt x="3410786" y="28847"/>
                  <a:pt x="3413658" y="28911"/>
                  <a:pt x="3417193" y="29379"/>
                </a:cubicBezTo>
                <a:cubicBezTo>
                  <a:pt x="3431332" y="31251"/>
                  <a:pt x="3442159" y="34692"/>
                  <a:pt x="3449673" y="39704"/>
                </a:cubicBezTo>
                <a:cubicBezTo>
                  <a:pt x="3457188" y="44716"/>
                  <a:pt x="3460654" y="51678"/>
                  <a:pt x="3460073" y="60591"/>
                </a:cubicBezTo>
                <a:cubicBezTo>
                  <a:pt x="3459493" y="69503"/>
                  <a:pt x="3455775" y="73224"/>
                  <a:pt x="3448920" y="71754"/>
                </a:cubicBezTo>
                <a:cubicBezTo>
                  <a:pt x="3442066" y="70285"/>
                  <a:pt x="3434903" y="66746"/>
                  <a:pt x="3427431" y="61139"/>
                </a:cubicBezTo>
                <a:cubicBezTo>
                  <a:pt x="3419960" y="55532"/>
                  <a:pt x="3413020" y="49524"/>
                  <a:pt x="3406609" y="43114"/>
                </a:cubicBezTo>
                <a:cubicBezTo>
                  <a:pt x="3401296" y="34843"/>
                  <a:pt x="3401953" y="30200"/>
                  <a:pt x="3408578" y="29185"/>
                </a:cubicBezTo>
                <a:close/>
                <a:moveTo>
                  <a:pt x="4137204" y="27951"/>
                </a:moveTo>
                <a:cubicBezTo>
                  <a:pt x="4141244" y="28609"/>
                  <a:pt x="4145557" y="30630"/>
                  <a:pt x="4150142" y="34015"/>
                </a:cubicBezTo>
                <a:cubicBezTo>
                  <a:pt x="4159313" y="40783"/>
                  <a:pt x="4165802" y="47563"/>
                  <a:pt x="4169609" y="54353"/>
                </a:cubicBezTo>
                <a:cubicBezTo>
                  <a:pt x="4173416" y="61143"/>
                  <a:pt x="4171082" y="65620"/>
                  <a:pt x="4162607" y="67786"/>
                </a:cubicBezTo>
                <a:cubicBezTo>
                  <a:pt x="4154132" y="69951"/>
                  <a:pt x="4142108" y="75927"/>
                  <a:pt x="4126535" y="85715"/>
                </a:cubicBezTo>
                <a:cubicBezTo>
                  <a:pt x="4110961" y="95502"/>
                  <a:pt x="4095725" y="105895"/>
                  <a:pt x="4080825" y="116894"/>
                </a:cubicBezTo>
                <a:cubicBezTo>
                  <a:pt x="4092527" y="121913"/>
                  <a:pt x="4097004" y="126821"/>
                  <a:pt x="4094258" y="131618"/>
                </a:cubicBezTo>
                <a:cubicBezTo>
                  <a:pt x="4091512" y="136414"/>
                  <a:pt x="4089705" y="144897"/>
                  <a:pt x="4088838" y="157064"/>
                </a:cubicBezTo>
                <a:cubicBezTo>
                  <a:pt x="4087970" y="169232"/>
                  <a:pt x="4088207" y="186978"/>
                  <a:pt x="4089548" y="210302"/>
                </a:cubicBezTo>
                <a:cubicBezTo>
                  <a:pt x="4090888" y="233627"/>
                  <a:pt x="4091329" y="251172"/>
                  <a:pt x="4090870" y="262938"/>
                </a:cubicBezTo>
                <a:cubicBezTo>
                  <a:pt x="4090411" y="274704"/>
                  <a:pt x="4084923" y="287320"/>
                  <a:pt x="4074404" y="300786"/>
                </a:cubicBezTo>
                <a:cubicBezTo>
                  <a:pt x="4063886" y="314251"/>
                  <a:pt x="4055690" y="316018"/>
                  <a:pt x="4049818" y="306088"/>
                </a:cubicBezTo>
                <a:cubicBezTo>
                  <a:pt x="4043946" y="296157"/>
                  <a:pt x="4035471" y="285556"/>
                  <a:pt x="4024393" y="274285"/>
                </a:cubicBezTo>
                <a:cubicBezTo>
                  <a:pt x="4013315" y="263013"/>
                  <a:pt x="4013706" y="258952"/>
                  <a:pt x="4025565" y="262099"/>
                </a:cubicBezTo>
                <a:cubicBezTo>
                  <a:pt x="4037424" y="265247"/>
                  <a:pt x="4045591" y="266688"/>
                  <a:pt x="4050065" y="266423"/>
                </a:cubicBezTo>
                <a:cubicBezTo>
                  <a:pt x="4054539" y="266158"/>
                  <a:pt x="4057386" y="262770"/>
                  <a:pt x="4058605" y="256259"/>
                </a:cubicBezTo>
                <a:cubicBezTo>
                  <a:pt x="4059824" y="249749"/>
                  <a:pt x="4060656" y="233785"/>
                  <a:pt x="4061100" y="208367"/>
                </a:cubicBezTo>
                <a:cubicBezTo>
                  <a:pt x="4061545" y="182948"/>
                  <a:pt x="4060892" y="163249"/>
                  <a:pt x="4059143" y="149267"/>
                </a:cubicBezTo>
                <a:cubicBezTo>
                  <a:pt x="4057393" y="135285"/>
                  <a:pt x="4054020" y="124387"/>
                  <a:pt x="4049022" y="116571"/>
                </a:cubicBezTo>
                <a:cubicBezTo>
                  <a:pt x="4044024" y="108756"/>
                  <a:pt x="4044652" y="105325"/>
                  <a:pt x="4050904" y="106279"/>
                </a:cubicBezTo>
                <a:cubicBezTo>
                  <a:pt x="4057156" y="107232"/>
                  <a:pt x="4063000" y="108103"/>
                  <a:pt x="4068435" y="108892"/>
                </a:cubicBezTo>
                <a:cubicBezTo>
                  <a:pt x="4090505" y="88228"/>
                  <a:pt x="4105709" y="73418"/>
                  <a:pt x="4114048" y="64462"/>
                </a:cubicBezTo>
                <a:cubicBezTo>
                  <a:pt x="4122387" y="55507"/>
                  <a:pt x="4117905" y="52603"/>
                  <a:pt x="4100604" y="55751"/>
                </a:cubicBezTo>
                <a:cubicBezTo>
                  <a:pt x="4083302" y="58898"/>
                  <a:pt x="4063728" y="62691"/>
                  <a:pt x="4041881" y="67130"/>
                </a:cubicBezTo>
                <a:cubicBezTo>
                  <a:pt x="4020033" y="71568"/>
                  <a:pt x="4005754" y="75167"/>
                  <a:pt x="3999043" y="77928"/>
                </a:cubicBezTo>
                <a:cubicBezTo>
                  <a:pt x="3992332" y="80688"/>
                  <a:pt x="3985201" y="80620"/>
                  <a:pt x="3977651" y="77724"/>
                </a:cubicBezTo>
                <a:cubicBezTo>
                  <a:pt x="3970101" y="74827"/>
                  <a:pt x="3963562" y="69625"/>
                  <a:pt x="3958033" y="62118"/>
                </a:cubicBezTo>
                <a:cubicBezTo>
                  <a:pt x="3952505" y="54611"/>
                  <a:pt x="3955552" y="51316"/>
                  <a:pt x="3967175" y="52234"/>
                </a:cubicBezTo>
                <a:cubicBezTo>
                  <a:pt x="3978798" y="53152"/>
                  <a:pt x="3996193" y="52496"/>
                  <a:pt x="4019359" y="50266"/>
                </a:cubicBezTo>
                <a:cubicBezTo>
                  <a:pt x="4042526" y="48036"/>
                  <a:pt x="4064327" y="45146"/>
                  <a:pt x="4084762" y="41597"/>
                </a:cubicBezTo>
                <a:cubicBezTo>
                  <a:pt x="4105196" y="38048"/>
                  <a:pt x="4118909" y="34205"/>
                  <a:pt x="4125900" y="30068"/>
                </a:cubicBezTo>
                <a:cubicBezTo>
                  <a:pt x="4129395" y="27999"/>
                  <a:pt x="4133163" y="27294"/>
                  <a:pt x="4137204" y="27951"/>
                </a:cubicBezTo>
                <a:close/>
                <a:moveTo>
                  <a:pt x="4761759" y="27396"/>
                </a:moveTo>
                <a:cubicBezTo>
                  <a:pt x="4763584" y="27406"/>
                  <a:pt x="4765750" y="27956"/>
                  <a:pt x="4768258" y="29046"/>
                </a:cubicBezTo>
                <a:cubicBezTo>
                  <a:pt x="4778289" y="33405"/>
                  <a:pt x="4785739" y="38489"/>
                  <a:pt x="4790608" y="44297"/>
                </a:cubicBezTo>
                <a:cubicBezTo>
                  <a:pt x="4795476" y="50104"/>
                  <a:pt x="4795487" y="55367"/>
                  <a:pt x="4790640" y="60085"/>
                </a:cubicBezTo>
                <a:cubicBezTo>
                  <a:pt x="4785793" y="64803"/>
                  <a:pt x="4776386" y="75953"/>
                  <a:pt x="4762418" y="93534"/>
                </a:cubicBezTo>
                <a:cubicBezTo>
                  <a:pt x="4748451" y="111115"/>
                  <a:pt x="4733907" y="126323"/>
                  <a:pt x="4718785" y="139157"/>
                </a:cubicBezTo>
                <a:cubicBezTo>
                  <a:pt x="4703663" y="151992"/>
                  <a:pt x="4689197" y="160983"/>
                  <a:pt x="4675388" y="166131"/>
                </a:cubicBezTo>
                <a:cubicBezTo>
                  <a:pt x="4661578" y="171279"/>
                  <a:pt x="4662205" y="166855"/>
                  <a:pt x="4677270" y="152859"/>
                </a:cubicBezTo>
                <a:cubicBezTo>
                  <a:pt x="4692334" y="138863"/>
                  <a:pt x="4709205" y="119203"/>
                  <a:pt x="4727884" y="93878"/>
                </a:cubicBezTo>
                <a:cubicBezTo>
                  <a:pt x="4746562" y="68553"/>
                  <a:pt x="4755449" y="51223"/>
                  <a:pt x="4754545" y="41887"/>
                </a:cubicBezTo>
                <a:cubicBezTo>
                  <a:pt x="4753879" y="32197"/>
                  <a:pt x="4756283" y="27367"/>
                  <a:pt x="4761759" y="27396"/>
                </a:cubicBezTo>
                <a:close/>
                <a:moveTo>
                  <a:pt x="4363436" y="20853"/>
                </a:moveTo>
                <a:cubicBezTo>
                  <a:pt x="4366937" y="21095"/>
                  <a:pt x="4372412" y="23482"/>
                  <a:pt x="4379862" y="28013"/>
                </a:cubicBezTo>
                <a:cubicBezTo>
                  <a:pt x="4394761" y="37076"/>
                  <a:pt x="4400027" y="43834"/>
                  <a:pt x="4395661" y="48287"/>
                </a:cubicBezTo>
                <a:cubicBezTo>
                  <a:pt x="4391294" y="52739"/>
                  <a:pt x="4384440" y="62530"/>
                  <a:pt x="4375097" y="77659"/>
                </a:cubicBezTo>
                <a:cubicBezTo>
                  <a:pt x="4365754" y="92788"/>
                  <a:pt x="4357247" y="106390"/>
                  <a:pt x="4349575" y="118464"/>
                </a:cubicBezTo>
                <a:cubicBezTo>
                  <a:pt x="4358566" y="127914"/>
                  <a:pt x="4362614" y="140050"/>
                  <a:pt x="4361718" y="154870"/>
                </a:cubicBezTo>
                <a:cubicBezTo>
                  <a:pt x="4360821" y="169691"/>
                  <a:pt x="4360373" y="194439"/>
                  <a:pt x="4360373" y="229113"/>
                </a:cubicBezTo>
                <a:cubicBezTo>
                  <a:pt x="4360373" y="264146"/>
                  <a:pt x="4357473" y="285065"/>
                  <a:pt x="4351672" y="291870"/>
                </a:cubicBezTo>
                <a:cubicBezTo>
                  <a:pt x="4345872" y="298674"/>
                  <a:pt x="4340444" y="296025"/>
                  <a:pt x="4335389" y="283921"/>
                </a:cubicBezTo>
                <a:cubicBezTo>
                  <a:pt x="4330334" y="271818"/>
                  <a:pt x="4329162" y="262522"/>
                  <a:pt x="4331872" y="256033"/>
                </a:cubicBezTo>
                <a:cubicBezTo>
                  <a:pt x="4334582" y="249544"/>
                  <a:pt x="4336834" y="228385"/>
                  <a:pt x="4338626" y="192556"/>
                </a:cubicBezTo>
                <a:cubicBezTo>
                  <a:pt x="4340419" y="156727"/>
                  <a:pt x="4339960" y="136547"/>
                  <a:pt x="4337250" y="132016"/>
                </a:cubicBezTo>
                <a:cubicBezTo>
                  <a:pt x="4318306" y="154874"/>
                  <a:pt x="4299850" y="171387"/>
                  <a:pt x="4281882" y="181554"/>
                </a:cubicBezTo>
                <a:cubicBezTo>
                  <a:pt x="4263914" y="191721"/>
                  <a:pt x="4262641" y="188272"/>
                  <a:pt x="4278064" y="171207"/>
                </a:cubicBezTo>
                <a:cubicBezTo>
                  <a:pt x="4293487" y="154143"/>
                  <a:pt x="4309257" y="132855"/>
                  <a:pt x="4325376" y="107343"/>
                </a:cubicBezTo>
                <a:cubicBezTo>
                  <a:pt x="4341494" y="81832"/>
                  <a:pt x="4351328" y="64014"/>
                  <a:pt x="4354877" y="53890"/>
                </a:cubicBezTo>
                <a:cubicBezTo>
                  <a:pt x="4358427" y="43766"/>
                  <a:pt x="4359753" y="34656"/>
                  <a:pt x="4358857" y="26561"/>
                </a:cubicBezTo>
                <a:cubicBezTo>
                  <a:pt x="4358409" y="22514"/>
                  <a:pt x="4359935" y="20611"/>
                  <a:pt x="4363436" y="20853"/>
                </a:cubicBezTo>
                <a:close/>
                <a:moveTo>
                  <a:pt x="4457775" y="17245"/>
                </a:moveTo>
                <a:cubicBezTo>
                  <a:pt x="4460822" y="17620"/>
                  <a:pt x="4464546" y="18484"/>
                  <a:pt x="4468947" y="19839"/>
                </a:cubicBezTo>
                <a:cubicBezTo>
                  <a:pt x="4486549" y="25260"/>
                  <a:pt x="4493325" y="32412"/>
                  <a:pt x="4489274" y="41296"/>
                </a:cubicBezTo>
                <a:cubicBezTo>
                  <a:pt x="4485223" y="50180"/>
                  <a:pt x="4483197" y="78111"/>
                  <a:pt x="4483197" y="125089"/>
                </a:cubicBezTo>
                <a:cubicBezTo>
                  <a:pt x="4499029" y="123325"/>
                  <a:pt x="4511386" y="121554"/>
                  <a:pt x="4520270" y="119776"/>
                </a:cubicBezTo>
                <a:cubicBezTo>
                  <a:pt x="4529154" y="117998"/>
                  <a:pt x="4537615" y="116191"/>
                  <a:pt x="4545652" y="114356"/>
                </a:cubicBezTo>
                <a:cubicBezTo>
                  <a:pt x="4553690" y="112520"/>
                  <a:pt x="4561487" y="116353"/>
                  <a:pt x="4569045" y="125853"/>
                </a:cubicBezTo>
                <a:cubicBezTo>
                  <a:pt x="4576602" y="135353"/>
                  <a:pt x="4571805" y="140104"/>
                  <a:pt x="4554654" y="140104"/>
                </a:cubicBezTo>
                <a:cubicBezTo>
                  <a:pt x="4540515" y="140104"/>
                  <a:pt x="4516696" y="141781"/>
                  <a:pt x="4483197" y="145137"/>
                </a:cubicBezTo>
                <a:cubicBezTo>
                  <a:pt x="4483197" y="201566"/>
                  <a:pt x="4482251" y="244697"/>
                  <a:pt x="4480358" y="274532"/>
                </a:cubicBezTo>
                <a:cubicBezTo>
                  <a:pt x="4478465" y="304367"/>
                  <a:pt x="4473940" y="319568"/>
                  <a:pt x="4466785" y="320134"/>
                </a:cubicBezTo>
                <a:cubicBezTo>
                  <a:pt x="4459629" y="320701"/>
                  <a:pt x="4456051" y="306558"/>
                  <a:pt x="4456051" y="277705"/>
                </a:cubicBezTo>
                <a:lnTo>
                  <a:pt x="4456051" y="149547"/>
                </a:lnTo>
                <a:cubicBezTo>
                  <a:pt x="4433824" y="154795"/>
                  <a:pt x="4418483" y="158359"/>
                  <a:pt x="4410030" y="160237"/>
                </a:cubicBezTo>
                <a:cubicBezTo>
                  <a:pt x="4401576" y="162116"/>
                  <a:pt x="4391836" y="158757"/>
                  <a:pt x="4380808" y="150160"/>
                </a:cubicBezTo>
                <a:cubicBezTo>
                  <a:pt x="4369780" y="141563"/>
                  <a:pt x="4371938" y="137264"/>
                  <a:pt x="4387283" y="137264"/>
                </a:cubicBezTo>
                <a:cubicBezTo>
                  <a:pt x="4399529" y="137264"/>
                  <a:pt x="4422452" y="134324"/>
                  <a:pt x="4456051" y="128445"/>
                </a:cubicBezTo>
                <a:cubicBezTo>
                  <a:pt x="4456051" y="98503"/>
                  <a:pt x="4455829" y="76698"/>
                  <a:pt x="4455384" y="63032"/>
                </a:cubicBezTo>
                <a:cubicBezTo>
                  <a:pt x="4454940" y="49366"/>
                  <a:pt x="4452688" y="37395"/>
                  <a:pt x="4448630" y="27121"/>
                </a:cubicBezTo>
                <a:cubicBezTo>
                  <a:pt x="4445586" y="19415"/>
                  <a:pt x="4448635" y="16123"/>
                  <a:pt x="4457775" y="17245"/>
                </a:cubicBezTo>
                <a:close/>
                <a:moveTo>
                  <a:pt x="2926918" y="17132"/>
                </a:moveTo>
                <a:cubicBezTo>
                  <a:pt x="2930417" y="16936"/>
                  <a:pt x="2936004" y="19445"/>
                  <a:pt x="2943680" y="24658"/>
                </a:cubicBezTo>
                <a:cubicBezTo>
                  <a:pt x="2959031" y="35083"/>
                  <a:pt x="2964749" y="42518"/>
                  <a:pt x="2960834" y="46964"/>
                </a:cubicBezTo>
                <a:cubicBezTo>
                  <a:pt x="2956919" y="51409"/>
                  <a:pt x="2952162" y="57920"/>
                  <a:pt x="2946562" y="66495"/>
                </a:cubicBezTo>
                <a:cubicBezTo>
                  <a:pt x="2940962" y="75071"/>
                  <a:pt x="2932383" y="89189"/>
                  <a:pt x="2920825" y="108849"/>
                </a:cubicBezTo>
                <a:cubicBezTo>
                  <a:pt x="2931623" y="118557"/>
                  <a:pt x="2935896" y="126753"/>
                  <a:pt x="2933645" y="133435"/>
                </a:cubicBezTo>
                <a:cubicBezTo>
                  <a:pt x="2931394" y="140118"/>
                  <a:pt x="2930268" y="151762"/>
                  <a:pt x="2930268" y="168368"/>
                </a:cubicBezTo>
                <a:cubicBezTo>
                  <a:pt x="2930268" y="183583"/>
                  <a:pt x="2929806" y="203290"/>
                  <a:pt x="2928881" y="227489"/>
                </a:cubicBezTo>
                <a:cubicBezTo>
                  <a:pt x="2927956" y="251688"/>
                  <a:pt x="2925080" y="269495"/>
                  <a:pt x="2920255" y="280910"/>
                </a:cubicBezTo>
                <a:cubicBezTo>
                  <a:pt x="2915429" y="292325"/>
                  <a:pt x="2909790" y="291540"/>
                  <a:pt x="2903337" y="278555"/>
                </a:cubicBezTo>
                <a:cubicBezTo>
                  <a:pt x="2896884" y="265570"/>
                  <a:pt x="2895239" y="254926"/>
                  <a:pt x="2898401" y="246623"/>
                </a:cubicBezTo>
                <a:cubicBezTo>
                  <a:pt x="2901563" y="238320"/>
                  <a:pt x="2903814" y="225858"/>
                  <a:pt x="2905155" y="209238"/>
                </a:cubicBezTo>
                <a:cubicBezTo>
                  <a:pt x="2906496" y="192617"/>
                  <a:pt x="2907166" y="175846"/>
                  <a:pt x="2907166" y="158925"/>
                </a:cubicBezTo>
                <a:cubicBezTo>
                  <a:pt x="2907166" y="141444"/>
                  <a:pt x="2906958" y="130223"/>
                  <a:pt x="2906542" y="125261"/>
                </a:cubicBezTo>
                <a:cubicBezTo>
                  <a:pt x="2899013" y="137981"/>
                  <a:pt x="2890901" y="148234"/>
                  <a:pt x="2882203" y="156021"/>
                </a:cubicBezTo>
                <a:cubicBezTo>
                  <a:pt x="2873506" y="163808"/>
                  <a:pt x="2862220" y="171200"/>
                  <a:pt x="2848346" y="178198"/>
                </a:cubicBezTo>
                <a:cubicBezTo>
                  <a:pt x="2834472" y="185196"/>
                  <a:pt x="2833715" y="181697"/>
                  <a:pt x="2846077" y="167701"/>
                </a:cubicBezTo>
                <a:cubicBezTo>
                  <a:pt x="2858438" y="153705"/>
                  <a:pt x="2870161" y="139171"/>
                  <a:pt x="2881246" y="124100"/>
                </a:cubicBezTo>
                <a:cubicBezTo>
                  <a:pt x="2892331" y="109028"/>
                  <a:pt x="2902348" y="91684"/>
                  <a:pt x="2911296" y="72066"/>
                </a:cubicBezTo>
                <a:cubicBezTo>
                  <a:pt x="2920244" y="52449"/>
                  <a:pt x="2924041" y="37037"/>
                  <a:pt x="2922686" y="25830"/>
                </a:cubicBezTo>
                <a:cubicBezTo>
                  <a:pt x="2922008" y="20227"/>
                  <a:pt x="2923419" y="17327"/>
                  <a:pt x="2926918" y="17132"/>
                </a:cubicBezTo>
                <a:close/>
                <a:moveTo>
                  <a:pt x="2209693" y="11023"/>
                </a:moveTo>
                <a:cubicBezTo>
                  <a:pt x="2211517" y="10394"/>
                  <a:pt x="2214481" y="10432"/>
                  <a:pt x="2218582" y="11138"/>
                </a:cubicBezTo>
                <a:cubicBezTo>
                  <a:pt x="2226784" y="12551"/>
                  <a:pt x="2233560" y="14734"/>
                  <a:pt x="2238909" y="17688"/>
                </a:cubicBezTo>
                <a:cubicBezTo>
                  <a:pt x="2244258" y="20642"/>
                  <a:pt x="2245703" y="23926"/>
                  <a:pt x="2243243" y="27540"/>
                </a:cubicBezTo>
                <a:cubicBezTo>
                  <a:pt x="2240784" y="31154"/>
                  <a:pt x="2237970" y="34889"/>
                  <a:pt x="2234800" y="38747"/>
                </a:cubicBezTo>
                <a:cubicBezTo>
                  <a:pt x="2237726" y="38747"/>
                  <a:pt x="2244735" y="36718"/>
                  <a:pt x="2255827" y="32659"/>
                </a:cubicBezTo>
                <a:cubicBezTo>
                  <a:pt x="2266919" y="28601"/>
                  <a:pt x="2275186" y="29885"/>
                  <a:pt x="2280628" y="36510"/>
                </a:cubicBezTo>
                <a:cubicBezTo>
                  <a:pt x="2286070" y="43135"/>
                  <a:pt x="2284436" y="47874"/>
                  <a:pt x="2275724" y="50728"/>
                </a:cubicBezTo>
                <a:cubicBezTo>
                  <a:pt x="2267012" y="53582"/>
                  <a:pt x="2257928" y="55468"/>
                  <a:pt x="2248470" y="56385"/>
                </a:cubicBezTo>
                <a:cubicBezTo>
                  <a:pt x="2239013" y="57303"/>
                  <a:pt x="2231861" y="56866"/>
                  <a:pt x="2227014" y="55073"/>
                </a:cubicBezTo>
                <a:cubicBezTo>
                  <a:pt x="2217033" y="70503"/>
                  <a:pt x="2203435" y="83133"/>
                  <a:pt x="2186220" y="92964"/>
                </a:cubicBezTo>
                <a:cubicBezTo>
                  <a:pt x="2169004" y="102794"/>
                  <a:pt x="2164293" y="102783"/>
                  <a:pt x="2172087" y="92931"/>
                </a:cubicBezTo>
                <a:cubicBezTo>
                  <a:pt x="2179881" y="83080"/>
                  <a:pt x="2186220" y="74601"/>
                  <a:pt x="2191102" y="67495"/>
                </a:cubicBezTo>
                <a:cubicBezTo>
                  <a:pt x="2195985" y="60390"/>
                  <a:pt x="2200187" y="53101"/>
                  <a:pt x="2203707" y="45630"/>
                </a:cubicBezTo>
                <a:cubicBezTo>
                  <a:pt x="2207228" y="38159"/>
                  <a:pt x="2208988" y="32279"/>
                  <a:pt x="2208988" y="27992"/>
                </a:cubicBezTo>
                <a:cubicBezTo>
                  <a:pt x="2208988" y="23202"/>
                  <a:pt x="2208537" y="18843"/>
                  <a:pt x="2207633" y="14913"/>
                </a:cubicBezTo>
                <a:cubicBezTo>
                  <a:pt x="2207181" y="12949"/>
                  <a:pt x="2207868" y="11652"/>
                  <a:pt x="2209693" y="11023"/>
                </a:cubicBezTo>
                <a:close/>
                <a:moveTo>
                  <a:pt x="1495318" y="11023"/>
                </a:moveTo>
                <a:cubicBezTo>
                  <a:pt x="1497143" y="10394"/>
                  <a:pt x="1500106" y="10432"/>
                  <a:pt x="1504207" y="11138"/>
                </a:cubicBezTo>
                <a:cubicBezTo>
                  <a:pt x="1512409" y="12551"/>
                  <a:pt x="1519185" y="14734"/>
                  <a:pt x="1524534" y="17688"/>
                </a:cubicBezTo>
                <a:cubicBezTo>
                  <a:pt x="1529883" y="20642"/>
                  <a:pt x="1531328" y="23926"/>
                  <a:pt x="1528868" y="27540"/>
                </a:cubicBezTo>
                <a:cubicBezTo>
                  <a:pt x="1526409" y="31154"/>
                  <a:pt x="1523595" y="34889"/>
                  <a:pt x="1520426" y="38747"/>
                </a:cubicBezTo>
                <a:cubicBezTo>
                  <a:pt x="1523351" y="38747"/>
                  <a:pt x="1530360" y="36718"/>
                  <a:pt x="1541452" y="32659"/>
                </a:cubicBezTo>
                <a:cubicBezTo>
                  <a:pt x="1552544" y="28601"/>
                  <a:pt x="1560811" y="29885"/>
                  <a:pt x="1566253" y="36510"/>
                </a:cubicBezTo>
                <a:cubicBezTo>
                  <a:pt x="1571696" y="43135"/>
                  <a:pt x="1570061" y="47874"/>
                  <a:pt x="1561349" y="50728"/>
                </a:cubicBezTo>
                <a:cubicBezTo>
                  <a:pt x="1552637" y="53582"/>
                  <a:pt x="1543553" y="55468"/>
                  <a:pt x="1534096" y="56385"/>
                </a:cubicBezTo>
                <a:cubicBezTo>
                  <a:pt x="1524638" y="57303"/>
                  <a:pt x="1517486" y="56866"/>
                  <a:pt x="1512639" y="55073"/>
                </a:cubicBezTo>
                <a:cubicBezTo>
                  <a:pt x="1502658" y="70503"/>
                  <a:pt x="1489060" y="83133"/>
                  <a:pt x="1471845" y="92964"/>
                </a:cubicBezTo>
                <a:cubicBezTo>
                  <a:pt x="1454629" y="102794"/>
                  <a:pt x="1449918" y="102783"/>
                  <a:pt x="1457712" y="92931"/>
                </a:cubicBezTo>
                <a:cubicBezTo>
                  <a:pt x="1465506" y="83080"/>
                  <a:pt x="1471845" y="74601"/>
                  <a:pt x="1476727" y="67495"/>
                </a:cubicBezTo>
                <a:cubicBezTo>
                  <a:pt x="1481610" y="60390"/>
                  <a:pt x="1485812" y="53101"/>
                  <a:pt x="1489332" y="45630"/>
                </a:cubicBezTo>
                <a:cubicBezTo>
                  <a:pt x="1492853" y="38159"/>
                  <a:pt x="1494613" y="32279"/>
                  <a:pt x="1494613" y="27992"/>
                </a:cubicBezTo>
                <a:cubicBezTo>
                  <a:pt x="1494613" y="23202"/>
                  <a:pt x="1494162" y="18843"/>
                  <a:pt x="1493258" y="14913"/>
                </a:cubicBezTo>
                <a:cubicBezTo>
                  <a:pt x="1492806" y="12949"/>
                  <a:pt x="1493493" y="11652"/>
                  <a:pt x="1495318" y="11023"/>
                </a:cubicBezTo>
                <a:close/>
                <a:moveTo>
                  <a:pt x="3012472" y="9329"/>
                </a:moveTo>
                <a:cubicBezTo>
                  <a:pt x="3016084" y="8857"/>
                  <a:pt x="3021952" y="10740"/>
                  <a:pt x="3030076" y="14978"/>
                </a:cubicBezTo>
                <a:cubicBezTo>
                  <a:pt x="3046323" y="23453"/>
                  <a:pt x="3052070" y="30627"/>
                  <a:pt x="3047317" y="36499"/>
                </a:cubicBezTo>
                <a:cubicBezTo>
                  <a:pt x="3042563" y="42371"/>
                  <a:pt x="3037615" y="50004"/>
                  <a:pt x="3032474" y="59397"/>
                </a:cubicBezTo>
                <a:cubicBezTo>
                  <a:pt x="3027334" y="68790"/>
                  <a:pt x="3018008" y="83503"/>
                  <a:pt x="3004500" y="103536"/>
                </a:cubicBezTo>
                <a:cubicBezTo>
                  <a:pt x="3006708" y="103536"/>
                  <a:pt x="3014212" y="101987"/>
                  <a:pt x="3027011" y="98890"/>
                </a:cubicBezTo>
                <a:cubicBezTo>
                  <a:pt x="3039809" y="95792"/>
                  <a:pt x="3050568" y="92720"/>
                  <a:pt x="3059287" y="89673"/>
                </a:cubicBezTo>
                <a:cubicBezTo>
                  <a:pt x="3068006" y="86625"/>
                  <a:pt x="3075108" y="83219"/>
                  <a:pt x="3080593" y="79455"/>
                </a:cubicBezTo>
                <a:cubicBezTo>
                  <a:pt x="3086078" y="75691"/>
                  <a:pt x="3092954" y="75494"/>
                  <a:pt x="3101221" y="78864"/>
                </a:cubicBezTo>
                <a:cubicBezTo>
                  <a:pt x="3109488" y="82234"/>
                  <a:pt x="3117931" y="87747"/>
                  <a:pt x="3126550" y="95405"/>
                </a:cubicBezTo>
                <a:cubicBezTo>
                  <a:pt x="3135168" y="103063"/>
                  <a:pt x="3133307" y="108978"/>
                  <a:pt x="3120968" y="113151"/>
                </a:cubicBezTo>
                <a:cubicBezTo>
                  <a:pt x="3108628" y="117324"/>
                  <a:pt x="3095779" y="125559"/>
                  <a:pt x="3082421" y="137856"/>
                </a:cubicBezTo>
                <a:cubicBezTo>
                  <a:pt x="3069064" y="150152"/>
                  <a:pt x="3065536" y="147815"/>
                  <a:pt x="3071838" y="130843"/>
                </a:cubicBezTo>
                <a:cubicBezTo>
                  <a:pt x="3078141" y="113872"/>
                  <a:pt x="3081149" y="105099"/>
                  <a:pt x="3080862" y="104525"/>
                </a:cubicBezTo>
                <a:cubicBezTo>
                  <a:pt x="3080575" y="103952"/>
                  <a:pt x="3078037" y="104328"/>
                  <a:pt x="3073247" y="105655"/>
                </a:cubicBezTo>
                <a:cubicBezTo>
                  <a:pt x="3068457" y="106981"/>
                  <a:pt x="3056634" y="109889"/>
                  <a:pt x="3037776" y="114377"/>
                </a:cubicBezTo>
                <a:lnTo>
                  <a:pt x="3027129" y="118378"/>
                </a:lnTo>
                <a:cubicBezTo>
                  <a:pt x="3020948" y="120142"/>
                  <a:pt x="3015463" y="121730"/>
                  <a:pt x="3010673" y="123143"/>
                </a:cubicBezTo>
                <a:cubicBezTo>
                  <a:pt x="3005884" y="124555"/>
                  <a:pt x="3000872" y="122558"/>
                  <a:pt x="2995638" y="117152"/>
                </a:cubicBezTo>
                <a:cubicBezTo>
                  <a:pt x="2987206" y="129929"/>
                  <a:pt x="2976426" y="140322"/>
                  <a:pt x="2963297" y="148331"/>
                </a:cubicBezTo>
                <a:cubicBezTo>
                  <a:pt x="2950168" y="156340"/>
                  <a:pt x="2947261" y="154544"/>
                  <a:pt x="2954575" y="142943"/>
                </a:cubicBezTo>
                <a:cubicBezTo>
                  <a:pt x="2961888" y="131342"/>
                  <a:pt x="2970227" y="118184"/>
                  <a:pt x="2979591" y="103471"/>
                </a:cubicBezTo>
                <a:cubicBezTo>
                  <a:pt x="2988955" y="88758"/>
                  <a:pt x="2996548" y="73393"/>
                  <a:pt x="3002371" y="57375"/>
                </a:cubicBezTo>
                <a:cubicBezTo>
                  <a:pt x="3008193" y="41357"/>
                  <a:pt x="3010204" y="28167"/>
                  <a:pt x="3008404" y="17807"/>
                </a:cubicBezTo>
                <a:cubicBezTo>
                  <a:pt x="3007504" y="12626"/>
                  <a:pt x="3008861" y="9800"/>
                  <a:pt x="3012472" y="9329"/>
                </a:cubicBezTo>
                <a:close/>
                <a:moveTo>
                  <a:pt x="3337960" y="7794"/>
                </a:moveTo>
                <a:cubicBezTo>
                  <a:pt x="3339460" y="7684"/>
                  <a:pt x="3341360" y="7924"/>
                  <a:pt x="3343660" y="8514"/>
                </a:cubicBezTo>
                <a:cubicBezTo>
                  <a:pt x="3352859" y="10873"/>
                  <a:pt x="3361435" y="14426"/>
                  <a:pt x="3369386" y="19173"/>
                </a:cubicBezTo>
                <a:cubicBezTo>
                  <a:pt x="3377338" y="23919"/>
                  <a:pt x="3379216" y="29157"/>
                  <a:pt x="3375022" y="34886"/>
                </a:cubicBezTo>
                <a:cubicBezTo>
                  <a:pt x="3370827" y="40615"/>
                  <a:pt x="3367676" y="47082"/>
                  <a:pt x="3365568" y="54288"/>
                </a:cubicBezTo>
                <a:cubicBezTo>
                  <a:pt x="3363460" y="61494"/>
                  <a:pt x="3359710" y="75200"/>
                  <a:pt x="3354318" y="95405"/>
                </a:cubicBezTo>
                <a:cubicBezTo>
                  <a:pt x="3385967" y="88292"/>
                  <a:pt x="3407187" y="83815"/>
                  <a:pt x="3417978" y="81972"/>
                </a:cubicBezTo>
                <a:cubicBezTo>
                  <a:pt x="3428769" y="80129"/>
                  <a:pt x="3437728" y="83431"/>
                  <a:pt x="3444855" y="91877"/>
                </a:cubicBezTo>
                <a:cubicBezTo>
                  <a:pt x="3451982" y="100324"/>
                  <a:pt x="3446823" y="105074"/>
                  <a:pt x="3429378" y="106128"/>
                </a:cubicBezTo>
                <a:cubicBezTo>
                  <a:pt x="3411933" y="107182"/>
                  <a:pt x="3385207" y="111136"/>
                  <a:pt x="3349198" y="117991"/>
                </a:cubicBezTo>
                <a:cubicBezTo>
                  <a:pt x="3346087" y="126552"/>
                  <a:pt x="3340143" y="139716"/>
                  <a:pt x="3331366" y="157484"/>
                </a:cubicBezTo>
                <a:cubicBezTo>
                  <a:pt x="3342237" y="156695"/>
                  <a:pt x="3353027" y="154802"/>
                  <a:pt x="3363739" y="151805"/>
                </a:cubicBezTo>
                <a:cubicBezTo>
                  <a:pt x="3374452" y="148808"/>
                  <a:pt x="3381840" y="144958"/>
                  <a:pt x="3385906" y="140254"/>
                </a:cubicBezTo>
                <a:cubicBezTo>
                  <a:pt x="3389971" y="135551"/>
                  <a:pt x="3395363" y="134665"/>
                  <a:pt x="3402082" y="137598"/>
                </a:cubicBezTo>
                <a:cubicBezTo>
                  <a:pt x="3408800" y="140530"/>
                  <a:pt x="3415117" y="144420"/>
                  <a:pt x="3421032" y="149267"/>
                </a:cubicBezTo>
                <a:cubicBezTo>
                  <a:pt x="3426947" y="154114"/>
                  <a:pt x="3427568" y="158889"/>
                  <a:pt x="3422893" y="163593"/>
                </a:cubicBezTo>
                <a:cubicBezTo>
                  <a:pt x="3418218" y="168296"/>
                  <a:pt x="3413888" y="177298"/>
                  <a:pt x="3409901" y="190599"/>
                </a:cubicBezTo>
                <a:cubicBezTo>
                  <a:pt x="3405914" y="203900"/>
                  <a:pt x="3400881" y="216702"/>
                  <a:pt x="3394800" y="229006"/>
                </a:cubicBezTo>
                <a:cubicBezTo>
                  <a:pt x="3403146" y="237811"/>
                  <a:pt x="3417050" y="247967"/>
                  <a:pt x="3436509" y="259475"/>
                </a:cubicBezTo>
                <a:cubicBezTo>
                  <a:pt x="3455969" y="270983"/>
                  <a:pt x="3474805" y="279741"/>
                  <a:pt x="3493016" y="285750"/>
                </a:cubicBezTo>
                <a:cubicBezTo>
                  <a:pt x="3511229" y="291758"/>
                  <a:pt x="3510404" y="295982"/>
                  <a:pt x="3490543" y="298419"/>
                </a:cubicBezTo>
                <a:cubicBezTo>
                  <a:pt x="3470682" y="300857"/>
                  <a:pt x="3454592" y="301374"/>
                  <a:pt x="3442274" y="299968"/>
                </a:cubicBezTo>
                <a:cubicBezTo>
                  <a:pt x="3429956" y="298563"/>
                  <a:pt x="3419487" y="293551"/>
                  <a:pt x="3410869" y="284932"/>
                </a:cubicBezTo>
                <a:lnTo>
                  <a:pt x="3379722" y="246730"/>
                </a:lnTo>
                <a:cubicBezTo>
                  <a:pt x="3369741" y="258862"/>
                  <a:pt x="3357322" y="268409"/>
                  <a:pt x="3342466" y="275371"/>
                </a:cubicBezTo>
                <a:cubicBezTo>
                  <a:pt x="3327610" y="282333"/>
                  <a:pt x="3313244" y="286499"/>
                  <a:pt x="3299370" y="287869"/>
                </a:cubicBezTo>
                <a:cubicBezTo>
                  <a:pt x="3285496" y="289238"/>
                  <a:pt x="3284661" y="286417"/>
                  <a:pt x="3296864" y="279404"/>
                </a:cubicBezTo>
                <a:cubicBezTo>
                  <a:pt x="3309068" y="272392"/>
                  <a:pt x="3321099" y="264713"/>
                  <a:pt x="3332958" y="256367"/>
                </a:cubicBezTo>
                <a:cubicBezTo>
                  <a:pt x="3344818" y="248021"/>
                  <a:pt x="3354584" y="239137"/>
                  <a:pt x="3362255" y="229715"/>
                </a:cubicBezTo>
                <a:cubicBezTo>
                  <a:pt x="3354885" y="222201"/>
                  <a:pt x="3347700" y="214726"/>
                  <a:pt x="3340702" y="207291"/>
                </a:cubicBezTo>
                <a:cubicBezTo>
                  <a:pt x="3333704" y="199856"/>
                  <a:pt x="3327222" y="194080"/>
                  <a:pt x="3321257" y="189964"/>
                </a:cubicBezTo>
                <a:cubicBezTo>
                  <a:pt x="3315291" y="185849"/>
                  <a:pt x="3316879" y="182558"/>
                  <a:pt x="3326021" y="180091"/>
                </a:cubicBezTo>
                <a:cubicBezTo>
                  <a:pt x="3335163" y="177625"/>
                  <a:pt x="3342387" y="179374"/>
                  <a:pt x="3347693" y="185340"/>
                </a:cubicBezTo>
                <a:lnTo>
                  <a:pt x="3374452" y="214185"/>
                </a:lnTo>
                <a:cubicBezTo>
                  <a:pt x="3378912" y="203229"/>
                  <a:pt x="3382042" y="192417"/>
                  <a:pt x="3383841" y="181747"/>
                </a:cubicBezTo>
                <a:cubicBezTo>
                  <a:pt x="3385641" y="171078"/>
                  <a:pt x="3385666" y="165744"/>
                  <a:pt x="3383916" y="165744"/>
                </a:cubicBezTo>
                <a:cubicBezTo>
                  <a:pt x="3379915" y="165744"/>
                  <a:pt x="3375094" y="166611"/>
                  <a:pt x="3369450" y="168347"/>
                </a:cubicBezTo>
                <a:cubicBezTo>
                  <a:pt x="3363808" y="170082"/>
                  <a:pt x="3357544" y="172107"/>
                  <a:pt x="3350661" y="174423"/>
                </a:cubicBezTo>
                <a:cubicBezTo>
                  <a:pt x="3343778" y="176739"/>
                  <a:pt x="3336156" y="175201"/>
                  <a:pt x="3327796" y="169809"/>
                </a:cubicBezTo>
                <a:cubicBezTo>
                  <a:pt x="3317227" y="194474"/>
                  <a:pt x="3304819" y="216462"/>
                  <a:pt x="3290572" y="235771"/>
                </a:cubicBezTo>
                <a:cubicBezTo>
                  <a:pt x="3276325" y="255080"/>
                  <a:pt x="3258164" y="270732"/>
                  <a:pt x="3236086" y="282728"/>
                </a:cubicBezTo>
                <a:cubicBezTo>
                  <a:pt x="3214010" y="294723"/>
                  <a:pt x="3212504" y="290823"/>
                  <a:pt x="3231569" y="271026"/>
                </a:cubicBezTo>
                <a:cubicBezTo>
                  <a:pt x="3250635" y="251229"/>
                  <a:pt x="3267080" y="229956"/>
                  <a:pt x="3280903" y="207205"/>
                </a:cubicBezTo>
                <a:cubicBezTo>
                  <a:pt x="3294727" y="184454"/>
                  <a:pt x="3307892" y="156236"/>
                  <a:pt x="3320396" y="122551"/>
                </a:cubicBezTo>
                <a:cubicBezTo>
                  <a:pt x="3301883" y="126867"/>
                  <a:pt x="3288353" y="132224"/>
                  <a:pt x="3279806" y="138619"/>
                </a:cubicBezTo>
                <a:cubicBezTo>
                  <a:pt x="3271260" y="145015"/>
                  <a:pt x="3264867" y="145503"/>
                  <a:pt x="3260630" y="140082"/>
                </a:cubicBezTo>
                <a:cubicBezTo>
                  <a:pt x="3256392" y="134661"/>
                  <a:pt x="3254273" y="129241"/>
                  <a:pt x="3254273" y="123820"/>
                </a:cubicBezTo>
                <a:cubicBezTo>
                  <a:pt x="3254273" y="117840"/>
                  <a:pt x="3256798" y="112782"/>
                  <a:pt x="3261845" y="108645"/>
                </a:cubicBezTo>
                <a:cubicBezTo>
                  <a:pt x="3266893" y="104508"/>
                  <a:pt x="3271392" y="97703"/>
                  <a:pt x="3275343" y="88231"/>
                </a:cubicBezTo>
                <a:cubicBezTo>
                  <a:pt x="3279294" y="78760"/>
                  <a:pt x="3279918" y="69263"/>
                  <a:pt x="3277214" y="59741"/>
                </a:cubicBezTo>
                <a:cubicBezTo>
                  <a:pt x="3274511" y="50219"/>
                  <a:pt x="3278161" y="47161"/>
                  <a:pt x="3288163" y="50567"/>
                </a:cubicBezTo>
                <a:cubicBezTo>
                  <a:pt x="3298165" y="53973"/>
                  <a:pt x="3305167" y="58382"/>
                  <a:pt x="3309168" y="63796"/>
                </a:cubicBezTo>
                <a:cubicBezTo>
                  <a:pt x="3313169" y="69209"/>
                  <a:pt x="3313682" y="73572"/>
                  <a:pt x="3310706" y="76885"/>
                </a:cubicBezTo>
                <a:cubicBezTo>
                  <a:pt x="3307730" y="80197"/>
                  <a:pt x="3304941" y="84241"/>
                  <a:pt x="3302338" y="89017"/>
                </a:cubicBezTo>
                <a:cubicBezTo>
                  <a:pt x="3299735" y="93792"/>
                  <a:pt x="3297173" y="98298"/>
                  <a:pt x="3294648" y="102536"/>
                </a:cubicBezTo>
                <a:cubicBezTo>
                  <a:pt x="3292125" y="106773"/>
                  <a:pt x="3293566" y="108695"/>
                  <a:pt x="3298972" y="108301"/>
                </a:cubicBezTo>
                <a:cubicBezTo>
                  <a:pt x="3304379" y="107906"/>
                  <a:pt x="3313097" y="105709"/>
                  <a:pt x="3325128" y="101708"/>
                </a:cubicBezTo>
                <a:cubicBezTo>
                  <a:pt x="3330076" y="90164"/>
                  <a:pt x="3333901" y="75569"/>
                  <a:pt x="3336604" y="57923"/>
                </a:cubicBezTo>
                <a:cubicBezTo>
                  <a:pt x="3339307" y="40278"/>
                  <a:pt x="3338860" y="27042"/>
                  <a:pt x="3335260" y="18215"/>
                </a:cubicBezTo>
                <a:cubicBezTo>
                  <a:pt x="3332561" y="11596"/>
                  <a:pt x="3333460" y="8122"/>
                  <a:pt x="3337960" y="7794"/>
                </a:cubicBezTo>
                <a:close/>
                <a:moveTo>
                  <a:pt x="2308662" y="1"/>
                </a:moveTo>
                <a:cubicBezTo>
                  <a:pt x="2312050" y="-16"/>
                  <a:pt x="2316970" y="1011"/>
                  <a:pt x="2323423" y="3083"/>
                </a:cubicBezTo>
                <a:cubicBezTo>
                  <a:pt x="2336329" y="7227"/>
                  <a:pt x="2340983" y="12540"/>
                  <a:pt x="2337383" y="19022"/>
                </a:cubicBezTo>
                <a:lnTo>
                  <a:pt x="2329274" y="25217"/>
                </a:lnTo>
                <a:cubicBezTo>
                  <a:pt x="2335813" y="25289"/>
                  <a:pt x="2345579" y="23733"/>
                  <a:pt x="2358571" y="20549"/>
                </a:cubicBezTo>
                <a:cubicBezTo>
                  <a:pt x="2371563" y="17366"/>
                  <a:pt x="2380952" y="19434"/>
                  <a:pt x="2386739" y="26755"/>
                </a:cubicBezTo>
                <a:cubicBezTo>
                  <a:pt x="2392525" y="34076"/>
                  <a:pt x="2386176" y="39274"/>
                  <a:pt x="2367691" y="42350"/>
                </a:cubicBezTo>
                <a:cubicBezTo>
                  <a:pt x="2349207" y="45426"/>
                  <a:pt x="2334780" y="46068"/>
                  <a:pt x="2324412" y="44275"/>
                </a:cubicBezTo>
                <a:cubicBezTo>
                  <a:pt x="2316970" y="56106"/>
                  <a:pt x="2306896" y="66036"/>
                  <a:pt x="2294190" y="74067"/>
                </a:cubicBezTo>
                <a:lnTo>
                  <a:pt x="2288788" y="76962"/>
                </a:lnTo>
                <a:lnTo>
                  <a:pt x="2301881" y="73949"/>
                </a:lnTo>
                <a:cubicBezTo>
                  <a:pt x="2307323" y="71159"/>
                  <a:pt x="2313414" y="71217"/>
                  <a:pt x="2320153" y="74121"/>
                </a:cubicBezTo>
                <a:cubicBezTo>
                  <a:pt x="2326893" y="77025"/>
                  <a:pt x="2333472" y="80567"/>
                  <a:pt x="2339889" y="84747"/>
                </a:cubicBezTo>
                <a:cubicBezTo>
                  <a:pt x="2346306" y="88927"/>
                  <a:pt x="2347683" y="94043"/>
                  <a:pt x="2344019" y="100094"/>
                </a:cubicBezTo>
                <a:cubicBezTo>
                  <a:pt x="2340355" y="106146"/>
                  <a:pt x="2337186" y="118310"/>
                  <a:pt x="2334512" y="136587"/>
                </a:cubicBezTo>
                <a:cubicBezTo>
                  <a:pt x="2331837" y="154863"/>
                  <a:pt x="2328155" y="169017"/>
                  <a:pt x="2323466" y="179048"/>
                </a:cubicBezTo>
                <a:cubicBezTo>
                  <a:pt x="2322294" y="181556"/>
                  <a:pt x="2321039" y="183469"/>
                  <a:pt x="2319700" y="184788"/>
                </a:cubicBezTo>
                <a:lnTo>
                  <a:pt x="2317356" y="185983"/>
                </a:lnTo>
                <a:lnTo>
                  <a:pt x="2319906" y="186749"/>
                </a:lnTo>
                <a:cubicBezTo>
                  <a:pt x="2325248" y="188964"/>
                  <a:pt x="2327664" y="191147"/>
                  <a:pt x="2327155" y="193299"/>
                </a:cubicBezTo>
                <a:cubicBezTo>
                  <a:pt x="2326646" y="195450"/>
                  <a:pt x="2325553" y="197909"/>
                  <a:pt x="2323875" y="200677"/>
                </a:cubicBezTo>
                <a:cubicBezTo>
                  <a:pt x="2351681" y="198095"/>
                  <a:pt x="2372302" y="195650"/>
                  <a:pt x="2385738" y="193342"/>
                </a:cubicBezTo>
                <a:cubicBezTo>
                  <a:pt x="2399175" y="191033"/>
                  <a:pt x="2409995" y="192703"/>
                  <a:pt x="2418197" y="198353"/>
                </a:cubicBezTo>
                <a:cubicBezTo>
                  <a:pt x="2426400" y="204004"/>
                  <a:pt x="2429580" y="209205"/>
                  <a:pt x="2427737" y="213959"/>
                </a:cubicBezTo>
                <a:cubicBezTo>
                  <a:pt x="2425895" y="218713"/>
                  <a:pt x="2418907" y="220864"/>
                  <a:pt x="2406775" y="220412"/>
                </a:cubicBezTo>
                <a:cubicBezTo>
                  <a:pt x="2394644" y="219961"/>
                  <a:pt x="2384082" y="219735"/>
                  <a:pt x="2375091" y="219735"/>
                </a:cubicBezTo>
                <a:cubicBezTo>
                  <a:pt x="2367161" y="219735"/>
                  <a:pt x="2350089" y="220559"/>
                  <a:pt x="2323875" y="222208"/>
                </a:cubicBezTo>
                <a:cubicBezTo>
                  <a:pt x="2323875" y="261902"/>
                  <a:pt x="2323631" y="283696"/>
                  <a:pt x="2323143" y="287589"/>
                </a:cubicBezTo>
                <a:cubicBezTo>
                  <a:pt x="2322656" y="291482"/>
                  <a:pt x="2320921" y="298021"/>
                  <a:pt x="2317938" y="307206"/>
                </a:cubicBezTo>
                <a:cubicBezTo>
                  <a:pt x="2314955" y="316391"/>
                  <a:pt x="2311600" y="319446"/>
                  <a:pt x="2307871" y="316370"/>
                </a:cubicBezTo>
                <a:cubicBezTo>
                  <a:pt x="2304142" y="313294"/>
                  <a:pt x="2301805" y="308680"/>
                  <a:pt x="2300859" y="302528"/>
                </a:cubicBezTo>
                <a:cubicBezTo>
                  <a:pt x="2299912" y="296376"/>
                  <a:pt x="2299209" y="287327"/>
                  <a:pt x="2298751" y="275382"/>
                </a:cubicBezTo>
                <a:cubicBezTo>
                  <a:pt x="2298292" y="263437"/>
                  <a:pt x="2298062" y="246243"/>
                  <a:pt x="2298062" y="223800"/>
                </a:cubicBezTo>
                <a:lnTo>
                  <a:pt x="2240823" y="231501"/>
                </a:lnTo>
                <a:cubicBezTo>
                  <a:pt x="2237453" y="248322"/>
                  <a:pt x="2229416" y="263558"/>
                  <a:pt x="2216710" y="277210"/>
                </a:cubicBezTo>
                <a:cubicBezTo>
                  <a:pt x="2204005" y="290862"/>
                  <a:pt x="2188292" y="299771"/>
                  <a:pt x="2169570" y="303937"/>
                </a:cubicBezTo>
                <a:cubicBezTo>
                  <a:pt x="2150850" y="308103"/>
                  <a:pt x="2148164" y="305611"/>
                  <a:pt x="2161515" y="296462"/>
                </a:cubicBezTo>
                <a:cubicBezTo>
                  <a:pt x="2174866" y="287313"/>
                  <a:pt x="2186137" y="277486"/>
                  <a:pt x="2195329" y="266982"/>
                </a:cubicBezTo>
                <a:cubicBezTo>
                  <a:pt x="2204521" y="256478"/>
                  <a:pt x="2210874" y="245232"/>
                  <a:pt x="2214387" y="233243"/>
                </a:cubicBezTo>
                <a:cubicBezTo>
                  <a:pt x="2183613" y="238635"/>
                  <a:pt x="2163601" y="242231"/>
                  <a:pt x="2154352" y="244031"/>
                </a:cubicBezTo>
                <a:cubicBezTo>
                  <a:pt x="2145103" y="245830"/>
                  <a:pt x="2135925" y="242206"/>
                  <a:pt x="2126819" y="233157"/>
                </a:cubicBezTo>
                <a:cubicBezTo>
                  <a:pt x="2117713" y="224108"/>
                  <a:pt x="2120552" y="220262"/>
                  <a:pt x="2135337" y="221617"/>
                </a:cubicBezTo>
                <a:cubicBezTo>
                  <a:pt x="2150122" y="222972"/>
                  <a:pt x="2176923" y="221119"/>
                  <a:pt x="2215742" y="216056"/>
                </a:cubicBezTo>
                <a:cubicBezTo>
                  <a:pt x="2215742" y="209403"/>
                  <a:pt x="2214617" y="203376"/>
                  <a:pt x="2212365" y="197977"/>
                </a:cubicBezTo>
                <a:cubicBezTo>
                  <a:pt x="2210114" y="192578"/>
                  <a:pt x="2212351" y="190352"/>
                  <a:pt x="2219076" y="191298"/>
                </a:cubicBezTo>
                <a:lnTo>
                  <a:pt x="2222387" y="192144"/>
                </a:lnTo>
                <a:lnTo>
                  <a:pt x="2218033" y="183283"/>
                </a:lnTo>
                <a:cubicBezTo>
                  <a:pt x="2216775" y="179725"/>
                  <a:pt x="2215800" y="175746"/>
                  <a:pt x="2215108" y="171347"/>
                </a:cubicBezTo>
                <a:cubicBezTo>
                  <a:pt x="2213724" y="162550"/>
                  <a:pt x="2211928" y="149987"/>
                  <a:pt x="2209720" y="133661"/>
                </a:cubicBezTo>
                <a:cubicBezTo>
                  <a:pt x="2207511" y="117335"/>
                  <a:pt x="2204364" y="105533"/>
                  <a:pt x="2200276" y="98255"/>
                </a:cubicBezTo>
                <a:cubicBezTo>
                  <a:pt x="2196189" y="90978"/>
                  <a:pt x="2198219" y="87339"/>
                  <a:pt x="2206364" y="87339"/>
                </a:cubicBezTo>
                <a:cubicBezTo>
                  <a:pt x="2212000" y="87339"/>
                  <a:pt x="2217011" y="87557"/>
                  <a:pt x="2221400" y="87995"/>
                </a:cubicBezTo>
                <a:cubicBezTo>
                  <a:pt x="2223594" y="88213"/>
                  <a:pt x="2227978" y="87939"/>
                  <a:pt x="2234553" y="87172"/>
                </a:cubicBezTo>
                <a:lnTo>
                  <a:pt x="2235025" y="87104"/>
                </a:lnTo>
                <a:lnTo>
                  <a:pt x="2229100" y="83617"/>
                </a:lnTo>
                <a:cubicBezTo>
                  <a:pt x="2220195" y="72590"/>
                  <a:pt x="2217642" y="65499"/>
                  <a:pt x="2221443" y="62344"/>
                </a:cubicBezTo>
                <a:cubicBezTo>
                  <a:pt x="2225243" y="59189"/>
                  <a:pt x="2232019" y="59408"/>
                  <a:pt x="2241770" y="63000"/>
                </a:cubicBezTo>
                <a:cubicBezTo>
                  <a:pt x="2251521" y="66592"/>
                  <a:pt x="2254931" y="73142"/>
                  <a:pt x="2251998" y="82649"/>
                </a:cubicBezTo>
                <a:lnTo>
                  <a:pt x="2250748" y="84844"/>
                </a:lnTo>
                <a:lnTo>
                  <a:pt x="2260850" y="83392"/>
                </a:lnTo>
                <a:lnTo>
                  <a:pt x="2282618" y="78382"/>
                </a:lnTo>
                <a:lnTo>
                  <a:pt x="2282452" y="74857"/>
                </a:lnTo>
                <a:cubicBezTo>
                  <a:pt x="2283020" y="73025"/>
                  <a:pt x="2284212" y="70554"/>
                  <a:pt x="2286027" y="67442"/>
                </a:cubicBezTo>
                <a:cubicBezTo>
                  <a:pt x="2293291" y="54994"/>
                  <a:pt x="2298464" y="44017"/>
                  <a:pt x="2301547" y="34509"/>
                </a:cubicBezTo>
                <a:cubicBezTo>
                  <a:pt x="2304630" y="25002"/>
                  <a:pt x="2305498" y="18459"/>
                  <a:pt x="2304150" y="14881"/>
                </a:cubicBezTo>
                <a:cubicBezTo>
                  <a:pt x="2302802" y="11303"/>
                  <a:pt x="2302451" y="7406"/>
                  <a:pt x="2303096" y="3190"/>
                </a:cubicBezTo>
                <a:cubicBezTo>
                  <a:pt x="2303419" y="1082"/>
                  <a:pt x="2305274" y="19"/>
                  <a:pt x="2308662" y="1"/>
                </a:cubicBezTo>
                <a:close/>
                <a:moveTo>
                  <a:pt x="1594287" y="1"/>
                </a:moveTo>
                <a:cubicBezTo>
                  <a:pt x="1597674" y="-16"/>
                  <a:pt x="1602595" y="1011"/>
                  <a:pt x="1609048" y="3083"/>
                </a:cubicBezTo>
                <a:cubicBezTo>
                  <a:pt x="1621954" y="7227"/>
                  <a:pt x="1626608" y="12540"/>
                  <a:pt x="1623008" y="19022"/>
                </a:cubicBezTo>
                <a:lnTo>
                  <a:pt x="1614899" y="25217"/>
                </a:lnTo>
                <a:cubicBezTo>
                  <a:pt x="1621438" y="25289"/>
                  <a:pt x="1631204" y="23733"/>
                  <a:pt x="1644196" y="20549"/>
                </a:cubicBezTo>
                <a:cubicBezTo>
                  <a:pt x="1657188" y="17366"/>
                  <a:pt x="1666577" y="19434"/>
                  <a:pt x="1672364" y="26755"/>
                </a:cubicBezTo>
                <a:cubicBezTo>
                  <a:pt x="1678150" y="34076"/>
                  <a:pt x="1671801" y="39274"/>
                  <a:pt x="1653316" y="42350"/>
                </a:cubicBezTo>
                <a:cubicBezTo>
                  <a:pt x="1634832" y="45426"/>
                  <a:pt x="1620406" y="46068"/>
                  <a:pt x="1610038" y="44275"/>
                </a:cubicBezTo>
                <a:cubicBezTo>
                  <a:pt x="1602595" y="56106"/>
                  <a:pt x="1592521" y="66036"/>
                  <a:pt x="1579816" y="74067"/>
                </a:cubicBezTo>
                <a:lnTo>
                  <a:pt x="1574414" y="76962"/>
                </a:lnTo>
                <a:lnTo>
                  <a:pt x="1587506" y="73949"/>
                </a:lnTo>
                <a:cubicBezTo>
                  <a:pt x="1592948" y="71159"/>
                  <a:pt x="1599039" y="71217"/>
                  <a:pt x="1605779" y="74121"/>
                </a:cubicBezTo>
                <a:cubicBezTo>
                  <a:pt x="1612518" y="77025"/>
                  <a:pt x="1619097" y="80567"/>
                  <a:pt x="1625514" y="84747"/>
                </a:cubicBezTo>
                <a:cubicBezTo>
                  <a:pt x="1631932" y="88927"/>
                  <a:pt x="1633308" y="94043"/>
                  <a:pt x="1629644" y="100094"/>
                </a:cubicBezTo>
                <a:cubicBezTo>
                  <a:pt x="1625980" y="106146"/>
                  <a:pt x="1622811" y="118310"/>
                  <a:pt x="1620137" y="136587"/>
                </a:cubicBezTo>
                <a:cubicBezTo>
                  <a:pt x="1617462" y="154863"/>
                  <a:pt x="1613780" y="169017"/>
                  <a:pt x="1609091" y="179048"/>
                </a:cubicBezTo>
                <a:cubicBezTo>
                  <a:pt x="1607919" y="181556"/>
                  <a:pt x="1606664" y="183469"/>
                  <a:pt x="1605325" y="184788"/>
                </a:cubicBezTo>
                <a:lnTo>
                  <a:pt x="1602982" y="185983"/>
                </a:lnTo>
                <a:lnTo>
                  <a:pt x="1605531" y="186749"/>
                </a:lnTo>
                <a:cubicBezTo>
                  <a:pt x="1610873" y="188964"/>
                  <a:pt x="1613289" y="191147"/>
                  <a:pt x="1612780" y="193299"/>
                </a:cubicBezTo>
                <a:cubicBezTo>
                  <a:pt x="1612271" y="195450"/>
                  <a:pt x="1611178" y="197909"/>
                  <a:pt x="1609500" y="200677"/>
                </a:cubicBezTo>
                <a:cubicBezTo>
                  <a:pt x="1637306" y="198095"/>
                  <a:pt x="1657927" y="195650"/>
                  <a:pt x="1671363" y="193342"/>
                </a:cubicBezTo>
                <a:cubicBezTo>
                  <a:pt x="1684800" y="191033"/>
                  <a:pt x="1695620" y="192703"/>
                  <a:pt x="1703823" y="198353"/>
                </a:cubicBezTo>
                <a:cubicBezTo>
                  <a:pt x="1712025" y="204004"/>
                  <a:pt x="1715205" y="209205"/>
                  <a:pt x="1713362" y="213959"/>
                </a:cubicBezTo>
                <a:cubicBezTo>
                  <a:pt x="1711520" y="218713"/>
                  <a:pt x="1704532" y="220864"/>
                  <a:pt x="1692401" y="220412"/>
                </a:cubicBezTo>
                <a:cubicBezTo>
                  <a:pt x="1680269" y="219961"/>
                  <a:pt x="1669707" y="219735"/>
                  <a:pt x="1660716" y="219735"/>
                </a:cubicBezTo>
                <a:cubicBezTo>
                  <a:pt x="1652786" y="219735"/>
                  <a:pt x="1635714" y="220559"/>
                  <a:pt x="1609500" y="222208"/>
                </a:cubicBezTo>
                <a:cubicBezTo>
                  <a:pt x="1609500" y="261902"/>
                  <a:pt x="1609256" y="283696"/>
                  <a:pt x="1608768" y="287589"/>
                </a:cubicBezTo>
                <a:cubicBezTo>
                  <a:pt x="1608281" y="291482"/>
                  <a:pt x="1606546" y="298021"/>
                  <a:pt x="1603563" y="307206"/>
                </a:cubicBezTo>
                <a:cubicBezTo>
                  <a:pt x="1600580" y="316391"/>
                  <a:pt x="1597225" y="319446"/>
                  <a:pt x="1593496" y="316370"/>
                </a:cubicBezTo>
                <a:cubicBezTo>
                  <a:pt x="1589768" y="313294"/>
                  <a:pt x="1587430" y="308680"/>
                  <a:pt x="1586484" y="302528"/>
                </a:cubicBezTo>
                <a:cubicBezTo>
                  <a:pt x="1585537" y="296376"/>
                  <a:pt x="1584835" y="287327"/>
                  <a:pt x="1584376" y="275382"/>
                </a:cubicBezTo>
                <a:cubicBezTo>
                  <a:pt x="1583917" y="263437"/>
                  <a:pt x="1583688" y="246243"/>
                  <a:pt x="1583688" y="223800"/>
                </a:cubicBezTo>
                <a:lnTo>
                  <a:pt x="1526448" y="231501"/>
                </a:lnTo>
                <a:cubicBezTo>
                  <a:pt x="1523079" y="248322"/>
                  <a:pt x="1515041" y="263558"/>
                  <a:pt x="1502335" y="277210"/>
                </a:cubicBezTo>
                <a:cubicBezTo>
                  <a:pt x="1489630" y="290862"/>
                  <a:pt x="1473917" y="299771"/>
                  <a:pt x="1455196" y="303937"/>
                </a:cubicBezTo>
                <a:cubicBezTo>
                  <a:pt x="1436474" y="308103"/>
                  <a:pt x="1433789" y="305611"/>
                  <a:pt x="1447140" y="296462"/>
                </a:cubicBezTo>
                <a:cubicBezTo>
                  <a:pt x="1460491" y="287313"/>
                  <a:pt x="1471762" y="277486"/>
                  <a:pt x="1480954" y="266982"/>
                </a:cubicBezTo>
                <a:cubicBezTo>
                  <a:pt x="1490146" y="256478"/>
                  <a:pt x="1496499" y="245232"/>
                  <a:pt x="1500012" y="233243"/>
                </a:cubicBezTo>
                <a:cubicBezTo>
                  <a:pt x="1469238" y="238635"/>
                  <a:pt x="1449226" y="242231"/>
                  <a:pt x="1439977" y="244031"/>
                </a:cubicBezTo>
                <a:cubicBezTo>
                  <a:pt x="1430728" y="245830"/>
                  <a:pt x="1421550" y="242206"/>
                  <a:pt x="1412444" y="233157"/>
                </a:cubicBezTo>
                <a:cubicBezTo>
                  <a:pt x="1403338" y="224108"/>
                  <a:pt x="1406177" y="220262"/>
                  <a:pt x="1420962" y="221617"/>
                </a:cubicBezTo>
                <a:cubicBezTo>
                  <a:pt x="1435747" y="222972"/>
                  <a:pt x="1462548" y="221119"/>
                  <a:pt x="1501368" y="216056"/>
                </a:cubicBezTo>
                <a:cubicBezTo>
                  <a:pt x="1501368" y="209403"/>
                  <a:pt x="1500242" y="203376"/>
                  <a:pt x="1497990" y="197977"/>
                </a:cubicBezTo>
                <a:cubicBezTo>
                  <a:pt x="1495739" y="192578"/>
                  <a:pt x="1497976" y="190352"/>
                  <a:pt x="1504702" y="191298"/>
                </a:cubicBezTo>
                <a:lnTo>
                  <a:pt x="1508012" y="192144"/>
                </a:lnTo>
                <a:lnTo>
                  <a:pt x="1503658" y="183283"/>
                </a:lnTo>
                <a:cubicBezTo>
                  <a:pt x="1502400" y="179725"/>
                  <a:pt x="1501425" y="175746"/>
                  <a:pt x="1500733" y="171347"/>
                </a:cubicBezTo>
                <a:cubicBezTo>
                  <a:pt x="1499349" y="162550"/>
                  <a:pt x="1497553" y="149987"/>
                  <a:pt x="1495345" y="133661"/>
                </a:cubicBezTo>
                <a:cubicBezTo>
                  <a:pt x="1493136" y="117335"/>
                  <a:pt x="1489989" y="105533"/>
                  <a:pt x="1485901" y="98255"/>
                </a:cubicBezTo>
                <a:cubicBezTo>
                  <a:pt x="1481815" y="90978"/>
                  <a:pt x="1483844" y="87339"/>
                  <a:pt x="1491989" y="87339"/>
                </a:cubicBezTo>
                <a:cubicBezTo>
                  <a:pt x="1497625" y="87339"/>
                  <a:pt x="1502637" y="87557"/>
                  <a:pt x="1507025" y="87995"/>
                </a:cubicBezTo>
                <a:cubicBezTo>
                  <a:pt x="1509219" y="88213"/>
                  <a:pt x="1513603" y="87939"/>
                  <a:pt x="1520178" y="87172"/>
                </a:cubicBezTo>
                <a:lnTo>
                  <a:pt x="1520650" y="87104"/>
                </a:lnTo>
                <a:lnTo>
                  <a:pt x="1514725" y="83617"/>
                </a:lnTo>
                <a:cubicBezTo>
                  <a:pt x="1505820" y="72590"/>
                  <a:pt x="1503268" y="65499"/>
                  <a:pt x="1507068" y="62344"/>
                </a:cubicBezTo>
                <a:cubicBezTo>
                  <a:pt x="1510868" y="59189"/>
                  <a:pt x="1517644" y="59408"/>
                  <a:pt x="1527395" y="63000"/>
                </a:cubicBezTo>
                <a:cubicBezTo>
                  <a:pt x="1537146" y="66592"/>
                  <a:pt x="1540556" y="73142"/>
                  <a:pt x="1537623" y="82649"/>
                </a:cubicBezTo>
                <a:lnTo>
                  <a:pt x="1536373" y="84844"/>
                </a:lnTo>
                <a:lnTo>
                  <a:pt x="1546475" y="83392"/>
                </a:lnTo>
                <a:lnTo>
                  <a:pt x="1568243" y="78382"/>
                </a:lnTo>
                <a:lnTo>
                  <a:pt x="1568077" y="74857"/>
                </a:lnTo>
                <a:cubicBezTo>
                  <a:pt x="1568645" y="73025"/>
                  <a:pt x="1569837" y="70554"/>
                  <a:pt x="1571652" y="67442"/>
                </a:cubicBezTo>
                <a:cubicBezTo>
                  <a:pt x="1578916" y="54994"/>
                  <a:pt x="1584089" y="44017"/>
                  <a:pt x="1587172" y="34509"/>
                </a:cubicBezTo>
                <a:cubicBezTo>
                  <a:pt x="1590255" y="25002"/>
                  <a:pt x="1591123" y="18459"/>
                  <a:pt x="1589775" y="14881"/>
                </a:cubicBezTo>
                <a:cubicBezTo>
                  <a:pt x="1588427" y="11303"/>
                  <a:pt x="1588076" y="7406"/>
                  <a:pt x="1588721" y="3190"/>
                </a:cubicBezTo>
                <a:cubicBezTo>
                  <a:pt x="1589044" y="1082"/>
                  <a:pt x="1590899" y="19"/>
                  <a:pt x="1594287" y="1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noAutofit/>
          </a:bodyPr>
          <a:lstStyle>
            <a:lvl1pPr>
              <a:defRPr sz="2000">
                <a:solidFill>
                  <a:schemeClr val="tx1"/>
                </a:solidFill>
                <a:latin typeface="楷体_GB2312" panose="02010609030101010101" pitchFamily="49" charset="-122"/>
                <a:ea typeface="楷体_GB2312" panose="02010609030101010101" pitchFamily="49" charset="-122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楷体_GB2312" panose="02010609030101010101" pitchFamily="49" charset="-122"/>
                <a:ea typeface="楷体_GB2312" panose="02010609030101010101" pitchFamily="49" charset="-122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楷体_GB2312" panose="02010609030101010101" pitchFamily="49" charset="-122"/>
                <a:ea typeface="楷体_GB2312" panose="02010609030101010101" pitchFamily="49" charset="-122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楷体_GB2312" panose="02010609030101010101" pitchFamily="49" charset="-122"/>
                <a:ea typeface="楷体_GB2312" panose="02010609030101010101" pitchFamily="49" charset="-122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楷体_GB2312" panose="02010609030101010101" pitchFamily="49" charset="-122"/>
                <a:ea typeface="楷体_GB2312" panose="0201060903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000">
                <a:solidFill>
                  <a:schemeClr val="tx1"/>
                </a:solidFill>
                <a:latin typeface="楷体_GB2312" panose="02010609030101010101" pitchFamily="49" charset="-122"/>
                <a:ea typeface="楷体_GB2312" panose="0201060903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000">
                <a:solidFill>
                  <a:schemeClr val="tx1"/>
                </a:solidFill>
                <a:latin typeface="楷体_GB2312" panose="02010609030101010101" pitchFamily="49" charset="-122"/>
                <a:ea typeface="楷体_GB2312" panose="0201060903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000">
                <a:solidFill>
                  <a:schemeClr val="tx1"/>
                </a:solidFill>
                <a:latin typeface="楷体_GB2312" panose="02010609030101010101" pitchFamily="49" charset="-122"/>
                <a:ea typeface="楷体_GB2312" panose="0201060903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000">
                <a:solidFill>
                  <a:schemeClr val="tx1"/>
                </a:solidFill>
                <a:latin typeface="楷体_GB2312" panose="02010609030101010101" pitchFamily="49" charset="-122"/>
                <a:ea typeface="楷体_GB2312" panose="02010609030101010101" pitchFamily="49" charset="-122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6" name="Text Box 25"/>
          <p:cNvSpPr txBox="1">
            <a:spLocks noChangeArrowheads="1"/>
          </p:cNvSpPr>
          <p:nvPr/>
        </p:nvSpPr>
        <p:spPr bwMode="auto">
          <a:xfrm>
            <a:off x="7390848" y="3233891"/>
            <a:ext cx="38219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CC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楷体_GB2312" panose="02010609030101010101" pitchFamily="49" charset="-122"/>
                <a:ea typeface="楷体_GB2312" panose="02010609030101010101" pitchFamily="49" charset="-122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楷体_GB2312" panose="02010609030101010101" pitchFamily="49" charset="-122"/>
                <a:ea typeface="楷体_GB2312" panose="02010609030101010101" pitchFamily="49" charset="-122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楷体_GB2312" panose="02010609030101010101" pitchFamily="49" charset="-122"/>
                <a:ea typeface="楷体_GB2312" panose="02010609030101010101" pitchFamily="49" charset="-122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楷体_GB2312" panose="02010609030101010101" pitchFamily="49" charset="-122"/>
                <a:ea typeface="楷体_GB2312" panose="02010609030101010101" pitchFamily="49" charset="-122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楷体_GB2312" panose="02010609030101010101" pitchFamily="49" charset="-122"/>
                <a:ea typeface="楷体_GB2312" panose="0201060903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000">
                <a:solidFill>
                  <a:schemeClr val="tx1"/>
                </a:solidFill>
                <a:latin typeface="楷体_GB2312" panose="02010609030101010101" pitchFamily="49" charset="-122"/>
                <a:ea typeface="楷体_GB2312" panose="0201060903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000">
                <a:solidFill>
                  <a:schemeClr val="tx1"/>
                </a:solidFill>
                <a:latin typeface="楷体_GB2312" panose="02010609030101010101" pitchFamily="49" charset="-122"/>
                <a:ea typeface="楷体_GB2312" panose="0201060903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000">
                <a:solidFill>
                  <a:schemeClr val="tx1"/>
                </a:solidFill>
                <a:latin typeface="楷体_GB2312" panose="02010609030101010101" pitchFamily="49" charset="-122"/>
                <a:ea typeface="楷体_GB2312" panose="0201060903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000">
                <a:solidFill>
                  <a:schemeClr val="tx1"/>
                </a:solidFill>
                <a:latin typeface="楷体_GB2312" panose="02010609030101010101" pitchFamily="49" charset="-122"/>
                <a:ea typeface="楷体_GB2312" panose="02010609030101010101" pitchFamily="49" charset="-122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6</a:t>
            </a:r>
          </a:p>
        </p:txBody>
      </p:sp>
      <p:sp>
        <p:nvSpPr>
          <p:cNvPr id="7" name="Text Box 26"/>
          <p:cNvSpPr txBox="1">
            <a:spLocks noChangeArrowheads="1"/>
          </p:cNvSpPr>
          <p:nvPr/>
        </p:nvSpPr>
        <p:spPr bwMode="auto">
          <a:xfrm>
            <a:off x="8184317" y="3233891"/>
            <a:ext cx="38219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CC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楷体_GB2312" panose="02010609030101010101" pitchFamily="49" charset="-122"/>
                <a:ea typeface="楷体_GB2312" panose="02010609030101010101" pitchFamily="49" charset="-122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楷体_GB2312" panose="02010609030101010101" pitchFamily="49" charset="-122"/>
                <a:ea typeface="楷体_GB2312" panose="02010609030101010101" pitchFamily="49" charset="-122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楷体_GB2312" panose="02010609030101010101" pitchFamily="49" charset="-122"/>
                <a:ea typeface="楷体_GB2312" panose="02010609030101010101" pitchFamily="49" charset="-122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楷体_GB2312" panose="02010609030101010101" pitchFamily="49" charset="-122"/>
                <a:ea typeface="楷体_GB2312" panose="02010609030101010101" pitchFamily="49" charset="-122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楷体_GB2312" panose="02010609030101010101" pitchFamily="49" charset="-122"/>
                <a:ea typeface="楷体_GB2312" panose="0201060903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000">
                <a:solidFill>
                  <a:schemeClr val="tx1"/>
                </a:solidFill>
                <a:latin typeface="楷体_GB2312" panose="02010609030101010101" pitchFamily="49" charset="-122"/>
                <a:ea typeface="楷体_GB2312" panose="0201060903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000">
                <a:solidFill>
                  <a:schemeClr val="tx1"/>
                </a:solidFill>
                <a:latin typeface="楷体_GB2312" panose="02010609030101010101" pitchFamily="49" charset="-122"/>
                <a:ea typeface="楷体_GB2312" panose="0201060903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000">
                <a:solidFill>
                  <a:schemeClr val="tx1"/>
                </a:solidFill>
                <a:latin typeface="楷体_GB2312" panose="02010609030101010101" pitchFamily="49" charset="-122"/>
                <a:ea typeface="楷体_GB2312" panose="0201060903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000">
                <a:solidFill>
                  <a:schemeClr val="tx1"/>
                </a:solidFill>
                <a:latin typeface="楷体_GB2312" panose="02010609030101010101" pitchFamily="49" charset="-122"/>
                <a:ea typeface="楷体_GB2312" panose="02010609030101010101" pitchFamily="49" charset="-122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7</a:t>
            </a:r>
          </a:p>
        </p:txBody>
      </p:sp>
      <p:sp>
        <p:nvSpPr>
          <p:cNvPr id="8" name="Text Box 27"/>
          <p:cNvSpPr txBox="1">
            <a:spLocks noChangeArrowheads="1"/>
          </p:cNvSpPr>
          <p:nvPr/>
        </p:nvSpPr>
        <p:spPr bwMode="auto">
          <a:xfrm>
            <a:off x="5242177" y="3888888"/>
            <a:ext cx="358379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CC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楷体_GB2312" panose="02010609030101010101" pitchFamily="49" charset="-122"/>
                <a:ea typeface="楷体_GB2312" panose="02010609030101010101" pitchFamily="49" charset="-122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楷体_GB2312" panose="02010609030101010101" pitchFamily="49" charset="-122"/>
                <a:ea typeface="楷体_GB2312" panose="02010609030101010101" pitchFamily="49" charset="-122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楷体_GB2312" panose="02010609030101010101" pitchFamily="49" charset="-122"/>
                <a:ea typeface="楷体_GB2312" panose="02010609030101010101" pitchFamily="49" charset="-122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楷体_GB2312" panose="02010609030101010101" pitchFamily="49" charset="-122"/>
                <a:ea typeface="楷体_GB2312" panose="02010609030101010101" pitchFamily="49" charset="-122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楷体_GB2312" panose="02010609030101010101" pitchFamily="49" charset="-122"/>
                <a:ea typeface="楷体_GB2312" panose="0201060903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000">
                <a:solidFill>
                  <a:schemeClr val="tx1"/>
                </a:solidFill>
                <a:latin typeface="楷体_GB2312" panose="02010609030101010101" pitchFamily="49" charset="-122"/>
                <a:ea typeface="楷体_GB2312" panose="0201060903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000">
                <a:solidFill>
                  <a:schemeClr val="tx1"/>
                </a:solidFill>
                <a:latin typeface="楷体_GB2312" panose="02010609030101010101" pitchFamily="49" charset="-122"/>
                <a:ea typeface="楷体_GB2312" panose="0201060903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000">
                <a:solidFill>
                  <a:schemeClr val="tx1"/>
                </a:solidFill>
                <a:latin typeface="楷体_GB2312" panose="02010609030101010101" pitchFamily="49" charset="-122"/>
                <a:ea typeface="楷体_GB2312" panose="0201060903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000">
                <a:solidFill>
                  <a:schemeClr val="tx1"/>
                </a:solidFill>
                <a:latin typeface="楷体_GB2312" panose="02010609030101010101" pitchFamily="49" charset="-122"/>
                <a:ea typeface="楷体_GB2312" panose="02010609030101010101" pitchFamily="49" charset="-122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2</a:t>
            </a:r>
          </a:p>
        </p:txBody>
      </p:sp>
      <p:sp>
        <p:nvSpPr>
          <p:cNvPr id="9" name="Text Box 28"/>
          <p:cNvSpPr txBox="1">
            <a:spLocks noChangeArrowheads="1"/>
          </p:cNvSpPr>
          <p:nvPr/>
        </p:nvSpPr>
        <p:spPr bwMode="auto">
          <a:xfrm>
            <a:off x="6648505" y="3879581"/>
            <a:ext cx="358378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CC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楷体_GB2312" panose="02010609030101010101" pitchFamily="49" charset="-122"/>
                <a:ea typeface="楷体_GB2312" panose="02010609030101010101" pitchFamily="49" charset="-122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楷体_GB2312" panose="02010609030101010101" pitchFamily="49" charset="-122"/>
                <a:ea typeface="楷体_GB2312" panose="02010609030101010101" pitchFamily="49" charset="-122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楷体_GB2312" panose="02010609030101010101" pitchFamily="49" charset="-122"/>
                <a:ea typeface="楷体_GB2312" panose="02010609030101010101" pitchFamily="49" charset="-122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楷体_GB2312" panose="02010609030101010101" pitchFamily="49" charset="-122"/>
                <a:ea typeface="楷体_GB2312" panose="02010609030101010101" pitchFamily="49" charset="-122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楷体_GB2312" panose="02010609030101010101" pitchFamily="49" charset="-122"/>
                <a:ea typeface="楷体_GB2312" panose="0201060903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000">
                <a:solidFill>
                  <a:schemeClr val="tx1"/>
                </a:solidFill>
                <a:latin typeface="楷体_GB2312" panose="02010609030101010101" pitchFamily="49" charset="-122"/>
                <a:ea typeface="楷体_GB2312" panose="0201060903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000">
                <a:solidFill>
                  <a:schemeClr val="tx1"/>
                </a:solidFill>
                <a:latin typeface="楷体_GB2312" panose="02010609030101010101" pitchFamily="49" charset="-122"/>
                <a:ea typeface="楷体_GB2312" panose="0201060903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000">
                <a:solidFill>
                  <a:schemeClr val="tx1"/>
                </a:solidFill>
                <a:latin typeface="楷体_GB2312" panose="02010609030101010101" pitchFamily="49" charset="-122"/>
                <a:ea typeface="楷体_GB2312" panose="0201060903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000">
                <a:solidFill>
                  <a:schemeClr val="tx1"/>
                </a:solidFill>
                <a:latin typeface="楷体_GB2312" panose="02010609030101010101" pitchFamily="49" charset="-122"/>
                <a:ea typeface="楷体_GB2312" panose="02010609030101010101" pitchFamily="49" charset="-122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3</a:t>
            </a:r>
          </a:p>
        </p:txBody>
      </p:sp>
      <p:sp>
        <p:nvSpPr>
          <p:cNvPr id="10" name="Text Box 29"/>
          <p:cNvSpPr txBox="1">
            <a:spLocks noChangeArrowheads="1"/>
          </p:cNvSpPr>
          <p:nvPr/>
        </p:nvSpPr>
        <p:spPr bwMode="auto">
          <a:xfrm>
            <a:off x="7881114" y="3917558"/>
            <a:ext cx="1026763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CC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000">
                <a:solidFill>
                  <a:schemeClr val="tx1"/>
                </a:solidFill>
                <a:latin typeface="楷体_GB2312" panose="02010609030101010101" pitchFamily="49" charset="-122"/>
                <a:ea typeface="楷体_GB2312" panose="02010609030101010101" pitchFamily="49" charset="-122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楷体_GB2312" panose="02010609030101010101" pitchFamily="49" charset="-122"/>
                <a:ea typeface="楷体_GB2312" panose="02010609030101010101" pitchFamily="49" charset="-122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楷体_GB2312" panose="02010609030101010101" pitchFamily="49" charset="-122"/>
                <a:ea typeface="楷体_GB2312" panose="02010609030101010101" pitchFamily="49" charset="-122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楷体_GB2312" panose="02010609030101010101" pitchFamily="49" charset="-122"/>
                <a:ea typeface="楷体_GB2312" panose="02010609030101010101" pitchFamily="49" charset="-122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楷体_GB2312" panose="02010609030101010101" pitchFamily="49" charset="-122"/>
                <a:ea typeface="楷体_GB2312" panose="0201060903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000">
                <a:solidFill>
                  <a:schemeClr val="tx1"/>
                </a:solidFill>
                <a:latin typeface="楷体_GB2312" panose="02010609030101010101" pitchFamily="49" charset="-122"/>
                <a:ea typeface="楷体_GB2312" panose="0201060903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000">
                <a:solidFill>
                  <a:schemeClr val="tx1"/>
                </a:solidFill>
                <a:latin typeface="楷体_GB2312" panose="02010609030101010101" pitchFamily="49" charset="-122"/>
                <a:ea typeface="楷体_GB2312" panose="0201060903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000">
                <a:solidFill>
                  <a:schemeClr val="tx1"/>
                </a:solidFill>
                <a:latin typeface="楷体_GB2312" panose="02010609030101010101" pitchFamily="49" charset="-122"/>
                <a:ea typeface="楷体_GB2312" panose="0201060903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000">
                <a:solidFill>
                  <a:schemeClr val="tx1"/>
                </a:solidFill>
                <a:latin typeface="楷体_GB2312" panose="02010609030101010101" pitchFamily="49" charset="-122"/>
                <a:ea typeface="楷体_GB2312" panose="02010609030101010101" pitchFamily="49" charset="-122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180</a:t>
            </a:r>
            <a:r>
              <a:rPr kumimoji="0" lang="en-US" altLang="zh-CN" sz="1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°</a:t>
            </a:r>
            <a:r>
              <a:rPr kumimoji="0" lang="zh-CN" alt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×5</a:t>
            </a:r>
          </a:p>
        </p:txBody>
      </p:sp>
      <p:sp>
        <p:nvSpPr>
          <p:cNvPr id="11" name="Text Box 30"/>
          <p:cNvSpPr txBox="1">
            <a:spLocks noChangeArrowheads="1"/>
          </p:cNvSpPr>
          <p:nvPr/>
        </p:nvSpPr>
        <p:spPr bwMode="auto">
          <a:xfrm>
            <a:off x="7136168" y="3917558"/>
            <a:ext cx="994868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CC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000">
                <a:solidFill>
                  <a:schemeClr val="tx1"/>
                </a:solidFill>
                <a:latin typeface="楷体_GB2312" panose="02010609030101010101" pitchFamily="49" charset="-122"/>
                <a:ea typeface="楷体_GB2312" panose="02010609030101010101" pitchFamily="49" charset="-122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楷体_GB2312" panose="02010609030101010101" pitchFamily="49" charset="-122"/>
                <a:ea typeface="楷体_GB2312" panose="02010609030101010101" pitchFamily="49" charset="-122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楷体_GB2312" panose="02010609030101010101" pitchFamily="49" charset="-122"/>
                <a:ea typeface="楷体_GB2312" panose="02010609030101010101" pitchFamily="49" charset="-122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楷体_GB2312" panose="02010609030101010101" pitchFamily="49" charset="-122"/>
                <a:ea typeface="楷体_GB2312" panose="02010609030101010101" pitchFamily="49" charset="-122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楷体_GB2312" panose="02010609030101010101" pitchFamily="49" charset="-122"/>
                <a:ea typeface="楷体_GB2312" panose="0201060903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000">
                <a:solidFill>
                  <a:schemeClr val="tx1"/>
                </a:solidFill>
                <a:latin typeface="楷体_GB2312" panose="02010609030101010101" pitchFamily="49" charset="-122"/>
                <a:ea typeface="楷体_GB2312" panose="0201060903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000">
                <a:solidFill>
                  <a:schemeClr val="tx1"/>
                </a:solidFill>
                <a:latin typeface="楷体_GB2312" panose="02010609030101010101" pitchFamily="49" charset="-122"/>
                <a:ea typeface="楷体_GB2312" panose="0201060903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000">
                <a:solidFill>
                  <a:schemeClr val="tx1"/>
                </a:solidFill>
                <a:latin typeface="楷体_GB2312" panose="02010609030101010101" pitchFamily="49" charset="-122"/>
                <a:ea typeface="楷体_GB2312" panose="0201060903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000">
                <a:solidFill>
                  <a:schemeClr val="tx1"/>
                </a:solidFill>
                <a:latin typeface="楷体_GB2312" panose="02010609030101010101" pitchFamily="49" charset="-122"/>
                <a:ea typeface="楷体_GB2312" panose="02010609030101010101" pitchFamily="49" charset="-122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180</a:t>
            </a:r>
            <a:r>
              <a:rPr kumimoji="0" lang="en-US" altLang="zh-CN" sz="1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°</a:t>
            </a:r>
            <a:r>
              <a:rPr kumimoji="0" lang="zh-CN" alt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×4</a:t>
            </a:r>
          </a:p>
        </p:txBody>
      </p:sp>
      <p:grpSp>
        <p:nvGrpSpPr>
          <p:cNvPr id="12" name="组合 11"/>
          <p:cNvGrpSpPr/>
          <p:nvPr/>
        </p:nvGrpSpPr>
        <p:grpSpPr>
          <a:xfrm>
            <a:off x="7481696" y="2500628"/>
            <a:ext cx="459536" cy="558947"/>
            <a:chOff x="5631618" y="1677796"/>
            <a:chExt cx="398800" cy="479026"/>
          </a:xfrm>
        </p:grpSpPr>
        <p:sp>
          <p:nvSpPr>
            <p:cNvPr id="13" name="Line 32"/>
            <p:cNvSpPr>
              <a:spLocks noChangeShapeType="1"/>
            </p:cNvSpPr>
            <p:nvPr/>
          </p:nvSpPr>
          <p:spPr bwMode="auto">
            <a:xfrm flipH="1" flipV="1">
              <a:off x="5642273" y="1697994"/>
              <a:ext cx="237303" cy="458828"/>
            </a:xfrm>
            <a:prstGeom prst="line">
              <a:avLst/>
            </a:prstGeom>
            <a:noFill/>
            <a:ln w="15875">
              <a:solidFill>
                <a:srgbClr val="FF0000"/>
              </a:solidFill>
              <a:prstDash val="dash"/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05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4" name="Line 33"/>
            <p:cNvSpPr>
              <a:spLocks noChangeShapeType="1"/>
            </p:cNvSpPr>
            <p:nvPr/>
          </p:nvSpPr>
          <p:spPr bwMode="auto">
            <a:xfrm flipH="1" flipV="1">
              <a:off x="5631618" y="1677796"/>
              <a:ext cx="1190" cy="466725"/>
            </a:xfrm>
            <a:prstGeom prst="line">
              <a:avLst/>
            </a:prstGeom>
            <a:noFill/>
            <a:ln w="15875">
              <a:solidFill>
                <a:srgbClr val="FF0000"/>
              </a:solidFill>
              <a:prstDash val="dash"/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05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5" name="Line 34"/>
            <p:cNvSpPr>
              <a:spLocks noChangeShapeType="1"/>
            </p:cNvSpPr>
            <p:nvPr/>
          </p:nvSpPr>
          <p:spPr bwMode="auto">
            <a:xfrm flipH="1" flipV="1">
              <a:off x="5643465" y="1697995"/>
              <a:ext cx="386953" cy="233363"/>
            </a:xfrm>
            <a:prstGeom prst="line">
              <a:avLst/>
            </a:prstGeom>
            <a:noFill/>
            <a:ln w="15875">
              <a:solidFill>
                <a:srgbClr val="FF0000"/>
              </a:solidFill>
              <a:prstDash val="dash"/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05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grpSp>
        <p:nvGrpSpPr>
          <p:cNvPr id="16" name="组合 15"/>
          <p:cNvGrpSpPr/>
          <p:nvPr/>
        </p:nvGrpSpPr>
        <p:grpSpPr>
          <a:xfrm>
            <a:off x="8207492" y="2608189"/>
            <a:ext cx="476606" cy="451384"/>
            <a:chOff x="6270920" y="1801581"/>
            <a:chExt cx="370829" cy="351205"/>
          </a:xfrm>
        </p:grpSpPr>
        <p:sp>
          <p:nvSpPr>
            <p:cNvPr id="17" name="Line 35"/>
            <p:cNvSpPr>
              <a:spLocks noChangeShapeType="1"/>
            </p:cNvSpPr>
            <p:nvPr/>
          </p:nvSpPr>
          <p:spPr bwMode="auto">
            <a:xfrm flipH="1" flipV="1">
              <a:off x="6270920" y="1812879"/>
              <a:ext cx="283371" cy="0"/>
            </a:xfrm>
            <a:prstGeom prst="line">
              <a:avLst/>
            </a:prstGeom>
            <a:noFill/>
            <a:ln w="15875">
              <a:solidFill>
                <a:srgbClr val="FF0000"/>
              </a:solidFill>
              <a:prstDash val="dash"/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05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8" name="Line 36"/>
            <p:cNvSpPr>
              <a:spLocks noChangeShapeType="1"/>
            </p:cNvSpPr>
            <p:nvPr/>
          </p:nvSpPr>
          <p:spPr bwMode="auto">
            <a:xfrm flipH="1" flipV="1">
              <a:off x="6270923" y="1801581"/>
              <a:ext cx="370826" cy="203042"/>
            </a:xfrm>
            <a:prstGeom prst="line">
              <a:avLst/>
            </a:prstGeom>
            <a:noFill/>
            <a:ln w="15875">
              <a:solidFill>
                <a:srgbClr val="FF0000"/>
              </a:solidFill>
              <a:prstDash val="dash"/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05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9" name="Line 37"/>
            <p:cNvSpPr>
              <a:spLocks noChangeShapeType="1"/>
            </p:cNvSpPr>
            <p:nvPr/>
          </p:nvSpPr>
          <p:spPr bwMode="auto">
            <a:xfrm flipH="1" flipV="1">
              <a:off x="6273299" y="1804969"/>
              <a:ext cx="256402" cy="347817"/>
            </a:xfrm>
            <a:prstGeom prst="line">
              <a:avLst/>
            </a:prstGeom>
            <a:noFill/>
            <a:ln w="15875">
              <a:solidFill>
                <a:srgbClr val="FF0000"/>
              </a:solidFill>
              <a:prstDash val="dash"/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05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20" name="Line 38"/>
            <p:cNvSpPr>
              <a:spLocks noChangeShapeType="1"/>
            </p:cNvSpPr>
            <p:nvPr/>
          </p:nvSpPr>
          <p:spPr bwMode="auto">
            <a:xfrm flipH="1" flipV="1">
              <a:off x="6270922" y="1812879"/>
              <a:ext cx="69338" cy="335143"/>
            </a:xfrm>
            <a:prstGeom prst="line">
              <a:avLst/>
            </a:prstGeom>
            <a:noFill/>
            <a:ln w="15875">
              <a:solidFill>
                <a:srgbClr val="FF0000"/>
              </a:solidFill>
              <a:prstDash val="dash"/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05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sp>
        <p:nvSpPr>
          <p:cNvPr id="21" name="AutoShape 27"/>
          <p:cNvSpPr>
            <a:spLocks noChangeArrowheads="1"/>
          </p:cNvSpPr>
          <p:nvPr/>
        </p:nvSpPr>
        <p:spPr bwMode="auto">
          <a:xfrm>
            <a:off x="2557846" y="4834797"/>
            <a:ext cx="6916487" cy="578882"/>
          </a:xfrm>
          <a:prstGeom prst="wedgeRoundRectCallout">
            <a:avLst>
              <a:gd name="adj1" fmla="val -47381"/>
              <a:gd name="adj2" fmla="val -19800"/>
              <a:gd name="adj3" fmla="val 16667"/>
            </a:avLst>
          </a:prstGeom>
          <a:solidFill>
            <a:schemeClr val="bg1"/>
          </a:solidFill>
          <a:ln w="19050">
            <a:solidFill>
              <a:srgbClr val="3399FF"/>
            </a:solidFill>
            <a:miter lim="800000"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2800">
                <a:solidFill>
                  <a:srgbClr val="1C1C1C"/>
                </a:solidFill>
                <a:latin typeface="Arial" panose="020B0604020202020204" pitchFamily="34" charset="0"/>
                <a:ea typeface="楷体_GB2312" panose="02010609030101010101" pitchFamily="49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rgbClr val="1C1C1C"/>
                </a:solidFill>
                <a:latin typeface="Arial" panose="020B0604020202020204" pitchFamily="34" charset="0"/>
                <a:ea typeface="楷体_GB2312" panose="02010609030101010101" pitchFamily="49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rgbClr val="1C1C1C"/>
                </a:solidFill>
                <a:latin typeface="Arial" panose="020B0604020202020204" pitchFamily="34" charset="0"/>
                <a:ea typeface="楷体_GB2312" panose="02010609030101010101" pitchFamily="49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1C1C1C"/>
                </a:solidFill>
                <a:latin typeface="Arial" panose="020B0604020202020204" pitchFamily="34" charset="0"/>
                <a:ea typeface="楷体_GB2312" panose="02010609030101010101" pitchFamily="49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anose="02010609030101010101" pitchFamily="49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anose="02010609030101010101" pitchFamily="49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anose="02010609030101010101" pitchFamily="49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anose="02010609030101010101" pitchFamily="49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anose="02010609030101010101" pitchFamily="49" charset="-122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多边形的内角和＝180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°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×（边数－2）</a:t>
            </a:r>
            <a:endParaRPr kumimoji="0" lang="en-US" altLang="zh-CN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23" name="文本框 22"/>
          <p:cNvSpPr txBox="1"/>
          <p:nvPr/>
        </p:nvSpPr>
        <p:spPr>
          <a:xfrm>
            <a:off x="870858" y="188687"/>
            <a:ext cx="14157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 dirty="0">
                <a:cs typeface="+mn-ea"/>
                <a:sym typeface="+mn-lt"/>
              </a:rPr>
              <a:t>课堂练习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  <p:bldP spid="10" grpId="0"/>
      <p:bldP spid="11" grpId="0"/>
      <p:bldP spid="21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文本框 48"/>
          <p:cNvSpPr txBox="1">
            <a:spLocks noChangeArrowheads="1"/>
          </p:cNvSpPr>
          <p:nvPr/>
        </p:nvSpPr>
        <p:spPr bwMode="auto">
          <a:xfrm>
            <a:off x="2834471" y="1698232"/>
            <a:ext cx="5132822" cy="334577"/>
          </a:xfrm>
          <a:custGeom>
            <a:avLst/>
            <a:gdLst/>
            <a:ahLst/>
            <a:cxnLst/>
            <a:rect l="l" t="t" r="r" b="b"/>
            <a:pathLst>
              <a:path w="5132822" h="334577">
                <a:moveTo>
                  <a:pt x="5039493" y="241202"/>
                </a:moveTo>
                <a:lnTo>
                  <a:pt x="5085546" y="241202"/>
                </a:lnTo>
                <a:lnTo>
                  <a:pt x="5085546" y="287234"/>
                </a:lnTo>
                <a:lnTo>
                  <a:pt x="5039493" y="287234"/>
                </a:lnTo>
                <a:close/>
                <a:moveTo>
                  <a:pt x="2531865" y="235897"/>
                </a:moveTo>
                <a:cubicBezTo>
                  <a:pt x="2535848" y="235254"/>
                  <a:pt x="2540250" y="235552"/>
                  <a:pt x="2545072" y="236792"/>
                </a:cubicBezTo>
                <a:cubicBezTo>
                  <a:pt x="2554716" y="239273"/>
                  <a:pt x="2561015" y="244490"/>
                  <a:pt x="2563969" y="252441"/>
                </a:cubicBezTo>
                <a:cubicBezTo>
                  <a:pt x="2566923" y="260393"/>
                  <a:pt x="2566507" y="270341"/>
                  <a:pt x="2562721" y="282287"/>
                </a:cubicBezTo>
                <a:cubicBezTo>
                  <a:pt x="2558935" y="294232"/>
                  <a:pt x="2552059" y="305658"/>
                  <a:pt x="2542093" y="316563"/>
                </a:cubicBezTo>
                <a:cubicBezTo>
                  <a:pt x="2532126" y="327469"/>
                  <a:pt x="2522518" y="333406"/>
                  <a:pt x="2513269" y="334374"/>
                </a:cubicBezTo>
                <a:cubicBezTo>
                  <a:pt x="2504020" y="335342"/>
                  <a:pt x="2502213" y="332857"/>
                  <a:pt x="2507848" y="326921"/>
                </a:cubicBezTo>
                <a:cubicBezTo>
                  <a:pt x="2513484" y="320984"/>
                  <a:pt x="2518679" y="314993"/>
                  <a:pt x="2523433" y="308949"/>
                </a:cubicBezTo>
                <a:cubicBezTo>
                  <a:pt x="2528186" y="302904"/>
                  <a:pt x="2532320" y="295666"/>
                  <a:pt x="2535833" y="287234"/>
                </a:cubicBezTo>
                <a:cubicBezTo>
                  <a:pt x="2529509" y="287234"/>
                  <a:pt x="2524193" y="285617"/>
                  <a:pt x="2519883" y="282383"/>
                </a:cubicBezTo>
                <a:cubicBezTo>
                  <a:pt x="2515574" y="279150"/>
                  <a:pt x="2512656" y="274919"/>
                  <a:pt x="2511129" y="269692"/>
                </a:cubicBezTo>
                <a:cubicBezTo>
                  <a:pt x="2509601" y="264465"/>
                  <a:pt x="2509322" y="259583"/>
                  <a:pt x="2510290" y="255044"/>
                </a:cubicBezTo>
                <a:cubicBezTo>
                  <a:pt x="2511258" y="250505"/>
                  <a:pt x="2514886" y="245708"/>
                  <a:pt x="2521174" y="240653"/>
                </a:cubicBezTo>
                <a:cubicBezTo>
                  <a:pt x="2524318" y="238126"/>
                  <a:pt x="2527882" y="236541"/>
                  <a:pt x="2531865" y="235897"/>
                </a:cubicBezTo>
                <a:close/>
                <a:moveTo>
                  <a:pt x="1103115" y="235897"/>
                </a:moveTo>
                <a:cubicBezTo>
                  <a:pt x="1107098" y="235254"/>
                  <a:pt x="1111500" y="235552"/>
                  <a:pt x="1116322" y="236792"/>
                </a:cubicBezTo>
                <a:cubicBezTo>
                  <a:pt x="1125966" y="239273"/>
                  <a:pt x="1132265" y="244490"/>
                  <a:pt x="1135219" y="252441"/>
                </a:cubicBezTo>
                <a:cubicBezTo>
                  <a:pt x="1138173" y="260393"/>
                  <a:pt x="1137757" y="270341"/>
                  <a:pt x="1133971" y="282287"/>
                </a:cubicBezTo>
                <a:cubicBezTo>
                  <a:pt x="1130185" y="294232"/>
                  <a:pt x="1123309" y="305658"/>
                  <a:pt x="1113343" y="316563"/>
                </a:cubicBezTo>
                <a:cubicBezTo>
                  <a:pt x="1103376" y="327469"/>
                  <a:pt x="1093768" y="333406"/>
                  <a:pt x="1084519" y="334374"/>
                </a:cubicBezTo>
                <a:cubicBezTo>
                  <a:pt x="1075270" y="335342"/>
                  <a:pt x="1073463" y="332857"/>
                  <a:pt x="1079098" y="326921"/>
                </a:cubicBezTo>
                <a:cubicBezTo>
                  <a:pt x="1084734" y="320984"/>
                  <a:pt x="1089929" y="314993"/>
                  <a:pt x="1094683" y="308949"/>
                </a:cubicBezTo>
                <a:cubicBezTo>
                  <a:pt x="1099436" y="302904"/>
                  <a:pt x="1103570" y="295666"/>
                  <a:pt x="1107083" y="287234"/>
                </a:cubicBezTo>
                <a:cubicBezTo>
                  <a:pt x="1100759" y="287234"/>
                  <a:pt x="1095443" y="285617"/>
                  <a:pt x="1091133" y="282383"/>
                </a:cubicBezTo>
                <a:cubicBezTo>
                  <a:pt x="1086824" y="279150"/>
                  <a:pt x="1083906" y="274919"/>
                  <a:pt x="1082379" y="269692"/>
                </a:cubicBezTo>
                <a:cubicBezTo>
                  <a:pt x="1080852" y="264465"/>
                  <a:pt x="1080572" y="259583"/>
                  <a:pt x="1081540" y="255044"/>
                </a:cubicBezTo>
                <a:cubicBezTo>
                  <a:pt x="1082508" y="250505"/>
                  <a:pt x="1086136" y="245708"/>
                  <a:pt x="1092424" y="240653"/>
                </a:cubicBezTo>
                <a:cubicBezTo>
                  <a:pt x="1095568" y="238126"/>
                  <a:pt x="1099132" y="236541"/>
                  <a:pt x="1103115" y="235897"/>
                </a:cubicBezTo>
                <a:close/>
                <a:moveTo>
                  <a:pt x="3077770" y="186074"/>
                </a:moveTo>
                <a:cubicBezTo>
                  <a:pt x="3081509" y="186696"/>
                  <a:pt x="3086311" y="188036"/>
                  <a:pt x="3092176" y="190093"/>
                </a:cubicBezTo>
                <a:cubicBezTo>
                  <a:pt x="3113342" y="197794"/>
                  <a:pt x="3126069" y="206474"/>
                  <a:pt x="3130357" y="216132"/>
                </a:cubicBezTo>
                <a:cubicBezTo>
                  <a:pt x="3134645" y="225790"/>
                  <a:pt x="3135039" y="235556"/>
                  <a:pt x="3131540" y="245429"/>
                </a:cubicBezTo>
                <a:cubicBezTo>
                  <a:pt x="3128041" y="255302"/>
                  <a:pt x="3120021" y="253864"/>
                  <a:pt x="3107481" y="241116"/>
                </a:cubicBezTo>
                <a:cubicBezTo>
                  <a:pt x="3094940" y="228367"/>
                  <a:pt x="3083389" y="214619"/>
                  <a:pt x="3072828" y="199870"/>
                </a:cubicBezTo>
                <a:cubicBezTo>
                  <a:pt x="3064907" y="188808"/>
                  <a:pt x="3066554" y="184210"/>
                  <a:pt x="3077770" y="186074"/>
                </a:cubicBezTo>
                <a:close/>
                <a:moveTo>
                  <a:pt x="2294740" y="181814"/>
                </a:moveTo>
                <a:lnTo>
                  <a:pt x="2236134" y="188437"/>
                </a:lnTo>
                <a:cubicBezTo>
                  <a:pt x="2234801" y="190506"/>
                  <a:pt x="2233520" y="192146"/>
                  <a:pt x="2232291" y="193358"/>
                </a:cubicBezTo>
                <a:lnTo>
                  <a:pt x="2230861" y="194311"/>
                </a:lnTo>
                <a:lnTo>
                  <a:pt x="2238049" y="196149"/>
                </a:lnTo>
                <a:cubicBezTo>
                  <a:pt x="2243971" y="198436"/>
                  <a:pt x="2246459" y="200885"/>
                  <a:pt x="2245513" y="203494"/>
                </a:cubicBezTo>
                <a:cubicBezTo>
                  <a:pt x="2244566" y="206104"/>
                  <a:pt x="2243692" y="208764"/>
                  <a:pt x="2242889" y="211475"/>
                </a:cubicBezTo>
                <a:cubicBezTo>
                  <a:pt x="2256425" y="210686"/>
                  <a:pt x="2274817" y="208628"/>
                  <a:pt x="2298062" y="205301"/>
                </a:cubicBezTo>
                <a:cubicBezTo>
                  <a:pt x="2298062" y="198619"/>
                  <a:pt x="2296940" y="192578"/>
                  <a:pt x="2294696" y="187179"/>
                </a:cubicBezTo>
                <a:close/>
                <a:moveTo>
                  <a:pt x="1580366" y="181814"/>
                </a:moveTo>
                <a:lnTo>
                  <a:pt x="1521759" y="188437"/>
                </a:lnTo>
                <a:cubicBezTo>
                  <a:pt x="1520426" y="190506"/>
                  <a:pt x="1519145" y="192146"/>
                  <a:pt x="1517916" y="193358"/>
                </a:cubicBezTo>
                <a:lnTo>
                  <a:pt x="1516486" y="194311"/>
                </a:lnTo>
                <a:lnTo>
                  <a:pt x="1523674" y="196149"/>
                </a:lnTo>
                <a:cubicBezTo>
                  <a:pt x="1529596" y="198436"/>
                  <a:pt x="1532084" y="200885"/>
                  <a:pt x="1531138" y="203494"/>
                </a:cubicBezTo>
                <a:cubicBezTo>
                  <a:pt x="1530191" y="206104"/>
                  <a:pt x="1529317" y="208764"/>
                  <a:pt x="1528513" y="211475"/>
                </a:cubicBezTo>
                <a:cubicBezTo>
                  <a:pt x="1542051" y="210686"/>
                  <a:pt x="1560442" y="208628"/>
                  <a:pt x="1583688" y="205301"/>
                </a:cubicBezTo>
                <a:cubicBezTo>
                  <a:pt x="1583688" y="198619"/>
                  <a:pt x="1582565" y="192578"/>
                  <a:pt x="1580321" y="187179"/>
                </a:cubicBezTo>
                <a:close/>
                <a:moveTo>
                  <a:pt x="2305419" y="180607"/>
                </a:moveTo>
                <a:lnTo>
                  <a:pt x="2297735" y="181476"/>
                </a:lnTo>
                <a:lnTo>
                  <a:pt x="2301612" y="181253"/>
                </a:lnTo>
                <a:lnTo>
                  <a:pt x="2308202" y="183232"/>
                </a:lnTo>
                <a:close/>
                <a:moveTo>
                  <a:pt x="1591044" y="180607"/>
                </a:moveTo>
                <a:lnTo>
                  <a:pt x="1583360" y="181476"/>
                </a:lnTo>
                <a:lnTo>
                  <a:pt x="1587237" y="181253"/>
                </a:lnTo>
                <a:lnTo>
                  <a:pt x="1593827" y="183232"/>
                </a:lnTo>
                <a:close/>
                <a:moveTo>
                  <a:pt x="2980417" y="173267"/>
                </a:moveTo>
                <a:cubicBezTo>
                  <a:pt x="2982889" y="174425"/>
                  <a:pt x="2984288" y="179489"/>
                  <a:pt x="2984614" y="188459"/>
                </a:cubicBezTo>
                <a:cubicBezTo>
                  <a:pt x="2985266" y="206398"/>
                  <a:pt x="2980448" y="223295"/>
                  <a:pt x="2970159" y="239148"/>
                </a:cubicBezTo>
                <a:cubicBezTo>
                  <a:pt x="2959870" y="255001"/>
                  <a:pt x="2952646" y="257270"/>
                  <a:pt x="2948487" y="245956"/>
                </a:cubicBezTo>
                <a:cubicBezTo>
                  <a:pt x="2944328" y="234641"/>
                  <a:pt x="2945641" y="223951"/>
                  <a:pt x="2952424" y="213884"/>
                </a:cubicBezTo>
                <a:cubicBezTo>
                  <a:pt x="2959207" y="203817"/>
                  <a:pt x="2964993" y="193026"/>
                  <a:pt x="2969782" y="181511"/>
                </a:cubicBezTo>
                <a:cubicBezTo>
                  <a:pt x="2974400" y="174857"/>
                  <a:pt x="2977945" y="172109"/>
                  <a:pt x="2980417" y="173267"/>
                </a:cubicBezTo>
                <a:close/>
                <a:moveTo>
                  <a:pt x="945419" y="149036"/>
                </a:moveTo>
                <a:cubicBezTo>
                  <a:pt x="947070" y="149086"/>
                  <a:pt x="949126" y="149529"/>
                  <a:pt x="951589" y="150364"/>
                </a:cubicBezTo>
                <a:cubicBezTo>
                  <a:pt x="961441" y="153705"/>
                  <a:pt x="969565" y="158007"/>
                  <a:pt x="975961" y="163270"/>
                </a:cubicBezTo>
                <a:cubicBezTo>
                  <a:pt x="982356" y="168533"/>
                  <a:pt x="983697" y="173491"/>
                  <a:pt x="979983" y="178145"/>
                </a:cubicBezTo>
                <a:cubicBezTo>
                  <a:pt x="976269" y="182798"/>
                  <a:pt x="972874" y="193044"/>
                  <a:pt x="969798" y="208883"/>
                </a:cubicBezTo>
                <a:cubicBezTo>
                  <a:pt x="966722" y="224721"/>
                  <a:pt x="964015" y="238481"/>
                  <a:pt x="961678" y="250161"/>
                </a:cubicBezTo>
                <a:cubicBezTo>
                  <a:pt x="959340" y="261841"/>
                  <a:pt x="953869" y="270940"/>
                  <a:pt x="945265" y="277458"/>
                </a:cubicBezTo>
                <a:cubicBezTo>
                  <a:pt x="936661" y="283975"/>
                  <a:pt x="931750" y="282810"/>
                  <a:pt x="930531" y="273962"/>
                </a:cubicBezTo>
                <a:cubicBezTo>
                  <a:pt x="929312" y="265114"/>
                  <a:pt x="928702" y="258740"/>
                  <a:pt x="928702" y="254840"/>
                </a:cubicBezTo>
                <a:cubicBezTo>
                  <a:pt x="902919" y="254840"/>
                  <a:pt x="877773" y="256173"/>
                  <a:pt x="853266" y="258840"/>
                </a:cubicBezTo>
                <a:cubicBezTo>
                  <a:pt x="828758" y="261508"/>
                  <a:pt x="807574" y="264182"/>
                  <a:pt x="789714" y="266864"/>
                </a:cubicBezTo>
                <a:cubicBezTo>
                  <a:pt x="771853" y="269545"/>
                  <a:pt x="758351" y="273611"/>
                  <a:pt x="749210" y="279060"/>
                </a:cubicBezTo>
                <a:cubicBezTo>
                  <a:pt x="740068" y="284509"/>
                  <a:pt x="734199" y="284965"/>
                  <a:pt x="731603" y="280426"/>
                </a:cubicBezTo>
                <a:cubicBezTo>
                  <a:pt x="729008" y="275887"/>
                  <a:pt x="727466" y="271575"/>
                  <a:pt x="726979" y="267488"/>
                </a:cubicBezTo>
                <a:cubicBezTo>
                  <a:pt x="726491" y="263401"/>
                  <a:pt x="727147" y="258855"/>
                  <a:pt x="728947" y="253850"/>
                </a:cubicBezTo>
                <a:cubicBezTo>
                  <a:pt x="730746" y="248845"/>
                  <a:pt x="731424" y="241586"/>
                  <a:pt x="730980" y="232071"/>
                </a:cubicBezTo>
                <a:cubicBezTo>
                  <a:pt x="730535" y="222556"/>
                  <a:pt x="729667" y="213680"/>
                  <a:pt x="728377" y="205441"/>
                </a:cubicBezTo>
                <a:cubicBezTo>
                  <a:pt x="727086" y="197203"/>
                  <a:pt x="723483" y="188502"/>
                  <a:pt x="717568" y="179338"/>
                </a:cubicBezTo>
                <a:cubicBezTo>
                  <a:pt x="711653" y="170175"/>
                  <a:pt x="713958" y="166536"/>
                  <a:pt x="724483" y="168422"/>
                </a:cubicBezTo>
                <a:cubicBezTo>
                  <a:pt x="735009" y="170308"/>
                  <a:pt x="743359" y="173093"/>
                  <a:pt x="749532" y="176779"/>
                </a:cubicBezTo>
                <a:cubicBezTo>
                  <a:pt x="755706" y="180464"/>
                  <a:pt x="758111" y="184823"/>
                  <a:pt x="756749" y="189857"/>
                </a:cubicBezTo>
                <a:cubicBezTo>
                  <a:pt x="755387" y="194890"/>
                  <a:pt x="754928" y="204441"/>
                  <a:pt x="755372" y="218509"/>
                </a:cubicBezTo>
                <a:cubicBezTo>
                  <a:pt x="755817" y="232576"/>
                  <a:pt x="756211" y="240998"/>
                  <a:pt x="756555" y="243772"/>
                </a:cubicBezTo>
                <a:cubicBezTo>
                  <a:pt x="756899" y="246547"/>
                  <a:pt x="765536" y="247053"/>
                  <a:pt x="782464" y="245289"/>
                </a:cubicBezTo>
                <a:cubicBezTo>
                  <a:pt x="799393" y="243525"/>
                  <a:pt x="822807" y="241510"/>
                  <a:pt x="852706" y="239245"/>
                </a:cubicBezTo>
                <a:cubicBezTo>
                  <a:pt x="882606" y="236979"/>
                  <a:pt x="909250" y="235430"/>
                  <a:pt x="932639" y="234598"/>
                </a:cubicBezTo>
                <a:cubicBezTo>
                  <a:pt x="936324" y="227988"/>
                  <a:pt x="939515" y="216074"/>
                  <a:pt x="942211" y="198859"/>
                </a:cubicBezTo>
                <a:cubicBezTo>
                  <a:pt x="944907" y="181644"/>
                  <a:pt x="944681" y="168422"/>
                  <a:pt x="941533" y="159194"/>
                </a:cubicBezTo>
                <a:cubicBezTo>
                  <a:pt x="939173" y="152273"/>
                  <a:pt x="940468" y="148887"/>
                  <a:pt x="945419" y="149036"/>
                </a:cubicBezTo>
                <a:close/>
                <a:moveTo>
                  <a:pt x="231044" y="149036"/>
                </a:moveTo>
                <a:cubicBezTo>
                  <a:pt x="232695" y="149086"/>
                  <a:pt x="234751" y="149529"/>
                  <a:pt x="237214" y="150364"/>
                </a:cubicBezTo>
                <a:cubicBezTo>
                  <a:pt x="247066" y="153705"/>
                  <a:pt x="255190" y="158007"/>
                  <a:pt x="261585" y="163270"/>
                </a:cubicBezTo>
                <a:cubicBezTo>
                  <a:pt x="267981" y="168533"/>
                  <a:pt x="269322" y="173491"/>
                  <a:pt x="265608" y="178145"/>
                </a:cubicBezTo>
                <a:cubicBezTo>
                  <a:pt x="261894" y="182798"/>
                  <a:pt x="258499" y="193044"/>
                  <a:pt x="255423" y="208883"/>
                </a:cubicBezTo>
                <a:cubicBezTo>
                  <a:pt x="252347" y="224721"/>
                  <a:pt x="249640" y="238481"/>
                  <a:pt x="247303" y="250161"/>
                </a:cubicBezTo>
                <a:cubicBezTo>
                  <a:pt x="244965" y="261841"/>
                  <a:pt x="239495" y="270940"/>
                  <a:pt x="230890" y="277458"/>
                </a:cubicBezTo>
                <a:cubicBezTo>
                  <a:pt x="222286" y="283975"/>
                  <a:pt x="217375" y="282810"/>
                  <a:pt x="216156" y="273962"/>
                </a:cubicBezTo>
                <a:cubicBezTo>
                  <a:pt x="214937" y="265114"/>
                  <a:pt x="214327" y="258740"/>
                  <a:pt x="214327" y="254840"/>
                </a:cubicBezTo>
                <a:cubicBezTo>
                  <a:pt x="188544" y="254840"/>
                  <a:pt x="163398" y="256173"/>
                  <a:pt x="138891" y="258840"/>
                </a:cubicBezTo>
                <a:cubicBezTo>
                  <a:pt x="114383" y="261508"/>
                  <a:pt x="93199" y="264182"/>
                  <a:pt x="75338" y="266864"/>
                </a:cubicBezTo>
                <a:cubicBezTo>
                  <a:pt x="57478" y="269545"/>
                  <a:pt x="43976" y="273611"/>
                  <a:pt x="34834" y="279060"/>
                </a:cubicBezTo>
                <a:cubicBezTo>
                  <a:pt x="25693" y="284509"/>
                  <a:pt x="19824" y="284965"/>
                  <a:pt x="17228" y="280426"/>
                </a:cubicBezTo>
                <a:cubicBezTo>
                  <a:pt x="14633" y="275887"/>
                  <a:pt x="13091" y="271575"/>
                  <a:pt x="12604" y="267488"/>
                </a:cubicBezTo>
                <a:cubicBezTo>
                  <a:pt x="12116" y="263401"/>
                  <a:pt x="12772" y="258855"/>
                  <a:pt x="14572" y="253850"/>
                </a:cubicBezTo>
                <a:cubicBezTo>
                  <a:pt x="16372" y="248845"/>
                  <a:pt x="17049" y="241586"/>
                  <a:pt x="16605" y="232071"/>
                </a:cubicBezTo>
                <a:cubicBezTo>
                  <a:pt x="16160" y="222556"/>
                  <a:pt x="15292" y="213680"/>
                  <a:pt x="14002" y="205441"/>
                </a:cubicBezTo>
                <a:cubicBezTo>
                  <a:pt x="12711" y="197203"/>
                  <a:pt x="9108" y="188502"/>
                  <a:pt x="3193" y="179338"/>
                </a:cubicBezTo>
                <a:cubicBezTo>
                  <a:pt x="-2722" y="170175"/>
                  <a:pt x="-417" y="166536"/>
                  <a:pt x="10108" y="168422"/>
                </a:cubicBezTo>
                <a:cubicBezTo>
                  <a:pt x="20634" y="170308"/>
                  <a:pt x="28984" y="173093"/>
                  <a:pt x="35157" y="176779"/>
                </a:cubicBezTo>
                <a:cubicBezTo>
                  <a:pt x="41331" y="180464"/>
                  <a:pt x="43736" y="184823"/>
                  <a:pt x="42374" y="189857"/>
                </a:cubicBezTo>
                <a:cubicBezTo>
                  <a:pt x="41012" y="194890"/>
                  <a:pt x="40553" y="204441"/>
                  <a:pt x="40997" y="218509"/>
                </a:cubicBezTo>
                <a:cubicBezTo>
                  <a:pt x="41442" y="232576"/>
                  <a:pt x="41836" y="240998"/>
                  <a:pt x="42180" y="243772"/>
                </a:cubicBezTo>
                <a:cubicBezTo>
                  <a:pt x="42524" y="246547"/>
                  <a:pt x="51161" y="247053"/>
                  <a:pt x="68089" y="245289"/>
                </a:cubicBezTo>
                <a:cubicBezTo>
                  <a:pt x="85018" y="243525"/>
                  <a:pt x="108432" y="241510"/>
                  <a:pt x="138331" y="239245"/>
                </a:cubicBezTo>
                <a:cubicBezTo>
                  <a:pt x="168231" y="236979"/>
                  <a:pt x="194875" y="235430"/>
                  <a:pt x="218264" y="234598"/>
                </a:cubicBezTo>
                <a:cubicBezTo>
                  <a:pt x="221949" y="227988"/>
                  <a:pt x="225140" y="216074"/>
                  <a:pt x="227836" y="198859"/>
                </a:cubicBezTo>
                <a:cubicBezTo>
                  <a:pt x="230532" y="181644"/>
                  <a:pt x="230306" y="168422"/>
                  <a:pt x="227158" y="159194"/>
                </a:cubicBezTo>
                <a:cubicBezTo>
                  <a:pt x="224798" y="152273"/>
                  <a:pt x="226093" y="148887"/>
                  <a:pt x="231044" y="149036"/>
                </a:cubicBezTo>
                <a:close/>
                <a:moveTo>
                  <a:pt x="3023322" y="129176"/>
                </a:moveTo>
                <a:cubicBezTo>
                  <a:pt x="3030420" y="129176"/>
                  <a:pt x="3038056" y="131302"/>
                  <a:pt x="3046230" y="135554"/>
                </a:cubicBezTo>
                <a:cubicBezTo>
                  <a:pt x="3054404" y="139806"/>
                  <a:pt x="3057143" y="144717"/>
                  <a:pt x="3054447" y="150289"/>
                </a:cubicBezTo>
                <a:cubicBezTo>
                  <a:pt x="3051751" y="155860"/>
                  <a:pt x="3050403" y="169989"/>
                  <a:pt x="3050403" y="192675"/>
                </a:cubicBezTo>
                <a:cubicBezTo>
                  <a:pt x="3050403" y="215519"/>
                  <a:pt x="3051077" y="234928"/>
                  <a:pt x="3052425" y="250903"/>
                </a:cubicBezTo>
                <a:cubicBezTo>
                  <a:pt x="3053773" y="266878"/>
                  <a:pt x="3049611" y="281200"/>
                  <a:pt x="3039939" y="293870"/>
                </a:cubicBezTo>
                <a:cubicBezTo>
                  <a:pt x="3030266" y="306540"/>
                  <a:pt x="3022741" y="308171"/>
                  <a:pt x="3017363" y="298764"/>
                </a:cubicBezTo>
                <a:cubicBezTo>
                  <a:pt x="3011986" y="289356"/>
                  <a:pt x="3003747" y="280107"/>
                  <a:pt x="2992648" y="271015"/>
                </a:cubicBezTo>
                <a:cubicBezTo>
                  <a:pt x="2981549" y="261924"/>
                  <a:pt x="2981907" y="258278"/>
                  <a:pt x="2993723" y="260077"/>
                </a:cubicBezTo>
                <a:cubicBezTo>
                  <a:pt x="3005540" y="261877"/>
                  <a:pt x="3013423" y="262841"/>
                  <a:pt x="3017374" y="262970"/>
                </a:cubicBezTo>
                <a:cubicBezTo>
                  <a:pt x="3021325" y="263099"/>
                  <a:pt x="3023515" y="254370"/>
                  <a:pt x="3023945" y="236782"/>
                </a:cubicBezTo>
                <a:cubicBezTo>
                  <a:pt x="3024376" y="219193"/>
                  <a:pt x="3024150" y="200677"/>
                  <a:pt x="3023268" y="181231"/>
                </a:cubicBezTo>
                <a:cubicBezTo>
                  <a:pt x="3022386" y="161786"/>
                  <a:pt x="3020138" y="148249"/>
                  <a:pt x="3016524" y="140620"/>
                </a:cubicBezTo>
                <a:cubicBezTo>
                  <a:pt x="3012911" y="132991"/>
                  <a:pt x="3015176" y="129176"/>
                  <a:pt x="3023322" y="129176"/>
                </a:cubicBezTo>
                <a:close/>
                <a:moveTo>
                  <a:pt x="2019495" y="128296"/>
                </a:moveTo>
                <a:cubicBezTo>
                  <a:pt x="2035675" y="127212"/>
                  <a:pt x="2049247" y="129585"/>
                  <a:pt x="2060212" y="135414"/>
                </a:cubicBezTo>
                <a:cubicBezTo>
                  <a:pt x="2074832" y="143187"/>
                  <a:pt x="2081271" y="150185"/>
                  <a:pt x="2079528" y="156408"/>
                </a:cubicBezTo>
                <a:cubicBezTo>
                  <a:pt x="2077786" y="162632"/>
                  <a:pt x="2070752" y="165296"/>
                  <a:pt x="2058427" y="164399"/>
                </a:cubicBezTo>
                <a:cubicBezTo>
                  <a:pt x="2046101" y="163503"/>
                  <a:pt x="2028782" y="163055"/>
                  <a:pt x="2006469" y="163055"/>
                </a:cubicBezTo>
                <a:cubicBezTo>
                  <a:pt x="1984184" y="163055"/>
                  <a:pt x="1960243" y="164177"/>
                  <a:pt x="1934646" y="166421"/>
                </a:cubicBezTo>
                <a:cubicBezTo>
                  <a:pt x="1909048" y="168666"/>
                  <a:pt x="1887624" y="171336"/>
                  <a:pt x="1870373" y="174434"/>
                </a:cubicBezTo>
                <a:cubicBezTo>
                  <a:pt x="1853122" y="177531"/>
                  <a:pt x="1838064" y="180457"/>
                  <a:pt x="1825201" y="183210"/>
                </a:cubicBezTo>
                <a:cubicBezTo>
                  <a:pt x="1812338" y="185964"/>
                  <a:pt x="1798952" y="182974"/>
                  <a:pt x="1785042" y="174240"/>
                </a:cubicBezTo>
                <a:cubicBezTo>
                  <a:pt x="1772436" y="160373"/>
                  <a:pt x="1771540" y="154125"/>
                  <a:pt x="1782353" y="155494"/>
                </a:cubicBezTo>
                <a:cubicBezTo>
                  <a:pt x="1793165" y="156864"/>
                  <a:pt x="1811689" y="156433"/>
                  <a:pt x="1837924" y="154204"/>
                </a:cubicBezTo>
                <a:cubicBezTo>
                  <a:pt x="1864160" y="151974"/>
                  <a:pt x="1892167" y="148600"/>
                  <a:pt x="1921944" y="144083"/>
                </a:cubicBezTo>
                <a:cubicBezTo>
                  <a:pt x="1951721" y="139566"/>
                  <a:pt x="1978555" y="135049"/>
                  <a:pt x="2002446" y="130531"/>
                </a:cubicBezTo>
                <a:cubicBezTo>
                  <a:pt x="2008419" y="129402"/>
                  <a:pt x="2014102" y="128657"/>
                  <a:pt x="2019495" y="128296"/>
                </a:cubicBezTo>
                <a:close/>
                <a:moveTo>
                  <a:pt x="590745" y="128296"/>
                </a:moveTo>
                <a:cubicBezTo>
                  <a:pt x="606925" y="127212"/>
                  <a:pt x="620497" y="129585"/>
                  <a:pt x="631462" y="135414"/>
                </a:cubicBezTo>
                <a:cubicBezTo>
                  <a:pt x="646082" y="143187"/>
                  <a:pt x="652521" y="150185"/>
                  <a:pt x="650778" y="156408"/>
                </a:cubicBezTo>
                <a:cubicBezTo>
                  <a:pt x="649036" y="162632"/>
                  <a:pt x="642002" y="165296"/>
                  <a:pt x="629677" y="164399"/>
                </a:cubicBezTo>
                <a:cubicBezTo>
                  <a:pt x="617351" y="163503"/>
                  <a:pt x="600032" y="163055"/>
                  <a:pt x="577719" y="163055"/>
                </a:cubicBezTo>
                <a:cubicBezTo>
                  <a:pt x="555434" y="163055"/>
                  <a:pt x="531493" y="164177"/>
                  <a:pt x="505896" y="166421"/>
                </a:cubicBezTo>
                <a:cubicBezTo>
                  <a:pt x="480298" y="168666"/>
                  <a:pt x="458874" y="171336"/>
                  <a:pt x="441623" y="174434"/>
                </a:cubicBezTo>
                <a:cubicBezTo>
                  <a:pt x="424372" y="177531"/>
                  <a:pt x="409314" y="180457"/>
                  <a:pt x="396451" y="183210"/>
                </a:cubicBezTo>
                <a:cubicBezTo>
                  <a:pt x="383588" y="185964"/>
                  <a:pt x="370201" y="182974"/>
                  <a:pt x="356291" y="174240"/>
                </a:cubicBezTo>
                <a:cubicBezTo>
                  <a:pt x="343686" y="160373"/>
                  <a:pt x="342790" y="154125"/>
                  <a:pt x="353603" y="155494"/>
                </a:cubicBezTo>
                <a:cubicBezTo>
                  <a:pt x="364415" y="156864"/>
                  <a:pt x="382939" y="156433"/>
                  <a:pt x="409174" y="154204"/>
                </a:cubicBezTo>
                <a:cubicBezTo>
                  <a:pt x="435410" y="151974"/>
                  <a:pt x="463416" y="148600"/>
                  <a:pt x="493194" y="144083"/>
                </a:cubicBezTo>
                <a:cubicBezTo>
                  <a:pt x="522971" y="139566"/>
                  <a:pt x="549805" y="135049"/>
                  <a:pt x="573696" y="130531"/>
                </a:cubicBezTo>
                <a:cubicBezTo>
                  <a:pt x="579669" y="129402"/>
                  <a:pt x="585352" y="128657"/>
                  <a:pt x="590745" y="128296"/>
                </a:cubicBezTo>
                <a:close/>
                <a:moveTo>
                  <a:pt x="825862" y="118507"/>
                </a:moveTo>
                <a:cubicBezTo>
                  <a:pt x="812912" y="120314"/>
                  <a:pt x="800910" y="121934"/>
                  <a:pt x="789853" y="123368"/>
                </a:cubicBezTo>
                <a:cubicBezTo>
                  <a:pt x="794299" y="159434"/>
                  <a:pt x="797282" y="182959"/>
                  <a:pt x="798802" y="193944"/>
                </a:cubicBezTo>
                <a:cubicBezTo>
                  <a:pt x="805441" y="192137"/>
                  <a:pt x="814999" y="190552"/>
                  <a:pt x="827475" y="189190"/>
                </a:cubicBezTo>
                <a:lnTo>
                  <a:pt x="827475" y="165744"/>
                </a:lnTo>
                <a:lnTo>
                  <a:pt x="816763" y="165744"/>
                </a:lnTo>
                <a:cubicBezTo>
                  <a:pt x="813307" y="165744"/>
                  <a:pt x="809055" y="163880"/>
                  <a:pt x="804007" y="160151"/>
                </a:cubicBezTo>
                <a:cubicBezTo>
                  <a:pt x="798959" y="156423"/>
                  <a:pt x="800063" y="153282"/>
                  <a:pt x="807320" y="150730"/>
                </a:cubicBezTo>
                <a:cubicBezTo>
                  <a:pt x="814576" y="148177"/>
                  <a:pt x="821294" y="146205"/>
                  <a:pt x="827475" y="144814"/>
                </a:cubicBezTo>
                <a:cubicBezTo>
                  <a:pt x="827475" y="131291"/>
                  <a:pt x="826937" y="122522"/>
                  <a:pt x="825862" y="118507"/>
                </a:cubicBezTo>
                <a:close/>
                <a:moveTo>
                  <a:pt x="111487" y="118507"/>
                </a:moveTo>
                <a:cubicBezTo>
                  <a:pt x="98537" y="120314"/>
                  <a:pt x="86535" y="121934"/>
                  <a:pt x="75478" y="123368"/>
                </a:cubicBezTo>
                <a:cubicBezTo>
                  <a:pt x="79924" y="159434"/>
                  <a:pt x="82906" y="182959"/>
                  <a:pt x="84427" y="193944"/>
                </a:cubicBezTo>
                <a:cubicBezTo>
                  <a:pt x="91066" y="192137"/>
                  <a:pt x="100624" y="190552"/>
                  <a:pt x="113100" y="189190"/>
                </a:cubicBezTo>
                <a:lnTo>
                  <a:pt x="113100" y="165744"/>
                </a:lnTo>
                <a:lnTo>
                  <a:pt x="102388" y="165744"/>
                </a:lnTo>
                <a:cubicBezTo>
                  <a:pt x="98932" y="165744"/>
                  <a:pt x="94680" y="163880"/>
                  <a:pt x="89632" y="160151"/>
                </a:cubicBezTo>
                <a:cubicBezTo>
                  <a:pt x="84584" y="156423"/>
                  <a:pt x="85688" y="153282"/>
                  <a:pt x="92945" y="150730"/>
                </a:cubicBezTo>
                <a:cubicBezTo>
                  <a:pt x="100201" y="148177"/>
                  <a:pt x="106919" y="146205"/>
                  <a:pt x="113100" y="144814"/>
                </a:cubicBezTo>
                <a:cubicBezTo>
                  <a:pt x="113100" y="131291"/>
                  <a:pt x="112562" y="122522"/>
                  <a:pt x="111487" y="118507"/>
                </a:cubicBezTo>
                <a:close/>
                <a:moveTo>
                  <a:pt x="883684" y="110234"/>
                </a:moveTo>
                <a:cubicBezTo>
                  <a:pt x="876132" y="110931"/>
                  <a:pt x="865548" y="112470"/>
                  <a:pt x="851932" y="114850"/>
                </a:cubicBezTo>
                <a:cubicBezTo>
                  <a:pt x="854628" y="117116"/>
                  <a:pt x="855743" y="119744"/>
                  <a:pt x="855277" y="122734"/>
                </a:cubicBezTo>
                <a:cubicBezTo>
                  <a:pt x="854811" y="125724"/>
                  <a:pt x="853696" y="131464"/>
                  <a:pt x="851932" y="139953"/>
                </a:cubicBezTo>
                <a:cubicBezTo>
                  <a:pt x="866358" y="136354"/>
                  <a:pt x="874916" y="138741"/>
                  <a:pt x="877605" y="147116"/>
                </a:cubicBezTo>
                <a:cubicBezTo>
                  <a:pt x="880293" y="155491"/>
                  <a:pt x="871162" y="161112"/>
                  <a:pt x="850211" y="163980"/>
                </a:cubicBezTo>
                <a:cubicBezTo>
                  <a:pt x="849566" y="171250"/>
                  <a:pt x="849243" y="178535"/>
                  <a:pt x="849243" y="185834"/>
                </a:cubicBezTo>
                <a:cubicBezTo>
                  <a:pt x="857575" y="185017"/>
                  <a:pt x="864107" y="183913"/>
                  <a:pt x="868839" y="182522"/>
                </a:cubicBezTo>
                <a:cubicBezTo>
                  <a:pt x="873571" y="181131"/>
                  <a:pt x="876923" y="181561"/>
                  <a:pt x="878895" y="183812"/>
                </a:cubicBezTo>
                <a:cubicBezTo>
                  <a:pt x="880867" y="186064"/>
                  <a:pt x="883588" y="181590"/>
                  <a:pt x="887058" y="170390"/>
                </a:cubicBezTo>
                <a:cubicBezTo>
                  <a:pt x="890529" y="159190"/>
                  <a:pt x="893838" y="146929"/>
                  <a:pt x="896985" y="133607"/>
                </a:cubicBezTo>
                <a:cubicBezTo>
                  <a:pt x="900133" y="120285"/>
                  <a:pt x="900219" y="112638"/>
                  <a:pt x="897244" y="110667"/>
                </a:cubicBezTo>
                <a:cubicBezTo>
                  <a:pt x="895756" y="109681"/>
                  <a:pt x="891236" y="109536"/>
                  <a:pt x="883684" y="110234"/>
                </a:cubicBezTo>
                <a:close/>
                <a:moveTo>
                  <a:pt x="169309" y="110234"/>
                </a:moveTo>
                <a:cubicBezTo>
                  <a:pt x="161757" y="110931"/>
                  <a:pt x="151173" y="112470"/>
                  <a:pt x="137557" y="114850"/>
                </a:cubicBezTo>
                <a:cubicBezTo>
                  <a:pt x="140253" y="117116"/>
                  <a:pt x="141368" y="119744"/>
                  <a:pt x="140902" y="122734"/>
                </a:cubicBezTo>
                <a:cubicBezTo>
                  <a:pt x="140436" y="125724"/>
                  <a:pt x="139321" y="131464"/>
                  <a:pt x="137557" y="139953"/>
                </a:cubicBezTo>
                <a:cubicBezTo>
                  <a:pt x="151983" y="136354"/>
                  <a:pt x="160541" y="138741"/>
                  <a:pt x="163230" y="147116"/>
                </a:cubicBezTo>
                <a:cubicBezTo>
                  <a:pt x="165918" y="155491"/>
                  <a:pt x="156787" y="161112"/>
                  <a:pt x="135836" y="163980"/>
                </a:cubicBezTo>
                <a:cubicBezTo>
                  <a:pt x="135191" y="171250"/>
                  <a:pt x="134868" y="178535"/>
                  <a:pt x="134868" y="185834"/>
                </a:cubicBezTo>
                <a:cubicBezTo>
                  <a:pt x="143200" y="185017"/>
                  <a:pt x="149732" y="183913"/>
                  <a:pt x="154464" y="182522"/>
                </a:cubicBezTo>
                <a:cubicBezTo>
                  <a:pt x="159197" y="181131"/>
                  <a:pt x="162548" y="181561"/>
                  <a:pt x="164520" y="183812"/>
                </a:cubicBezTo>
                <a:cubicBezTo>
                  <a:pt x="166492" y="186064"/>
                  <a:pt x="169213" y="181590"/>
                  <a:pt x="172683" y="170390"/>
                </a:cubicBezTo>
                <a:cubicBezTo>
                  <a:pt x="176154" y="159190"/>
                  <a:pt x="179463" y="146929"/>
                  <a:pt x="182610" y="133607"/>
                </a:cubicBezTo>
                <a:cubicBezTo>
                  <a:pt x="185758" y="120285"/>
                  <a:pt x="185844" y="112638"/>
                  <a:pt x="182868" y="110667"/>
                </a:cubicBezTo>
                <a:cubicBezTo>
                  <a:pt x="181381" y="109681"/>
                  <a:pt x="176861" y="109536"/>
                  <a:pt x="169309" y="110234"/>
                </a:cubicBezTo>
                <a:close/>
                <a:moveTo>
                  <a:pt x="2295669" y="94203"/>
                </a:moveTo>
                <a:cubicBezTo>
                  <a:pt x="2291435" y="94438"/>
                  <a:pt x="2285708" y="95118"/>
                  <a:pt x="2278488" y="96244"/>
                </a:cubicBezTo>
                <a:cubicBezTo>
                  <a:pt x="2264048" y="98495"/>
                  <a:pt x="2248130" y="100804"/>
                  <a:pt x="2230735" y="103170"/>
                </a:cubicBezTo>
                <a:cubicBezTo>
                  <a:pt x="2230735" y="109652"/>
                  <a:pt x="2230922" y="113359"/>
                  <a:pt x="2231294" y="114291"/>
                </a:cubicBezTo>
                <a:cubicBezTo>
                  <a:pt x="2240802" y="113502"/>
                  <a:pt x="2251141" y="111057"/>
                  <a:pt x="2262312" y="106956"/>
                </a:cubicBezTo>
                <a:cubicBezTo>
                  <a:pt x="2273483" y="102855"/>
                  <a:pt x="2282037" y="104181"/>
                  <a:pt x="2287974" y="110936"/>
                </a:cubicBezTo>
                <a:cubicBezTo>
                  <a:pt x="2293911" y="117690"/>
                  <a:pt x="2289526" y="122662"/>
                  <a:pt x="2274820" y="125853"/>
                </a:cubicBezTo>
                <a:cubicBezTo>
                  <a:pt x="2260114" y="129044"/>
                  <a:pt x="2246323" y="131005"/>
                  <a:pt x="2233445" y="131736"/>
                </a:cubicBezTo>
                <a:cubicBezTo>
                  <a:pt x="2234349" y="135464"/>
                  <a:pt x="2234800" y="138648"/>
                  <a:pt x="2234800" y="141287"/>
                </a:cubicBezTo>
                <a:cubicBezTo>
                  <a:pt x="2245584" y="138920"/>
                  <a:pt x="2256114" y="136307"/>
                  <a:pt x="2266389" y="133446"/>
                </a:cubicBezTo>
                <a:cubicBezTo>
                  <a:pt x="2276663" y="130585"/>
                  <a:pt x="2284765" y="132267"/>
                  <a:pt x="2290695" y="138490"/>
                </a:cubicBezTo>
                <a:cubicBezTo>
                  <a:pt x="2296625" y="144714"/>
                  <a:pt x="2293180" y="149461"/>
                  <a:pt x="2280359" y="152730"/>
                </a:cubicBezTo>
                <a:cubicBezTo>
                  <a:pt x="2267539" y="156000"/>
                  <a:pt x="2252798" y="158022"/>
                  <a:pt x="2236134" y="158796"/>
                </a:cubicBezTo>
                <a:lnTo>
                  <a:pt x="2237145" y="172347"/>
                </a:lnTo>
                <a:cubicBezTo>
                  <a:pt x="2238163" y="171573"/>
                  <a:pt x="2246947" y="169809"/>
                  <a:pt x="2263495" y="167056"/>
                </a:cubicBezTo>
                <a:cubicBezTo>
                  <a:pt x="2280044" y="164303"/>
                  <a:pt x="2290247" y="162926"/>
                  <a:pt x="2294104" y="162926"/>
                </a:cubicBezTo>
                <a:cubicBezTo>
                  <a:pt x="2298865" y="162926"/>
                  <a:pt x="2302544" y="162912"/>
                  <a:pt x="2305139" y="162883"/>
                </a:cubicBezTo>
                <a:cubicBezTo>
                  <a:pt x="2307620" y="138576"/>
                  <a:pt x="2308656" y="121486"/>
                  <a:pt x="2308247" y="111613"/>
                </a:cubicBezTo>
                <a:cubicBezTo>
                  <a:pt x="2307839" y="101740"/>
                  <a:pt x="2306387" y="96147"/>
                  <a:pt x="2303892" y="94835"/>
                </a:cubicBezTo>
                <a:cubicBezTo>
                  <a:pt x="2302644" y="94179"/>
                  <a:pt x="2299903" y="93968"/>
                  <a:pt x="2295669" y="94203"/>
                </a:cubicBezTo>
                <a:close/>
                <a:moveTo>
                  <a:pt x="1581294" y="94203"/>
                </a:moveTo>
                <a:cubicBezTo>
                  <a:pt x="1577060" y="94438"/>
                  <a:pt x="1571333" y="95118"/>
                  <a:pt x="1564113" y="96244"/>
                </a:cubicBezTo>
                <a:cubicBezTo>
                  <a:pt x="1549673" y="98495"/>
                  <a:pt x="1533755" y="100804"/>
                  <a:pt x="1516360" y="103170"/>
                </a:cubicBezTo>
                <a:cubicBezTo>
                  <a:pt x="1516360" y="109652"/>
                  <a:pt x="1516547" y="113359"/>
                  <a:pt x="1516919" y="114291"/>
                </a:cubicBezTo>
                <a:cubicBezTo>
                  <a:pt x="1526427" y="113502"/>
                  <a:pt x="1536766" y="111057"/>
                  <a:pt x="1547937" y="106956"/>
                </a:cubicBezTo>
                <a:cubicBezTo>
                  <a:pt x="1559108" y="102855"/>
                  <a:pt x="1567662" y="104181"/>
                  <a:pt x="1573599" y="110936"/>
                </a:cubicBezTo>
                <a:cubicBezTo>
                  <a:pt x="1579536" y="117690"/>
                  <a:pt x="1575152" y="122662"/>
                  <a:pt x="1560445" y="125853"/>
                </a:cubicBezTo>
                <a:cubicBezTo>
                  <a:pt x="1545740" y="129044"/>
                  <a:pt x="1531948" y="131005"/>
                  <a:pt x="1519071" y="131736"/>
                </a:cubicBezTo>
                <a:cubicBezTo>
                  <a:pt x="1519974" y="135464"/>
                  <a:pt x="1520426" y="138648"/>
                  <a:pt x="1520426" y="141287"/>
                </a:cubicBezTo>
                <a:cubicBezTo>
                  <a:pt x="1531209" y="138920"/>
                  <a:pt x="1541739" y="136307"/>
                  <a:pt x="1552013" y="133446"/>
                </a:cubicBezTo>
                <a:cubicBezTo>
                  <a:pt x="1562288" y="130585"/>
                  <a:pt x="1570390" y="132267"/>
                  <a:pt x="1576320" y="138490"/>
                </a:cubicBezTo>
                <a:cubicBezTo>
                  <a:pt x="1582250" y="144714"/>
                  <a:pt x="1578805" y="149461"/>
                  <a:pt x="1565985" y="152730"/>
                </a:cubicBezTo>
                <a:cubicBezTo>
                  <a:pt x="1553164" y="156000"/>
                  <a:pt x="1538423" y="158022"/>
                  <a:pt x="1521759" y="158796"/>
                </a:cubicBezTo>
                <a:lnTo>
                  <a:pt x="1522770" y="172347"/>
                </a:lnTo>
                <a:cubicBezTo>
                  <a:pt x="1523788" y="171573"/>
                  <a:pt x="1532572" y="169809"/>
                  <a:pt x="1549120" y="167056"/>
                </a:cubicBezTo>
                <a:cubicBezTo>
                  <a:pt x="1565669" y="164303"/>
                  <a:pt x="1575872" y="162926"/>
                  <a:pt x="1579729" y="162926"/>
                </a:cubicBezTo>
                <a:cubicBezTo>
                  <a:pt x="1584490" y="162926"/>
                  <a:pt x="1588169" y="162912"/>
                  <a:pt x="1590764" y="162883"/>
                </a:cubicBezTo>
                <a:cubicBezTo>
                  <a:pt x="1593245" y="138576"/>
                  <a:pt x="1594281" y="121486"/>
                  <a:pt x="1593873" y="111613"/>
                </a:cubicBezTo>
                <a:cubicBezTo>
                  <a:pt x="1593464" y="101740"/>
                  <a:pt x="1592012" y="96147"/>
                  <a:pt x="1589517" y="94835"/>
                </a:cubicBezTo>
                <a:cubicBezTo>
                  <a:pt x="1588269" y="94179"/>
                  <a:pt x="1585528" y="93968"/>
                  <a:pt x="1581294" y="94203"/>
                </a:cubicBezTo>
                <a:close/>
                <a:moveTo>
                  <a:pt x="900062" y="84540"/>
                </a:moveTo>
                <a:cubicBezTo>
                  <a:pt x="903679" y="84685"/>
                  <a:pt x="907751" y="85711"/>
                  <a:pt x="912279" y="87618"/>
                </a:cubicBezTo>
                <a:cubicBezTo>
                  <a:pt x="921335" y="91433"/>
                  <a:pt x="929513" y="96473"/>
                  <a:pt x="936812" y="102740"/>
                </a:cubicBezTo>
                <a:cubicBezTo>
                  <a:pt x="944111" y="109007"/>
                  <a:pt x="945183" y="114718"/>
                  <a:pt x="940028" y="119873"/>
                </a:cubicBezTo>
                <a:cubicBezTo>
                  <a:pt x="934872" y="125028"/>
                  <a:pt x="930086" y="134242"/>
                  <a:pt x="925669" y="147514"/>
                </a:cubicBezTo>
                <a:cubicBezTo>
                  <a:pt x="921253" y="160786"/>
                  <a:pt x="913964" y="176366"/>
                  <a:pt x="903804" y="194256"/>
                </a:cubicBezTo>
                <a:cubicBezTo>
                  <a:pt x="893644" y="212145"/>
                  <a:pt x="886033" y="214680"/>
                  <a:pt x="880971" y="201860"/>
                </a:cubicBezTo>
                <a:cubicBezTo>
                  <a:pt x="875909" y="201186"/>
                  <a:pt x="848763" y="203889"/>
                  <a:pt x="799533" y="209969"/>
                </a:cubicBezTo>
                <a:cubicBezTo>
                  <a:pt x="792922" y="222789"/>
                  <a:pt x="787387" y="223933"/>
                  <a:pt x="782927" y="213400"/>
                </a:cubicBezTo>
                <a:cubicBezTo>
                  <a:pt x="778467" y="202867"/>
                  <a:pt x="775553" y="193073"/>
                  <a:pt x="774183" y="184017"/>
                </a:cubicBezTo>
                <a:cubicBezTo>
                  <a:pt x="772814" y="174961"/>
                  <a:pt x="770153" y="162073"/>
                  <a:pt x="766203" y="145352"/>
                </a:cubicBezTo>
                <a:cubicBezTo>
                  <a:pt x="762252" y="128631"/>
                  <a:pt x="758204" y="116804"/>
                  <a:pt x="754060" y="109871"/>
                </a:cubicBezTo>
                <a:cubicBezTo>
                  <a:pt x="749916" y="102937"/>
                  <a:pt x="751916" y="99471"/>
                  <a:pt x="760061" y="99471"/>
                </a:cubicBezTo>
                <a:cubicBezTo>
                  <a:pt x="766213" y="99471"/>
                  <a:pt x="772143" y="100593"/>
                  <a:pt x="777851" y="102837"/>
                </a:cubicBezTo>
                <a:cubicBezTo>
                  <a:pt x="783558" y="105081"/>
                  <a:pt x="795625" y="104866"/>
                  <a:pt x="814052" y="102192"/>
                </a:cubicBezTo>
                <a:cubicBezTo>
                  <a:pt x="832480" y="99517"/>
                  <a:pt x="848487" y="97083"/>
                  <a:pt x="862074" y="94889"/>
                </a:cubicBezTo>
                <a:cubicBezTo>
                  <a:pt x="875661" y="92695"/>
                  <a:pt x="885162" y="89981"/>
                  <a:pt x="890575" y="86747"/>
                </a:cubicBezTo>
                <a:cubicBezTo>
                  <a:pt x="893282" y="85130"/>
                  <a:pt x="896444" y="84395"/>
                  <a:pt x="900062" y="84540"/>
                </a:cubicBezTo>
                <a:close/>
                <a:moveTo>
                  <a:pt x="185686" y="84540"/>
                </a:moveTo>
                <a:cubicBezTo>
                  <a:pt x="189304" y="84685"/>
                  <a:pt x="193376" y="85711"/>
                  <a:pt x="197904" y="87618"/>
                </a:cubicBezTo>
                <a:cubicBezTo>
                  <a:pt x="206960" y="91433"/>
                  <a:pt x="215138" y="96473"/>
                  <a:pt x="222437" y="102740"/>
                </a:cubicBezTo>
                <a:cubicBezTo>
                  <a:pt x="229736" y="109007"/>
                  <a:pt x="230808" y="114718"/>
                  <a:pt x="225653" y="119873"/>
                </a:cubicBezTo>
                <a:cubicBezTo>
                  <a:pt x="220497" y="125028"/>
                  <a:pt x="215711" y="134242"/>
                  <a:pt x="211294" y="147514"/>
                </a:cubicBezTo>
                <a:cubicBezTo>
                  <a:pt x="206878" y="160786"/>
                  <a:pt x="199589" y="176366"/>
                  <a:pt x="189429" y="194256"/>
                </a:cubicBezTo>
                <a:cubicBezTo>
                  <a:pt x="179269" y="212145"/>
                  <a:pt x="171658" y="214680"/>
                  <a:pt x="166596" y="201860"/>
                </a:cubicBezTo>
                <a:cubicBezTo>
                  <a:pt x="161534" y="201186"/>
                  <a:pt x="134388" y="203889"/>
                  <a:pt x="85158" y="209969"/>
                </a:cubicBezTo>
                <a:cubicBezTo>
                  <a:pt x="78547" y="222789"/>
                  <a:pt x="73012" y="223933"/>
                  <a:pt x="68552" y="213400"/>
                </a:cubicBezTo>
                <a:cubicBezTo>
                  <a:pt x="64092" y="202867"/>
                  <a:pt x="61177" y="193073"/>
                  <a:pt x="59808" y="184017"/>
                </a:cubicBezTo>
                <a:cubicBezTo>
                  <a:pt x="58439" y="174961"/>
                  <a:pt x="55778" y="162073"/>
                  <a:pt x="51828" y="145352"/>
                </a:cubicBezTo>
                <a:cubicBezTo>
                  <a:pt x="47877" y="128631"/>
                  <a:pt x="43829" y="116804"/>
                  <a:pt x="39685" y="109871"/>
                </a:cubicBezTo>
                <a:cubicBezTo>
                  <a:pt x="35541" y="102937"/>
                  <a:pt x="37541" y="99471"/>
                  <a:pt x="45686" y="99471"/>
                </a:cubicBezTo>
                <a:cubicBezTo>
                  <a:pt x="51838" y="99471"/>
                  <a:pt x="57768" y="100593"/>
                  <a:pt x="63476" y="102837"/>
                </a:cubicBezTo>
                <a:cubicBezTo>
                  <a:pt x="69183" y="105081"/>
                  <a:pt x="81250" y="104866"/>
                  <a:pt x="99678" y="102192"/>
                </a:cubicBezTo>
                <a:cubicBezTo>
                  <a:pt x="118105" y="99517"/>
                  <a:pt x="134112" y="97083"/>
                  <a:pt x="147699" y="94889"/>
                </a:cubicBezTo>
                <a:cubicBezTo>
                  <a:pt x="161286" y="92695"/>
                  <a:pt x="170787" y="89981"/>
                  <a:pt x="176200" y="86747"/>
                </a:cubicBezTo>
                <a:cubicBezTo>
                  <a:pt x="178907" y="85130"/>
                  <a:pt x="182069" y="84395"/>
                  <a:pt x="185686" y="84540"/>
                </a:cubicBezTo>
                <a:close/>
                <a:moveTo>
                  <a:pt x="3730942" y="80584"/>
                </a:moveTo>
                <a:cubicBezTo>
                  <a:pt x="3734140" y="80584"/>
                  <a:pt x="3740127" y="81922"/>
                  <a:pt x="3748903" y="84596"/>
                </a:cubicBezTo>
                <a:cubicBezTo>
                  <a:pt x="3757679" y="87271"/>
                  <a:pt x="3761150" y="91271"/>
                  <a:pt x="3759314" y="96599"/>
                </a:cubicBezTo>
                <a:cubicBezTo>
                  <a:pt x="3757479" y="101926"/>
                  <a:pt x="3756339" y="108175"/>
                  <a:pt x="3755894" y="115345"/>
                </a:cubicBezTo>
                <a:cubicBezTo>
                  <a:pt x="3755450" y="122515"/>
                  <a:pt x="3754546" y="132406"/>
                  <a:pt x="3753184" y="145019"/>
                </a:cubicBezTo>
                <a:cubicBezTo>
                  <a:pt x="3751822" y="157631"/>
                  <a:pt x="3749836" y="169092"/>
                  <a:pt x="3747225" y="179403"/>
                </a:cubicBezTo>
                <a:cubicBezTo>
                  <a:pt x="3761623" y="186845"/>
                  <a:pt x="3767449" y="193159"/>
                  <a:pt x="3764702" y="198343"/>
                </a:cubicBezTo>
                <a:cubicBezTo>
                  <a:pt x="3761957" y="203527"/>
                  <a:pt x="3759931" y="212604"/>
                  <a:pt x="3758626" y="225575"/>
                </a:cubicBezTo>
                <a:cubicBezTo>
                  <a:pt x="3757321" y="238545"/>
                  <a:pt x="3758507" y="248698"/>
                  <a:pt x="3762186" y="256033"/>
                </a:cubicBezTo>
                <a:cubicBezTo>
                  <a:pt x="3765864" y="263368"/>
                  <a:pt x="3775379" y="267226"/>
                  <a:pt x="3790730" y="267606"/>
                </a:cubicBezTo>
                <a:cubicBezTo>
                  <a:pt x="3806081" y="267986"/>
                  <a:pt x="3817768" y="267000"/>
                  <a:pt x="3825792" y="264648"/>
                </a:cubicBezTo>
                <a:cubicBezTo>
                  <a:pt x="3833815" y="262296"/>
                  <a:pt x="3841397" y="249699"/>
                  <a:pt x="3848539" y="226855"/>
                </a:cubicBezTo>
                <a:cubicBezTo>
                  <a:pt x="3855680" y="204011"/>
                  <a:pt x="3859251" y="200261"/>
                  <a:pt x="3859251" y="215605"/>
                </a:cubicBezTo>
                <a:cubicBezTo>
                  <a:pt x="3859251" y="228038"/>
                  <a:pt x="3859466" y="238298"/>
                  <a:pt x="3859896" y="246386"/>
                </a:cubicBezTo>
                <a:cubicBezTo>
                  <a:pt x="3860327" y="254474"/>
                  <a:pt x="3861904" y="262576"/>
                  <a:pt x="3864629" y="270693"/>
                </a:cubicBezTo>
                <a:cubicBezTo>
                  <a:pt x="3867353" y="278809"/>
                  <a:pt x="3861574" y="285621"/>
                  <a:pt x="3847291" y="291127"/>
                </a:cubicBezTo>
                <a:cubicBezTo>
                  <a:pt x="3833008" y="296634"/>
                  <a:pt x="3812355" y="297742"/>
                  <a:pt x="3785331" y="294451"/>
                </a:cubicBezTo>
                <a:cubicBezTo>
                  <a:pt x="3758307" y="291160"/>
                  <a:pt x="3743598" y="280605"/>
                  <a:pt x="3741202" y="262788"/>
                </a:cubicBezTo>
                <a:cubicBezTo>
                  <a:pt x="3738808" y="244970"/>
                  <a:pt x="3738288" y="230762"/>
                  <a:pt x="3739643" y="220165"/>
                </a:cubicBezTo>
                <a:cubicBezTo>
                  <a:pt x="3740998" y="209567"/>
                  <a:pt x="3741862" y="202677"/>
                  <a:pt x="3742235" y="199493"/>
                </a:cubicBezTo>
                <a:cubicBezTo>
                  <a:pt x="3736155" y="219857"/>
                  <a:pt x="3725694" y="237692"/>
                  <a:pt x="3710851" y="253000"/>
                </a:cubicBezTo>
                <a:cubicBezTo>
                  <a:pt x="3696009" y="268309"/>
                  <a:pt x="3679887" y="278741"/>
                  <a:pt x="3662485" y="284298"/>
                </a:cubicBezTo>
                <a:cubicBezTo>
                  <a:pt x="3645084" y="289855"/>
                  <a:pt x="3640599" y="289181"/>
                  <a:pt x="3649031" y="282276"/>
                </a:cubicBezTo>
                <a:cubicBezTo>
                  <a:pt x="3657463" y="275371"/>
                  <a:pt x="3668107" y="265709"/>
                  <a:pt x="3680963" y="253291"/>
                </a:cubicBezTo>
                <a:cubicBezTo>
                  <a:pt x="3693819" y="240872"/>
                  <a:pt x="3704230" y="226919"/>
                  <a:pt x="3712196" y="211432"/>
                </a:cubicBezTo>
                <a:cubicBezTo>
                  <a:pt x="3720162" y="195944"/>
                  <a:pt x="3725267" y="179234"/>
                  <a:pt x="3727511" y="161302"/>
                </a:cubicBezTo>
                <a:cubicBezTo>
                  <a:pt x="3729756" y="143370"/>
                  <a:pt x="3730659" y="127911"/>
                  <a:pt x="3730221" y="114926"/>
                </a:cubicBezTo>
                <a:cubicBezTo>
                  <a:pt x="3729784" y="101941"/>
                  <a:pt x="3728433" y="92971"/>
                  <a:pt x="3726167" y="88016"/>
                </a:cubicBezTo>
                <a:cubicBezTo>
                  <a:pt x="3723901" y="83062"/>
                  <a:pt x="3725493" y="80584"/>
                  <a:pt x="3730942" y="80584"/>
                </a:cubicBezTo>
                <a:close/>
                <a:moveTo>
                  <a:pt x="4824481" y="59749"/>
                </a:moveTo>
                <a:cubicBezTo>
                  <a:pt x="4826782" y="58751"/>
                  <a:pt x="4830348" y="59813"/>
                  <a:pt x="4835176" y="62935"/>
                </a:cubicBezTo>
                <a:cubicBezTo>
                  <a:pt x="4844835" y="69180"/>
                  <a:pt x="4852511" y="75884"/>
                  <a:pt x="4858204" y="83047"/>
                </a:cubicBezTo>
                <a:cubicBezTo>
                  <a:pt x="4863897" y="90210"/>
                  <a:pt x="4863617" y="96369"/>
                  <a:pt x="4857365" y="101525"/>
                </a:cubicBezTo>
                <a:cubicBezTo>
                  <a:pt x="4851113" y="106680"/>
                  <a:pt x="4840315" y="117647"/>
                  <a:pt x="4824970" y="134425"/>
                </a:cubicBezTo>
                <a:cubicBezTo>
                  <a:pt x="4809626" y="151203"/>
                  <a:pt x="4792335" y="170731"/>
                  <a:pt x="4773098" y="193008"/>
                </a:cubicBezTo>
                <a:cubicBezTo>
                  <a:pt x="4753861" y="215286"/>
                  <a:pt x="4741715" y="228432"/>
                  <a:pt x="4736660" y="232447"/>
                </a:cubicBezTo>
                <a:cubicBezTo>
                  <a:pt x="4731605" y="236463"/>
                  <a:pt x="4731687" y="238485"/>
                  <a:pt x="4736907" y="238513"/>
                </a:cubicBezTo>
                <a:cubicBezTo>
                  <a:pt x="4742127" y="238542"/>
                  <a:pt x="4757005" y="237215"/>
                  <a:pt x="4781541" y="234534"/>
                </a:cubicBezTo>
                <a:cubicBezTo>
                  <a:pt x="4806077" y="231852"/>
                  <a:pt x="4825429" y="229414"/>
                  <a:pt x="4839597" y="227220"/>
                </a:cubicBezTo>
                <a:cubicBezTo>
                  <a:pt x="4835396" y="220810"/>
                  <a:pt x="4830520" y="211636"/>
                  <a:pt x="4824970" y="199698"/>
                </a:cubicBezTo>
                <a:cubicBezTo>
                  <a:pt x="4819420" y="187760"/>
                  <a:pt x="4823457" y="185100"/>
                  <a:pt x="4837080" y="191718"/>
                </a:cubicBezTo>
                <a:cubicBezTo>
                  <a:pt x="4850704" y="198336"/>
                  <a:pt x="4863068" y="206968"/>
                  <a:pt x="4874175" y="217616"/>
                </a:cubicBezTo>
                <a:cubicBezTo>
                  <a:pt x="4885282" y="228264"/>
                  <a:pt x="4891993" y="239259"/>
                  <a:pt x="4894308" y="250602"/>
                </a:cubicBezTo>
                <a:cubicBezTo>
                  <a:pt x="4896624" y="261945"/>
                  <a:pt x="4895420" y="271786"/>
                  <a:pt x="4890695" y="280125"/>
                </a:cubicBezTo>
                <a:cubicBezTo>
                  <a:pt x="4885970" y="288464"/>
                  <a:pt x="4879538" y="288077"/>
                  <a:pt x="4871400" y="278963"/>
                </a:cubicBezTo>
                <a:cubicBezTo>
                  <a:pt x="4863262" y="269850"/>
                  <a:pt x="4855099" y="257758"/>
                  <a:pt x="4846911" y="242686"/>
                </a:cubicBezTo>
                <a:cubicBezTo>
                  <a:pt x="4820969" y="247189"/>
                  <a:pt x="4793063" y="253230"/>
                  <a:pt x="4763193" y="260809"/>
                </a:cubicBezTo>
                <a:cubicBezTo>
                  <a:pt x="4733322" y="268387"/>
                  <a:pt x="4712199" y="275586"/>
                  <a:pt x="4699823" y="282405"/>
                </a:cubicBezTo>
                <a:cubicBezTo>
                  <a:pt x="4687448" y="289224"/>
                  <a:pt x="4680203" y="285922"/>
                  <a:pt x="4678087" y="272500"/>
                </a:cubicBezTo>
                <a:cubicBezTo>
                  <a:pt x="4675972" y="259077"/>
                  <a:pt x="4678923" y="249982"/>
                  <a:pt x="4686939" y="245214"/>
                </a:cubicBezTo>
                <a:cubicBezTo>
                  <a:pt x="4694955" y="240446"/>
                  <a:pt x="4704513" y="232956"/>
                  <a:pt x="4715612" y="222746"/>
                </a:cubicBezTo>
                <a:cubicBezTo>
                  <a:pt x="4726711" y="212536"/>
                  <a:pt x="4742572" y="194424"/>
                  <a:pt x="4763193" y="168411"/>
                </a:cubicBezTo>
                <a:cubicBezTo>
                  <a:pt x="4783814" y="142398"/>
                  <a:pt x="4798778" y="121874"/>
                  <a:pt x="4808085" y="106838"/>
                </a:cubicBezTo>
                <a:cubicBezTo>
                  <a:pt x="4817392" y="91802"/>
                  <a:pt x="4821819" y="79165"/>
                  <a:pt x="4821367" y="68926"/>
                </a:cubicBezTo>
                <a:cubicBezTo>
                  <a:pt x="4821141" y="63806"/>
                  <a:pt x="4822180" y="60747"/>
                  <a:pt x="4824481" y="59749"/>
                </a:cubicBezTo>
                <a:close/>
                <a:moveTo>
                  <a:pt x="3655463" y="53853"/>
                </a:moveTo>
                <a:cubicBezTo>
                  <a:pt x="3659381" y="54175"/>
                  <a:pt x="3663235" y="55496"/>
                  <a:pt x="3667024" y="57816"/>
                </a:cubicBezTo>
                <a:cubicBezTo>
                  <a:pt x="3674603" y="62455"/>
                  <a:pt x="3674571" y="67395"/>
                  <a:pt x="3666927" y="72636"/>
                </a:cubicBezTo>
                <a:cubicBezTo>
                  <a:pt x="3659284" y="77878"/>
                  <a:pt x="3647360" y="82549"/>
                  <a:pt x="3631156" y="86650"/>
                </a:cubicBezTo>
                <a:cubicBezTo>
                  <a:pt x="3638355" y="90235"/>
                  <a:pt x="3641276" y="95355"/>
                  <a:pt x="3639921" y="102009"/>
                </a:cubicBezTo>
                <a:cubicBezTo>
                  <a:pt x="3638566" y="108663"/>
                  <a:pt x="3637888" y="117260"/>
                  <a:pt x="3637888" y="127800"/>
                </a:cubicBezTo>
                <a:cubicBezTo>
                  <a:pt x="3638305" y="127169"/>
                  <a:pt x="3641700" y="125659"/>
                  <a:pt x="3648074" y="123272"/>
                </a:cubicBezTo>
                <a:cubicBezTo>
                  <a:pt x="3654448" y="120884"/>
                  <a:pt x="3659969" y="121830"/>
                  <a:pt x="3664636" y="126111"/>
                </a:cubicBezTo>
                <a:cubicBezTo>
                  <a:pt x="3669304" y="130392"/>
                  <a:pt x="3668781" y="134859"/>
                  <a:pt x="3663066" y="139512"/>
                </a:cubicBezTo>
                <a:cubicBezTo>
                  <a:pt x="3657352" y="144165"/>
                  <a:pt x="3648895" y="148493"/>
                  <a:pt x="3637695" y="152493"/>
                </a:cubicBezTo>
                <a:cubicBezTo>
                  <a:pt x="3636935" y="168770"/>
                  <a:pt x="3636555" y="186186"/>
                  <a:pt x="3636555" y="204742"/>
                </a:cubicBezTo>
                <a:cubicBezTo>
                  <a:pt x="3652358" y="197773"/>
                  <a:pt x="3664182" y="193105"/>
                  <a:pt x="3672025" y="190739"/>
                </a:cubicBezTo>
                <a:cubicBezTo>
                  <a:pt x="3679870" y="188373"/>
                  <a:pt x="3681246" y="190470"/>
                  <a:pt x="3676155" y="197031"/>
                </a:cubicBezTo>
                <a:cubicBezTo>
                  <a:pt x="3671065" y="203591"/>
                  <a:pt x="3662629" y="210145"/>
                  <a:pt x="3650848" y="216691"/>
                </a:cubicBezTo>
                <a:cubicBezTo>
                  <a:pt x="3639068" y="223237"/>
                  <a:pt x="3626481" y="230436"/>
                  <a:pt x="3613087" y="238287"/>
                </a:cubicBezTo>
                <a:cubicBezTo>
                  <a:pt x="3599694" y="246139"/>
                  <a:pt x="3590089" y="252434"/>
                  <a:pt x="3584274" y="257173"/>
                </a:cubicBezTo>
                <a:cubicBezTo>
                  <a:pt x="3578459" y="261913"/>
                  <a:pt x="3570393" y="258636"/>
                  <a:pt x="3560075" y="247343"/>
                </a:cubicBezTo>
                <a:cubicBezTo>
                  <a:pt x="3549757" y="236050"/>
                  <a:pt x="3550478" y="230404"/>
                  <a:pt x="3562237" y="230404"/>
                </a:cubicBezTo>
                <a:cubicBezTo>
                  <a:pt x="3571285" y="230404"/>
                  <a:pt x="3588350" y="224130"/>
                  <a:pt x="3613431" y="211582"/>
                </a:cubicBezTo>
                <a:lnTo>
                  <a:pt x="3613431" y="159011"/>
                </a:lnTo>
                <a:cubicBezTo>
                  <a:pt x="3608599" y="160775"/>
                  <a:pt x="3603719" y="161890"/>
                  <a:pt x="3598793" y="162356"/>
                </a:cubicBezTo>
                <a:cubicBezTo>
                  <a:pt x="3593868" y="162822"/>
                  <a:pt x="3588103" y="161556"/>
                  <a:pt x="3581499" y="158559"/>
                </a:cubicBezTo>
                <a:cubicBezTo>
                  <a:pt x="3574895" y="155562"/>
                  <a:pt x="3574892" y="152669"/>
                  <a:pt x="3581488" y="149880"/>
                </a:cubicBezTo>
                <a:cubicBezTo>
                  <a:pt x="3588085" y="147091"/>
                  <a:pt x="3598733" y="142427"/>
                  <a:pt x="3613431" y="135888"/>
                </a:cubicBezTo>
                <a:cubicBezTo>
                  <a:pt x="3613431" y="113861"/>
                  <a:pt x="3612420" y="99069"/>
                  <a:pt x="3610398" y="91512"/>
                </a:cubicBezTo>
                <a:cubicBezTo>
                  <a:pt x="3598539" y="92415"/>
                  <a:pt x="3589107" y="91021"/>
                  <a:pt x="3582101" y="87328"/>
                </a:cubicBezTo>
                <a:cubicBezTo>
                  <a:pt x="3575097" y="83635"/>
                  <a:pt x="3576054" y="80506"/>
                  <a:pt x="3584973" y="77939"/>
                </a:cubicBezTo>
                <a:cubicBezTo>
                  <a:pt x="3593893" y="75372"/>
                  <a:pt x="3603856" y="71891"/>
                  <a:pt x="3614862" y="67495"/>
                </a:cubicBezTo>
                <a:cubicBezTo>
                  <a:pt x="3625868" y="63100"/>
                  <a:pt x="3635418" y="59228"/>
                  <a:pt x="3643513" y="55880"/>
                </a:cubicBezTo>
                <a:cubicBezTo>
                  <a:pt x="3647561" y="54206"/>
                  <a:pt x="3651544" y="53530"/>
                  <a:pt x="3655463" y="53853"/>
                </a:cubicBezTo>
                <a:close/>
                <a:moveTo>
                  <a:pt x="2323375" y="47867"/>
                </a:moveTo>
                <a:cubicBezTo>
                  <a:pt x="2326103" y="47157"/>
                  <a:pt x="2331418" y="48147"/>
                  <a:pt x="2339319" y="50836"/>
                </a:cubicBezTo>
                <a:cubicBezTo>
                  <a:pt x="2355122" y="56213"/>
                  <a:pt x="2361840" y="64111"/>
                  <a:pt x="2359474" y="74529"/>
                </a:cubicBezTo>
                <a:cubicBezTo>
                  <a:pt x="2357108" y="84947"/>
                  <a:pt x="2350461" y="86105"/>
                  <a:pt x="2339534" y="78003"/>
                </a:cubicBezTo>
                <a:cubicBezTo>
                  <a:pt x="2333368" y="70948"/>
                  <a:pt x="2327840" y="63312"/>
                  <a:pt x="2322950" y="55095"/>
                </a:cubicBezTo>
                <a:cubicBezTo>
                  <a:pt x="2320505" y="50986"/>
                  <a:pt x="2320646" y="48577"/>
                  <a:pt x="2323375" y="47867"/>
                </a:cubicBezTo>
                <a:close/>
                <a:moveTo>
                  <a:pt x="1609000" y="47867"/>
                </a:moveTo>
                <a:cubicBezTo>
                  <a:pt x="1611728" y="47157"/>
                  <a:pt x="1617043" y="48147"/>
                  <a:pt x="1624944" y="50836"/>
                </a:cubicBezTo>
                <a:cubicBezTo>
                  <a:pt x="1640747" y="56213"/>
                  <a:pt x="1647465" y="64111"/>
                  <a:pt x="1645099" y="74529"/>
                </a:cubicBezTo>
                <a:cubicBezTo>
                  <a:pt x="1642733" y="84947"/>
                  <a:pt x="1636087" y="86105"/>
                  <a:pt x="1625159" y="78003"/>
                </a:cubicBezTo>
                <a:cubicBezTo>
                  <a:pt x="1618993" y="70948"/>
                  <a:pt x="1613465" y="63312"/>
                  <a:pt x="1608575" y="55095"/>
                </a:cubicBezTo>
                <a:cubicBezTo>
                  <a:pt x="1606130" y="50986"/>
                  <a:pt x="1606271" y="48577"/>
                  <a:pt x="1609000" y="47867"/>
                </a:cubicBezTo>
                <a:close/>
                <a:moveTo>
                  <a:pt x="894759" y="33326"/>
                </a:moveTo>
                <a:cubicBezTo>
                  <a:pt x="898968" y="33957"/>
                  <a:pt x="902811" y="35492"/>
                  <a:pt x="906289" y="37930"/>
                </a:cubicBezTo>
                <a:cubicBezTo>
                  <a:pt x="913244" y="42805"/>
                  <a:pt x="912437" y="47297"/>
                  <a:pt x="903869" y="51406"/>
                </a:cubicBezTo>
                <a:cubicBezTo>
                  <a:pt x="895300" y="55514"/>
                  <a:pt x="883961" y="58952"/>
                  <a:pt x="869850" y="61720"/>
                </a:cubicBezTo>
                <a:cubicBezTo>
                  <a:pt x="855739" y="64488"/>
                  <a:pt x="840324" y="67219"/>
                  <a:pt x="823603" y="69915"/>
                </a:cubicBezTo>
                <a:cubicBezTo>
                  <a:pt x="806882" y="72611"/>
                  <a:pt x="793675" y="70772"/>
                  <a:pt x="783981" y="64398"/>
                </a:cubicBezTo>
                <a:cubicBezTo>
                  <a:pt x="774287" y="58024"/>
                  <a:pt x="776288" y="53969"/>
                  <a:pt x="789982" y="52234"/>
                </a:cubicBezTo>
                <a:cubicBezTo>
                  <a:pt x="803677" y="50499"/>
                  <a:pt x="815978" y="48541"/>
                  <a:pt x="826883" y="46362"/>
                </a:cubicBezTo>
                <a:cubicBezTo>
                  <a:pt x="837789" y="44182"/>
                  <a:pt x="846691" y="42224"/>
                  <a:pt x="853588" y="40489"/>
                </a:cubicBezTo>
                <a:cubicBezTo>
                  <a:pt x="862006" y="38611"/>
                  <a:pt x="871155" y="36495"/>
                  <a:pt x="881035" y="34144"/>
                </a:cubicBezTo>
                <a:cubicBezTo>
                  <a:pt x="885976" y="32968"/>
                  <a:pt x="890550" y="32695"/>
                  <a:pt x="894759" y="33326"/>
                </a:cubicBezTo>
                <a:close/>
                <a:moveTo>
                  <a:pt x="180384" y="33326"/>
                </a:moveTo>
                <a:cubicBezTo>
                  <a:pt x="184593" y="33957"/>
                  <a:pt x="188436" y="35492"/>
                  <a:pt x="191914" y="37930"/>
                </a:cubicBezTo>
                <a:cubicBezTo>
                  <a:pt x="198869" y="42805"/>
                  <a:pt x="198062" y="47297"/>
                  <a:pt x="189494" y="51406"/>
                </a:cubicBezTo>
                <a:cubicBezTo>
                  <a:pt x="180925" y="55514"/>
                  <a:pt x="169586" y="58952"/>
                  <a:pt x="155475" y="61720"/>
                </a:cubicBezTo>
                <a:cubicBezTo>
                  <a:pt x="141364" y="64488"/>
                  <a:pt x="125949" y="67219"/>
                  <a:pt x="109228" y="69915"/>
                </a:cubicBezTo>
                <a:cubicBezTo>
                  <a:pt x="92507" y="72611"/>
                  <a:pt x="79300" y="70772"/>
                  <a:pt x="69606" y="64398"/>
                </a:cubicBezTo>
                <a:cubicBezTo>
                  <a:pt x="59912" y="58024"/>
                  <a:pt x="61912" y="53969"/>
                  <a:pt x="75607" y="52234"/>
                </a:cubicBezTo>
                <a:cubicBezTo>
                  <a:pt x="89302" y="50499"/>
                  <a:pt x="101603" y="48541"/>
                  <a:pt x="112508" y="46362"/>
                </a:cubicBezTo>
                <a:cubicBezTo>
                  <a:pt x="123414" y="44182"/>
                  <a:pt x="132316" y="42224"/>
                  <a:pt x="139213" y="40489"/>
                </a:cubicBezTo>
                <a:cubicBezTo>
                  <a:pt x="147631" y="38611"/>
                  <a:pt x="156780" y="36495"/>
                  <a:pt x="166661" y="34144"/>
                </a:cubicBezTo>
                <a:cubicBezTo>
                  <a:pt x="171601" y="32968"/>
                  <a:pt x="176175" y="32695"/>
                  <a:pt x="180384" y="33326"/>
                </a:cubicBezTo>
                <a:close/>
                <a:moveTo>
                  <a:pt x="5068058" y="32122"/>
                </a:moveTo>
                <a:cubicBezTo>
                  <a:pt x="5094043" y="28422"/>
                  <a:pt x="5114671" y="41242"/>
                  <a:pt x="5129943" y="70582"/>
                </a:cubicBezTo>
                <a:cubicBezTo>
                  <a:pt x="5139035" y="102546"/>
                  <a:pt x="5126595" y="134267"/>
                  <a:pt x="5092623" y="165744"/>
                </a:cubicBezTo>
                <a:cubicBezTo>
                  <a:pt x="5082499" y="180944"/>
                  <a:pt x="5077437" y="198941"/>
                  <a:pt x="5077437" y="219735"/>
                </a:cubicBezTo>
                <a:lnTo>
                  <a:pt x="5044999" y="219735"/>
                </a:lnTo>
                <a:cubicBezTo>
                  <a:pt x="5044024" y="183225"/>
                  <a:pt x="5058974" y="149977"/>
                  <a:pt x="5089848" y="119991"/>
                </a:cubicBezTo>
                <a:cubicBezTo>
                  <a:pt x="5096774" y="109638"/>
                  <a:pt x="5099800" y="98632"/>
                  <a:pt x="5098926" y="86973"/>
                </a:cubicBezTo>
                <a:cubicBezTo>
                  <a:pt x="5094208" y="71098"/>
                  <a:pt x="5085253" y="63613"/>
                  <a:pt x="5072059" y="64516"/>
                </a:cubicBezTo>
                <a:lnTo>
                  <a:pt x="5066768" y="64516"/>
                </a:lnTo>
                <a:cubicBezTo>
                  <a:pt x="5050492" y="65291"/>
                  <a:pt x="5042805" y="79236"/>
                  <a:pt x="5043709" y="106354"/>
                </a:cubicBezTo>
                <a:lnTo>
                  <a:pt x="5009894" y="106354"/>
                </a:lnTo>
                <a:cubicBezTo>
                  <a:pt x="5008934" y="69241"/>
                  <a:pt x="5020671" y="46455"/>
                  <a:pt x="5045107" y="37994"/>
                </a:cubicBezTo>
                <a:cubicBezTo>
                  <a:pt x="5049079" y="35011"/>
                  <a:pt x="5056730" y="33054"/>
                  <a:pt x="5068058" y="32122"/>
                </a:cubicBezTo>
                <a:close/>
                <a:moveTo>
                  <a:pt x="3772914" y="30909"/>
                </a:moveTo>
                <a:cubicBezTo>
                  <a:pt x="3776449" y="30828"/>
                  <a:pt x="3780151" y="31749"/>
                  <a:pt x="3784019" y="33670"/>
                </a:cubicBezTo>
                <a:cubicBezTo>
                  <a:pt x="3791755" y="37514"/>
                  <a:pt x="3798581" y="41593"/>
                  <a:pt x="3804497" y="45910"/>
                </a:cubicBezTo>
                <a:cubicBezTo>
                  <a:pt x="3810412" y="50226"/>
                  <a:pt x="3811753" y="54277"/>
                  <a:pt x="3808519" y="58063"/>
                </a:cubicBezTo>
                <a:cubicBezTo>
                  <a:pt x="3805285" y="61849"/>
                  <a:pt x="3803249" y="67097"/>
                  <a:pt x="3802410" y="73809"/>
                </a:cubicBezTo>
                <a:cubicBezTo>
                  <a:pt x="3801571" y="80520"/>
                  <a:pt x="3800923" y="94494"/>
                  <a:pt x="3800463" y="115732"/>
                </a:cubicBezTo>
                <a:cubicBezTo>
                  <a:pt x="3800005" y="136970"/>
                  <a:pt x="3798861" y="153992"/>
                  <a:pt x="3797032" y="166798"/>
                </a:cubicBezTo>
                <a:cubicBezTo>
                  <a:pt x="3795204" y="179604"/>
                  <a:pt x="3791906" y="189154"/>
                  <a:pt x="3787138" y="195450"/>
                </a:cubicBezTo>
                <a:cubicBezTo>
                  <a:pt x="3782370" y="201745"/>
                  <a:pt x="3777648" y="199318"/>
                  <a:pt x="3772973" y="188168"/>
                </a:cubicBezTo>
                <a:cubicBezTo>
                  <a:pt x="3768298" y="177019"/>
                  <a:pt x="3766638" y="168615"/>
                  <a:pt x="3767994" y="162958"/>
                </a:cubicBezTo>
                <a:cubicBezTo>
                  <a:pt x="3769349" y="157301"/>
                  <a:pt x="3770701" y="147528"/>
                  <a:pt x="3772048" y="133640"/>
                </a:cubicBezTo>
                <a:cubicBezTo>
                  <a:pt x="3773396" y="119751"/>
                  <a:pt x="3774070" y="104784"/>
                  <a:pt x="3774070" y="88737"/>
                </a:cubicBezTo>
                <a:cubicBezTo>
                  <a:pt x="3774070" y="72547"/>
                  <a:pt x="3773059" y="62889"/>
                  <a:pt x="3771037" y="59762"/>
                </a:cubicBezTo>
                <a:cubicBezTo>
                  <a:pt x="3769015" y="56636"/>
                  <a:pt x="3764821" y="55518"/>
                  <a:pt x="3758454" y="56407"/>
                </a:cubicBezTo>
                <a:cubicBezTo>
                  <a:pt x="3730691" y="61799"/>
                  <a:pt x="3715254" y="64753"/>
                  <a:pt x="3712142" y="65269"/>
                </a:cubicBezTo>
                <a:cubicBezTo>
                  <a:pt x="3712988" y="98997"/>
                  <a:pt x="3713185" y="124526"/>
                  <a:pt x="3712734" y="141857"/>
                </a:cubicBezTo>
                <a:cubicBezTo>
                  <a:pt x="3712282" y="159187"/>
                  <a:pt x="3710701" y="172900"/>
                  <a:pt x="3707991" y="182995"/>
                </a:cubicBezTo>
                <a:cubicBezTo>
                  <a:pt x="3705280" y="193091"/>
                  <a:pt x="3701746" y="197213"/>
                  <a:pt x="3697386" y="195364"/>
                </a:cubicBezTo>
                <a:cubicBezTo>
                  <a:pt x="3693027" y="193514"/>
                  <a:pt x="3689868" y="188624"/>
                  <a:pt x="3687911" y="180693"/>
                </a:cubicBezTo>
                <a:cubicBezTo>
                  <a:pt x="3685953" y="172763"/>
                  <a:pt x="3685426" y="166253"/>
                  <a:pt x="3686330" y="161162"/>
                </a:cubicBezTo>
                <a:cubicBezTo>
                  <a:pt x="3687233" y="156071"/>
                  <a:pt x="3688136" y="148252"/>
                  <a:pt x="3689040" y="137705"/>
                </a:cubicBezTo>
                <a:cubicBezTo>
                  <a:pt x="3689943" y="127158"/>
                  <a:pt x="3690618" y="117084"/>
                  <a:pt x="3691062" y="107483"/>
                </a:cubicBezTo>
                <a:cubicBezTo>
                  <a:pt x="3691507" y="97882"/>
                  <a:pt x="3691299" y="88593"/>
                  <a:pt x="3690438" y="79617"/>
                </a:cubicBezTo>
                <a:cubicBezTo>
                  <a:pt x="3689578" y="70640"/>
                  <a:pt x="3686878" y="62476"/>
                  <a:pt x="3682339" y="55127"/>
                </a:cubicBezTo>
                <a:cubicBezTo>
                  <a:pt x="3677801" y="47778"/>
                  <a:pt x="3679508" y="44573"/>
                  <a:pt x="3687459" y="45512"/>
                </a:cubicBezTo>
                <a:cubicBezTo>
                  <a:pt x="3695411" y="46451"/>
                  <a:pt x="3701269" y="47129"/>
                  <a:pt x="3705033" y="47545"/>
                </a:cubicBezTo>
                <a:cubicBezTo>
                  <a:pt x="3708797" y="47960"/>
                  <a:pt x="3717767" y="46874"/>
                  <a:pt x="3731942" y="44286"/>
                </a:cubicBezTo>
                <a:cubicBezTo>
                  <a:pt x="3746118" y="41697"/>
                  <a:pt x="3756407" y="38320"/>
                  <a:pt x="3762810" y="34154"/>
                </a:cubicBezTo>
                <a:cubicBezTo>
                  <a:pt x="3766011" y="32072"/>
                  <a:pt x="3769379" y="30990"/>
                  <a:pt x="3772914" y="30909"/>
                </a:cubicBezTo>
                <a:close/>
                <a:moveTo>
                  <a:pt x="3408578" y="29185"/>
                </a:moveTo>
                <a:cubicBezTo>
                  <a:pt x="3410786" y="28847"/>
                  <a:pt x="3413658" y="28911"/>
                  <a:pt x="3417193" y="29379"/>
                </a:cubicBezTo>
                <a:cubicBezTo>
                  <a:pt x="3431332" y="31251"/>
                  <a:pt x="3442159" y="34692"/>
                  <a:pt x="3449673" y="39704"/>
                </a:cubicBezTo>
                <a:cubicBezTo>
                  <a:pt x="3457188" y="44716"/>
                  <a:pt x="3460654" y="51678"/>
                  <a:pt x="3460073" y="60591"/>
                </a:cubicBezTo>
                <a:cubicBezTo>
                  <a:pt x="3459493" y="69503"/>
                  <a:pt x="3455775" y="73224"/>
                  <a:pt x="3448920" y="71754"/>
                </a:cubicBezTo>
                <a:cubicBezTo>
                  <a:pt x="3442066" y="70285"/>
                  <a:pt x="3434903" y="66746"/>
                  <a:pt x="3427431" y="61139"/>
                </a:cubicBezTo>
                <a:cubicBezTo>
                  <a:pt x="3419960" y="55532"/>
                  <a:pt x="3413020" y="49524"/>
                  <a:pt x="3406609" y="43114"/>
                </a:cubicBezTo>
                <a:cubicBezTo>
                  <a:pt x="3401296" y="34843"/>
                  <a:pt x="3401953" y="30200"/>
                  <a:pt x="3408578" y="29185"/>
                </a:cubicBezTo>
                <a:close/>
                <a:moveTo>
                  <a:pt x="4137204" y="27951"/>
                </a:moveTo>
                <a:cubicBezTo>
                  <a:pt x="4141244" y="28609"/>
                  <a:pt x="4145557" y="30630"/>
                  <a:pt x="4150142" y="34015"/>
                </a:cubicBezTo>
                <a:cubicBezTo>
                  <a:pt x="4159313" y="40783"/>
                  <a:pt x="4165802" y="47563"/>
                  <a:pt x="4169609" y="54353"/>
                </a:cubicBezTo>
                <a:cubicBezTo>
                  <a:pt x="4173416" y="61143"/>
                  <a:pt x="4171082" y="65620"/>
                  <a:pt x="4162607" y="67786"/>
                </a:cubicBezTo>
                <a:cubicBezTo>
                  <a:pt x="4154132" y="69951"/>
                  <a:pt x="4142108" y="75927"/>
                  <a:pt x="4126535" y="85715"/>
                </a:cubicBezTo>
                <a:cubicBezTo>
                  <a:pt x="4110961" y="95502"/>
                  <a:pt x="4095725" y="105895"/>
                  <a:pt x="4080825" y="116894"/>
                </a:cubicBezTo>
                <a:cubicBezTo>
                  <a:pt x="4092527" y="121913"/>
                  <a:pt x="4097004" y="126821"/>
                  <a:pt x="4094258" y="131618"/>
                </a:cubicBezTo>
                <a:cubicBezTo>
                  <a:pt x="4091512" y="136414"/>
                  <a:pt x="4089705" y="144897"/>
                  <a:pt x="4088838" y="157064"/>
                </a:cubicBezTo>
                <a:cubicBezTo>
                  <a:pt x="4087970" y="169232"/>
                  <a:pt x="4088207" y="186978"/>
                  <a:pt x="4089548" y="210302"/>
                </a:cubicBezTo>
                <a:cubicBezTo>
                  <a:pt x="4090888" y="233627"/>
                  <a:pt x="4091329" y="251172"/>
                  <a:pt x="4090870" y="262938"/>
                </a:cubicBezTo>
                <a:cubicBezTo>
                  <a:pt x="4090411" y="274704"/>
                  <a:pt x="4084923" y="287320"/>
                  <a:pt x="4074404" y="300786"/>
                </a:cubicBezTo>
                <a:cubicBezTo>
                  <a:pt x="4063886" y="314251"/>
                  <a:pt x="4055690" y="316018"/>
                  <a:pt x="4049818" y="306088"/>
                </a:cubicBezTo>
                <a:cubicBezTo>
                  <a:pt x="4043946" y="296157"/>
                  <a:pt x="4035471" y="285556"/>
                  <a:pt x="4024393" y="274285"/>
                </a:cubicBezTo>
                <a:cubicBezTo>
                  <a:pt x="4013315" y="263013"/>
                  <a:pt x="4013706" y="258952"/>
                  <a:pt x="4025565" y="262099"/>
                </a:cubicBezTo>
                <a:cubicBezTo>
                  <a:pt x="4037424" y="265247"/>
                  <a:pt x="4045591" y="266688"/>
                  <a:pt x="4050065" y="266423"/>
                </a:cubicBezTo>
                <a:cubicBezTo>
                  <a:pt x="4054539" y="266158"/>
                  <a:pt x="4057386" y="262770"/>
                  <a:pt x="4058605" y="256259"/>
                </a:cubicBezTo>
                <a:cubicBezTo>
                  <a:pt x="4059824" y="249749"/>
                  <a:pt x="4060656" y="233785"/>
                  <a:pt x="4061100" y="208367"/>
                </a:cubicBezTo>
                <a:cubicBezTo>
                  <a:pt x="4061545" y="182948"/>
                  <a:pt x="4060892" y="163249"/>
                  <a:pt x="4059143" y="149267"/>
                </a:cubicBezTo>
                <a:cubicBezTo>
                  <a:pt x="4057393" y="135285"/>
                  <a:pt x="4054020" y="124387"/>
                  <a:pt x="4049022" y="116571"/>
                </a:cubicBezTo>
                <a:cubicBezTo>
                  <a:pt x="4044024" y="108756"/>
                  <a:pt x="4044652" y="105325"/>
                  <a:pt x="4050904" y="106279"/>
                </a:cubicBezTo>
                <a:cubicBezTo>
                  <a:pt x="4057156" y="107232"/>
                  <a:pt x="4063000" y="108103"/>
                  <a:pt x="4068435" y="108892"/>
                </a:cubicBezTo>
                <a:cubicBezTo>
                  <a:pt x="4090505" y="88228"/>
                  <a:pt x="4105709" y="73418"/>
                  <a:pt x="4114048" y="64462"/>
                </a:cubicBezTo>
                <a:cubicBezTo>
                  <a:pt x="4122387" y="55507"/>
                  <a:pt x="4117905" y="52603"/>
                  <a:pt x="4100604" y="55751"/>
                </a:cubicBezTo>
                <a:cubicBezTo>
                  <a:pt x="4083302" y="58898"/>
                  <a:pt x="4063728" y="62691"/>
                  <a:pt x="4041881" y="67130"/>
                </a:cubicBezTo>
                <a:cubicBezTo>
                  <a:pt x="4020033" y="71568"/>
                  <a:pt x="4005754" y="75167"/>
                  <a:pt x="3999043" y="77928"/>
                </a:cubicBezTo>
                <a:cubicBezTo>
                  <a:pt x="3992332" y="80688"/>
                  <a:pt x="3985201" y="80620"/>
                  <a:pt x="3977651" y="77724"/>
                </a:cubicBezTo>
                <a:cubicBezTo>
                  <a:pt x="3970101" y="74827"/>
                  <a:pt x="3963562" y="69625"/>
                  <a:pt x="3958033" y="62118"/>
                </a:cubicBezTo>
                <a:cubicBezTo>
                  <a:pt x="3952505" y="54611"/>
                  <a:pt x="3955552" y="51316"/>
                  <a:pt x="3967175" y="52234"/>
                </a:cubicBezTo>
                <a:cubicBezTo>
                  <a:pt x="3978798" y="53152"/>
                  <a:pt x="3996193" y="52496"/>
                  <a:pt x="4019359" y="50266"/>
                </a:cubicBezTo>
                <a:cubicBezTo>
                  <a:pt x="4042526" y="48036"/>
                  <a:pt x="4064327" y="45146"/>
                  <a:pt x="4084762" y="41597"/>
                </a:cubicBezTo>
                <a:cubicBezTo>
                  <a:pt x="4105196" y="38048"/>
                  <a:pt x="4118909" y="34205"/>
                  <a:pt x="4125900" y="30068"/>
                </a:cubicBezTo>
                <a:cubicBezTo>
                  <a:pt x="4129395" y="27999"/>
                  <a:pt x="4133163" y="27294"/>
                  <a:pt x="4137204" y="27951"/>
                </a:cubicBezTo>
                <a:close/>
                <a:moveTo>
                  <a:pt x="4761759" y="27396"/>
                </a:moveTo>
                <a:cubicBezTo>
                  <a:pt x="4763584" y="27406"/>
                  <a:pt x="4765750" y="27956"/>
                  <a:pt x="4768258" y="29046"/>
                </a:cubicBezTo>
                <a:cubicBezTo>
                  <a:pt x="4778289" y="33405"/>
                  <a:pt x="4785739" y="38489"/>
                  <a:pt x="4790608" y="44297"/>
                </a:cubicBezTo>
                <a:cubicBezTo>
                  <a:pt x="4795476" y="50104"/>
                  <a:pt x="4795487" y="55367"/>
                  <a:pt x="4790640" y="60085"/>
                </a:cubicBezTo>
                <a:cubicBezTo>
                  <a:pt x="4785793" y="64803"/>
                  <a:pt x="4776386" y="75953"/>
                  <a:pt x="4762418" y="93534"/>
                </a:cubicBezTo>
                <a:cubicBezTo>
                  <a:pt x="4748451" y="111115"/>
                  <a:pt x="4733907" y="126323"/>
                  <a:pt x="4718785" y="139157"/>
                </a:cubicBezTo>
                <a:cubicBezTo>
                  <a:pt x="4703663" y="151992"/>
                  <a:pt x="4689197" y="160983"/>
                  <a:pt x="4675388" y="166131"/>
                </a:cubicBezTo>
                <a:cubicBezTo>
                  <a:pt x="4661578" y="171279"/>
                  <a:pt x="4662205" y="166855"/>
                  <a:pt x="4677270" y="152859"/>
                </a:cubicBezTo>
                <a:cubicBezTo>
                  <a:pt x="4692334" y="138863"/>
                  <a:pt x="4709205" y="119203"/>
                  <a:pt x="4727884" y="93878"/>
                </a:cubicBezTo>
                <a:cubicBezTo>
                  <a:pt x="4746562" y="68553"/>
                  <a:pt x="4755449" y="51223"/>
                  <a:pt x="4754545" y="41887"/>
                </a:cubicBezTo>
                <a:cubicBezTo>
                  <a:pt x="4753879" y="32197"/>
                  <a:pt x="4756283" y="27367"/>
                  <a:pt x="4761759" y="27396"/>
                </a:cubicBezTo>
                <a:close/>
                <a:moveTo>
                  <a:pt x="4363436" y="20853"/>
                </a:moveTo>
                <a:cubicBezTo>
                  <a:pt x="4366937" y="21095"/>
                  <a:pt x="4372412" y="23482"/>
                  <a:pt x="4379862" y="28013"/>
                </a:cubicBezTo>
                <a:cubicBezTo>
                  <a:pt x="4394761" y="37076"/>
                  <a:pt x="4400027" y="43834"/>
                  <a:pt x="4395661" y="48287"/>
                </a:cubicBezTo>
                <a:cubicBezTo>
                  <a:pt x="4391294" y="52739"/>
                  <a:pt x="4384440" y="62530"/>
                  <a:pt x="4375097" y="77659"/>
                </a:cubicBezTo>
                <a:cubicBezTo>
                  <a:pt x="4365754" y="92788"/>
                  <a:pt x="4357247" y="106390"/>
                  <a:pt x="4349575" y="118464"/>
                </a:cubicBezTo>
                <a:cubicBezTo>
                  <a:pt x="4358566" y="127914"/>
                  <a:pt x="4362614" y="140050"/>
                  <a:pt x="4361718" y="154870"/>
                </a:cubicBezTo>
                <a:cubicBezTo>
                  <a:pt x="4360821" y="169691"/>
                  <a:pt x="4360373" y="194439"/>
                  <a:pt x="4360373" y="229113"/>
                </a:cubicBezTo>
                <a:cubicBezTo>
                  <a:pt x="4360373" y="264146"/>
                  <a:pt x="4357473" y="285065"/>
                  <a:pt x="4351672" y="291870"/>
                </a:cubicBezTo>
                <a:cubicBezTo>
                  <a:pt x="4345872" y="298674"/>
                  <a:pt x="4340444" y="296025"/>
                  <a:pt x="4335389" y="283921"/>
                </a:cubicBezTo>
                <a:cubicBezTo>
                  <a:pt x="4330334" y="271818"/>
                  <a:pt x="4329162" y="262522"/>
                  <a:pt x="4331872" y="256033"/>
                </a:cubicBezTo>
                <a:cubicBezTo>
                  <a:pt x="4334582" y="249544"/>
                  <a:pt x="4336834" y="228385"/>
                  <a:pt x="4338626" y="192556"/>
                </a:cubicBezTo>
                <a:cubicBezTo>
                  <a:pt x="4340419" y="156727"/>
                  <a:pt x="4339960" y="136547"/>
                  <a:pt x="4337250" y="132016"/>
                </a:cubicBezTo>
                <a:cubicBezTo>
                  <a:pt x="4318306" y="154874"/>
                  <a:pt x="4299850" y="171387"/>
                  <a:pt x="4281882" y="181554"/>
                </a:cubicBezTo>
                <a:cubicBezTo>
                  <a:pt x="4263914" y="191721"/>
                  <a:pt x="4262641" y="188272"/>
                  <a:pt x="4278064" y="171207"/>
                </a:cubicBezTo>
                <a:cubicBezTo>
                  <a:pt x="4293487" y="154143"/>
                  <a:pt x="4309257" y="132855"/>
                  <a:pt x="4325376" y="107343"/>
                </a:cubicBezTo>
                <a:cubicBezTo>
                  <a:pt x="4341494" y="81832"/>
                  <a:pt x="4351328" y="64014"/>
                  <a:pt x="4354877" y="53890"/>
                </a:cubicBezTo>
                <a:cubicBezTo>
                  <a:pt x="4358427" y="43766"/>
                  <a:pt x="4359753" y="34656"/>
                  <a:pt x="4358857" y="26561"/>
                </a:cubicBezTo>
                <a:cubicBezTo>
                  <a:pt x="4358409" y="22514"/>
                  <a:pt x="4359935" y="20611"/>
                  <a:pt x="4363436" y="20853"/>
                </a:cubicBezTo>
                <a:close/>
                <a:moveTo>
                  <a:pt x="4457775" y="17245"/>
                </a:moveTo>
                <a:cubicBezTo>
                  <a:pt x="4460822" y="17620"/>
                  <a:pt x="4464546" y="18484"/>
                  <a:pt x="4468947" y="19839"/>
                </a:cubicBezTo>
                <a:cubicBezTo>
                  <a:pt x="4486549" y="25260"/>
                  <a:pt x="4493325" y="32412"/>
                  <a:pt x="4489274" y="41296"/>
                </a:cubicBezTo>
                <a:cubicBezTo>
                  <a:pt x="4485223" y="50180"/>
                  <a:pt x="4483197" y="78111"/>
                  <a:pt x="4483197" y="125089"/>
                </a:cubicBezTo>
                <a:cubicBezTo>
                  <a:pt x="4499029" y="123325"/>
                  <a:pt x="4511386" y="121554"/>
                  <a:pt x="4520270" y="119776"/>
                </a:cubicBezTo>
                <a:cubicBezTo>
                  <a:pt x="4529154" y="117998"/>
                  <a:pt x="4537615" y="116191"/>
                  <a:pt x="4545652" y="114356"/>
                </a:cubicBezTo>
                <a:cubicBezTo>
                  <a:pt x="4553690" y="112520"/>
                  <a:pt x="4561487" y="116353"/>
                  <a:pt x="4569045" y="125853"/>
                </a:cubicBezTo>
                <a:cubicBezTo>
                  <a:pt x="4576602" y="135353"/>
                  <a:pt x="4571805" y="140104"/>
                  <a:pt x="4554654" y="140104"/>
                </a:cubicBezTo>
                <a:cubicBezTo>
                  <a:pt x="4540515" y="140104"/>
                  <a:pt x="4516696" y="141781"/>
                  <a:pt x="4483197" y="145137"/>
                </a:cubicBezTo>
                <a:cubicBezTo>
                  <a:pt x="4483197" y="201566"/>
                  <a:pt x="4482251" y="244697"/>
                  <a:pt x="4480358" y="274532"/>
                </a:cubicBezTo>
                <a:cubicBezTo>
                  <a:pt x="4478465" y="304367"/>
                  <a:pt x="4473940" y="319568"/>
                  <a:pt x="4466785" y="320134"/>
                </a:cubicBezTo>
                <a:cubicBezTo>
                  <a:pt x="4459629" y="320701"/>
                  <a:pt x="4456051" y="306558"/>
                  <a:pt x="4456051" y="277705"/>
                </a:cubicBezTo>
                <a:lnTo>
                  <a:pt x="4456051" y="149547"/>
                </a:lnTo>
                <a:cubicBezTo>
                  <a:pt x="4433824" y="154795"/>
                  <a:pt x="4418483" y="158359"/>
                  <a:pt x="4410030" y="160237"/>
                </a:cubicBezTo>
                <a:cubicBezTo>
                  <a:pt x="4401576" y="162116"/>
                  <a:pt x="4391836" y="158757"/>
                  <a:pt x="4380808" y="150160"/>
                </a:cubicBezTo>
                <a:cubicBezTo>
                  <a:pt x="4369780" y="141563"/>
                  <a:pt x="4371938" y="137264"/>
                  <a:pt x="4387283" y="137264"/>
                </a:cubicBezTo>
                <a:cubicBezTo>
                  <a:pt x="4399529" y="137264"/>
                  <a:pt x="4422452" y="134324"/>
                  <a:pt x="4456051" y="128445"/>
                </a:cubicBezTo>
                <a:cubicBezTo>
                  <a:pt x="4456051" y="98503"/>
                  <a:pt x="4455829" y="76698"/>
                  <a:pt x="4455384" y="63032"/>
                </a:cubicBezTo>
                <a:cubicBezTo>
                  <a:pt x="4454940" y="49366"/>
                  <a:pt x="4452688" y="37395"/>
                  <a:pt x="4448630" y="27121"/>
                </a:cubicBezTo>
                <a:cubicBezTo>
                  <a:pt x="4445586" y="19415"/>
                  <a:pt x="4448635" y="16123"/>
                  <a:pt x="4457775" y="17245"/>
                </a:cubicBezTo>
                <a:close/>
                <a:moveTo>
                  <a:pt x="2926918" y="17132"/>
                </a:moveTo>
                <a:cubicBezTo>
                  <a:pt x="2930417" y="16936"/>
                  <a:pt x="2936004" y="19445"/>
                  <a:pt x="2943680" y="24658"/>
                </a:cubicBezTo>
                <a:cubicBezTo>
                  <a:pt x="2959031" y="35083"/>
                  <a:pt x="2964749" y="42518"/>
                  <a:pt x="2960834" y="46964"/>
                </a:cubicBezTo>
                <a:cubicBezTo>
                  <a:pt x="2956919" y="51409"/>
                  <a:pt x="2952162" y="57920"/>
                  <a:pt x="2946562" y="66495"/>
                </a:cubicBezTo>
                <a:cubicBezTo>
                  <a:pt x="2940962" y="75071"/>
                  <a:pt x="2932383" y="89189"/>
                  <a:pt x="2920825" y="108849"/>
                </a:cubicBezTo>
                <a:cubicBezTo>
                  <a:pt x="2931623" y="118557"/>
                  <a:pt x="2935896" y="126753"/>
                  <a:pt x="2933645" y="133435"/>
                </a:cubicBezTo>
                <a:cubicBezTo>
                  <a:pt x="2931394" y="140118"/>
                  <a:pt x="2930268" y="151762"/>
                  <a:pt x="2930268" y="168368"/>
                </a:cubicBezTo>
                <a:cubicBezTo>
                  <a:pt x="2930268" y="183583"/>
                  <a:pt x="2929806" y="203290"/>
                  <a:pt x="2928881" y="227489"/>
                </a:cubicBezTo>
                <a:cubicBezTo>
                  <a:pt x="2927956" y="251688"/>
                  <a:pt x="2925080" y="269495"/>
                  <a:pt x="2920255" y="280910"/>
                </a:cubicBezTo>
                <a:cubicBezTo>
                  <a:pt x="2915429" y="292325"/>
                  <a:pt x="2909790" y="291540"/>
                  <a:pt x="2903337" y="278555"/>
                </a:cubicBezTo>
                <a:cubicBezTo>
                  <a:pt x="2896884" y="265570"/>
                  <a:pt x="2895239" y="254926"/>
                  <a:pt x="2898401" y="246623"/>
                </a:cubicBezTo>
                <a:cubicBezTo>
                  <a:pt x="2901563" y="238320"/>
                  <a:pt x="2903814" y="225858"/>
                  <a:pt x="2905155" y="209238"/>
                </a:cubicBezTo>
                <a:cubicBezTo>
                  <a:pt x="2906496" y="192617"/>
                  <a:pt x="2907166" y="175846"/>
                  <a:pt x="2907166" y="158925"/>
                </a:cubicBezTo>
                <a:cubicBezTo>
                  <a:pt x="2907166" y="141444"/>
                  <a:pt x="2906958" y="130223"/>
                  <a:pt x="2906542" y="125261"/>
                </a:cubicBezTo>
                <a:cubicBezTo>
                  <a:pt x="2899013" y="137981"/>
                  <a:pt x="2890901" y="148234"/>
                  <a:pt x="2882203" y="156021"/>
                </a:cubicBezTo>
                <a:cubicBezTo>
                  <a:pt x="2873506" y="163808"/>
                  <a:pt x="2862220" y="171200"/>
                  <a:pt x="2848346" y="178198"/>
                </a:cubicBezTo>
                <a:cubicBezTo>
                  <a:pt x="2834472" y="185196"/>
                  <a:pt x="2833715" y="181697"/>
                  <a:pt x="2846077" y="167701"/>
                </a:cubicBezTo>
                <a:cubicBezTo>
                  <a:pt x="2858438" y="153705"/>
                  <a:pt x="2870161" y="139171"/>
                  <a:pt x="2881246" y="124100"/>
                </a:cubicBezTo>
                <a:cubicBezTo>
                  <a:pt x="2892331" y="109028"/>
                  <a:pt x="2902348" y="91684"/>
                  <a:pt x="2911296" y="72066"/>
                </a:cubicBezTo>
                <a:cubicBezTo>
                  <a:pt x="2920244" y="52449"/>
                  <a:pt x="2924041" y="37037"/>
                  <a:pt x="2922686" y="25830"/>
                </a:cubicBezTo>
                <a:cubicBezTo>
                  <a:pt x="2922008" y="20227"/>
                  <a:pt x="2923419" y="17327"/>
                  <a:pt x="2926918" y="17132"/>
                </a:cubicBezTo>
                <a:close/>
                <a:moveTo>
                  <a:pt x="2209693" y="11023"/>
                </a:moveTo>
                <a:cubicBezTo>
                  <a:pt x="2211517" y="10394"/>
                  <a:pt x="2214481" y="10432"/>
                  <a:pt x="2218582" y="11138"/>
                </a:cubicBezTo>
                <a:cubicBezTo>
                  <a:pt x="2226784" y="12551"/>
                  <a:pt x="2233560" y="14734"/>
                  <a:pt x="2238909" y="17688"/>
                </a:cubicBezTo>
                <a:cubicBezTo>
                  <a:pt x="2244258" y="20642"/>
                  <a:pt x="2245703" y="23926"/>
                  <a:pt x="2243243" y="27540"/>
                </a:cubicBezTo>
                <a:cubicBezTo>
                  <a:pt x="2240784" y="31154"/>
                  <a:pt x="2237970" y="34889"/>
                  <a:pt x="2234800" y="38747"/>
                </a:cubicBezTo>
                <a:cubicBezTo>
                  <a:pt x="2237726" y="38747"/>
                  <a:pt x="2244735" y="36718"/>
                  <a:pt x="2255827" y="32659"/>
                </a:cubicBezTo>
                <a:cubicBezTo>
                  <a:pt x="2266919" y="28601"/>
                  <a:pt x="2275186" y="29885"/>
                  <a:pt x="2280628" y="36510"/>
                </a:cubicBezTo>
                <a:cubicBezTo>
                  <a:pt x="2286070" y="43135"/>
                  <a:pt x="2284436" y="47874"/>
                  <a:pt x="2275724" y="50728"/>
                </a:cubicBezTo>
                <a:cubicBezTo>
                  <a:pt x="2267012" y="53582"/>
                  <a:pt x="2257928" y="55468"/>
                  <a:pt x="2248470" y="56385"/>
                </a:cubicBezTo>
                <a:cubicBezTo>
                  <a:pt x="2239013" y="57303"/>
                  <a:pt x="2231861" y="56866"/>
                  <a:pt x="2227014" y="55073"/>
                </a:cubicBezTo>
                <a:cubicBezTo>
                  <a:pt x="2217033" y="70503"/>
                  <a:pt x="2203435" y="83133"/>
                  <a:pt x="2186220" y="92964"/>
                </a:cubicBezTo>
                <a:cubicBezTo>
                  <a:pt x="2169004" y="102794"/>
                  <a:pt x="2164293" y="102783"/>
                  <a:pt x="2172087" y="92931"/>
                </a:cubicBezTo>
                <a:cubicBezTo>
                  <a:pt x="2179881" y="83080"/>
                  <a:pt x="2186220" y="74601"/>
                  <a:pt x="2191102" y="67495"/>
                </a:cubicBezTo>
                <a:cubicBezTo>
                  <a:pt x="2195985" y="60390"/>
                  <a:pt x="2200187" y="53101"/>
                  <a:pt x="2203707" y="45630"/>
                </a:cubicBezTo>
                <a:cubicBezTo>
                  <a:pt x="2207228" y="38159"/>
                  <a:pt x="2208988" y="32279"/>
                  <a:pt x="2208988" y="27992"/>
                </a:cubicBezTo>
                <a:cubicBezTo>
                  <a:pt x="2208988" y="23202"/>
                  <a:pt x="2208537" y="18843"/>
                  <a:pt x="2207633" y="14913"/>
                </a:cubicBezTo>
                <a:cubicBezTo>
                  <a:pt x="2207181" y="12949"/>
                  <a:pt x="2207868" y="11652"/>
                  <a:pt x="2209693" y="11023"/>
                </a:cubicBezTo>
                <a:close/>
                <a:moveTo>
                  <a:pt x="1495318" y="11023"/>
                </a:moveTo>
                <a:cubicBezTo>
                  <a:pt x="1497143" y="10394"/>
                  <a:pt x="1500106" y="10432"/>
                  <a:pt x="1504207" y="11138"/>
                </a:cubicBezTo>
                <a:cubicBezTo>
                  <a:pt x="1512409" y="12551"/>
                  <a:pt x="1519185" y="14734"/>
                  <a:pt x="1524534" y="17688"/>
                </a:cubicBezTo>
                <a:cubicBezTo>
                  <a:pt x="1529883" y="20642"/>
                  <a:pt x="1531328" y="23926"/>
                  <a:pt x="1528868" y="27540"/>
                </a:cubicBezTo>
                <a:cubicBezTo>
                  <a:pt x="1526409" y="31154"/>
                  <a:pt x="1523595" y="34889"/>
                  <a:pt x="1520426" y="38747"/>
                </a:cubicBezTo>
                <a:cubicBezTo>
                  <a:pt x="1523351" y="38747"/>
                  <a:pt x="1530360" y="36718"/>
                  <a:pt x="1541452" y="32659"/>
                </a:cubicBezTo>
                <a:cubicBezTo>
                  <a:pt x="1552544" y="28601"/>
                  <a:pt x="1560811" y="29885"/>
                  <a:pt x="1566253" y="36510"/>
                </a:cubicBezTo>
                <a:cubicBezTo>
                  <a:pt x="1571696" y="43135"/>
                  <a:pt x="1570061" y="47874"/>
                  <a:pt x="1561349" y="50728"/>
                </a:cubicBezTo>
                <a:cubicBezTo>
                  <a:pt x="1552637" y="53582"/>
                  <a:pt x="1543553" y="55468"/>
                  <a:pt x="1534096" y="56385"/>
                </a:cubicBezTo>
                <a:cubicBezTo>
                  <a:pt x="1524638" y="57303"/>
                  <a:pt x="1517486" y="56866"/>
                  <a:pt x="1512639" y="55073"/>
                </a:cubicBezTo>
                <a:cubicBezTo>
                  <a:pt x="1502658" y="70503"/>
                  <a:pt x="1489060" y="83133"/>
                  <a:pt x="1471845" y="92964"/>
                </a:cubicBezTo>
                <a:cubicBezTo>
                  <a:pt x="1454629" y="102794"/>
                  <a:pt x="1449918" y="102783"/>
                  <a:pt x="1457712" y="92931"/>
                </a:cubicBezTo>
                <a:cubicBezTo>
                  <a:pt x="1465506" y="83080"/>
                  <a:pt x="1471845" y="74601"/>
                  <a:pt x="1476727" y="67495"/>
                </a:cubicBezTo>
                <a:cubicBezTo>
                  <a:pt x="1481610" y="60390"/>
                  <a:pt x="1485812" y="53101"/>
                  <a:pt x="1489332" y="45630"/>
                </a:cubicBezTo>
                <a:cubicBezTo>
                  <a:pt x="1492853" y="38159"/>
                  <a:pt x="1494613" y="32279"/>
                  <a:pt x="1494613" y="27992"/>
                </a:cubicBezTo>
                <a:cubicBezTo>
                  <a:pt x="1494613" y="23202"/>
                  <a:pt x="1494162" y="18843"/>
                  <a:pt x="1493258" y="14913"/>
                </a:cubicBezTo>
                <a:cubicBezTo>
                  <a:pt x="1492806" y="12949"/>
                  <a:pt x="1493493" y="11652"/>
                  <a:pt x="1495318" y="11023"/>
                </a:cubicBezTo>
                <a:close/>
                <a:moveTo>
                  <a:pt x="3012472" y="9329"/>
                </a:moveTo>
                <a:cubicBezTo>
                  <a:pt x="3016084" y="8857"/>
                  <a:pt x="3021952" y="10740"/>
                  <a:pt x="3030076" y="14978"/>
                </a:cubicBezTo>
                <a:cubicBezTo>
                  <a:pt x="3046323" y="23453"/>
                  <a:pt x="3052070" y="30627"/>
                  <a:pt x="3047317" y="36499"/>
                </a:cubicBezTo>
                <a:cubicBezTo>
                  <a:pt x="3042563" y="42371"/>
                  <a:pt x="3037615" y="50004"/>
                  <a:pt x="3032474" y="59397"/>
                </a:cubicBezTo>
                <a:cubicBezTo>
                  <a:pt x="3027334" y="68790"/>
                  <a:pt x="3018008" y="83503"/>
                  <a:pt x="3004500" y="103536"/>
                </a:cubicBezTo>
                <a:cubicBezTo>
                  <a:pt x="3006708" y="103536"/>
                  <a:pt x="3014212" y="101987"/>
                  <a:pt x="3027011" y="98890"/>
                </a:cubicBezTo>
                <a:cubicBezTo>
                  <a:pt x="3039809" y="95792"/>
                  <a:pt x="3050568" y="92720"/>
                  <a:pt x="3059287" y="89673"/>
                </a:cubicBezTo>
                <a:cubicBezTo>
                  <a:pt x="3068006" y="86625"/>
                  <a:pt x="3075108" y="83219"/>
                  <a:pt x="3080593" y="79455"/>
                </a:cubicBezTo>
                <a:cubicBezTo>
                  <a:pt x="3086078" y="75691"/>
                  <a:pt x="3092954" y="75494"/>
                  <a:pt x="3101221" y="78864"/>
                </a:cubicBezTo>
                <a:cubicBezTo>
                  <a:pt x="3109488" y="82234"/>
                  <a:pt x="3117931" y="87747"/>
                  <a:pt x="3126550" y="95405"/>
                </a:cubicBezTo>
                <a:cubicBezTo>
                  <a:pt x="3135168" y="103063"/>
                  <a:pt x="3133307" y="108978"/>
                  <a:pt x="3120968" y="113151"/>
                </a:cubicBezTo>
                <a:cubicBezTo>
                  <a:pt x="3108628" y="117324"/>
                  <a:pt x="3095779" y="125559"/>
                  <a:pt x="3082421" y="137856"/>
                </a:cubicBezTo>
                <a:cubicBezTo>
                  <a:pt x="3069064" y="150152"/>
                  <a:pt x="3065536" y="147815"/>
                  <a:pt x="3071838" y="130843"/>
                </a:cubicBezTo>
                <a:cubicBezTo>
                  <a:pt x="3078141" y="113872"/>
                  <a:pt x="3081149" y="105099"/>
                  <a:pt x="3080862" y="104525"/>
                </a:cubicBezTo>
                <a:cubicBezTo>
                  <a:pt x="3080575" y="103952"/>
                  <a:pt x="3078037" y="104328"/>
                  <a:pt x="3073247" y="105655"/>
                </a:cubicBezTo>
                <a:cubicBezTo>
                  <a:pt x="3068457" y="106981"/>
                  <a:pt x="3056634" y="109889"/>
                  <a:pt x="3037776" y="114377"/>
                </a:cubicBezTo>
                <a:lnTo>
                  <a:pt x="3027129" y="118378"/>
                </a:lnTo>
                <a:cubicBezTo>
                  <a:pt x="3020948" y="120142"/>
                  <a:pt x="3015463" y="121730"/>
                  <a:pt x="3010673" y="123143"/>
                </a:cubicBezTo>
                <a:cubicBezTo>
                  <a:pt x="3005884" y="124555"/>
                  <a:pt x="3000872" y="122558"/>
                  <a:pt x="2995638" y="117152"/>
                </a:cubicBezTo>
                <a:cubicBezTo>
                  <a:pt x="2987206" y="129929"/>
                  <a:pt x="2976426" y="140322"/>
                  <a:pt x="2963297" y="148331"/>
                </a:cubicBezTo>
                <a:cubicBezTo>
                  <a:pt x="2950168" y="156340"/>
                  <a:pt x="2947261" y="154544"/>
                  <a:pt x="2954575" y="142943"/>
                </a:cubicBezTo>
                <a:cubicBezTo>
                  <a:pt x="2961888" y="131342"/>
                  <a:pt x="2970227" y="118184"/>
                  <a:pt x="2979591" y="103471"/>
                </a:cubicBezTo>
                <a:cubicBezTo>
                  <a:pt x="2988955" y="88758"/>
                  <a:pt x="2996548" y="73393"/>
                  <a:pt x="3002371" y="57375"/>
                </a:cubicBezTo>
                <a:cubicBezTo>
                  <a:pt x="3008193" y="41357"/>
                  <a:pt x="3010204" y="28167"/>
                  <a:pt x="3008404" y="17807"/>
                </a:cubicBezTo>
                <a:cubicBezTo>
                  <a:pt x="3007504" y="12626"/>
                  <a:pt x="3008861" y="9800"/>
                  <a:pt x="3012472" y="9329"/>
                </a:cubicBezTo>
                <a:close/>
                <a:moveTo>
                  <a:pt x="3337960" y="7794"/>
                </a:moveTo>
                <a:cubicBezTo>
                  <a:pt x="3339460" y="7684"/>
                  <a:pt x="3341360" y="7924"/>
                  <a:pt x="3343660" y="8514"/>
                </a:cubicBezTo>
                <a:cubicBezTo>
                  <a:pt x="3352859" y="10873"/>
                  <a:pt x="3361435" y="14426"/>
                  <a:pt x="3369386" y="19173"/>
                </a:cubicBezTo>
                <a:cubicBezTo>
                  <a:pt x="3377338" y="23919"/>
                  <a:pt x="3379216" y="29157"/>
                  <a:pt x="3375022" y="34886"/>
                </a:cubicBezTo>
                <a:cubicBezTo>
                  <a:pt x="3370827" y="40615"/>
                  <a:pt x="3367676" y="47082"/>
                  <a:pt x="3365568" y="54288"/>
                </a:cubicBezTo>
                <a:cubicBezTo>
                  <a:pt x="3363460" y="61494"/>
                  <a:pt x="3359710" y="75200"/>
                  <a:pt x="3354318" y="95405"/>
                </a:cubicBezTo>
                <a:cubicBezTo>
                  <a:pt x="3385967" y="88292"/>
                  <a:pt x="3407187" y="83815"/>
                  <a:pt x="3417978" y="81972"/>
                </a:cubicBezTo>
                <a:cubicBezTo>
                  <a:pt x="3428769" y="80129"/>
                  <a:pt x="3437728" y="83431"/>
                  <a:pt x="3444855" y="91877"/>
                </a:cubicBezTo>
                <a:cubicBezTo>
                  <a:pt x="3451982" y="100324"/>
                  <a:pt x="3446823" y="105074"/>
                  <a:pt x="3429378" y="106128"/>
                </a:cubicBezTo>
                <a:cubicBezTo>
                  <a:pt x="3411933" y="107182"/>
                  <a:pt x="3385207" y="111136"/>
                  <a:pt x="3349198" y="117991"/>
                </a:cubicBezTo>
                <a:cubicBezTo>
                  <a:pt x="3346087" y="126552"/>
                  <a:pt x="3340143" y="139716"/>
                  <a:pt x="3331366" y="157484"/>
                </a:cubicBezTo>
                <a:cubicBezTo>
                  <a:pt x="3342237" y="156695"/>
                  <a:pt x="3353027" y="154802"/>
                  <a:pt x="3363739" y="151805"/>
                </a:cubicBezTo>
                <a:cubicBezTo>
                  <a:pt x="3374452" y="148808"/>
                  <a:pt x="3381840" y="144958"/>
                  <a:pt x="3385906" y="140254"/>
                </a:cubicBezTo>
                <a:cubicBezTo>
                  <a:pt x="3389971" y="135551"/>
                  <a:pt x="3395363" y="134665"/>
                  <a:pt x="3402082" y="137598"/>
                </a:cubicBezTo>
                <a:cubicBezTo>
                  <a:pt x="3408800" y="140530"/>
                  <a:pt x="3415117" y="144420"/>
                  <a:pt x="3421032" y="149267"/>
                </a:cubicBezTo>
                <a:cubicBezTo>
                  <a:pt x="3426947" y="154114"/>
                  <a:pt x="3427568" y="158889"/>
                  <a:pt x="3422893" y="163593"/>
                </a:cubicBezTo>
                <a:cubicBezTo>
                  <a:pt x="3418218" y="168296"/>
                  <a:pt x="3413888" y="177298"/>
                  <a:pt x="3409901" y="190599"/>
                </a:cubicBezTo>
                <a:cubicBezTo>
                  <a:pt x="3405914" y="203900"/>
                  <a:pt x="3400881" y="216702"/>
                  <a:pt x="3394800" y="229006"/>
                </a:cubicBezTo>
                <a:cubicBezTo>
                  <a:pt x="3403146" y="237811"/>
                  <a:pt x="3417050" y="247967"/>
                  <a:pt x="3436509" y="259475"/>
                </a:cubicBezTo>
                <a:cubicBezTo>
                  <a:pt x="3455969" y="270983"/>
                  <a:pt x="3474805" y="279741"/>
                  <a:pt x="3493016" y="285750"/>
                </a:cubicBezTo>
                <a:cubicBezTo>
                  <a:pt x="3511229" y="291758"/>
                  <a:pt x="3510404" y="295982"/>
                  <a:pt x="3490543" y="298419"/>
                </a:cubicBezTo>
                <a:cubicBezTo>
                  <a:pt x="3470682" y="300857"/>
                  <a:pt x="3454592" y="301374"/>
                  <a:pt x="3442274" y="299968"/>
                </a:cubicBezTo>
                <a:cubicBezTo>
                  <a:pt x="3429956" y="298563"/>
                  <a:pt x="3419487" y="293551"/>
                  <a:pt x="3410869" y="284932"/>
                </a:cubicBezTo>
                <a:lnTo>
                  <a:pt x="3379722" y="246730"/>
                </a:lnTo>
                <a:cubicBezTo>
                  <a:pt x="3369741" y="258862"/>
                  <a:pt x="3357322" y="268409"/>
                  <a:pt x="3342466" y="275371"/>
                </a:cubicBezTo>
                <a:cubicBezTo>
                  <a:pt x="3327610" y="282333"/>
                  <a:pt x="3313244" y="286499"/>
                  <a:pt x="3299370" y="287869"/>
                </a:cubicBezTo>
                <a:cubicBezTo>
                  <a:pt x="3285496" y="289238"/>
                  <a:pt x="3284661" y="286417"/>
                  <a:pt x="3296864" y="279404"/>
                </a:cubicBezTo>
                <a:cubicBezTo>
                  <a:pt x="3309068" y="272392"/>
                  <a:pt x="3321099" y="264713"/>
                  <a:pt x="3332958" y="256367"/>
                </a:cubicBezTo>
                <a:cubicBezTo>
                  <a:pt x="3344818" y="248021"/>
                  <a:pt x="3354584" y="239137"/>
                  <a:pt x="3362255" y="229715"/>
                </a:cubicBezTo>
                <a:cubicBezTo>
                  <a:pt x="3354885" y="222201"/>
                  <a:pt x="3347700" y="214726"/>
                  <a:pt x="3340702" y="207291"/>
                </a:cubicBezTo>
                <a:cubicBezTo>
                  <a:pt x="3333704" y="199856"/>
                  <a:pt x="3327222" y="194080"/>
                  <a:pt x="3321257" y="189964"/>
                </a:cubicBezTo>
                <a:cubicBezTo>
                  <a:pt x="3315291" y="185849"/>
                  <a:pt x="3316879" y="182558"/>
                  <a:pt x="3326021" y="180091"/>
                </a:cubicBezTo>
                <a:cubicBezTo>
                  <a:pt x="3335163" y="177625"/>
                  <a:pt x="3342387" y="179374"/>
                  <a:pt x="3347693" y="185340"/>
                </a:cubicBezTo>
                <a:lnTo>
                  <a:pt x="3374452" y="214185"/>
                </a:lnTo>
                <a:cubicBezTo>
                  <a:pt x="3378912" y="203229"/>
                  <a:pt x="3382042" y="192417"/>
                  <a:pt x="3383841" y="181747"/>
                </a:cubicBezTo>
                <a:cubicBezTo>
                  <a:pt x="3385641" y="171078"/>
                  <a:pt x="3385666" y="165744"/>
                  <a:pt x="3383916" y="165744"/>
                </a:cubicBezTo>
                <a:cubicBezTo>
                  <a:pt x="3379915" y="165744"/>
                  <a:pt x="3375094" y="166611"/>
                  <a:pt x="3369450" y="168347"/>
                </a:cubicBezTo>
                <a:cubicBezTo>
                  <a:pt x="3363808" y="170082"/>
                  <a:pt x="3357544" y="172107"/>
                  <a:pt x="3350661" y="174423"/>
                </a:cubicBezTo>
                <a:cubicBezTo>
                  <a:pt x="3343778" y="176739"/>
                  <a:pt x="3336156" y="175201"/>
                  <a:pt x="3327796" y="169809"/>
                </a:cubicBezTo>
                <a:cubicBezTo>
                  <a:pt x="3317227" y="194474"/>
                  <a:pt x="3304819" y="216462"/>
                  <a:pt x="3290572" y="235771"/>
                </a:cubicBezTo>
                <a:cubicBezTo>
                  <a:pt x="3276325" y="255080"/>
                  <a:pt x="3258164" y="270732"/>
                  <a:pt x="3236086" y="282728"/>
                </a:cubicBezTo>
                <a:cubicBezTo>
                  <a:pt x="3214010" y="294723"/>
                  <a:pt x="3212504" y="290823"/>
                  <a:pt x="3231569" y="271026"/>
                </a:cubicBezTo>
                <a:cubicBezTo>
                  <a:pt x="3250635" y="251229"/>
                  <a:pt x="3267080" y="229956"/>
                  <a:pt x="3280903" y="207205"/>
                </a:cubicBezTo>
                <a:cubicBezTo>
                  <a:pt x="3294727" y="184454"/>
                  <a:pt x="3307892" y="156236"/>
                  <a:pt x="3320396" y="122551"/>
                </a:cubicBezTo>
                <a:cubicBezTo>
                  <a:pt x="3301883" y="126867"/>
                  <a:pt x="3288353" y="132224"/>
                  <a:pt x="3279806" y="138619"/>
                </a:cubicBezTo>
                <a:cubicBezTo>
                  <a:pt x="3271260" y="145015"/>
                  <a:pt x="3264867" y="145503"/>
                  <a:pt x="3260630" y="140082"/>
                </a:cubicBezTo>
                <a:cubicBezTo>
                  <a:pt x="3256392" y="134661"/>
                  <a:pt x="3254273" y="129241"/>
                  <a:pt x="3254273" y="123820"/>
                </a:cubicBezTo>
                <a:cubicBezTo>
                  <a:pt x="3254273" y="117840"/>
                  <a:pt x="3256798" y="112782"/>
                  <a:pt x="3261845" y="108645"/>
                </a:cubicBezTo>
                <a:cubicBezTo>
                  <a:pt x="3266893" y="104508"/>
                  <a:pt x="3271392" y="97703"/>
                  <a:pt x="3275343" y="88231"/>
                </a:cubicBezTo>
                <a:cubicBezTo>
                  <a:pt x="3279294" y="78760"/>
                  <a:pt x="3279918" y="69263"/>
                  <a:pt x="3277214" y="59741"/>
                </a:cubicBezTo>
                <a:cubicBezTo>
                  <a:pt x="3274511" y="50219"/>
                  <a:pt x="3278161" y="47161"/>
                  <a:pt x="3288163" y="50567"/>
                </a:cubicBezTo>
                <a:cubicBezTo>
                  <a:pt x="3298165" y="53973"/>
                  <a:pt x="3305167" y="58382"/>
                  <a:pt x="3309168" y="63796"/>
                </a:cubicBezTo>
                <a:cubicBezTo>
                  <a:pt x="3313169" y="69209"/>
                  <a:pt x="3313682" y="73572"/>
                  <a:pt x="3310706" y="76885"/>
                </a:cubicBezTo>
                <a:cubicBezTo>
                  <a:pt x="3307730" y="80197"/>
                  <a:pt x="3304941" y="84241"/>
                  <a:pt x="3302338" y="89017"/>
                </a:cubicBezTo>
                <a:cubicBezTo>
                  <a:pt x="3299735" y="93792"/>
                  <a:pt x="3297173" y="98298"/>
                  <a:pt x="3294648" y="102536"/>
                </a:cubicBezTo>
                <a:cubicBezTo>
                  <a:pt x="3292125" y="106773"/>
                  <a:pt x="3293566" y="108695"/>
                  <a:pt x="3298972" y="108301"/>
                </a:cubicBezTo>
                <a:cubicBezTo>
                  <a:pt x="3304379" y="107906"/>
                  <a:pt x="3313097" y="105709"/>
                  <a:pt x="3325128" y="101708"/>
                </a:cubicBezTo>
                <a:cubicBezTo>
                  <a:pt x="3330076" y="90164"/>
                  <a:pt x="3333901" y="75569"/>
                  <a:pt x="3336604" y="57923"/>
                </a:cubicBezTo>
                <a:cubicBezTo>
                  <a:pt x="3339307" y="40278"/>
                  <a:pt x="3338860" y="27042"/>
                  <a:pt x="3335260" y="18215"/>
                </a:cubicBezTo>
                <a:cubicBezTo>
                  <a:pt x="3332561" y="11596"/>
                  <a:pt x="3333460" y="8122"/>
                  <a:pt x="3337960" y="7794"/>
                </a:cubicBezTo>
                <a:close/>
                <a:moveTo>
                  <a:pt x="2308662" y="1"/>
                </a:moveTo>
                <a:cubicBezTo>
                  <a:pt x="2312050" y="-16"/>
                  <a:pt x="2316970" y="1011"/>
                  <a:pt x="2323423" y="3083"/>
                </a:cubicBezTo>
                <a:cubicBezTo>
                  <a:pt x="2336329" y="7227"/>
                  <a:pt x="2340983" y="12540"/>
                  <a:pt x="2337383" y="19022"/>
                </a:cubicBezTo>
                <a:lnTo>
                  <a:pt x="2329274" y="25217"/>
                </a:lnTo>
                <a:cubicBezTo>
                  <a:pt x="2335813" y="25289"/>
                  <a:pt x="2345579" y="23733"/>
                  <a:pt x="2358571" y="20549"/>
                </a:cubicBezTo>
                <a:cubicBezTo>
                  <a:pt x="2371563" y="17366"/>
                  <a:pt x="2380952" y="19434"/>
                  <a:pt x="2386739" y="26755"/>
                </a:cubicBezTo>
                <a:cubicBezTo>
                  <a:pt x="2392525" y="34076"/>
                  <a:pt x="2386176" y="39274"/>
                  <a:pt x="2367691" y="42350"/>
                </a:cubicBezTo>
                <a:cubicBezTo>
                  <a:pt x="2349207" y="45426"/>
                  <a:pt x="2334780" y="46068"/>
                  <a:pt x="2324412" y="44275"/>
                </a:cubicBezTo>
                <a:cubicBezTo>
                  <a:pt x="2316970" y="56106"/>
                  <a:pt x="2306896" y="66036"/>
                  <a:pt x="2294190" y="74067"/>
                </a:cubicBezTo>
                <a:lnTo>
                  <a:pt x="2288788" y="76962"/>
                </a:lnTo>
                <a:lnTo>
                  <a:pt x="2301881" y="73949"/>
                </a:lnTo>
                <a:cubicBezTo>
                  <a:pt x="2307323" y="71159"/>
                  <a:pt x="2313414" y="71217"/>
                  <a:pt x="2320153" y="74121"/>
                </a:cubicBezTo>
                <a:cubicBezTo>
                  <a:pt x="2326893" y="77025"/>
                  <a:pt x="2333472" y="80567"/>
                  <a:pt x="2339889" y="84747"/>
                </a:cubicBezTo>
                <a:cubicBezTo>
                  <a:pt x="2346306" y="88927"/>
                  <a:pt x="2347683" y="94043"/>
                  <a:pt x="2344019" y="100094"/>
                </a:cubicBezTo>
                <a:cubicBezTo>
                  <a:pt x="2340355" y="106146"/>
                  <a:pt x="2337186" y="118310"/>
                  <a:pt x="2334512" y="136587"/>
                </a:cubicBezTo>
                <a:cubicBezTo>
                  <a:pt x="2331837" y="154863"/>
                  <a:pt x="2328155" y="169017"/>
                  <a:pt x="2323466" y="179048"/>
                </a:cubicBezTo>
                <a:cubicBezTo>
                  <a:pt x="2322294" y="181556"/>
                  <a:pt x="2321039" y="183469"/>
                  <a:pt x="2319700" y="184788"/>
                </a:cubicBezTo>
                <a:lnTo>
                  <a:pt x="2317356" y="185983"/>
                </a:lnTo>
                <a:lnTo>
                  <a:pt x="2319906" y="186749"/>
                </a:lnTo>
                <a:cubicBezTo>
                  <a:pt x="2325248" y="188964"/>
                  <a:pt x="2327664" y="191147"/>
                  <a:pt x="2327155" y="193299"/>
                </a:cubicBezTo>
                <a:cubicBezTo>
                  <a:pt x="2326646" y="195450"/>
                  <a:pt x="2325553" y="197909"/>
                  <a:pt x="2323875" y="200677"/>
                </a:cubicBezTo>
                <a:cubicBezTo>
                  <a:pt x="2351681" y="198095"/>
                  <a:pt x="2372302" y="195650"/>
                  <a:pt x="2385738" y="193342"/>
                </a:cubicBezTo>
                <a:cubicBezTo>
                  <a:pt x="2399175" y="191033"/>
                  <a:pt x="2409995" y="192703"/>
                  <a:pt x="2418197" y="198353"/>
                </a:cubicBezTo>
                <a:cubicBezTo>
                  <a:pt x="2426400" y="204004"/>
                  <a:pt x="2429580" y="209205"/>
                  <a:pt x="2427737" y="213959"/>
                </a:cubicBezTo>
                <a:cubicBezTo>
                  <a:pt x="2425895" y="218713"/>
                  <a:pt x="2418907" y="220864"/>
                  <a:pt x="2406775" y="220412"/>
                </a:cubicBezTo>
                <a:cubicBezTo>
                  <a:pt x="2394644" y="219961"/>
                  <a:pt x="2384082" y="219735"/>
                  <a:pt x="2375091" y="219735"/>
                </a:cubicBezTo>
                <a:cubicBezTo>
                  <a:pt x="2367161" y="219735"/>
                  <a:pt x="2350089" y="220559"/>
                  <a:pt x="2323875" y="222208"/>
                </a:cubicBezTo>
                <a:cubicBezTo>
                  <a:pt x="2323875" y="261902"/>
                  <a:pt x="2323631" y="283696"/>
                  <a:pt x="2323143" y="287589"/>
                </a:cubicBezTo>
                <a:cubicBezTo>
                  <a:pt x="2322656" y="291482"/>
                  <a:pt x="2320921" y="298021"/>
                  <a:pt x="2317938" y="307206"/>
                </a:cubicBezTo>
                <a:cubicBezTo>
                  <a:pt x="2314955" y="316391"/>
                  <a:pt x="2311600" y="319446"/>
                  <a:pt x="2307871" y="316370"/>
                </a:cubicBezTo>
                <a:cubicBezTo>
                  <a:pt x="2304142" y="313294"/>
                  <a:pt x="2301805" y="308680"/>
                  <a:pt x="2300859" y="302528"/>
                </a:cubicBezTo>
                <a:cubicBezTo>
                  <a:pt x="2299912" y="296376"/>
                  <a:pt x="2299209" y="287327"/>
                  <a:pt x="2298751" y="275382"/>
                </a:cubicBezTo>
                <a:cubicBezTo>
                  <a:pt x="2298292" y="263437"/>
                  <a:pt x="2298062" y="246243"/>
                  <a:pt x="2298062" y="223800"/>
                </a:cubicBezTo>
                <a:lnTo>
                  <a:pt x="2240823" y="231501"/>
                </a:lnTo>
                <a:cubicBezTo>
                  <a:pt x="2237453" y="248322"/>
                  <a:pt x="2229416" y="263558"/>
                  <a:pt x="2216710" y="277210"/>
                </a:cubicBezTo>
                <a:cubicBezTo>
                  <a:pt x="2204005" y="290862"/>
                  <a:pt x="2188292" y="299771"/>
                  <a:pt x="2169570" y="303937"/>
                </a:cubicBezTo>
                <a:cubicBezTo>
                  <a:pt x="2150850" y="308103"/>
                  <a:pt x="2148164" y="305611"/>
                  <a:pt x="2161515" y="296462"/>
                </a:cubicBezTo>
                <a:cubicBezTo>
                  <a:pt x="2174866" y="287313"/>
                  <a:pt x="2186137" y="277486"/>
                  <a:pt x="2195329" y="266982"/>
                </a:cubicBezTo>
                <a:cubicBezTo>
                  <a:pt x="2204521" y="256478"/>
                  <a:pt x="2210874" y="245232"/>
                  <a:pt x="2214387" y="233243"/>
                </a:cubicBezTo>
                <a:cubicBezTo>
                  <a:pt x="2183613" y="238635"/>
                  <a:pt x="2163601" y="242231"/>
                  <a:pt x="2154352" y="244031"/>
                </a:cubicBezTo>
                <a:cubicBezTo>
                  <a:pt x="2145103" y="245830"/>
                  <a:pt x="2135925" y="242206"/>
                  <a:pt x="2126819" y="233157"/>
                </a:cubicBezTo>
                <a:cubicBezTo>
                  <a:pt x="2117713" y="224108"/>
                  <a:pt x="2120552" y="220262"/>
                  <a:pt x="2135337" y="221617"/>
                </a:cubicBezTo>
                <a:cubicBezTo>
                  <a:pt x="2150122" y="222972"/>
                  <a:pt x="2176923" y="221119"/>
                  <a:pt x="2215742" y="216056"/>
                </a:cubicBezTo>
                <a:cubicBezTo>
                  <a:pt x="2215742" y="209403"/>
                  <a:pt x="2214617" y="203376"/>
                  <a:pt x="2212365" y="197977"/>
                </a:cubicBezTo>
                <a:cubicBezTo>
                  <a:pt x="2210114" y="192578"/>
                  <a:pt x="2212351" y="190352"/>
                  <a:pt x="2219076" y="191298"/>
                </a:cubicBezTo>
                <a:lnTo>
                  <a:pt x="2222387" y="192144"/>
                </a:lnTo>
                <a:lnTo>
                  <a:pt x="2218033" y="183283"/>
                </a:lnTo>
                <a:cubicBezTo>
                  <a:pt x="2216775" y="179725"/>
                  <a:pt x="2215800" y="175746"/>
                  <a:pt x="2215108" y="171347"/>
                </a:cubicBezTo>
                <a:cubicBezTo>
                  <a:pt x="2213724" y="162550"/>
                  <a:pt x="2211928" y="149987"/>
                  <a:pt x="2209720" y="133661"/>
                </a:cubicBezTo>
                <a:cubicBezTo>
                  <a:pt x="2207511" y="117335"/>
                  <a:pt x="2204364" y="105533"/>
                  <a:pt x="2200276" y="98255"/>
                </a:cubicBezTo>
                <a:cubicBezTo>
                  <a:pt x="2196189" y="90978"/>
                  <a:pt x="2198219" y="87339"/>
                  <a:pt x="2206364" y="87339"/>
                </a:cubicBezTo>
                <a:cubicBezTo>
                  <a:pt x="2212000" y="87339"/>
                  <a:pt x="2217011" y="87557"/>
                  <a:pt x="2221400" y="87995"/>
                </a:cubicBezTo>
                <a:cubicBezTo>
                  <a:pt x="2223594" y="88213"/>
                  <a:pt x="2227978" y="87939"/>
                  <a:pt x="2234553" y="87172"/>
                </a:cubicBezTo>
                <a:lnTo>
                  <a:pt x="2235025" y="87104"/>
                </a:lnTo>
                <a:lnTo>
                  <a:pt x="2229100" y="83617"/>
                </a:lnTo>
                <a:cubicBezTo>
                  <a:pt x="2220195" y="72590"/>
                  <a:pt x="2217642" y="65499"/>
                  <a:pt x="2221443" y="62344"/>
                </a:cubicBezTo>
                <a:cubicBezTo>
                  <a:pt x="2225243" y="59189"/>
                  <a:pt x="2232019" y="59408"/>
                  <a:pt x="2241770" y="63000"/>
                </a:cubicBezTo>
                <a:cubicBezTo>
                  <a:pt x="2251521" y="66592"/>
                  <a:pt x="2254931" y="73142"/>
                  <a:pt x="2251998" y="82649"/>
                </a:cubicBezTo>
                <a:lnTo>
                  <a:pt x="2250748" y="84844"/>
                </a:lnTo>
                <a:lnTo>
                  <a:pt x="2260850" y="83392"/>
                </a:lnTo>
                <a:lnTo>
                  <a:pt x="2282618" y="78382"/>
                </a:lnTo>
                <a:lnTo>
                  <a:pt x="2282452" y="74857"/>
                </a:lnTo>
                <a:cubicBezTo>
                  <a:pt x="2283020" y="73025"/>
                  <a:pt x="2284212" y="70554"/>
                  <a:pt x="2286027" y="67442"/>
                </a:cubicBezTo>
                <a:cubicBezTo>
                  <a:pt x="2293291" y="54994"/>
                  <a:pt x="2298464" y="44017"/>
                  <a:pt x="2301547" y="34509"/>
                </a:cubicBezTo>
                <a:cubicBezTo>
                  <a:pt x="2304630" y="25002"/>
                  <a:pt x="2305498" y="18459"/>
                  <a:pt x="2304150" y="14881"/>
                </a:cubicBezTo>
                <a:cubicBezTo>
                  <a:pt x="2302802" y="11303"/>
                  <a:pt x="2302451" y="7406"/>
                  <a:pt x="2303096" y="3190"/>
                </a:cubicBezTo>
                <a:cubicBezTo>
                  <a:pt x="2303419" y="1082"/>
                  <a:pt x="2305274" y="19"/>
                  <a:pt x="2308662" y="1"/>
                </a:cubicBezTo>
                <a:close/>
                <a:moveTo>
                  <a:pt x="1594287" y="1"/>
                </a:moveTo>
                <a:cubicBezTo>
                  <a:pt x="1597674" y="-16"/>
                  <a:pt x="1602595" y="1011"/>
                  <a:pt x="1609048" y="3083"/>
                </a:cubicBezTo>
                <a:cubicBezTo>
                  <a:pt x="1621954" y="7227"/>
                  <a:pt x="1626608" y="12540"/>
                  <a:pt x="1623008" y="19022"/>
                </a:cubicBezTo>
                <a:lnTo>
                  <a:pt x="1614899" y="25217"/>
                </a:lnTo>
                <a:cubicBezTo>
                  <a:pt x="1621438" y="25289"/>
                  <a:pt x="1631204" y="23733"/>
                  <a:pt x="1644196" y="20549"/>
                </a:cubicBezTo>
                <a:cubicBezTo>
                  <a:pt x="1657188" y="17366"/>
                  <a:pt x="1666577" y="19434"/>
                  <a:pt x="1672364" y="26755"/>
                </a:cubicBezTo>
                <a:cubicBezTo>
                  <a:pt x="1678150" y="34076"/>
                  <a:pt x="1671801" y="39274"/>
                  <a:pt x="1653316" y="42350"/>
                </a:cubicBezTo>
                <a:cubicBezTo>
                  <a:pt x="1634832" y="45426"/>
                  <a:pt x="1620406" y="46068"/>
                  <a:pt x="1610038" y="44275"/>
                </a:cubicBezTo>
                <a:cubicBezTo>
                  <a:pt x="1602595" y="56106"/>
                  <a:pt x="1592521" y="66036"/>
                  <a:pt x="1579816" y="74067"/>
                </a:cubicBezTo>
                <a:lnTo>
                  <a:pt x="1574414" y="76962"/>
                </a:lnTo>
                <a:lnTo>
                  <a:pt x="1587506" y="73949"/>
                </a:lnTo>
                <a:cubicBezTo>
                  <a:pt x="1592948" y="71159"/>
                  <a:pt x="1599039" y="71217"/>
                  <a:pt x="1605779" y="74121"/>
                </a:cubicBezTo>
                <a:cubicBezTo>
                  <a:pt x="1612518" y="77025"/>
                  <a:pt x="1619097" y="80567"/>
                  <a:pt x="1625514" y="84747"/>
                </a:cubicBezTo>
                <a:cubicBezTo>
                  <a:pt x="1631932" y="88927"/>
                  <a:pt x="1633308" y="94043"/>
                  <a:pt x="1629644" y="100094"/>
                </a:cubicBezTo>
                <a:cubicBezTo>
                  <a:pt x="1625980" y="106146"/>
                  <a:pt x="1622811" y="118310"/>
                  <a:pt x="1620137" y="136587"/>
                </a:cubicBezTo>
                <a:cubicBezTo>
                  <a:pt x="1617462" y="154863"/>
                  <a:pt x="1613780" y="169017"/>
                  <a:pt x="1609091" y="179048"/>
                </a:cubicBezTo>
                <a:cubicBezTo>
                  <a:pt x="1607919" y="181556"/>
                  <a:pt x="1606664" y="183469"/>
                  <a:pt x="1605325" y="184788"/>
                </a:cubicBezTo>
                <a:lnTo>
                  <a:pt x="1602982" y="185983"/>
                </a:lnTo>
                <a:lnTo>
                  <a:pt x="1605531" y="186749"/>
                </a:lnTo>
                <a:cubicBezTo>
                  <a:pt x="1610873" y="188964"/>
                  <a:pt x="1613289" y="191147"/>
                  <a:pt x="1612780" y="193299"/>
                </a:cubicBezTo>
                <a:cubicBezTo>
                  <a:pt x="1612271" y="195450"/>
                  <a:pt x="1611178" y="197909"/>
                  <a:pt x="1609500" y="200677"/>
                </a:cubicBezTo>
                <a:cubicBezTo>
                  <a:pt x="1637306" y="198095"/>
                  <a:pt x="1657927" y="195650"/>
                  <a:pt x="1671363" y="193342"/>
                </a:cubicBezTo>
                <a:cubicBezTo>
                  <a:pt x="1684800" y="191033"/>
                  <a:pt x="1695620" y="192703"/>
                  <a:pt x="1703823" y="198353"/>
                </a:cubicBezTo>
                <a:cubicBezTo>
                  <a:pt x="1712025" y="204004"/>
                  <a:pt x="1715205" y="209205"/>
                  <a:pt x="1713362" y="213959"/>
                </a:cubicBezTo>
                <a:cubicBezTo>
                  <a:pt x="1711520" y="218713"/>
                  <a:pt x="1704532" y="220864"/>
                  <a:pt x="1692401" y="220412"/>
                </a:cubicBezTo>
                <a:cubicBezTo>
                  <a:pt x="1680269" y="219961"/>
                  <a:pt x="1669707" y="219735"/>
                  <a:pt x="1660716" y="219735"/>
                </a:cubicBezTo>
                <a:cubicBezTo>
                  <a:pt x="1652786" y="219735"/>
                  <a:pt x="1635714" y="220559"/>
                  <a:pt x="1609500" y="222208"/>
                </a:cubicBezTo>
                <a:cubicBezTo>
                  <a:pt x="1609500" y="261902"/>
                  <a:pt x="1609256" y="283696"/>
                  <a:pt x="1608768" y="287589"/>
                </a:cubicBezTo>
                <a:cubicBezTo>
                  <a:pt x="1608281" y="291482"/>
                  <a:pt x="1606546" y="298021"/>
                  <a:pt x="1603563" y="307206"/>
                </a:cubicBezTo>
                <a:cubicBezTo>
                  <a:pt x="1600580" y="316391"/>
                  <a:pt x="1597225" y="319446"/>
                  <a:pt x="1593496" y="316370"/>
                </a:cubicBezTo>
                <a:cubicBezTo>
                  <a:pt x="1589768" y="313294"/>
                  <a:pt x="1587430" y="308680"/>
                  <a:pt x="1586484" y="302528"/>
                </a:cubicBezTo>
                <a:cubicBezTo>
                  <a:pt x="1585537" y="296376"/>
                  <a:pt x="1584835" y="287327"/>
                  <a:pt x="1584376" y="275382"/>
                </a:cubicBezTo>
                <a:cubicBezTo>
                  <a:pt x="1583917" y="263437"/>
                  <a:pt x="1583688" y="246243"/>
                  <a:pt x="1583688" y="223800"/>
                </a:cubicBezTo>
                <a:lnTo>
                  <a:pt x="1526448" y="231501"/>
                </a:lnTo>
                <a:cubicBezTo>
                  <a:pt x="1523079" y="248322"/>
                  <a:pt x="1515041" y="263558"/>
                  <a:pt x="1502335" y="277210"/>
                </a:cubicBezTo>
                <a:cubicBezTo>
                  <a:pt x="1489630" y="290862"/>
                  <a:pt x="1473917" y="299771"/>
                  <a:pt x="1455196" y="303937"/>
                </a:cubicBezTo>
                <a:cubicBezTo>
                  <a:pt x="1436474" y="308103"/>
                  <a:pt x="1433789" y="305611"/>
                  <a:pt x="1447140" y="296462"/>
                </a:cubicBezTo>
                <a:cubicBezTo>
                  <a:pt x="1460491" y="287313"/>
                  <a:pt x="1471762" y="277486"/>
                  <a:pt x="1480954" y="266982"/>
                </a:cubicBezTo>
                <a:cubicBezTo>
                  <a:pt x="1490146" y="256478"/>
                  <a:pt x="1496499" y="245232"/>
                  <a:pt x="1500012" y="233243"/>
                </a:cubicBezTo>
                <a:cubicBezTo>
                  <a:pt x="1469238" y="238635"/>
                  <a:pt x="1449226" y="242231"/>
                  <a:pt x="1439977" y="244031"/>
                </a:cubicBezTo>
                <a:cubicBezTo>
                  <a:pt x="1430728" y="245830"/>
                  <a:pt x="1421550" y="242206"/>
                  <a:pt x="1412444" y="233157"/>
                </a:cubicBezTo>
                <a:cubicBezTo>
                  <a:pt x="1403338" y="224108"/>
                  <a:pt x="1406177" y="220262"/>
                  <a:pt x="1420962" y="221617"/>
                </a:cubicBezTo>
                <a:cubicBezTo>
                  <a:pt x="1435747" y="222972"/>
                  <a:pt x="1462548" y="221119"/>
                  <a:pt x="1501368" y="216056"/>
                </a:cubicBezTo>
                <a:cubicBezTo>
                  <a:pt x="1501368" y="209403"/>
                  <a:pt x="1500242" y="203376"/>
                  <a:pt x="1497990" y="197977"/>
                </a:cubicBezTo>
                <a:cubicBezTo>
                  <a:pt x="1495739" y="192578"/>
                  <a:pt x="1497976" y="190352"/>
                  <a:pt x="1504702" y="191298"/>
                </a:cubicBezTo>
                <a:lnTo>
                  <a:pt x="1508012" y="192144"/>
                </a:lnTo>
                <a:lnTo>
                  <a:pt x="1503658" y="183283"/>
                </a:lnTo>
                <a:cubicBezTo>
                  <a:pt x="1502400" y="179725"/>
                  <a:pt x="1501425" y="175746"/>
                  <a:pt x="1500733" y="171347"/>
                </a:cubicBezTo>
                <a:cubicBezTo>
                  <a:pt x="1499349" y="162550"/>
                  <a:pt x="1497553" y="149987"/>
                  <a:pt x="1495345" y="133661"/>
                </a:cubicBezTo>
                <a:cubicBezTo>
                  <a:pt x="1493136" y="117335"/>
                  <a:pt x="1489989" y="105533"/>
                  <a:pt x="1485901" y="98255"/>
                </a:cubicBezTo>
                <a:cubicBezTo>
                  <a:pt x="1481815" y="90978"/>
                  <a:pt x="1483844" y="87339"/>
                  <a:pt x="1491989" y="87339"/>
                </a:cubicBezTo>
                <a:cubicBezTo>
                  <a:pt x="1497625" y="87339"/>
                  <a:pt x="1502637" y="87557"/>
                  <a:pt x="1507025" y="87995"/>
                </a:cubicBezTo>
                <a:cubicBezTo>
                  <a:pt x="1509219" y="88213"/>
                  <a:pt x="1513603" y="87939"/>
                  <a:pt x="1520178" y="87172"/>
                </a:cubicBezTo>
                <a:lnTo>
                  <a:pt x="1520650" y="87104"/>
                </a:lnTo>
                <a:lnTo>
                  <a:pt x="1514725" y="83617"/>
                </a:lnTo>
                <a:cubicBezTo>
                  <a:pt x="1505820" y="72590"/>
                  <a:pt x="1503268" y="65499"/>
                  <a:pt x="1507068" y="62344"/>
                </a:cubicBezTo>
                <a:cubicBezTo>
                  <a:pt x="1510868" y="59189"/>
                  <a:pt x="1517644" y="59408"/>
                  <a:pt x="1527395" y="63000"/>
                </a:cubicBezTo>
                <a:cubicBezTo>
                  <a:pt x="1537146" y="66592"/>
                  <a:pt x="1540556" y="73142"/>
                  <a:pt x="1537623" y="82649"/>
                </a:cubicBezTo>
                <a:lnTo>
                  <a:pt x="1536373" y="84844"/>
                </a:lnTo>
                <a:lnTo>
                  <a:pt x="1546475" y="83392"/>
                </a:lnTo>
                <a:lnTo>
                  <a:pt x="1568243" y="78382"/>
                </a:lnTo>
                <a:lnTo>
                  <a:pt x="1568077" y="74857"/>
                </a:lnTo>
                <a:cubicBezTo>
                  <a:pt x="1568645" y="73025"/>
                  <a:pt x="1569837" y="70554"/>
                  <a:pt x="1571652" y="67442"/>
                </a:cubicBezTo>
                <a:cubicBezTo>
                  <a:pt x="1578916" y="54994"/>
                  <a:pt x="1584089" y="44017"/>
                  <a:pt x="1587172" y="34509"/>
                </a:cubicBezTo>
                <a:cubicBezTo>
                  <a:pt x="1590255" y="25002"/>
                  <a:pt x="1591123" y="18459"/>
                  <a:pt x="1589775" y="14881"/>
                </a:cubicBezTo>
                <a:cubicBezTo>
                  <a:pt x="1588427" y="11303"/>
                  <a:pt x="1588076" y="7406"/>
                  <a:pt x="1588721" y="3190"/>
                </a:cubicBezTo>
                <a:cubicBezTo>
                  <a:pt x="1589044" y="1082"/>
                  <a:pt x="1590899" y="19"/>
                  <a:pt x="1594287" y="1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noAutofit/>
          </a:bodyPr>
          <a:lstStyle>
            <a:lvl1pPr>
              <a:defRPr sz="2000">
                <a:solidFill>
                  <a:schemeClr val="tx1"/>
                </a:solidFill>
                <a:latin typeface="楷体_GB2312" panose="02010609030101010101" pitchFamily="49" charset="-122"/>
                <a:ea typeface="楷体_GB2312" panose="02010609030101010101" pitchFamily="49" charset="-122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楷体_GB2312" panose="02010609030101010101" pitchFamily="49" charset="-122"/>
                <a:ea typeface="楷体_GB2312" panose="02010609030101010101" pitchFamily="49" charset="-122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楷体_GB2312" panose="02010609030101010101" pitchFamily="49" charset="-122"/>
                <a:ea typeface="楷体_GB2312" panose="02010609030101010101" pitchFamily="49" charset="-122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楷体_GB2312" panose="02010609030101010101" pitchFamily="49" charset="-122"/>
                <a:ea typeface="楷体_GB2312" panose="02010609030101010101" pitchFamily="49" charset="-122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楷体_GB2312" panose="02010609030101010101" pitchFamily="49" charset="-122"/>
                <a:ea typeface="楷体_GB2312" panose="0201060903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000">
                <a:solidFill>
                  <a:schemeClr val="tx1"/>
                </a:solidFill>
                <a:latin typeface="楷体_GB2312" panose="02010609030101010101" pitchFamily="49" charset="-122"/>
                <a:ea typeface="楷体_GB2312" panose="0201060903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000">
                <a:solidFill>
                  <a:schemeClr val="tx1"/>
                </a:solidFill>
                <a:latin typeface="楷体_GB2312" panose="02010609030101010101" pitchFamily="49" charset="-122"/>
                <a:ea typeface="楷体_GB2312" panose="0201060903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000">
                <a:solidFill>
                  <a:schemeClr val="tx1"/>
                </a:solidFill>
                <a:latin typeface="楷体_GB2312" panose="02010609030101010101" pitchFamily="49" charset="-122"/>
                <a:ea typeface="楷体_GB2312" panose="0201060903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000">
                <a:solidFill>
                  <a:schemeClr val="tx1"/>
                </a:solidFill>
                <a:latin typeface="楷体_GB2312" panose="02010609030101010101" pitchFamily="49" charset="-122"/>
                <a:ea typeface="楷体_GB2312" panose="02010609030101010101" pitchFamily="49" charset="-122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+mn-ea"/>
              <a:sym typeface="+mn-lt"/>
            </a:endParaRPr>
          </a:p>
        </p:txBody>
      </p:sp>
      <p:pic>
        <p:nvPicPr>
          <p:cNvPr id="22" name="Picture 317" descr="C:\Users\ViVi\AppData\Local\Temp\SNAGHTMLda9225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0387" y="2371026"/>
            <a:ext cx="7136376" cy="191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" name="Text Box 12"/>
          <p:cNvSpPr txBox="1">
            <a:spLocks noChangeArrowheads="1"/>
          </p:cNvSpPr>
          <p:nvPr/>
        </p:nvSpPr>
        <p:spPr bwMode="auto">
          <a:xfrm>
            <a:off x="4027925" y="3750133"/>
            <a:ext cx="1677534" cy="440506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lIns="67628" tIns="35243" rIns="67628" bIns="35243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    180</a:t>
            </a:r>
            <a:r>
              <a:rPr kumimoji="0" lang="en-US" altLang="zh-CN" sz="1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°</a:t>
            </a:r>
            <a:r>
              <a:rPr kumimoji="0" lang="zh-CN" alt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×4－360</a:t>
            </a:r>
            <a:r>
              <a:rPr kumimoji="0" lang="en-US" altLang="zh-CN" sz="1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 °</a:t>
            </a:r>
            <a:endParaRPr kumimoji="0" lang="zh-CN" altLang="en-US" sz="12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cs typeface="+mn-ea"/>
              <a:sym typeface="+mn-lt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    ＝360</a:t>
            </a:r>
            <a:r>
              <a:rPr kumimoji="0" lang="en-US" altLang="zh-CN" sz="1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°</a:t>
            </a:r>
            <a:endParaRPr kumimoji="0" lang="zh-CN" altLang="en-US" sz="12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24" name="Text Box 29"/>
          <p:cNvSpPr txBox="1">
            <a:spLocks noChangeArrowheads="1"/>
          </p:cNvSpPr>
          <p:nvPr/>
        </p:nvSpPr>
        <p:spPr bwMode="auto">
          <a:xfrm>
            <a:off x="5628655" y="3765524"/>
            <a:ext cx="1528125" cy="409729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lIns="67628" tIns="35243" rIns="67628" bIns="35243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1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 180</a:t>
            </a:r>
            <a:r>
              <a:rPr kumimoji="0" lang="en-US" altLang="zh-CN" sz="11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 ° </a:t>
            </a:r>
            <a:r>
              <a:rPr kumimoji="0" lang="zh-CN" altLang="en-US" sz="11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×5－360</a:t>
            </a:r>
            <a:r>
              <a:rPr kumimoji="0" lang="en-US" altLang="zh-CN" sz="11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 °</a:t>
            </a:r>
            <a:endParaRPr kumimoji="0" lang="zh-CN" altLang="en-US" sz="11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cs typeface="+mn-ea"/>
              <a:sym typeface="+mn-lt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1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 ＝540</a:t>
            </a:r>
            <a:r>
              <a:rPr kumimoji="0" lang="en-US" altLang="zh-CN" sz="11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 °</a:t>
            </a:r>
            <a:endParaRPr kumimoji="0" lang="zh-CN" altLang="en-US" sz="11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25" name="Text Box 30"/>
          <p:cNvSpPr txBox="1">
            <a:spLocks noChangeArrowheads="1"/>
          </p:cNvSpPr>
          <p:nvPr/>
        </p:nvSpPr>
        <p:spPr bwMode="auto">
          <a:xfrm>
            <a:off x="7139433" y="3684171"/>
            <a:ext cx="854870" cy="579006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lIns="67628" tIns="35243" rIns="67628" bIns="35243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1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180</a:t>
            </a:r>
            <a:r>
              <a:rPr kumimoji="0" lang="en-US" altLang="zh-CN" sz="11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 °</a:t>
            </a:r>
            <a:r>
              <a:rPr kumimoji="0" lang="zh-CN" altLang="en-US" sz="11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×6</a:t>
            </a:r>
            <a:endParaRPr kumimoji="0" lang="en-US" altLang="zh-CN" sz="11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cs typeface="+mn-ea"/>
              <a:sym typeface="+mn-lt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1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－360</a:t>
            </a:r>
            <a:r>
              <a:rPr kumimoji="0" lang="en-US" altLang="zh-CN" sz="11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 °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1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＝720</a:t>
            </a:r>
            <a:r>
              <a:rPr kumimoji="0" lang="en-US" altLang="zh-CN" sz="11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 °</a:t>
            </a:r>
            <a:endParaRPr kumimoji="0" lang="zh-CN" altLang="en-US" sz="11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26" name="Text Box 31"/>
          <p:cNvSpPr txBox="1">
            <a:spLocks noChangeArrowheads="1"/>
          </p:cNvSpPr>
          <p:nvPr/>
        </p:nvSpPr>
        <p:spPr bwMode="auto">
          <a:xfrm>
            <a:off x="7918741" y="3685008"/>
            <a:ext cx="929877" cy="579006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lIns="67628" tIns="35243" rIns="67628" bIns="35243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1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180</a:t>
            </a:r>
            <a:r>
              <a:rPr kumimoji="0" lang="en-US" altLang="zh-CN" sz="11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 ° </a:t>
            </a:r>
            <a:r>
              <a:rPr kumimoji="0" lang="zh-CN" altLang="en-US" sz="11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×7</a:t>
            </a:r>
            <a:endParaRPr kumimoji="0" lang="en-US" altLang="zh-CN" sz="11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cs typeface="+mn-ea"/>
              <a:sym typeface="+mn-lt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1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－360</a:t>
            </a:r>
            <a:r>
              <a:rPr kumimoji="0" lang="en-US" altLang="zh-CN" sz="11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 °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1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＝900</a:t>
            </a:r>
            <a:r>
              <a:rPr kumimoji="0" lang="en-US" altLang="zh-CN" sz="11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 °</a:t>
            </a:r>
            <a:endParaRPr kumimoji="0" lang="zh-CN" altLang="en-US" sz="11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grpSp>
        <p:nvGrpSpPr>
          <p:cNvPr id="27" name="Group 142"/>
          <p:cNvGrpSpPr/>
          <p:nvPr/>
        </p:nvGrpSpPr>
        <p:grpSpPr bwMode="auto">
          <a:xfrm>
            <a:off x="7288429" y="2467473"/>
            <a:ext cx="517922" cy="476250"/>
            <a:chOff x="3340" y="2190"/>
            <a:chExt cx="435" cy="400"/>
          </a:xfrm>
        </p:grpSpPr>
        <p:sp>
          <p:nvSpPr>
            <p:cNvPr id="28" name="Line 132"/>
            <p:cNvSpPr>
              <a:spLocks noChangeShapeType="1"/>
            </p:cNvSpPr>
            <p:nvPr/>
          </p:nvSpPr>
          <p:spPr bwMode="auto">
            <a:xfrm>
              <a:off x="3454" y="2190"/>
              <a:ext cx="213" cy="400"/>
            </a:xfrm>
            <a:prstGeom prst="line">
              <a:avLst/>
            </a:prstGeom>
            <a:noFill/>
            <a:ln w="15875">
              <a:solidFill>
                <a:srgbClr val="FF0000"/>
              </a:solidFill>
              <a:prstDash val="dash"/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05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29" name="Line 133"/>
            <p:cNvSpPr>
              <a:spLocks noChangeShapeType="1"/>
            </p:cNvSpPr>
            <p:nvPr/>
          </p:nvSpPr>
          <p:spPr bwMode="auto">
            <a:xfrm flipV="1">
              <a:off x="3455" y="2190"/>
              <a:ext cx="212" cy="397"/>
            </a:xfrm>
            <a:prstGeom prst="line">
              <a:avLst/>
            </a:prstGeom>
            <a:noFill/>
            <a:ln w="15875">
              <a:solidFill>
                <a:srgbClr val="FF0000"/>
              </a:solidFill>
              <a:prstDash val="dash"/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05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30" name="Line 134"/>
            <p:cNvSpPr>
              <a:spLocks noChangeShapeType="1"/>
            </p:cNvSpPr>
            <p:nvPr/>
          </p:nvSpPr>
          <p:spPr bwMode="auto">
            <a:xfrm>
              <a:off x="3340" y="2387"/>
              <a:ext cx="435" cy="0"/>
            </a:xfrm>
            <a:prstGeom prst="line">
              <a:avLst/>
            </a:prstGeom>
            <a:noFill/>
            <a:ln w="15875">
              <a:solidFill>
                <a:srgbClr val="FF0000"/>
              </a:solidFill>
              <a:prstDash val="dash"/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05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grpSp>
        <p:nvGrpSpPr>
          <p:cNvPr id="31" name="Group 143"/>
          <p:cNvGrpSpPr/>
          <p:nvPr/>
        </p:nvGrpSpPr>
        <p:grpSpPr bwMode="auto">
          <a:xfrm>
            <a:off x="8095549" y="2497135"/>
            <a:ext cx="495299" cy="469106"/>
            <a:chOff x="4135" y="2174"/>
            <a:chExt cx="416" cy="394"/>
          </a:xfrm>
        </p:grpSpPr>
        <p:sp>
          <p:nvSpPr>
            <p:cNvPr id="32" name="Line 135"/>
            <p:cNvSpPr>
              <a:spLocks noChangeShapeType="1"/>
            </p:cNvSpPr>
            <p:nvPr/>
          </p:nvSpPr>
          <p:spPr bwMode="auto">
            <a:xfrm>
              <a:off x="4173" y="2251"/>
              <a:ext cx="378" cy="182"/>
            </a:xfrm>
            <a:prstGeom prst="line">
              <a:avLst/>
            </a:prstGeom>
            <a:noFill/>
            <a:ln w="15875">
              <a:solidFill>
                <a:srgbClr val="FF0000"/>
              </a:solidFill>
              <a:prstDash val="dash"/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05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33" name="Line 136"/>
            <p:cNvSpPr>
              <a:spLocks noChangeShapeType="1"/>
            </p:cNvSpPr>
            <p:nvPr/>
          </p:nvSpPr>
          <p:spPr bwMode="auto">
            <a:xfrm flipV="1">
              <a:off x="4135" y="2223"/>
              <a:ext cx="393" cy="204"/>
            </a:xfrm>
            <a:prstGeom prst="line">
              <a:avLst/>
            </a:prstGeom>
            <a:noFill/>
            <a:ln w="15875">
              <a:solidFill>
                <a:srgbClr val="FF0000"/>
              </a:solidFill>
              <a:prstDash val="dash"/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05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34" name="Line 138"/>
            <p:cNvSpPr>
              <a:spLocks noChangeShapeType="1"/>
            </p:cNvSpPr>
            <p:nvPr/>
          </p:nvSpPr>
          <p:spPr bwMode="auto">
            <a:xfrm flipV="1">
              <a:off x="4241" y="2341"/>
              <a:ext cx="91" cy="227"/>
            </a:xfrm>
            <a:prstGeom prst="line">
              <a:avLst/>
            </a:prstGeom>
            <a:noFill/>
            <a:ln w="15875">
              <a:solidFill>
                <a:srgbClr val="FF0000"/>
              </a:solidFill>
              <a:prstDash val="dash"/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05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35" name="Line 139"/>
            <p:cNvSpPr>
              <a:spLocks noChangeShapeType="1"/>
            </p:cNvSpPr>
            <p:nvPr/>
          </p:nvSpPr>
          <p:spPr bwMode="auto">
            <a:xfrm flipH="1" flipV="1">
              <a:off x="4332" y="2341"/>
              <a:ext cx="90" cy="227"/>
            </a:xfrm>
            <a:prstGeom prst="line">
              <a:avLst/>
            </a:prstGeom>
            <a:noFill/>
            <a:ln w="15875">
              <a:solidFill>
                <a:srgbClr val="FF0000"/>
              </a:solidFill>
              <a:prstDash val="dash"/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05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36" name="Line 140"/>
            <p:cNvSpPr>
              <a:spLocks noChangeShapeType="1"/>
            </p:cNvSpPr>
            <p:nvPr/>
          </p:nvSpPr>
          <p:spPr bwMode="auto">
            <a:xfrm>
              <a:off x="4332" y="2174"/>
              <a:ext cx="0" cy="167"/>
            </a:xfrm>
            <a:prstGeom prst="line">
              <a:avLst/>
            </a:prstGeom>
            <a:noFill/>
            <a:ln w="15875">
              <a:solidFill>
                <a:srgbClr val="FF0000"/>
              </a:solidFill>
              <a:prstDash val="dash"/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05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grpSp>
        <p:nvGrpSpPr>
          <p:cNvPr id="37" name="Group 167"/>
          <p:cNvGrpSpPr/>
          <p:nvPr/>
        </p:nvGrpSpPr>
        <p:grpSpPr bwMode="auto">
          <a:xfrm>
            <a:off x="6156932" y="2472290"/>
            <a:ext cx="482204" cy="467916"/>
            <a:chOff x="2562" y="1867"/>
            <a:chExt cx="601" cy="615"/>
          </a:xfrm>
        </p:grpSpPr>
        <p:sp>
          <p:nvSpPr>
            <p:cNvPr id="38" name="Line 168"/>
            <p:cNvSpPr>
              <a:spLocks noChangeShapeType="1"/>
            </p:cNvSpPr>
            <p:nvPr/>
          </p:nvSpPr>
          <p:spPr bwMode="auto">
            <a:xfrm flipV="1">
              <a:off x="2680" y="2160"/>
              <a:ext cx="152" cy="322"/>
            </a:xfrm>
            <a:prstGeom prst="line">
              <a:avLst/>
            </a:prstGeom>
            <a:noFill/>
            <a:ln w="15875">
              <a:solidFill>
                <a:srgbClr val="FF0000"/>
              </a:solidFill>
              <a:prstDash val="dash"/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05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39" name="Line 169"/>
            <p:cNvSpPr>
              <a:spLocks noChangeShapeType="1"/>
            </p:cNvSpPr>
            <p:nvPr/>
          </p:nvSpPr>
          <p:spPr bwMode="auto">
            <a:xfrm>
              <a:off x="2832" y="2160"/>
              <a:ext cx="187" cy="301"/>
            </a:xfrm>
            <a:prstGeom prst="line">
              <a:avLst/>
            </a:prstGeom>
            <a:noFill/>
            <a:ln w="15875">
              <a:solidFill>
                <a:srgbClr val="FF0000"/>
              </a:solidFill>
              <a:prstDash val="dash"/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05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40" name="Line 170"/>
            <p:cNvSpPr>
              <a:spLocks noChangeShapeType="1"/>
            </p:cNvSpPr>
            <p:nvPr/>
          </p:nvSpPr>
          <p:spPr bwMode="auto">
            <a:xfrm>
              <a:off x="2801" y="1867"/>
              <a:ext cx="31" cy="293"/>
            </a:xfrm>
            <a:prstGeom prst="line">
              <a:avLst/>
            </a:prstGeom>
            <a:noFill/>
            <a:ln w="15875">
              <a:solidFill>
                <a:srgbClr val="FF0000"/>
              </a:solidFill>
              <a:prstDash val="dash"/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05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41" name="Line 171"/>
            <p:cNvSpPr>
              <a:spLocks noChangeShapeType="1"/>
            </p:cNvSpPr>
            <p:nvPr/>
          </p:nvSpPr>
          <p:spPr bwMode="auto">
            <a:xfrm>
              <a:off x="2832" y="2160"/>
              <a:ext cx="331" cy="14"/>
            </a:xfrm>
            <a:prstGeom prst="line">
              <a:avLst/>
            </a:prstGeom>
            <a:noFill/>
            <a:ln w="15875">
              <a:solidFill>
                <a:srgbClr val="FF0000"/>
              </a:solidFill>
              <a:prstDash val="dash"/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05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42" name="Line 172"/>
            <p:cNvSpPr>
              <a:spLocks noChangeShapeType="1"/>
            </p:cNvSpPr>
            <p:nvPr/>
          </p:nvSpPr>
          <p:spPr bwMode="auto">
            <a:xfrm>
              <a:off x="2562" y="2118"/>
              <a:ext cx="270" cy="42"/>
            </a:xfrm>
            <a:prstGeom prst="line">
              <a:avLst/>
            </a:prstGeom>
            <a:noFill/>
            <a:ln w="15875">
              <a:solidFill>
                <a:srgbClr val="FF0000"/>
              </a:solidFill>
              <a:prstDash val="dash"/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05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sp>
        <p:nvSpPr>
          <p:cNvPr id="43" name="Text Box 256"/>
          <p:cNvSpPr txBox="1">
            <a:spLocks noChangeArrowheads="1"/>
          </p:cNvSpPr>
          <p:nvPr/>
        </p:nvSpPr>
        <p:spPr bwMode="auto">
          <a:xfrm>
            <a:off x="7358082" y="3174704"/>
            <a:ext cx="378619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CC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楷体_GB2312" panose="02010609030101010101" pitchFamily="49" charset="-122"/>
                <a:ea typeface="楷体_GB2312" panose="02010609030101010101" pitchFamily="49" charset="-122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楷体_GB2312" panose="02010609030101010101" pitchFamily="49" charset="-122"/>
                <a:ea typeface="楷体_GB2312" panose="02010609030101010101" pitchFamily="49" charset="-122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楷体_GB2312" panose="02010609030101010101" pitchFamily="49" charset="-122"/>
                <a:ea typeface="楷体_GB2312" panose="02010609030101010101" pitchFamily="49" charset="-122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楷体_GB2312" panose="02010609030101010101" pitchFamily="49" charset="-122"/>
                <a:ea typeface="楷体_GB2312" panose="02010609030101010101" pitchFamily="49" charset="-122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楷体_GB2312" panose="02010609030101010101" pitchFamily="49" charset="-122"/>
                <a:ea typeface="楷体_GB2312" panose="0201060903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000">
                <a:solidFill>
                  <a:schemeClr val="tx1"/>
                </a:solidFill>
                <a:latin typeface="楷体_GB2312" panose="02010609030101010101" pitchFamily="49" charset="-122"/>
                <a:ea typeface="楷体_GB2312" panose="0201060903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000">
                <a:solidFill>
                  <a:schemeClr val="tx1"/>
                </a:solidFill>
                <a:latin typeface="楷体_GB2312" panose="02010609030101010101" pitchFamily="49" charset="-122"/>
                <a:ea typeface="楷体_GB2312" panose="0201060903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000">
                <a:solidFill>
                  <a:schemeClr val="tx1"/>
                </a:solidFill>
                <a:latin typeface="楷体_GB2312" panose="02010609030101010101" pitchFamily="49" charset="-122"/>
                <a:ea typeface="楷体_GB2312" panose="0201060903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000">
                <a:solidFill>
                  <a:schemeClr val="tx1"/>
                </a:solidFill>
                <a:latin typeface="楷体_GB2312" panose="02010609030101010101" pitchFamily="49" charset="-122"/>
                <a:ea typeface="楷体_GB2312" panose="02010609030101010101" pitchFamily="49" charset="-122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6</a:t>
            </a:r>
          </a:p>
        </p:txBody>
      </p:sp>
      <p:sp>
        <p:nvSpPr>
          <p:cNvPr id="44" name="Text Box 257"/>
          <p:cNvSpPr txBox="1">
            <a:spLocks noChangeArrowheads="1"/>
          </p:cNvSpPr>
          <p:nvPr/>
        </p:nvSpPr>
        <p:spPr bwMode="auto">
          <a:xfrm>
            <a:off x="8095549" y="3172509"/>
            <a:ext cx="378619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CC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楷体_GB2312" panose="02010609030101010101" pitchFamily="49" charset="-122"/>
                <a:ea typeface="楷体_GB2312" panose="02010609030101010101" pitchFamily="49" charset="-122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楷体_GB2312" panose="02010609030101010101" pitchFamily="49" charset="-122"/>
                <a:ea typeface="楷体_GB2312" panose="02010609030101010101" pitchFamily="49" charset="-122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楷体_GB2312" panose="02010609030101010101" pitchFamily="49" charset="-122"/>
                <a:ea typeface="楷体_GB2312" panose="02010609030101010101" pitchFamily="49" charset="-122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楷体_GB2312" panose="02010609030101010101" pitchFamily="49" charset="-122"/>
                <a:ea typeface="楷体_GB2312" panose="02010609030101010101" pitchFamily="49" charset="-122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楷体_GB2312" panose="02010609030101010101" pitchFamily="49" charset="-122"/>
                <a:ea typeface="楷体_GB2312" panose="0201060903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000">
                <a:solidFill>
                  <a:schemeClr val="tx1"/>
                </a:solidFill>
                <a:latin typeface="楷体_GB2312" panose="02010609030101010101" pitchFamily="49" charset="-122"/>
                <a:ea typeface="楷体_GB2312" panose="0201060903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000">
                <a:solidFill>
                  <a:schemeClr val="tx1"/>
                </a:solidFill>
                <a:latin typeface="楷体_GB2312" panose="02010609030101010101" pitchFamily="49" charset="-122"/>
                <a:ea typeface="楷体_GB2312" panose="0201060903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000">
                <a:solidFill>
                  <a:schemeClr val="tx1"/>
                </a:solidFill>
                <a:latin typeface="楷体_GB2312" panose="02010609030101010101" pitchFamily="49" charset="-122"/>
                <a:ea typeface="楷体_GB2312" panose="0201060903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000">
                <a:solidFill>
                  <a:schemeClr val="tx1"/>
                </a:solidFill>
                <a:latin typeface="楷体_GB2312" panose="02010609030101010101" pitchFamily="49" charset="-122"/>
                <a:ea typeface="楷体_GB2312" panose="02010609030101010101" pitchFamily="49" charset="-122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7</a:t>
            </a:r>
          </a:p>
        </p:txBody>
      </p:sp>
      <p:grpSp>
        <p:nvGrpSpPr>
          <p:cNvPr id="45" name="组合 44"/>
          <p:cNvGrpSpPr/>
          <p:nvPr/>
        </p:nvGrpSpPr>
        <p:grpSpPr bwMode="auto">
          <a:xfrm>
            <a:off x="4582336" y="2555318"/>
            <a:ext cx="761294" cy="352740"/>
            <a:chOff x="2718771" y="3642504"/>
            <a:chExt cx="1015058" cy="470319"/>
          </a:xfrm>
        </p:grpSpPr>
        <p:sp>
          <p:nvSpPr>
            <p:cNvPr id="46" name="Line 124"/>
            <p:cNvSpPr>
              <a:spLocks noChangeShapeType="1"/>
            </p:cNvSpPr>
            <p:nvPr/>
          </p:nvSpPr>
          <p:spPr bwMode="auto">
            <a:xfrm>
              <a:off x="3010761" y="3642504"/>
              <a:ext cx="723068" cy="304698"/>
            </a:xfrm>
            <a:prstGeom prst="line">
              <a:avLst/>
            </a:prstGeom>
            <a:noFill/>
            <a:ln w="15875">
              <a:solidFill>
                <a:srgbClr val="FF0000"/>
              </a:solidFill>
              <a:prstDash val="dash"/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05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47" name="Line 124"/>
            <p:cNvSpPr>
              <a:spLocks noChangeShapeType="1"/>
            </p:cNvSpPr>
            <p:nvPr/>
          </p:nvSpPr>
          <p:spPr bwMode="auto">
            <a:xfrm flipV="1">
              <a:off x="2718771" y="3642504"/>
              <a:ext cx="915163" cy="470319"/>
            </a:xfrm>
            <a:prstGeom prst="line">
              <a:avLst/>
            </a:prstGeom>
            <a:noFill/>
            <a:ln w="15875">
              <a:solidFill>
                <a:srgbClr val="FF0000"/>
              </a:solidFill>
              <a:prstDash val="dash"/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05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sp>
        <p:nvSpPr>
          <p:cNvPr id="48" name="AutoShape 27"/>
          <p:cNvSpPr>
            <a:spLocks noChangeArrowheads="1"/>
          </p:cNvSpPr>
          <p:nvPr/>
        </p:nvSpPr>
        <p:spPr bwMode="auto">
          <a:xfrm>
            <a:off x="2579978" y="4769279"/>
            <a:ext cx="6726790" cy="635777"/>
          </a:xfrm>
          <a:prstGeom prst="wedgeRoundRectCallout">
            <a:avLst>
              <a:gd name="adj1" fmla="val 49801"/>
              <a:gd name="adj2" fmla="val -28354"/>
              <a:gd name="adj3" fmla="val 16667"/>
            </a:avLst>
          </a:prstGeom>
          <a:solidFill>
            <a:schemeClr val="bg1"/>
          </a:solidFill>
          <a:ln w="19050">
            <a:solidFill>
              <a:srgbClr val="3399FF"/>
            </a:solidFill>
            <a:miter lim="800000"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2800">
                <a:solidFill>
                  <a:srgbClr val="1C1C1C"/>
                </a:solidFill>
                <a:latin typeface="Arial" panose="020B0604020202020204" pitchFamily="34" charset="0"/>
                <a:ea typeface="楷体_GB2312" panose="02010609030101010101" pitchFamily="49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rgbClr val="1C1C1C"/>
                </a:solidFill>
                <a:latin typeface="Arial" panose="020B0604020202020204" pitchFamily="34" charset="0"/>
                <a:ea typeface="楷体_GB2312" panose="02010609030101010101" pitchFamily="49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rgbClr val="1C1C1C"/>
                </a:solidFill>
                <a:latin typeface="Arial" panose="020B0604020202020204" pitchFamily="34" charset="0"/>
                <a:ea typeface="楷体_GB2312" panose="02010609030101010101" pitchFamily="49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1C1C1C"/>
                </a:solidFill>
                <a:latin typeface="Arial" panose="020B0604020202020204" pitchFamily="34" charset="0"/>
                <a:ea typeface="楷体_GB2312" panose="02010609030101010101" pitchFamily="49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anose="02010609030101010101" pitchFamily="49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anose="02010609030101010101" pitchFamily="49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anose="02010609030101010101" pitchFamily="49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anose="02010609030101010101" pitchFamily="49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anose="02010609030101010101" pitchFamily="49" charset="-122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2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多边形的内角和＝180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°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×边数－360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 ° </a:t>
            </a:r>
          </a:p>
        </p:txBody>
      </p:sp>
      <p:sp>
        <p:nvSpPr>
          <p:cNvPr id="50" name="文本框 49"/>
          <p:cNvSpPr txBox="1"/>
          <p:nvPr/>
        </p:nvSpPr>
        <p:spPr>
          <a:xfrm>
            <a:off x="870858" y="188687"/>
            <a:ext cx="14157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 dirty="0">
                <a:cs typeface="+mn-ea"/>
                <a:sym typeface="+mn-lt"/>
              </a:rPr>
              <a:t>课堂练习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24" grpId="0"/>
      <p:bldP spid="25" grpId="0"/>
      <p:bldP spid="26" grpId="0"/>
      <p:bldP spid="43" grpId="0" autoUpdateAnimBg="0"/>
      <p:bldP spid="44" grpId="0" autoUpdateAnimBg="0"/>
      <p:bldP spid="48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650"/>
          <a:stretch>
            <a:fillRect/>
          </a:stretch>
        </p:blipFill>
        <p:spPr>
          <a:xfrm>
            <a:off x="595086" y="333829"/>
            <a:ext cx="11596914" cy="6524171"/>
          </a:xfrm>
          <a:prstGeom prst="rect">
            <a:avLst/>
          </a:prstGeom>
        </p:spPr>
      </p:pic>
      <p:sp>
        <p:nvSpPr>
          <p:cNvPr id="29" name="MH_Other_1"/>
          <p:cNvSpPr>
            <a:spLocks noChangeAspect="1"/>
          </p:cNvSpPr>
          <p:nvPr>
            <p:custDataLst>
              <p:tags r:id="rId1"/>
            </p:custDataLst>
          </p:nvPr>
        </p:nvSpPr>
        <p:spPr>
          <a:xfrm>
            <a:off x="4647974" y="1649413"/>
            <a:ext cx="681037" cy="682625"/>
          </a:xfrm>
          <a:prstGeom prst="ellipse">
            <a:avLst/>
          </a:prstGeom>
          <a:solidFill>
            <a:schemeClr val="bg1"/>
          </a:solidFill>
          <a:ln w="57150" cap="flat" cmpd="sng" algn="ctr">
            <a:solidFill>
              <a:schemeClr val="bg2">
                <a:lumMod val="75000"/>
              </a:schemeClr>
            </a:solidFill>
            <a:prstDash val="solid"/>
          </a:ln>
          <a:effectLst/>
        </p:spPr>
        <p:txBody>
          <a:bodyPr lIns="0" tIns="0" rIns="0" bIns="0" anchor="ctr"/>
          <a:lstStyle/>
          <a:p>
            <a:pPr algn="ctr" defTabSz="121920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altLang="zh-CN" sz="4000" kern="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1</a:t>
            </a:r>
          </a:p>
        </p:txBody>
      </p:sp>
      <p:sp>
        <p:nvSpPr>
          <p:cNvPr id="30" name="MH_Other_2"/>
          <p:cNvSpPr>
            <a:spLocks noChangeAspect="1"/>
          </p:cNvSpPr>
          <p:nvPr>
            <p:custDataLst>
              <p:tags r:id="rId2"/>
            </p:custDataLst>
          </p:nvPr>
        </p:nvSpPr>
        <p:spPr>
          <a:xfrm>
            <a:off x="4647974" y="2603501"/>
            <a:ext cx="681037" cy="682625"/>
          </a:xfrm>
          <a:prstGeom prst="ellipse">
            <a:avLst/>
          </a:prstGeom>
          <a:solidFill>
            <a:schemeClr val="bg1"/>
          </a:solidFill>
          <a:ln w="57150" cap="flat" cmpd="sng" algn="ctr">
            <a:solidFill>
              <a:schemeClr val="bg2">
                <a:lumMod val="75000"/>
              </a:schemeClr>
            </a:solidFill>
            <a:prstDash val="solid"/>
          </a:ln>
          <a:effectLst/>
        </p:spPr>
        <p:txBody>
          <a:bodyPr lIns="0" tIns="0" rIns="0" bIns="0" anchor="ctr"/>
          <a:lstStyle/>
          <a:p>
            <a:pPr algn="ctr" defTabSz="121920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altLang="zh-CN" sz="4000" kern="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2</a:t>
            </a:r>
          </a:p>
        </p:txBody>
      </p:sp>
      <p:sp>
        <p:nvSpPr>
          <p:cNvPr id="31" name="MH_Other_3"/>
          <p:cNvSpPr>
            <a:spLocks noChangeAspect="1"/>
          </p:cNvSpPr>
          <p:nvPr>
            <p:custDataLst>
              <p:tags r:id="rId3"/>
            </p:custDataLst>
          </p:nvPr>
        </p:nvSpPr>
        <p:spPr>
          <a:xfrm>
            <a:off x="4647974" y="3557588"/>
            <a:ext cx="681037" cy="682625"/>
          </a:xfrm>
          <a:prstGeom prst="ellipse">
            <a:avLst/>
          </a:prstGeom>
          <a:solidFill>
            <a:schemeClr val="bg1"/>
          </a:solidFill>
          <a:ln w="57150" cap="flat" cmpd="sng" algn="ctr">
            <a:solidFill>
              <a:schemeClr val="bg2">
                <a:lumMod val="75000"/>
              </a:schemeClr>
            </a:solidFill>
            <a:prstDash val="solid"/>
          </a:ln>
          <a:effectLst/>
        </p:spPr>
        <p:txBody>
          <a:bodyPr lIns="0" tIns="0" rIns="0" bIns="0" anchor="ctr"/>
          <a:lstStyle/>
          <a:p>
            <a:pPr algn="ctr" defTabSz="121920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altLang="zh-CN" sz="4000" kern="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3</a:t>
            </a:r>
          </a:p>
        </p:txBody>
      </p:sp>
      <p:sp>
        <p:nvSpPr>
          <p:cNvPr id="32" name="MH_Other_4"/>
          <p:cNvSpPr>
            <a:spLocks noChangeAspect="1"/>
          </p:cNvSpPr>
          <p:nvPr>
            <p:custDataLst>
              <p:tags r:id="rId4"/>
            </p:custDataLst>
          </p:nvPr>
        </p:nvSpPr>
        <p:spPr>
          <a:xfrm>
            <a:off x="4647974" y="4513263"/>
            <a:ext cx="681037" cy="682625"/>
          </a:xfrm>
          <a:prstGeom prst="ellipse">
            <a:avLst/>
          </a:prstGeom>
          <a:solidFill>
            <a:schemeClr val="bg1"/>
          </a:solidFill>
          <a:ln w="57150" cap="flat" cmpd="sng" algn="ctr">
            <a:solidFill>
              <a:schemeClr val="bg2">
                <a:lumMod val="75000"/>
              </a:schemeClr>
            </a:solidFill>
            <a:prstDash val="solid"/>
          </a:ln>
          <a:effectLst/>
        </p:spPr>
        <p:txBody>
          <a:bodyPr lIns="0" tIns="0" rIns="0" bIns="0" anchor="ctr"/>
          <a:lstStyle/>
          <a:p>
            <a:pPr algn="ctr" defTabSz="121920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altLang="zh-CN" sz="4000" kern="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4</a:t>
            </a:r>
          </a:p>
        </p:txBody>
      </p:sp>
      <p:sp>
        <p:nvSpPr>
          <p:cNvPr id="33" name="MH_Text_1"/>
          <p:cNvSpPr/>
          <p:nvPr>
            <p:custDataLst>
              <p:tags r:id="rId5"/>
            </p:custDataLst>
          </p:nvPr>
        </p:nvSpPr>
        <p:spPr>
          <a:xfrm>
            <a:off x="5756056" y="1752601"/>
            <a:ext cx="2179637" cy="473075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/>
          <a:p>
            <a:pPr algn="dist" defTabSz="121920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zh-CN" altLang="en-US" sz="3065" dirty="0">
                <a:solidFill>
                  <a:schemeClr val="bg1"/>
                </a:solidFill>
                <a:cs typeface="+mn-ea"/>
                <a:sym typeface="+mn-lt"/>
              </a:rPr>
              <a:t>温故知新</a:t>
            </a:r>
            <a:endParaRPr lang="en-US" altLang="zh-CN" sz="3065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34" name="MH_Text_2"/>
          <p:cNvSpPr/>
          <p:nvPr>
            <p:custDataLst>
              <p:tags r:id="rId6"/>
            </p:custDataLst>
          </p:nvPr>
        </p:nvSpPr>
        <p:spPr>
          <a:xfrm>
            <a:off x="5756056" y="2706688"/>
            <a:ext cx="2179637" cy="473075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/>
          <a:p>
            <a:pPr algn="dist" defTabSz="121920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zh-CN" altLang="en-US" sz="3065" dirty="0">
                <a:solidFill>
                  <a:schemeClr val="bg1"/>
                </a:solidFill>
                <a:cs typeface="+mn-ea"/>
                <a:sym typeface="+mn-lt"/>
              </a:rPr>
              <a:t>新知探究</a:t>
            </a:r>
            <a:endParaRPr lang="en-US" altLang="zh-CN" sz="3065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35" name="MH_Text_3"/>
          <p:cNvSpPr/>
          <p:nvPr>
            <p:custDataLst>
              <p:tags r:id="rId7"/>
            </p:custDataLst>
          </p:nvPr>
        </p:nvSpPr>
        <p:spPr>
          <a:xfrm>
            <a:off x="5756056" y="3662363"/>
            <a:ext cx="2179637" cy="473075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/>
          <a:p>
            <a:pPr algn="dist" defTabSz="121920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zh-CN" altLang="en-US" sz="3065" dirty="0">
                <a:solidFill>
                  <a:schemeClr val="bg1"/>
                </a:solidFill>
                <a:cs typeface="+mn-ea"/>
                <a:sym typeface="+mn-lt"/>
              </a:rPr>
              <a:t>课堂练习</a:t>
            </a:r>
            <a:endParaRPr lang="en-US" altLang="zh-CN" sz="3065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36" name="MH_Text_4"/>
          <p:cNvSpPr/>
          <p:nvPr>
            <p:custDataLst>
              <p:tags r:id="rId8"/>
            </p:custDataLst>
          </p:nvPr>
        </p:nvSpPr>
        <p:spPr>
          <a:xfrm>
            <a:off x="5756056" y="4616451"/>
            <a:ext cx="2179637" cy="473075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/>
          <a:p>
            <a:pPr algn="dist" defTabSz="121920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zh-CN" altLang="en-US" sz="3065" dirty="0">
                <a:solidFill>
                  <a:schemeClr val="bg1"/>
                </a:solidFill>
                <a:cs typeface="+mn-ea"/>
                <a:sym typeface="+mn-lt"/>
              </a:rPr>
              <a:t>课堂小结</a:t>
            </a:r>
            <a:endParaRPr lang="en-US" altLang="zh-CN" sz="3065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37" name="MH_Others_1"/>
          <p:cNvSpPr txBox="1"/>
          <p:nvPr>
            <p:custDataLst>
              <p:tags r:id="rId9"/>
            </p:custDataLst>
          </p:nvPr>
        </p:nvSpPr>
        <p:spPr>
          <a:xfrm>
            <a:off x="2228624" y="1363432"/>
            <a:ext cx="2724150" cy="2313454"/>
          </a:xfrm>
          <a:prstGeom prst="rect">
            <a:avLst/>
          </a:prstGeom>
          <a:noFill/>
        </p:spPr>
        <p:txBody>
          <a:bodyPr lIns="0" tIns="0" rIns="0" bIns="0" anchor="ctr">
            <a:spAutoFit/>
          </a:bodyPr>
          <a:lstStyle/>
          <a:p>
            <a:pPr algn="ctr" defTabSz="121920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zh-CN" altLang="en-US" sz="6000" b="1" dirty="0">
                <a:solidFill>
                  <a:schemeClr val="bg1"/>
                </a:solidFill>
                <a:cs typeface="+mn-ea"/>
                <a:sym typeface="+mn-lt"/>
              </a:rPr>
              <a:t>目</a:t>
            </a:r>
            <a:r>
              <a:rPr lang="zh-CN" altLang="en-US" sz="8800" b="1" dirty="0">
                <a:solidFill>
                  <a:schemeClr val="bg1"/>
                </a:solidFill>
                <a:cs typeface="+mn-ea"/>
                <a:sym typeface="+mn-lt"/>
              </a:rPr>
              <a:t>  </a:t>
            </a:r>
            <a:endParaRPr lang="en-US" altLang="zh-CN" sz="8800" b="1" dirty="0">
              <a:solidFill>
                <a:schemeClr val="bg1"/>
              </a:solidFill>
              <a:cs typeface="+mn-ea"/>
              <a:sym typeface="+mn-lt"/>
            </a:endParaRPr>
          </a:p>
          <a:p>
            <a:pPr indent="-342900" algn="ctr" defTabSz="914400" eaLnBrk="1" hangingPunct="1">
              <a:lnSpc>
                <a:spcPct val="90000"/>
              </a:lnSpc>
              <a:spcBef>
                <a:spcPts val="1000"/>
              </a:spcBef>
              <a:defRPr/>
            </a:pPr>
            <a:r>
              <a:rPr lang="zh-CN" altLang="en-US" sz="6000" b="1" dirty="0">
                <a:solidFill>
                  <a:schemeClr val="bg1"/>
                </a:solidFill>
                <a:cs typeface="+mn-ea"/>
                <a:sym typeface="+mn-lt"/>
              </a:rPr>
              <a:t>录</a:t>
            </a:r>
          </a:p>
        </p:txBody>
      </p:sp>
      <p:sp>
        <p:nvSpPr>
          <p:cNvPr id="38" name="MH_Others_2"/>
          <p:cNvSpPr txBox="1"/>
          <p:nvPr>
            <p:custDataLst>
              <p:tags r:id="rId10"/>
            </p:custDataLst>
          </p:nvPr>
        </p:nvSpPr>
        <p:spPr>
          <a:xfrm>
            <a:off x="2819066" y="2298701"/>
            <a:ext cx="398571" cy="2519362"/>
          </a:xfrm>
          <a:prstGeom prst="rect">
            <a:avLst/>
          </a:prstGeom>
          <a:noFill/>
        </p:spPr>
        <p:txBody>
          <a:bodyPr vert="eaVert" lIns="0" tIns="0" rIns="0" bIns="0">
            <a:spAutoFit/>
          </a:bodyPr>
          <a:lstStyle/>
          <a:p>
            <a:pPr indent="-342900" algn="ctr" defTabSz="914400" eaLnBrk="1" hangingPunct="1">
              <a:lnSpc>
                <a:spcPct val="90000"/>
              </a:lnSpc>
              <a:spcBef>
                <a:spcPts val="1000"/>
              </a:spcBef>
              <a:defRPr/>
            </a:pPr>
            <a:r>
              <a:rPr lang="en-US" altLang="zh-CN" sz="2800" b="1" dirty="0">
                <a:gradFill flip="none" rotWithShape="1">
                  <a:gsLst>
                    <a:gs pos="5000">
                      <a:srgbClr val="C00000"/>
                    </a:gs>
                    <a:gs pos="26000">
                      <a:srgbClr val="FF9A05"/>
                    </a:gs>
                    <a:gs pos="48000">
                      <a:srgbClr val="92D050"/>
                    </a:gs>
                    <a:gs pos="73000">
                      <a:srgbClr val="00B0F0"/>
                    </a:gs>
                    <a:gs pos="97000">
                      <a:srgbClr val="7030A0"/>
                    </a:gs>
                  </a:gsLst>
                  <a:path path="circle">
                    <a:fillToRect t="100000" r="100000"/>
                  </a:path>
                  <a:tileRect l="-100000" b="-100000"/>
                </a:gradFill>
                <a:cs typeface="+mn-ea"/>
                <a:sym typeface="+mn-lt"/>
              </a:rPr>
              <a:t>CONTENTS</a:t>
            </a:r>
            <a:endParaRPr lang="zh-CN" altLang="en-US" sz="2800" b="1" dirty="0">
              <a:gradFill flip="none" rotWithShape="1">
                <a:gsLst>
                  <a:gs pos="5000">
                    <a:srgbClr val="C00000"/>
                  </a:gs>
                  <a:gs pos="26000">
                    <a:srgbClr val="FF9A05"/>
                  </a:gs>
                  <a:gs pos="48000">
                    <a:srgbClr val="92D050"/>
                  </a:gs>
                  <a:gs pos="73000">
                    <a:srgbClr val="00B0F0"/>
                  </a:gs>
                  <a:gs pos="97000">
                    <a:srgbClr val="7030A0"/>
                  </a:gs>
                </a:gsLst>
                <a:path path="circle">
                  <a:fillToRect t="100000" r="100000"/>
                </a:path>
                <a:tileRect l="-100000" b="-100000"/>
              </a:gradFill>
              <a:cs typeface="+mn-ea"/>
              <a:sym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3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4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  <p:bldP spid="30" grpId="0" animBg="1"/>
      <p:bldP spid="31" grpId="0" animBg="1"/>
      <p:bldP spid="32" grpId="0" animBg="1"/>
      <p:bldP spid="33" grpId="0"/>
      <p:bldP spid="34" grpId="0"/>
      <p:bldP spid="35" grpId="0"/>
      <p:bldP spid="36" grpId="0"/>
      <p:bldP spid="37" grpId="0"/>
      <p:bldP spid="38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650"/>
          <a:stretch>
            <a:fillRect/>
          </a:stretch>
        </p:blipFill>
        <p:spPr>
          <a:xfrm>
            <a:off x="595086" y="333829"/>
            <a:ext cx="11596914" cy="6524171"/>
          </a:xfrm>
          <a:prstGeom prst="rect">
            <a:avLst/>
          </a:prstGeom>
        </p:spPr>
      </p:pic>
      <p:sp>
        <p:nvSpPr>
          <p:cNvPr id="13" name="矩形 12"/>
          <p:cNvSpPr/>
          <p:nvPr/>
        </p:nvSpPr>
        <p:spPr>
          <a:xfrm>
            <a:off x="4874759" y="2224685"/>
            <a:ext cx="3776663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 indent="-342900" algn="ctr">
              <a:lnSpc>
                <a:spcPct val="90000"/>
              </a:lnSpc>
              <a:spcBef>
                <a:spcPts val="1000"/>
              </a:spcBef>
              <a:defRPr/>
            </a:pPr>
            <a:r>
              <a:rPr lang="zh-CN" altLang="en-US" sz="6000" b="1" dirty="0">
                <a:gradFill flip="none" rotWithShape="1">
                  <a:gsLst>
                    <a:gs pos="5000">
                      <a:srgbClr val="C00000"/>
                    </a:gs>
                    <a:gs pos="26000">
                      <a:srgbClr val="FF9A05"/>
                    </a:gs>
                    <a:gs pos="48000">
                      <a:srgbClr val="92D050"/>
                    </a:gs>
                    <a:gs pos="73000">
                      <a:srgbClr val="00B0F0"/>
                    </a:gs>
                    <a:gs pos="97000">
                      <a:srgbClr val="7030A0"/>
                    </a:gs>
                  </a:gsLst>
                  <a:path path="circle">
                    <a:fillToRect t="100000" r="100000"/>
                  </a:path>
                  <a:tileRect l="-100000" b="-100000"/>
                </a:gradFill>
                <a:cs typeface="+mn-ea"/>
                <a:sym typeface="+mn-lt"/>
              </a:rPr>
              <a:t>课堂小结</a:t>
            </a:r>
          </a:p>
        </p:txBody>
      </p:sp>
      <p:sp>
        <p:nvSpPr>
          <p:cNvPr id="14" name="文本框 13"/>
          <p:cNvSpPr txBox="1"/>
          <p:nvPr/>
        </p:nvSpPr>
        <p:spPr>
          <a:xfrm>
            <a:off x="5160509" y="3577432"/>
            <a:ext cx="4162425" cy="4635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defTabSz="1219200">
              <a:lnSpc>
                <a:spcPct val="150000"/>
              </a:lnSpc>
              <a:defRPr/>
            </a:pPr>
            <a:r>
              <a:rPr lang="zh-CN" altLang="en-US" dirty="0">
                <a:solidFill>
                  <a:schemeClr val="bg1"/>
                </a:solidFill>
                <a:cs typeface="+mn-ea"/>
                <a:sym typeface="+mn-lt"/>
              </a:rPr>
              <a:t>学而不思则惘，思而不学则殆</a:t>
            </a:r>
          </a:p>
        </p:txBody>
      </p:sp>
      <p:sp>
        <p:nvSpPr>
          <p:cNvPr id="15" name="椭圆 14"/>
          <p:cNvSpPr>
            <a:spLocks noChangeAspect="1"/>
          </p:cNvSpPr>
          <p:nvPr/>
        </p:nvSpPr>
        <p:spPr>
          <a:xfrm>
            <a:off x="2401434" y="2363788"/>
            <a:ext cx="2087563" cy="2085975"/>
          </a:xfrm>
          <a:prstGeom prst="ellipse">
            <a:avLst/>
          </a:prstGeom>
          <a:gradFill>
            <a:gsLst>
              <a:gs pos="0">
                <a:srgbClr val="C00000"/>
              </a:gs>
              <a:gs pos="22000">
                <a:srgbClr val="FFC000"/>
              </a:gs>
              <a:gs pos="84000">
                <a:srgbClr val="00B0F0"/>
              </a:gs>
              <a:gs pos="62000">
                <a:srgbClr val="00B050"/>
              </a:gs>
              <a:gs pos="42000">
                <a:srgbClr val="92D050"/>
              </a:gs>
              <a:gs pos="100000">
                <a:srgbClr val="7030A0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21920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altLang="zh-CN" sz="4800" dirty="0">
                <a:solidFill>
                  <a:schemeClr val="tx1"/>
                </a:solidFill>
                <a:cs typeface="+mn-ea"/>
                <a:sym typeface="+mn-lt"/>
              </a:rPr>
              <a:t>03</a:t>
            </a:r>
            <a:endParaRPr lang="zh-CN" altLang="en-US" sz="4800" dirty="0">
              <a:solidFill>
                <a:schemeClr val="tx1"/>
              </a:solidFill>
              <a:cs typeface="+mn-ea"/>
              <a:sym typeface="+mn-lt"/>
            </a:endParaRPr>
          </a:p>
        </p:txBody>
      </p:sp>
      <p:sp>
        <p:nvSpPr>
          <p:cNvPr id="16" name="椭圆 15"/>
          <p:cNvSpPr/>
          <p:nvPr/>
        </p:nvSpPr>
        <p:spPr>
          <a:xfrm>
            <a:off x="2703059" y="2513013"/>
            <a:ext cx="1800225" cy="1800225"/>
          </a:xfrm>
          <a:prstGeom prst="ellipse">
            <a:avLst/>
          </a:prstGeom>
          <a:solidFill>
            <a:srgbClr val="085B4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219200" eaLnBrk="1" fontAlgn="auto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8000" b="1" dirty="0">
                <a:solidFill>
                  <a:schemeClr val="bg1"/>
                </a:solidFill>
                <a:cs typeface="+mn-ea"/>
                <a:sym typeface="+mn-lt"/>
              </a:rPr>
              <a:t>4</a:t>
            </a:r>
            <a:endParaRPr lang="zh-CN" altLang="en-US" sz="8000" b="1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cxnSp>
        <p:nvCxnSpPr>
          <p:cNvPr id="17" name="直接连接符 16"/>
          <p:cNvCxnSpPr/>
          <p:nvPr/>
        </p:nvCxnSpPr>
        <p:spPr>
          <a:xfrm flipV="1">
            <a:off x="4488997" y="3419476"/>
            <a:ext cx="4705350" cy="0"/>
          </a:xfrm>
          <a:prstGeom prst="line">
            <a:avLst/>
          </a:prstGeom>
          <a:ln w="28575">
            <a:solidFill>
              <a:schemeClr val="bg2">
                <a:lumMod val="75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15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ChangeArrowheads="1"/>
          </p:cNvSpPr>
          <p:nvPr/>
        </p:nvSpPr>
        <p:spPr bwMode="auto">
          <a:xfrm>
            <a:off x="1521468" y="1748255"/>
            <a:ext cx="138564" cy="500137"/>
          </a:xfrm>
          <a:prstGeom prst="rect">
            <a:avLst/>
          </a:prstGeom>
          <a:noFill/>
          <a:effectLst>
            <a:softEdge rad="0"/>
          </a:effectLst>
        </p:spPr>
        <p:txBody>
          <a:bodyPr wrap="none" lIns="68580" tIns="34290" rIns="68580" bIns="34290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4021796" y="2433148"/>
            <a:ext cx="2445558" cy="318911"/>
          </a:xfrm>
          <a:custGeom>
            <a:avLst/>
            <a:gdLst/>
            <a:ahLst/>
            <a:cxnLst/>
            <a:rect l="l" t="t" r="r" b="b"/>
            <a:pathLst>
              <a:path w="2445558" h="318911">
                <a:moveTo>
                  <a:pt x="959551" y="167930"/>
                </a:moveTo>
                <a:cubicBezTo>
                  <a:pt x="963717" y="168353"/>
                  <a:pt x="969965" y="171927"/>
                  <a:pt x="978297" y="178653"/>
                </a:cubicBezTo>
                <a:cubicBezTo>
                  <a:pt x="990529" y="191788"/>
                  <a:pt x="993716" y="199496"/>
                  <a:pt x="987858" y="201776"/>
                </a:cubicBezTo>
                <a:cubicBezTo>
                  <a:pt x="982000" y="204056"/>
                  <a:pt x="974644" y="212951"/>
                  <a:pt x="965789" y="228460"/>
                </a:cubicBezTo>
                <a:cubicBezTo>
                  <a:pt x="956934" y="243969"/>
                  <a:pt x="944515" y="259026"/>
                  <a:pt x="928533" y="273632"/>
                </a:cubicBezTo>
                <a:cubicBezTo>
                  <a:pt x="912551" y="288237"/>
                  <a:pt x="899218" y="298329"/>
                  <a:pt x="888534" y="303907"/>
                </a:cubicBezTo>
                <a:cubicBezTo>
                  <a:pt x="877851" y="309486"/>
                  <a:pt x="865952" y="313888"/>
                  <a:pt x="852838" y="317115"/>
                </a:cubicBezTo>
                <a:cubicBezTo>
                  <a:pt x="839724" y="320341"/>
                  <a:pt x="840326" y="316910"/>
                  <a:pt x="854645" y="306822"/>
                </a:cubicBezTo>
                <a:cubicBezTo>
                  <a:pt x="868964" y="296734"/>
                  <a:pt x="884770" y="282824"/>
                  <a:pt x="902064" y="265092"/>
                </a:cubicBezTo>
                <a:cubicBezTo>
                  <a:pt x="919359" y="247360"/>
                  <a:pt x="932222" y="230281"/>
                  <a:pt x="940654" y="213854"/>
                </a:cubicBezTo>
                <a:cubicBezTo>
                  <a:pt x="949086" y="197428"/>
                  <a:pt x="953302" y="184848"/>
                  <a:pt x="953302" y="176115"/>
                </a:cubicBezTo>
                <a:cubicBezTo>
                  <a:pt x="953302" y="170235"/>
                  <a:pt x="955385" y="167507"/>
                  <a:pt x="959551" y="167930"/>
                </a:cubicBezTo>
                <a:close/>
                <a:moveTo>
                  <a:pt x="1230734" y="154237"/>
                </a:moveTo>
                <a:cubicBezTo>
                  <a:pt x="1233053" y="154548"/>
                  <a:pt x="1235857" y="155183"/>
                  <a:pt x="1239149" y="156142"/>
                </a:cubicBezTo>
                <a:cubicBezTo>
                  <a:pt x="1252313" y="159978"/>
                  <a:pt x="1261788" y="165790"/>
                  <a:pt x="1267574" y="173576"/>
                </a:cubicBezTo>
                <a:cubicBezTo>
                  <a:pt x="1273361" y="181363"/>
                  <a:pt x="1274787" y="190942"/>
                  <a:pt x="1271855" y="202314"/>
                </a:cubicBezTo>
                <a:cubicBezTo>
                  <a:pt x="1268922" y="213686"/>
                  <a:pt x="1259676" y="211004"/>
                  <a:pt x="1244117" y="194269"/>
                </a:cubicBezTo>
                <a:cubicBezTo>
                  <a:pt x="1232430" y="178079"/>
                  <a:pt x="1225389" y="166718"/>
                  <a:pt x="1222994" y="160186"/>
                </a:cubicBezTo>
                <a:cubicBezTo>
                  <a:pt x="1221198" y="155287"/>
                  <a:pt x="1223778" y="153304"/>
                  <a:pt x="1230734" y="154237"/>
                </a:cubicBezTo>
                <a:close/>
                <a:moveTo>
                  <a:pt x="2385854" y="142233"/>
                </a:moveTo>
                <a:cubicBezTo>
                  <a:pt x="2382193" y="142375"/>
                  <a:pt x="2377320" y="142895"/>
                  <a:pt x="2371232" y="143795"/>
                </a:cubicBezTo>
                <a:cubicBezTo>
                  <a:pt x="2359057" y="145595"/>
                  <a:pt x="2344265" y="147678"/>
                  <a:pt x="2326856" y="150044"/>
                </a:cubicBezTo>
                <a:cubicBezTo>
                  <a:pt x="2328620" y="176301"/>
                  <a:pt x="2329889" y="194413"/>
                  <a:pt x="2330664" y="204379"/>
                </a:cubicBezTo>
                <a:cubicBezTo>
                  <a:pt x="2347184" y="203562"/>
                  <a:pt x="2366658" y="201490"/>
                  <a:pt x="2389086" y="198163"/>
                </a:cubicBezTo>
                <a:cubicBezTo>
                  <a:pt x="2390735" y="188254"/>
                  <a:pt x="2392448" y="176882"/>
                  <a:pt x="2394227" y="164047"/>
                </a:cubicBezTo>
                <a:cubicBezTo>
                  <a:pt x="2396005" y="151213"/>
                  <a:pt x="2395661" y="144179"/>
                  <a:pt x="2393194" y="142946"/>
                </a:cubicBezTo>
                <a:cubicBezTo>
                  <a:pt x="2391961" y="142329"/>
                  <a:pt x="2389514" y="142091"/>
                  <a:pt x="2385854" y="142233"/>
                </a:cubicBezTo>
                <a:close/>
                <a:moveTo>
                  <a:pt x="1154602" y="126910"/>
                </a:moveTo>
                <a:cubicBezTo>
                  <a:pt x="1149676" y="127347"/>
                  <a:pt x="1137139" y="129573"/>
                  <a:pt x="1116991" y="133589"/>
                </a:cubicBezTo>
                <a:lnTo>
                  <a:pt x="1118174" y="171985"/>
                </a:lnTo>
                <a:cubicBezTo>
                  <a:pt x="1126105" y="171239"/>
                  <a:pt x="1132705" y="169475"/>
                  <a:pt x="1137975" y="166693"/>
                </a:cubicBezTo>
                <a:cubicBezTo>
                  <a:pt x="1143245" y="163911"/>
                  <a:pt x="1148938" y="165528"/>
                  <a:pt x="1155054" y="171544"/>
                </a:cubicBezTo>
                <a:cubicBezTo>
                  <a:pt x="1161170" y="177559"/>
                  <a:pt x="1159413" y="182535"/>
                  <a:pt x="1149784" y="186472"/>
                </a:cubicBezTo>
                <a:cubicBezTo>
                  <a:pt x="1140154" y="190408"/>
                  <a:pt x="1129675" y="192376"/>
                  <a:pt x="1118347" y="192376"/>
                </a:cubicBezTo>
                <a:lnTo>
                  <a:pt x="1119508" y="227309"/>
                </a:lnTo>
                <a:cubicBezTo>
                  <a:pt x="1124040" y="227438"/>
                  <a:pt x="1130794" y="225671"/>
                  <a:pt x="1139771" y="222007"/>
                </a:cubicBezTo>
                <a:cubicBezTo>
                  <a:pt x="1148748" y="218343"/>
                  <a:pt x="1154767" y="218536"/>
                  <a:pt x="1157829" y="222588"/>
                </a:cubicBezTo>
                <a:cubicBezTo>
                  <a:pt x="1160890" y="226639"/>
                  <a:pt x="1163145" y="226381"/>
                  <a:pt x="1164594" y="221813"/>
                </a:cubicBezTo>
                <a:cubicBezTo>
                  <a:pt x="1166042" y="217246"/>
                  <a:pt x="1166992" y="201730"/>
                  <a:pt x="1167444" y="175265"/>
                </a:cubicBezTo>
                <a:cubicBezTo>
                  <a:pt x="1167896" y="148800"/>
                  <a:pt x="1167100" y="134015"/>
                  <a:pt x="1165056" y="130911"/>
                </a:cubicBezTo>
                <a:cubicBezTo>
                  <a:pt x="1163013" y="127806"/>
                  <a:pt x="1159528" y="126472"/>
                  <a:pt x="1154602" y="126910"/>
                </a:cubicBezTo>
                <a:close/>
                <a:moveTo>
                  <a:pt x="2400734" y="113221"/>
                </a:moveTo>
                <a:cubicBezTo>
                  <a:pt x="2404946" y="113363"/>
                  <a:pt x="2409671" y="114617"/>
                  <a:pt x="2414909" y="116983"/>
                </a:cubicBezTo>
                <a:cubicBezTo>
                  <a:pt x="2425384" y="121715"/>
                  <a:pt x="2434025" y="126752"/>
                  <a:pt x="2440829" y="132094"/>
                </a:cubicBezTo>
                <a:cubicBezTo>
                  <a:pt x="2447633" y="137435"/>
                  <a:pt x="2447096" y="143383"/>
                  <a:pt x="2439216" y="149936"/>
                </a:cubicBezTo>
                <a:cubicBezTo>
                  <a:pt x="2431336" y="156490"/>
                  <a:pt x="2422233" y="172709"/>
                  <a:pt x="2411908" y="198593"/>
                </a:cubicBezTo>
                <a:cubicBezTo>
                  <a:pt x="2425402" y="212101"/>
                  <a:pt x="2427432" y="219167"/>
                  <a:pt x="2417996" y="219791"/>
                </a:cubicBezTo>
                <a:cubicBezTo>
                  <a:pt x="2408560" y="220415"/>
                  <a:pt x="2397364" y="220953"/>
                  <a:pt x="2384407" y="221404"/>
                </a:cubicBezTo>
                <a:cubicBezTo>
                  <a:pt x="2371451" y="221856"/>
                  <a:pt x="2353522" y="223308"/>
                  <a:pt x="2330621" y="225760"/>
                </a:cubicBezTo>
                <a:cubicBezTo>
                  <a:pt x="2329760" y="238623"/>
                  <a:pt x="2326534" y="245951"/>
                  <a:pt x="2320941" y="247744"/>
                </a:cubicBezTo>
                <a:cubicBezTo>
                  <a:pt x="2315348" y="249536"/>
                  <a:pt x="2311326" y="241172"/>
                  <a:pt x="2308874" y="222652"/>
                </a:cubicBezTo>
                <a:cubicBezTo>
                  <a:pt x="2306422" y="204132"/>
                  <a:pt x="2303848" y="187243"/>
                  <a:pt x="2301152" y="171985"/>
                </a:cubicBezTo>
                <a:cubicBezTo>
                  <a:pt x="2298456" y="156727"/>
                  <a:pt x="2295290" y="144813"/>
                  <a:pt x="2291655" y="136245"/>
                </a:cubicBezTo>
                <a:cubicBezTo>
                  <a:pt x="2288020" y="127677"/>
                  <a:pt x="2290529" y="124103"/>
                  <a:pt x="2299183" y="125522"/>
                </a:cubicBezTo>
                <a:cubicBezTo>
                  <a:pt x="2307838" y="126942"/>
                  <a:pt x="2313846" y="128290"/>
                  <a:pt x="2317209" y="129566"/>
                </a:cubicBezTo>
                <a:cubicBezTo>
                  <a:pt x="2320572" y="130842"/>
                  <a:pt x="2331108" y="130620"/>
                  <a:pt x="2348818" y="128899"/>
                </a:cubicBezTo>
                <a:cubicBezTo>
                  <a:pt x="2369655" y="124554"/>
                  <a:pt x="2383260" y="120299"/>
                  <a:pt x="2389634" y="116133"/>
                </a:cubicBezTo>
                <a:cubicBezTo>
                  <a:pt x="2392821" y="114050"/>
                  <a:pt x="2396521" y="113079"/>
                  <a:pt x="2400734" y="113221"/>
                </a:cubicBezTo>
                <a:close/>
                <a:moveTo>
                  <a:pt x="412078" y="112802"/>
                </a:moveTo>
                <a:cubicBezTo>
                  <a:pt x="416404" y="112843"/>
                  <a:pt x="421639" y="114308"/>
                  <a:pt x="427783" y="117198"/>
                </a:cubicBezTo>
                <a:cubicBezTo>
                  <a:pt x="441593" y="127021"/>
                  <a:pt x="445479" y="134535"/>
                  <a:pt x="439442" y="139741"/>
                </a:cubicBezTo>
                <a:cubicBezTo>
                  <a:pt x="433405" y="144946"/>
                  <a:pt x="429131" y="152113"/>
                  <a:pt x="426622" y="161240"/>
                </a:cubicBezTo>
                <a:cubicBezTo>
                  <a:pt x="424112" y="170368"/>
                  <a:pt x="424657" y="181478"/>
                  <a:pt x="428257" y="194570"/>
                </a:cubicBezTo>
                <a:cubicBezTo>
                  <a:pt x="431856" y="207663"/>
                  <a:pt x="431404" y="220325"/>
                  <a:pt x="426902" y="232558"/>
                </a:cubicBezTo>
                <a:cubicBezTo>
                  <a:pt x="464416" y="241664"/>
                  <a:pt x="491587" y="248511"/>
                  <a:pt x="508415" y="253100"/>
                </a:cubicBezTo>
                <a:cubicBezTo>
                  <a:pt x="525243" y="257689"/>
                  <a:pt x="542702" y="261747"/>
                  <a:pt x="560793" y="265275"/>
                </a:cubicBezTo>
                <a:cubicBezTo>
                  <a:pt x="578883" y="268802"/>
                  <a:pt x="599895" y="270337"/>
                  <a:pt x="623829" y="269878"/>
                </a:cubicBezTo>
                <a:cubicBezTo>
                  <a:pt x="647762" y="269419"/>
                  <a:pt x="660744" y="270624"/>
                  <a:pt x="662773" y="273492"/>
                </a:cubicBezTo>
                <a:cubicBezTo>
                  <a:pt x="664802" y="276360"/>
                  <a:pt x="656983" y="281544"/>
                  <a:pt x="639316" y="289044"/>
                </a:cubicBezTo>
                <a:cubicBezTo>
                  <a:pt x="621649" y="296544"/>
                  <a:pt x="606936" y="301204"/>
                  <a:pt x="595177" y="303025"/>
                </a:cubicBezTo>
                <a:cubicBezTo>
                  <a:pt x="583418" y="304847"/>
                  <a:pt x="571612" y="303416"/>
                  <a:pt x="559760" y="298734"/>
                </a:cubicBezTo>
                <a:cubicBezTo>
                  <a:pt x="547908" y="294052"/>
                  <a:pt x="530610" y="287477"/>
                  <a:pt x="507866" y="279009"/>
                </a:cubicBezTo>
                <a:cubicBezTo>
                  <a:pt x="485123" y="270541"/>
                  <a:pt x="466287" y="262984"/>
                  <a:pt x="451359" y="256337"/>
                </a:cubicBezTo>
                <a:cubicBezTo>
                  <a:pt x="436431" y="249691"/>
                  <a:pt x="423259" y="247453"/>
                  <a:pt x="411844" y="249626"/>
                </a:cubicBezTo>
                <a:cubicBezTo>
                  <a:pt x="400430" y="251799"/>
                  <a:pt x="391055" y="255176"/>
                  <a:pt x="383720" y="259757"/>
                </a:cubicBezTo>
                <a:cubicBezTo>
                  <a:pt x="376385" y="264339"/>
                  <a:pt x="367773" y="262461"/>
                  <a:pt x="357886" y="254122"/>
                </a:cubicBezTo>
                <a:cubicBezTo>
                  <a:pt x="347998" y="245783"/>
                  <a:pt x="349203" y="241054"/>
                  <a:pt x="361499" y="239936"/>
                </a:cubicBezTo>
                <a:cubicBezTo>
                  <a:pt x="373796" y="238817"/>
                  <a:pt x="389180" y="235734"/>
                  <a:pt x="407650" y="230686"/>
                </a:cubicBezTo>
                <a:cubicBezTo>
                  <a:pt x="414089" y="222383"/>
                  <a:pt x="413483" y="212022"/>
                  <a:pt x="405832" y="199604"/>
                </a:cubicBezTo>
                <a:cubicBezTo>
                  <a:pt x="398182" y="187185"/>
                  <a:pt x="395930" y="174555"/>
                  <a:pt x="399078" y="161713"/>
                </a:cubicBezTo>
                <a:cubicBezTo>
                  <a:pt x="402226" y="148872"/>
                  <a:pt x="399949" y="144025"/>
                  <a:pt x="392248" y="147172"/>
                </a:cubicBezTo>
                <a:cubicBezTo>
                  <a:pt x="384548" y="150320"/>
                  <a:pt x="376223" y="149241"/>
                  <a:pt x="367275" y="143935"/>
                </a:cubicBezTo>
                <a:cubicBezTo>
                  <a:pt x="358327" y="138629"/>
                  <a:pt x="357230" y="135259"/>
                  <a:pt x="363984" y="133825"/>
                </a:cubicBezTo>
                <a:cubicBezTo>
                  <a:pt x="370738" y="132391"/>
                  <a:pt x="377482" y="130624"/>
                  <a:pt x="384214" y="128523"/>
                </a:cubicBezTo>
                <a:cubicBezTo>
                  <a:pt x="390947" y="126422"/>
                  <a:pt x="396819" y="122565"/>
                  <a:pt x="401831" y="116950"/>
                </a:cubicBezTo>
                <a:cubicBezTo>
                  <a:pt x="404337" y="114143"/>
                  <a:pt x="407753" y="112760"/>
                  <a:pt x="412078" y="112802"/>
                </a:cubicBezTo>
                <a:close/>
                <a:moveTo>
                  <a:pt x="952872" y="97322"/>
                </a:moveTo>
                <a:cubicBezTo>
                  <a:pt x="958565" y="98842"/>
                  <a:pt x="965161" y="103826"/>
                  <a:pt x="972661" y="112272"/>
                </a:cubicBezTo>
                <a:cubicBezTo>
                  <a:pt x="980548" y="121478"/>
                  <a:pt x="981534" y="127996"/>
                  <a:pt x="975619" y="131825"/>
                </a:cubicBezTo>
                <a:cubicBezTo>
                  <a:pt x="969704" y="135654"/>
                  <a:pt x="963193" y="142010"/>
                  <a:pt x="956088" y="150894"/>
                </a:cubicBezTo>
                <a:cubicBezTo>
                  <a:pt x="948982" y="159777"/>
                  <a:pt x="941023" y="168163"/>
                  <a:pt x="932211" y="176050"/>
                </a:cubicBezTo>
                <a:cubicBezTo>
                  <a:pt x="923399" y="183937"/>
                  <a:pt x="913235" y="189530"/>
                  <a:pt x="901720" y="192828"/>
                </a:cubicBezTo>
                <a:cubicBezTo>
                  <a:pt x="890205" y="196126"/>
                  <a:pt x="888825" y="193043"/>
                  <a:pt x="897579" y="183579"/>
                </a:cubicBezTo>
                <a:cubicBezTo>
                  <a:pt x="906334" y="174114"/>
                  <a:pt x="914902" y="163642"/>
                  <a:pt x="923284" y="152163"/>
                </a:cubicBezTo>
                <a:cubicBezTo>
                  <a:pt x="931666" y="140683"/>
                  <a:pt x="936739" y="132065"/>
                  <a:pt x="938503" y="126307"/>
                </a:cubicBezTo>
                <a:cubicBezTo>
                  <a:pt x="940267" y="120550"/>
                  <a:pt x="941679" y="113900"/>
                  <a:pt x="942740" y="106357"/>
                </a:cubicBezTo>
                <a:cubicBezTo>
                  <a:pt x="943802" y="98814"/>
                  <a:pt x="947179" y="95802"/>
                  <a:pt x="952872" y="97322"/>
                </a:cubicBezTo>
                <a:close/>
                <a:moveTo>
                  <a:pt x="93130" y="93859"/>
                </a:moveTo>
                <a:cubicBezTo>
                  <a:pt x="72796" y="95652"/>
                  <a:pt x="56204" y="97294"/>
                  <a:pt x="43355" y="98785"/>
                </a:cubicBezTo>
                <a:cubicBezTo>
                  <a:pt x="45585" y="117262"/>
                  <a:pt x="47903" y="136311"/>
                  <a:pt x="50308" y="155932"/>
                </a:cubicBezTo>
                <a:lnTo>
                  <a:pt x="54130" y="186880"/>
                </a:lnTo>
                <a:lnTo>
                  <a:pt x="59477" y="179728"/>
                </a:lnTo>
                <a:cubicBezTo>
                  <a:pt x="72132" y="164987"/>
                  <a:pt x="81357" y="148148"/>
                  <a:pt x="87150" y="129211"/>
                </a:cubicBezTo>
                <a:cubicBezTo>
                  <a:pt x="92944" y="110275"/>
                  <a:pt x="94937" y="98491"/>
                  <a:pt x="93130" y="93859"/>
                </a:cubicBezTo>
                <a:close/>
                <a:moveTo>
                  <a:pt x="215900" y="79662"/>
                </a:moveTo>
                <a:cubicBezTo>
                  <a:pt x="206658" y="80107"/>
                  <a:pt x="191891" y="81756"/>
                  <a:pt x="171600" y="84610"/>
                </a:cubicBezTo>
                <a:cubicBezTo>
                  <a:pt x="178799" y="89672"/>
                  <a:pt x="181272" y="94863"/>
                  <a:pt x="179021" y="100183"/>
                </a:cubicBezTo>
                <a:cubicBezTo>
                  <a:pt x="176769" y="105503"/>
                  <a:pt x="175644" y="114165"/>
                  <a:pt x="175644" y="126168"/>
                </a:cubicBezTo>
                <a:cubicBezTo>
                  <a:pt x="175644" y="137611"/>
                  <a:pt x="176504" y="144509"/>
                  <a:pt x="178225" y="146861"/>
                </a:cubicBezTo>
                <a:cubicBezTo>
                  <a:pt x="179946" y="149212"/>
                  <a:pt x="183108" y="150410"/>
                  <a:pt x="187711" y="150453"/>
                </a:cubicBezTo>
                <a:cubicBezTo>
                  <a:pt x="192314" y="150496"/>
                  <a:pt x="198391" y="149144"/>
                  <a:pt x="205941" y="146398"/>
                </a:cubicBezTo>
                <a:cubicBezTo>
                  <a:pt x="213491" y="143652"/>
                  <a:pt x="220901" y="146380"/>
                  <a:pt x="228172" y="154583"/>
                </a:cubicBezTo>
                <a:cubicBezTo>
                  <a:pt x="235442" y="162785"/>
                  <a:pt x="228548" y="168661"/>
                  <a:pt x="207490" y="172210"/>
                </a:cubicBezTo>
                <a:cubicBezTo>
                  <a:pt x="186431" y="175760"/>
                  <a:pt x="171557" y="174501"/>
                  <a:pt x="162867" y="168435"/>
                </a:cubicBezTo>
                <a:cubicBezTo>
                  <a:pt x="154176" y="162369"/>
                  <a:pt x="150283" y="148829"/>
                  <a:pt x="151186" y="127813"/>
                </a:cubicBezTo>
                <a:cubicBezTo>
                  <a:pt x="152090" y="106798"/>
                  <a:pt x="150943" y="93680"/>
                  <a:pt x="147745" y="88460"/>
                </a:cubicBezTo>
                <a:lnTo>
                  <a:pt x="116254" y="91600"/>
                </a:lnTo>
                <a:cubicBezTo>
                  <a:pt x="123452" y="95616"/>
                  <a:pt x="125647" y="100172"/>
                  <a:pt x="122836" y="105270"/>
                </a:cubicBezTo>
                <a:cubicBezTo>
                  <a:pt x="120025" y="110368"/>
                  <a:pt x="115175" y="122572"/>
                  <a:pt x="108284" y="141881"/>
                </a:cubicBezTo>
                <a:cubicBezTo>
                  <a:pt x="101394" y="161190"/>
                  <a:pt x="88373" y="176011"/>
                  <a:pt x="69221" y="186343"/>
                </a:cubicBezTo>
                <a:cubicBezTo>
                  <a:pt x="64434" y="188926"/>
                  <a:pt x="60640" y="190725"/>
                  <a:pt x="57840" y="191741"/>
                </a:cubicBezTo>
                <a:lnTo>
                  <a:pt x="54779" y="192135"/>
                </a:lnTo>
                <a:lnTo>
                  <a:pt x="57789" y="216511"/>
                </a:lnTo>
                <a:cubicBezTo>
                  <a:pt x="71168" y="215665"/>
                  <a:pt x="92442" y="213446"/>
                  <a:pt x="121610" y="209853"/>
                </a:cubicBezTo>
                <a:cubicBezTo>
                  <a:pt x="150778" y="206261"/>
                  <a:pt x="172112" y="203773"/>
                  <a:pt x="185614" y="202389"/>
                </a:cubicBezTo>
                <a:cubicBezTo>
                  <a:pt x="199115" y="201006"/>
                  <a:pt x="208146" y="203239"/>
                  <a:pt x="212706" y="209090"/>
                </a:cubicBezTo>
                <a:cubicBezTo>
                  <a:pt x="217266" y="214941"/>
                  <a:pt x="222099" y="209957"/>
                  <a:pt x="227204" y="194140"/>
                </a:cubicBezTo>
                <a:cubicBezTo>
                  <a:pt x="232309" y="178323"/>
                  <a:pt x="236439" y="156655"/>
                  <a:pt x="239594" y="129136"/>
                </a:cubicBezTo>
                <a:cubicBezTo>
                  <a:pt x="242749" y="101617"/>
                  <a:pt x="241899" y="86381"/>
                  <a:pt x="237045" y="83427"/>
                </a:cubicBezTo>
                <a:cubicBezTo>
                  <a:pt x="232191" y="80472"/>
                  <a:pt x="225142" y="79218"/>
                  <a:pt x="215900" y="79662"/>
                </a:cubicBezTo>
                <a:close/>
                <a:moveTo>
                  <a:pt x="810796" y="68197"/>
                </a:moveTo>
                <a:cubicBezTo>
                  <a:pt x="793488" y="71797"/>
                  <a:pt x="782101" y="73647"/>
                  <a:pt x="776638" y="73747"/>
                </a:cubicBezTo>
                <a:cubicBezTo>
                  <a:pt x="789229" y="78321"/>
                  <a:pt x="795061" y="83140"/>
                  <a:pt x="794136" y="88202"/>
                </a:cubicBezTo>
                <a:cubicBezTo>
                  <a:pt x="793211" y="93264"/>
                  <a:pt x="791874" y="107253"/>
                  <a:pt x="790125" y="130168"/>
                </a:cubicBezTo>
                <a:cubicBezTo>
                  <a:pt x="792390" y="130168"/>
                  <a:pt x="802235" y="128182"/>
                  <a:pt x="819658" y="124210"/>
                </a:cubicBezTo>
                <a:cubicBezTo>
                  <a:pt x="819658" y="106055"/>
                  <a:pt x="819013" y="93762"/>
                  <a:pt x="817723" y="87331"/>
                </a:cubicBezTo>
                <a:cubicBezTo>
                  <a:pt x="816432" y="80899"/>
                  <a:pt x="814123" y="74521"/>
                  <a:pt x="810796" y="68197"/>
                </a:cubicBezTo>
                <a:close/>
                <a:moveTo>
                  <a:pt x="239199" y="51462"/>
                </a:moveTo>
                <a:cubicBezTo>
                  <a:pt x="243818" y="51624"/>
                  <a:pt x="248478" y="53004"/>
                  <a:pt x="253178" y="55603"/>
                </a:cubicBezTo>
                <a:cubicBezTo>
                  <a:pt x="262578" y="60801"/>
                  <a:pt x="271350" y="66677"/>
                  <a:pt x="279495" y="73231"/>
                </a:cubicBezTo>
                <a:cubicBezTo>
                  <a:pt x="287641" y="79784"/>
                  <a:pt x="288752" y="86718"/>
                  <a:pt x="282830" y="94031"/>
                </a:cubicBezTo>
                <a:cubicBezTo>
                  <a:pt x="276907" y="101345"/>
                  <a:pt x="271497" y="120786"/>
                  <a:pt x="266600" y="152356"/>
                </a:cubicBezTo>
                <a:cubicBezTo>
                  <a:pt x="261703" y="183926"/>
                  <a:pt x="257641" y="206864"/>
                  <a:pt x="254414" y="221168"/>
                </a:cubicBezTo>
                <a:cubicBezTo>
                  <a:pt x="251188" y="235472"/>
                  <a:pt x="244846" y="249099"/>
                  <a:pt x="235389" y="262048"/>
                </a:cubicBezTo>
                <a:cubicBezTo>
                  <a:pt x="225931" y="274997"/>
                  <a:pt x="219432" y="275654"/>
                  <a:pt x="215889" y="264016"/>
                </a:cubicBezTo>
                <a:cubicBezTo>
                  <a:pt x="212347" y="252379"/>
                  <a:pt x="210003" y="244148"/>
                  <a:pt x="208856" y="239323"/>
                </a:cubicBezTo>
                <a:cubicBezTo>
                  <a:pt x="207708" y="234497"/>
                  <a:pt x="203596" y="231091"/>
                  <a:pt x="196519" y="229105"/>
                </a:cubicBezTo>
                <a:cubicBezTo>
                  <a:pt x="189443" y="227119"/>
                  <a:pt x="169230" y="227474"/>
                  <a:pt x="135882" y="230170"/>
                </a:cubicBezTo>
                <a:cubicBezTo>
                  <a:pt x="102534" y="232866"/>
                  <a:pt x="76754" y="234623"/>
                  <a:pt x="58542" y="235440"/>
                </a:cubicBezTo>
                <a:cubicBezTo>
                  <a:pt x="52131" y="250827"/>
                  <a:pt x="46851" y="253925"/>
                  <a:pt x="42699" y="244732"/>
                </a:cubicBezTo>
                <a:cubicBezTo>
                  <a:pt x="38548" y="235540"/>
                  <a:pt x="34895" y="221483"/>
                  <a:pt x="31740" y="202561"/>
                </a:cubicBezTo>
                <a:cubicBezTo>
                  <a:pt x="28585" y="183640"/>
                  <a:pt x="25218" y="164115"/>
                  <a:pt x="21641" y="143989"/>
                </a:cubicBezTo>
                <a:cubicBezTo>
                  <a:pt x="18063" y="123862"/>
                  <a:pt x="14779" y="110590"/>
                  <a:pt x="11789" y="104173"/>
                </a:cubicBezTo>
                <a:cubicBezTo>
                  <a:pt x="8799" y="97756"/>
                  <a:pt x="5415" y="91030"/>
                  <a:pt x="1636" y="83997"/>
                </a:cubicBezTo>
                <a:cubicBezTo>
                  <a:pt x="-2143" y="76963"/>
                  <a:pt x="629" y="74138"/>
                  <a:pt x="9950" y="75522"/>
                </a:cubicBezTo>
                <a:cubicBezTo>
                  <a:pt x="19271" y="76905"/>
                  <a:pt x="26753" y="78031"/>
                  <a:pt x="32396" y="78899"/>
                </a:cubicBezTo>
                <a:cubicBezTo>
                  <a:pt x="38039" y="79766"/>
                  <a:pt x="69358" y="77077"/>
                  <a:pt x="126353" y="70832"/>
                </a:cubicBezTo>
                <a:cubicBezTo>
                  <a:pt x="183348" y="64587"/>
                  <a:pt x="216384" y="59188"/>
                  <a:pt x="225462" y="54635"/>
                </a:cubicBezTo>
                <a:cubicBezTo>
                  <a:pt x="230000" y="52358"/>
                  <a:pt x="234579" y="51301"/>
                  <a:pt x="239199" y="51462"/>
                </a:cubicBezTo>
                <a:close/>
                <a:moveTo>
                  <a:pt x="404058" y="33071"/>
                </a:moveTo>
                <a:cubicBezTo>
                  <a:pt x="415931" y="34949"/>
                  <a:pt x="425858" y="38427"/>
                  <a:pt x="433839" y="43503"/>
                </a:cubicBezTo>
                <a:cubicBezTo>
                  <a:pt x="441819" y="48580"/>
                  <a:pt x="444124" y="56664"/>
                  <a:pt x="440754" y="67756"/>
                </a:cubicBezTo>
                <a:cubicBezTo>
                  <a:pt x="437384" y="78848"/>
                  <a:pt x="426823" y="77741"/>
                  <a:pt x="409070" y="64433"/>
                </a:cubicBezTo>
                <a:cubicBezTo>
                  <a:pt x="398931" y="53362"/>
                  <a:pt x="392593" y="44898"/>
                  <a:pt x="390054" y="39040"/>
                </a:cubicBezTo>
                <a:cubicBezTo>
                  <a:pt x="387516" y="33182"/>
                  <a:pt x="392184" y="31192"/>
                  <a:pt x="404058" y="33071"/>
                </a:cubicBezTo>
                <a:close/>
                <a:moveTo>
                  <a:pt x="854458" y="32321"/>
                </a:moveTo>
                <a:cubicBezTo>
                  <a:pt x="860914" y="31925"/>
                  <a:pt x="867067" y="34555"/>
                  <a:pt x="872918" y="40212"/>
                </a:cubicBezTo>
                <a:cubicBezTo>
                  <a:pt x="880719" y="47755"/>
                  <a:pt x="878708" y="53172"/>
                  <a:pt x="866884" y="56463"/>
                </a:cubicBezTo>
                <a:cubicBezTo>
                  <a:pt x="855061" y="59754"/>
                  <a:pt x="841628" y="62117"/>
                  <a:pt x="826585" y="63551"/>
                </a:cubicBezTo>
                <a:cubicBezTo>
                  <a:pt x="841871" y="67595"/>
                  <a:pt x="848393" y="73091"/>
                  <a:pt x="846148" y="80039"/>
                </a:cubicBezTo>
                <a:cubicBezTo>
                  <a:pt x="843904" y="86987"/>
                  <a:pt x="842782" y="99638"/>
                  <a:pt x="842782" y="117994"/>
                </a:cubicBezTo>
                <a:cubicBezTo>
                  <a:pt x="847744" y="117305"/>
                  <a:pt x="853419" y="116008"/>
                  <a:pt x="859807" y="114100"/>
                </a:cubicBezTo>
                <a:cubicBezTo>
                  <a:pt x="866196" y="112193"/>
                  <a:pt x="873054" y="114624"/>
                  <a:pt x="880382" y="121392"/>
                </a:cubicBezTo>
                <a:cubicBezTo>
                  <a:pt x="887710" y="128161"/>
                  <a:pt x="884813" y="132929"/>
                  <a:pt x="871692" y="135697"/>
                </a:cubicBezTo>
                <a:lnTo>
                  <a:pt x="842782" y="140515"/>
                </a:lnTo>
                <a:cubicBezTo>
                  <a:pt x="842782" y="171031"/>
                  <a:pt x="843226" y="192527"/>
                  <a:pt x="844116" y="205003"/>
                </a:cubicBezTo>
                <a:cubicBezTo>
                  <a:pt x="845005" y="217479"/>
                  <a:pt x="844535" y="229675"/>
                  <a:pt x="842707" y="241592"/>
                </a:cubicBezTo>
                <a:cubicBezTo>
                  <a:pt x="840878" y="253509"/>
                  <a:pt x="837931" y="263360"/>
                  <a:pt x="833866" y="271147"/>
                </a:cubicBezTo>
                <a:cubicBezTo>
                  <a:pt x="829801" y="278934"/>
                  <a:pt x="824842" y="276338"/>
                  <a:pt x="818992" y="263360"/>
                </a:cubicBezTo>
                <a:cubicBezTo>
                  <a:pt x="813141" y="250382"/>
                  <a:pt x="811345" y="239957"/>
                  <a:pt x="813603" y="232084"/>
                </a:cubicBezTo>
                <a:cubicBezTo>
                  <a:pt x="815862" y="224212"/>
                  <a:pt x="817436" y="213535"/>
                  <a:pt x="818325" y="200056"/>
                </a:cubicBezTo>
                <a:cubicBezTo>
                  <a:pt x="819214" y="186576"/>
                  <a:pt x="819658" y="167819"/>
                  <a:pt x="819658" y="143785"/>
                </a:cubicBezTo>
                <a:cubicBezTo>
                  <a:pt x="802551" y="148173"/>
                  <a:pt x="792606" y="150926"/>
                  <a:pt x="789824" y="152044"/>
                </a:cubicBezTo>
                <a:cubicBezTo>
                  <a:pt x="786310" y="188913"/>
                  <a:pt x="778961" y="215274"/>
                  <a:pt x="767776" y="231127"/>
                </a:cubicBezTo>
                <a:cubicBezTo>
                  <a:pt x="756590" y="246980"/>
                  <a:pt x="744222" y="257983"/>
                  <a:pt x="730670" y="264135"/>
                </a:cubicBezTo>
                <a:cubicBezTo>
                  <a:pt x="717119" y="270287"/>
                  <a:pt x="711777" y="270660"/>
                  <a:pt x="714645" y="265253"/>
                </a:cubicBezTo>
                <a:cubicBezTo>
                  <a:pt x="717513" y="259847"/>
                  <a:pt x="723615" y="251813"/>
                  <a:pt x="732950" y="241151"/>
                </a:cubicBezTo>
                <a:cubicBezTo>
                  <a:pt x="742286" y="230489"/>
                  <a:pt x="749398" y="217160"/>
                  <a:pt x="754289" y="201163"/>
                </a:cubicBezTo>
                <a:cubicBezTo>
                  <a:pt x="759179" y="185167"/>
                  <a:pt x="762972" y="170543"/>
                  <a:pt x="765668" y="157293"/>
                </a:cubicBezTo>
                <a:cubicBezTo>
                  <a:pt x="748330" y="161753"/>
                  <a:pt x="737611" y="164442"/>
                  <a:pt x="733510" y="165359"/>
                </a:cubicBezTo>
                <a:cubicBezTo>
                  <a:pt x="729408" y="166277"/>
                  <a:pt x="722270" y="163025"/>
                  <a:pt x="712096" y="155604"/>
                </a:cubicBezTo>
                <a:cubicBezTo>
                  <a:pt x="701922" y="148183"/>
                  <a:pt x="703671" y="143903"/>
                  <a:pt x="717345" y="142763"/>
                </a:cubicBezTo>
                <a:cubicBezTo>
                  <a:pt x="731018" y="141623"/>
                  <a:pt x="747628" y="139016"/>
                  <a:pt x="767173" y="134944"/>
                </a:cubicBezTo>
                <a:cubicBezTo>
                  <a:pt x="767976" y="124604"/>
                  <a:pt x="768155" y="114398"/>
                  <a:pt x="767711" y="104324"/>
                </a:cubicBezTo>
                <a:cubicBezTo>
                  <a:pt x="767267" y="94250"/>
                  <a:pt x="765510" y="84617"/>
                  <a:pt x="762441" y="75425"/>
                </a:cubicBezTo>
                <a:cubicBezTo>
                  <a:pt x="742107" y="65587"/>
                  <a:pt x="740067" y="59224"/>
                  <a:pt x="756321" y="56334"/>
                </a:cubicBezTo>
                <a:cubicBezTo>
                  <a:pt x="772576" y="53445"/>
                  <a:pt x="789684" y="49759"/>
                  <a:pt x="807645" y="45278"/>
                </a:cubicBezTo>
                <a:cubicBezTo>
                  <a:pt x="825606" y="40797"/>
                  <a:pt x="839025" y="36946"/>
                  <a:pt x="847901" y="33727"/>
                </a:cubicBezTo>
                <a:cubicBezTo>
                  <a:pt x="850121" y="32922"/>
                  <a:pt x="852306" y="32454"/>
                  <a:pt x="854458" y="32321"/>
                </a:cubicBezTo>
                <a:close/>
                <a:moveTo>
                  <a:pt x="2262226" y="15873"/>
                </a:moveTo>
                <a:cubicBezTo>
                  <a:pt x="2265139" y="15447"/>
                  <a:pt x="2269087" y="16078"/>
                  <a:pt x="2274070" y="17766"/>
                </a:cubicBezTo>
                <a:cubicBezTo>
                  <a:pt x="2284037" y="21143"/>
                  <a:pt x="2291726" y="26051"/>
                  <a:pt x="2297140" y="32490"/>
                </a:cubicBezTo>
                <a:cubicBezTo>
                  <a:pt x="2302553" y="38929"/>
                  <a:pt x="2301446" y="43299"/>
                  <a:pt x="2293817" y="45601"/>
                </a:cubicBezTo>
                <a:cubicBezTo>
                  <a:pt x="2286188" y="47902"/>
                  <a:pt x="2276748" y="51301"/>
                  <a:pt x="2265498" y="55797"/>
                </a:cubicBezTo>
                <a:cubicBezTo>
                  <a:pt x="2254248" y="60292"/>
                  <a:pt x="2243662" y="63788"/>
                  <a:pt x="2233738" y="66283"/>
                </a:cubicBezTo>
                <a:cubicBezTo>
                  <a:pt x="2248136" y="71288"/>
                  <a:pt x="2254435" y="76346"/>
                  <a:pt x="2252635" y="81458"/>
                </a:cubicBezTo>
                <a:cubicBezTo>
                  <a:pt x="2250835" y="86571"/>
                  <a:pt x="2249936" y="95150"/>
                  <a:pt x="2249936" y="107195"/>
                </a:cubicBezTo>
                <a:cubicBezTo>
                  <a:pt x="2258740" y="105546"/>
                  <a:pt x="2266954" y="103109"/>
                  <a:pt x="2274576" y="99882"/>
                </a:cubicBezTo>
                <a:cubicBezTo>
                  <a:pt x="2282197" y="96655"/>
                  <a:pt x="2289217" y="98652"/>
                  <a:pt x="2295634" y="105873"/>
                </a:cubicBezTo>
                <a:cubicBezTo>
                  <a:pt x="2302051" y="113093"/>
                  <a:pt x="2300169" y="117796"/>
                  <a:pt x="2289988" y="119983"/>
                </a:cubicBezTo>
                <a:cubicBezTo>
                  <a:pt x="2279806" y="122170"/>
                  <a:pt x="2266900" y="124906"/>
                  <a:pt x="2251269" y="128190"/>
                </a:cubicBezTo>
                <a:lnTo>
                  <a:pt x="2251269" y="164779"/>
                </a:lnTo>
                <a:cubicBezTo>
                  <a:pt x="2264147" y="167991"/>
                  <a:pt x="2274314" y="171583"/>
                  <a:pt x="2281771" y="175555"/>
                </a:cubicBezTo>
                <a:cubicBezTo>
                  <a:pt x="2289228" y="179528"/>
                  <a:pt x="2293433" y="186701"/>
                  <a:pt x="2294387" y="197076"/>
                </a:cubicBezTo>
                <a:cubicBezTo>
                  <a:pt x="2295340" y="207451"/>
                  <a:pt x="2290662" y="210958"/>
                  <a:pt x="2280351" y="207595"/>
                </a:cubicBezTo>
                <a:cubicBezTo>
                  <a:pt x="2270041" y="204232"/>
                  <a:pt x="2260347" y="194664"/>
                  <a:pt x="2251269" y="178889"/>
                </a:cubicBezTo>
                <a:lnTo>
                  <a:pt x="2251269" y="235505"/>
                </a:lnTo>
                <a:cubicBezTo>
                  <a:pt x="2251269" y="258133"/>
                  <a:pt x="2249531" y="276625"/>
                  <a:pt x="2246053" y="290980"/>
                </a:cubicBezTo>
                <a:cubicBezTo>
                  <a:pt x="2242575" y="305334"/>
                  <a:pt x="2236925" y="306768"/>
                  <a:pt x="2229103" y="295282"/>
                </a:cubicBezTo>
                <a:cubicBezTo>
                  <a:pt x="2221280" y="283795"/>
                  <a:pt x="2218269" y="274524"/>
                  <a:pt x="2220069" y="267469"/>
                </a:cubicBezTo>
                <a:cubicBezTo>
                  <a:pt x="2221868" y="260413"/>
                  <a:pt x="2223442" y="249002"/>
                  <a:pt x="2224790" y="233235"/>
                </a:cubicBezTo>
                <a:cubicBezTo>
                  <a:pt x="2226138" y="217468"/>
                  <a:pt x="2226812" y="194850"/>
                  <a:pt x="2226812" y="165381"/>
                </a:cubicBezTo>
                <a:cubicBezTo>
                  <a:pt x="2225593" y="176724"/>
                  <a:pt x="2217885" y="191100"/>
                  <a:pt x="2203688" y="208509"/>
                </a:cubicBezTo>
                <a:cubicBezTo>
                  <a:pt x="2189492" y="225918"/>
                  <a:pt x="2172699" y="239957"/>
                  <a:pt x="2153311" y="250626"/>
                </a:cubicBezTo>
                <a:cubicBezTo>
                  <a:pt x="2133923" y="261295"/>
                  <a:pt x="2130399" y="259869"/>
                  <a:pt x="2142739" y="246346"/>
                </a:cubicBezTo>
                <a:cubicBezTo>
                  <a:pt x="2155079" y="232823"/>
                  <a:pt x="2169509" y="214894"/>
                  <a:pt x="2186028" y="192559"/>
                </a:cubicBezTo>
                <a:cubicBezTo>
                  <a:pt x="2202548" y="170224"/>
                  <a:pt x="2213899" y="151270"/>
                  <a:pt x="2220079" y="135697"/>
                </a:cubicBezTo>
                <a:cubicBezTo>
                  <a:pt x="2211963" y="139181"/>
                  <a:pt x="2203294" y="142766"/>
                  <a:pt x="2194073" y="146452"/>
                </a:cubicBezTo>
                <a:lnTo>
                  <a:pt x="2167314" y="155809"/>
                </a:lnTo>
                <a:cubicBezTo>
                  <a:pt x="2157090" y="158591"/>
                  <a:pt x="2146679" y="155769"/>
                  <a:pt x="2136081" y="147344"/>
                </a:cubicBezTo>
                <a:cubicBezTo>
                  <a:pt x="2125484" y="138920"/>
                  <a:pt x="2126111" y="134413"/>
                  <a:pt x="2137964" y="133825"/>
                </a:cubicBezTo>
                <a:cubicBezTo>
                  <a:pt x="2149816" y="133237"/>
                  <a:pt x="2162460" y="131377"/>
                  <a:pt x="2175897" y="128243"/>
                </a:cubicBezTo>
                <a:cubicBezTo>
                  <a:pt x="2189334" y="125110"/>
                  <a:pt x="2205861" y="120682"/>
                  <a:pt x="2225478" y="114961"/>
                </a:cubicBezTo>
                <a:cubicBezTo>
                  <a:pt x="2225478" y="106615"/>
                  <a:pt x="2225037" y="99129"/>
                  <a:pt x="2224155" y="92504"/>
                </a:cubicBezTo>
                <a:cubicBezTo>
                  <a:pt x="2223274" y="85879"/>
                  <a:pt x="2221979" y="80028"/>
                  <a:pt x="2220273" y="74952"/>
                </a:cubicBezTo>
                <a:cubicBezTo>
                  <a:pt x="2211654" y="77647"/>
                  <a:pt x="2203516" y="78995"/>
                  <a:pt x="2195859" y="78995"/>
                </a:cubicBezTo>
                <a:cubicBezTo>
                  <a:pt x="2186810" y="78995"/>
                  <a:pt x="2187255" y="75719"/>
                  <a:pt x="2197192" y="69165"/>
                </a:cubicBezTo>
                <a:cubicBezTo>
                  <a:pt x="2207130" y="62612"/>
                  <a:pt x="2216734" y="56463"/>
                  <a:pt x="2226005" y="50720"/>
                </a:cubicBezTo>
                <a:cubicBezTo>
                  <a:pt x="2235276" y="44977"/>
                  <a:pt x="2242271" y="39746"/>
                  <a:pt x="2246989" y="35028"/>
                </a:cubicBezTo>
                <a:cubicBezTo>
                  <a:pt x="2251707" y="30310"/>
                  <a:pt x="2254908" y="25410"/>
                  <a:pt x="2256593" y="20326"/>
                </a:cubicBezTo>
                <a:cubicBezTo>
                  <a:pt x="2257436" y="17784"/>
                  <a:pt x="2259313" y="16300"/>
                  <a:pt x="2262226" y="15873"/>
                </a:cubicBezTo>
                <a:close/>
                <a:moveTo>
                  <a:pt x="514996" y="14598"/>
                </a:moveTo>
                <a:cubicBezTo>
                  <a:pt x="516610" y="14581"/>
                  <a:pt x="518643" y="14931"/>
                  <a:pt x="521095" y="15648"/>
                </a:cubicBezTo>
                <a:cubicBezTo>
                  <a:pt x="530904" y="18516"/>
                  <a:pt x="539254" y="22606"/>
                  <a:pt x="546144" y="27919"/>
                </a:cubicBezTo>
                <a:cubicBezTo>
                  <a:pt x="553035" y="33232"/>
                  <a:pt x="554863" y="37771"/>
                  <a:pt x="551629" y="41535"/>
                </a:cubicBezTo>
                <a:cubicBezTo>
                  <a:pt x="548395" y="45300"/>
                  <a:pt x="545065" y="57284"/>
                  <a:pt x="541638" y="77490"/>
                </a:cubicBezTo>
                <a:cubicBezTo>
                  <a:pt x="560223" y="74249"/>
                  <a:pt x="570626" y="70739"/>
                  <a:pt x="572849" y="66960"/>
                </a:cubicBezTo>
                <a:cubicBezTo>
                  <a:pt x="575072" y="63182"/>
                  <a:pt x="580295" y="63440"/>
                  <a:pt x="588519" y="67735"/>
                </a:cubicBezTo>
                <a:cubicBezTo>
                  <a:pt x="596743" y="72030"/>
                  <a:pt x="604035" y="76586"/>
                  <a:pt x="610395" y="81405"/>
                </a:cubicBezTo>
                <a:cubicBezTo>
                  <a:pt x="616755" y="86223"/>
                  <a:pt x="617418" y="91188"/>
                  <a:pt x="612385" y="96300"/>
                </a:cubicBezTo>
                <a:cubicBezTo>
                  <a:pt x="607352" y="101413"/>
                  <a:pt x="603971" y="111526"/>
                  <a:pt x="602243" y="126641"/>
                </a:cubicBezTo>
                <a:cubicBezTo>
                  <a:pt x="600515" y="141755"/>
                  <a:pt x="597353" y="161491"/>
                  <a:pt x="592757" y="185848"/>
                </a:cubicBezTo>
                <a:cubicBezTo>
                  <a:pt x="588161" y="210205"/>
                  <a:pt x="583246" y="225954"/>
                  <a:pt x="578011" y="233095"/>
                </a:cubicBezTo>
                <a:cubicBezTo>
                  <a:pt x="572777" y="240237"/>
                  <a:pt x="566428" y="246260"/>
                  <a:pt x="558964" y="251164"/>
                </a:cubicBezTo>
                <a:cubicBezTo>
                  <a:pt x="551500" y="256068"/>
                  <a:pt x="545922" y="254186"/>
                  <a:pt x="542229" y="245518"/>
                </a:cubicBezTo>
                <a:cubicBezTo>
                  <a:pt x="538537" y="236849"/>
                  <a:pt x="532990" y="227825"/>
                  <a:pt x="525591" y="218447"/>
                </a:cubicBezTo>
                <a:cubicBezTo>
                  <a:pt x="518191" y="209068"/>
                  <a:pt x="520020" y="206179"/>
                  <a:pt x="531076" y="209778"/>
                </a:cubicBezTo>
                <a:cubicBezTo>
                  <a:pt x="542132" y="213378"/>
                  <a:pt x="549586" y="214087"/>
                  <a:pt x="553436" y="211908"/>
                </a:cubicBezTo>
                <a:cubicBezTo>
                  <a:pt x="557286" y="209728"/>
                  <a:pt x="561660" y="197757"/>
                  <a:pt x="566557" y="175996"/>
                </a:cubicBezTo>
                <a:cubicBezTo>
                  <a:pt x="571454" y="154235"/>
                  <a:pt x="574573" y="135611"/>
                  <a:pt x="575914" y="120123"/>
                </a:cubicBezTo>
                <a:cubicBezTo>
                  <a:pt x="577255" y="104636"/>
                  <a:pt x="577452" y="95035"/>
                  <a:pt x="576506" y="91321"/>
                </a:cubicBezTo>
                <a:cubicBezTo>
                  <a:pt x="575559" y="87607"/>
                  <a:pt x="563270" y="89091"/>
                  <a:pt x="539637" y="95773"/>
                </a:cubicBezTo>
                <a:cubicBezTo>
                  <a:pt x="531807" y="134177"/>
                  <a:pt x="522117" y="162380"/>
                  <a:pt x="510566" y="180384"/>
                </a:cubicBezTo>
                <a:cubicBezTo>
                  <a:pt x="499015" y="198388"/>
                  <a:pt x="487313" y="212313"/>
                  <a:pt x="475461" y="222157"/>
                </a:cubicBezTo>
                <a:cubicBezTo>
                  <a:pt x="463609" y="232002"/>
                  <a:pt x="455675" y="236476"/>
                  <a:pt x="451660" y="235580"/>
                </a:cubicBezTo>
                <a:cubicBezTo>
                  <a:pt x="447645" y="234684"/>
                  <a:pt x="450416" y="228187"/>
                  <a:pt x="459974" y="216091"/>
                </a:cubicBezTo>
                <a:cubicBezTo>
                  <a:pt x="469531" y="203995"/>
                  <a:pt x="478992" y="188591"/>
                  <a:pt x="488357" y="169877"/>
                </a:cubicBezTo>
                <a:cubicBezTo>
                  <a:pt x="497721" y="151163"/>
                  <a:pt x="505529" y="128971"/>
                  <a:pt x="511781" y="103302"/>
                </a:cubicBezTo>
                <a:cubicBezTo>
                  <a:pt x="497126" y="107776"/>
                  <a:pt x="486525" y="110243"/>
                  <a:pt x="479978" y="110702"/>
                </a:cubicBezTo>
                <a:cubicBezTo>
                  <a:pt x="473432" y="111161"/>
                  <a:pt x="466749" y="108303"/>
                  <a:pt x="459931" y="102130"/>
                </a:cubicBezTo>
                <a:cubicBezTo>
                  <a:pt x="453112" y="95956"/>
                  <a:pt x="455435" y="92572"/>
                  <a:pt x="466900" y="91977"/>
                </a:cubicBezTo>
                <a:cubicBezTo>
                  <a:pt x="478365" y="91382"/>
                  <a:pt x="493827" y="89055"/>
                  <a:pt x="513287" y="84997"/>
                </a:cubicBezTo>
                <a:cubicBezTo>
                  <a:pt x="514090" y="75403"/>
                  <a:pt x="514940" y="65168"/>
                  <a:pt x="515836" y="54291"/>
                </a:cubicBezTo>
                <a:cubicBezTo>
                  <a:pt x="516732" y="43414"/>
                  <a:pt x="515381" y="33537"/>
                  <a:pt x="511781" y="24660"/>
                </a:cubicBezTo>
                <a:cubicBezTo>
                  <a:pt x="509082" y="18003"/>
                  <a:pt x="510153" y="14649"/>
                  <a:pt x="514996" y="14598"/>
                </a:cubicBezTo>
                <a:close/>
                <a:moveTo>
                  <a:pt x="1262830" y="13817"/>
                </a:moveTo>
                <a:cubicBezTo>
                  <a:pt x="1264718" y="13759"/>
                  <a:pt x="1267053" y="14144"/>
                  <a:pt x="1269833" y="14970"/>
                </a:cubicBezTo>
                <a:cubicBezTo>
                  <a:pt x="1280954" y="18275"/>
                  <a:pt x="1289303" y="22122"/>
                  <a:pt x="1294882" y="26510"/>
                </a:cubicBezTo>
                <a:cubicBezTo>
                  <a:pt x="1300460" y="30898"/>
                  <a:pt x="1301116" y="35717"/>
                  <a:pt x="1296850" y="40965"/>
                </a:cubicBezTo>
                <a:cubicBezTo>
                  <a:pt x="1292584" y="46214"/>
                  <a:pt x="1287543" y="54646"/>
                  <a:pt x="1281728" y="66261"/>
                </a:cubicBezTo>
                <a:cubicBezTo>
                  <a:pt x="1275913" y="77877"/>
                  <a:pt x="1267341" y="89722"/>
                  <a:pt x="1256013" y="101796"/>
                </a:cubicBezTo>
                <a:cubicBezTo>
                  <a:pt x="1284363" y="101008"/>
                  <a:pt x="1301890" y="98111"/>
                  <a:pt x="1308595" y="93106"/>
                </a:cubicBezTo>
                <a:cubicBezTo>
                  <a:pt x="1315299" y="88101"/>
                  <a:pt x="1323067" y="87528"/>
                  <a:pt x="1331901" y="91385"/>
                </a:cubicBezTo>
                <a:cubicBezTo>
                  <a:pt x="1340735" y="95243"/>
                  <a:pt x="1347844" y="100065"/>
                  <a:pt x="1353228" y="105851"/>
                </a:cubicBezTo>
                <a:cubicBezTo>
                  <a:pt x="1358613" y="111637"/>
                  <a:pt x="1359018" y="117022"/>
                  <a:pt x="1354444" y="122005"/>
                </a:cubicBezTo>
                <a:cubicBezTo>
                  <a:pt x="1349869" y="126989"/>
                  <a:pt x="1346696" y="138805"/>
                  <a:pt x="1344925" y="157454"/>
                </a:cubicBezTo>
                <a:cubicBezTo>
                  <a:pt x="1343155" y="176104"/>
                  <a:pt x="1341595" y="194861"/>
                  <a:pt x="1340247" y="213725"/>
                </a:cubicBezTo>
                <a:cubicBezTo>
                  <a:pt x="1338899" y="232590"/>
                  <a:pt x="1334920" y="248862"/>
                  <a:pt x="1328309" y="262543"/>
                </a:cubicBezTo>
                <a:cubicBezTo>
                  <a:pt x="1321698" y="276224"/>
                  <a:pt x="1311441" y="286624"/>
                  <a:pt x="1297538" y="293744"/>
                </a:cubicBezTo>
                <a:cubicBezTo>
                  <a:pt x="1283635" y="300864"/>
                  <a:pt x="1276157" y="299075"/>
                  <a:pt x="1275103" y="288377"/>
                </a:cubicBezTo>
                <a:cubicBezTo>
                  <a:pt x="1274049" y="277679"/>
                  <a:pt x="1268327" y="265504"/>
                  <a:pt x="1257938" y="251852"/>
                </a:cubicBezTo>
                <a:cubicBezTo>
                  <a:pt x="1247548" y="238200"/>
                  <a:pt x="1248954" y="234572"/>
                  <a:pt x="1262154" y="240968"/>
                </a:cubicBezTo>
                <a:cubicBezTo>
                  <a:pt x="1275354" y="247364"/>
                  <a:pt x="1284571" y="250963"/>
                  <a:pt x="1289805" y="251766"/>
                </a:cubicBezTo>
                <a:cubicBezTo>
                  <a:pt x="1295039" y="252569"/>
                  <a:pt x="1299912" y="247762"/>
                  <a:pt x="1304422" y="237344"/>
                </a:cubicBezTo>
                <a:cubicBezTo>
                  <a:pt x="1308932" y="226925"/>
                  <a:pt x="1312086" y="211148"/>
                  <a:pt x="1313886" y="190010"/>
                </a:cubicBezTo>
                <a:cubicBezTo>
                  <a:pt x="1315686" y="168873"/>
                  <a:pt x="1316586" y="151191"/>
                  <a:pt x="1316586" y="136966"/>
                </a:cubicBezTo>
                <a:cubicBezTo>
                  <a:pt x="1316586" y="124131"/>
                  <a:pt x="1315349" y="116886"/>
                  <a:pt x="1312875" y="115230"/>
                </a:cubicBezTo>
                <a:cubicBezTo>
                  <a:pt x="1310401" y="113573"/>
                  <a:pt x="1304253" y="113978"/>
                  <a:pt x="1294430" y="116445"/>
                </a:cubicBezTo>
                <a:lnTo>
                  <a:pt x="1266295" y="123500"/>
                </a:lnTo>
                <a:cubicBezTo>
                  <a:pt x="1259469" y="124432"/>
                  <a:pt x="1253403" y="122195"/>
                  <a:pt x="1248097" y="116789"/>
                </a:cubicBezTo>
                <a:cubicBezTo>
                  <a:pt x="1234373" y="132377"/>
                  <a:pt x="1220087" y="144372"/>
                  <a:pt x="1205237" y="152776"/>
                </a:cubicBezTo>
                <a:cubicBezTo>
                  <a:pt x="1201525" y="154877"/>
                  <a:pt x="1198730" y="156155"/>
                  <a:pt x="1196853" y="156611"/>
                </a:cubicBezTo>
                <a:lnTo>
                  <a:pt x="1195190" y="155978"/>
                </a:lnTo>
                <a:lnTo>
                  <a:pt x="1194872" y="161541"/>
                </a:lnTo>
                <a:cubicBezTo>
                  <a:pt x="1194666" y="168873"/>
                  <a:pt x="1194787" y="177936"/>
                  <a:pt x="1195235" y="188730"/>
                </a:cubicBezTo>
                <a:cubicBezTo>
                  <a:pt x="1196132" y="210320"/>
                  <a:pt x="1195422" y="226667"/>
                  <a:pt x="1193106" y="237774"/>
                </a:cubicBezTo>
                <a:cubicBezTo>
                  <a:pt x="1190790" y="248880"/>
                  <a:pt x="1187678" y="257814"/>
                  <a:pt x="1183770" y="264576"/>
                </a:cubicBezTo>
                <a:cubicBezTo>
                  <a:pt x="1179863" y="271337"/>
                  <a:pt x="1175679" y="271437"/>
                  <a:pt x="1171219" y="264877"/>
                </a:cubicBezTo>
                <a:cubicBezTo>
                  <a:pt x="1166759" y="258316"/>
                  <a:pt x="1163346" y="252867"/>
                  <a:pt x="1160980" y="248529"/>
                </a:cubicBezTo>
                <a:cubicBezTo>
                  <a:pt x="1158614" y="244191"/>
                  <a:pt x="1156302" y="241846"/>
                  <a:pt x="1154043" y="241495"/>
                </a:cubicBezTo>
                <a:cubicBezTo>
                  <a:pt x="1151784" y="241144"/>
                  <a:pt x="1140560" y="242617"/>
                  <a:pt x="1120369" y="245915"/>
                </a:cubicBezTo>
                <a:cubicBezTo>
                  <a:pt x="1115665" y="266020"/>
                  <a:pt x="1110298" y="271520"/>
                  <a:pt x="1104268" y="262414"/>
                </a:cubicBezTo>
                <a:cubicBezTo>
                  <a:pt x="1098238" y="253308"/>
                  <a:pt x="1095223" y="241183"/>
                  <a:pt x="1095223" y="226040"/>
                </a:cubicBezTo>
                <a:cubicBezTo>
                  <a:pt x="1095223" y="211771"/>
                  <a:pt x="1094782" y="194043"/>
                  <a:pt x="1093900" y="172856"/>
                </a:cubicBezTo>
                <a:cubicBezTo>
                  <a:pt x="1093018" y="151668"/>
                  <a:pt x="1089871" y="136331"/>
                  <a:pt x="1084457" y="126845"/>
                </a:cubicBezTo>
                <a:cubicBezTo>
                  <a:pt x="1079044" y="117359"/>
                  <a:pt x="1079965" y="112616"/>
                  <a:pt x="1087221" y="112616"/>
                </a:cubicBezTo>
                <a:cubicBezTo>
                  <a:pt x="1092011" y="112616"/>
                  <a:pt x="1097611" y="113053"/>
                  <a:pt x="1104021" y="113928"/>
                </a:cubicBezTo>
                <a:cubicBezTo>
                  <a:pt x="1110904" y="105281"/>
                  <a:pt x="1118583" y="91909"/>
                  <a:pt x="1127058" y="73811"/>
                </a:cubicBezTo>
                <a:cubicBezTo>
                  <a:pt x="1135533" y="55714"/>
                  <a:pt x="1138197" y="41456"/>
                  <a:pt x="1135049" y="31038"/>
                </a:cubicBezTo>
                <a:cubicBezTo>
                  <a:pt x="1131902" y="20620"/>
                  <a:pt x="1139828" y="19534"/>
                  <a:pt x="1158829" y="27779"/>
                </a:cubicBezTo>
                <a:cubicBezTo>
                  <a:pt x="1175034" y="35609"/>
                  <a:pt x="1180042" y="42503"/>
                  <a:pt x="1173854" y="48462"/>
                </a:cubicBezTo>
                <a:cubicBezTo>
                  <a:pt x="1167666" y="54420"/>
                  <a:pt x="1161002" y="62755"/>
                  <a:pt x="1153860" y="73467"/>
                </a:cubicBezTo>
                <a:cubicBezTo>
                  <a:pt x="1146719" y="84179"/>
                  <a:pt x="1135777" y="97666"/>
                  <a:pt x="1121035" y="113928"/>
                </a:cubicBezTo>
                <a:cubicBezTo>
                  <a:pt x="1138387" y="111433"/>
                  <a:pt x="1150447" y="107210"/>
                  <a:pt x="1157216" y="101259"/>
                </a:cubicBezTo>
                <a:cubicBezTo>
                  <a:pt x="1163984" y="95307"/>
                  <a:pt x="1171312" y="94253"/>
                  <a:pt x="1179199" y="98097"/>
                </a:cubicBezTo>
                <a:cubicBezTo>
                  <a:pt x="1187086" y="101940"/>
                  <a:pt x="1193988" y="105941"/>
                  <a:pt x="1199903" y="110099"/>
                </a:cubicBezTo>
                <a:cubicBezTo>
                  <a:pt x="1205818" y="114258"/>
                  <a:pt x="1207156" y="119137"/>
                  <a:pt x="1203915" y="124737"/>
                </a:cubicBezTo>
                <a:cubicBezTo>
                  <a:pt x="1200674" y="130337"/>
                  <a:pt x="1198193" y="137005"/>
                  <a:pt x="1196472" y="144742"/>
                </a:cubicBezTo>
                <a:cubicBezTo>
                  <a:pt x="1196042" y="146676"/>
                  <a:pt x="1195693" y="149043"/>
                  <a:pt x="1195427" y="151843"/>
                </a:cubicBezTo>
                <a:lnTo>
                  <a:pt x="1195406" y="152215"/>
                </a:lnTo>
                <a:lnTo>
                  <a:pt x="1196594" y="149481"/>
                </a:lnTo>
                <a:cubicBezTo>
                  <a:pt x="1198386" y="146648"/>
                  <a:pt x="1201095" y="142992"/>
                  <a:pt x="1204721" y="138515"/>
                </a:cubicBezTo>
                <a:cubicBezTo>
                  <a:pt x="1219226" y="120604"/>
                  <a:pt x="1232498" y="100129"/>
                  <a:pt x="1244537" y="77092"/>
                </a:cubicBezTo>
                <a:cubicBezTo>
                  <a:pt x="1256575" y="54054"/>
                  <a:pt x="1261021" y="37115"/>
                  <a:pt x="1257873" y="26274"/>
                </a:cubicBezTo>
                <a:cubicBezTo>
                  <a:pt x="1255512" y="18143"/>
                  <a:pt x="1257165" y="13991"/>
                  <a:pt x="1262830" y="13817"/>
                </a:cubicBezTo>
                <a:close/>
                <a:moveTo>
                  <a:pt x="957023" y="13475"/>
                </a:moveTo>
                <a:cubicBezTo>
                  <a:pt x="961254" y="14723"/>
                  <a:pt x="967441" y="18480"/>
                  <a:pt x="975587" y="24746"/>
                </a:cubicBezTo>
                <a:cubicBezTo>
                  <a:pt x="988722" y="36563"/>
                  <a:pt x="991633" y="44393"/>
                  <a:pt x="984320" y="48236"/>
                </a:cubicBezTo>
                <a:cubicBezTo>
                  <a:pt x="977006" y="52079"/>
                  <a:pt x="965943" y="61855"/>
                  <a:pt x="951129" y="77565"/>
                </a:cubicBezTo>
                <a:cubicBezTo>
                  <a:pt x="936316" y="93275"/>
                  <a:pt x="922625" y="104417"/>
                  <a:pt x="910055" y="110992"/>
                </a:cubicBezTo>
                <a:cubicBezTo>
                  <a:pt x="897486" y="117567"/>
                  <a:pt x="891696" y="118643"/>
                  <a:pt x="892686" y="114219"/>
                </a:cubicBezTo>
                <a:cubicBezTo>
                  <a:pt x="893675" y="109795"/>
                  <a:pt x="898042" y="103707"/>
                  <a:pt x="905786" y="95956"/>
                </a:cubicBezTo>
                <a:cubicBezTo>
                  <a:pt x="913529" y="88205"/>
                  <a:pt x="922040" y="77705"/>
                  <a:pt x="931318" y="64454"/>
                </a:cubicBezTo>
                <a:cubicBezTo>
                  <a:pt x="940597" y="51204"/>
                  <a:pt x="945906" y="41912"/>
                  <a:pt x="947247" y="36577"/>
                </a:cubicBezTo>
                <a:cubicBezTo>
                  <a:pt x="948588" y="31243"/>
                  <a:pt x="949573" y="24804"/>
                  <a:pt x="950205" y="17261"/>
                </a:cubicBezTo>
                <a:cubicBezTo>
                  <a:pt x="950520" y="13489"/>
                  <a:pt x="952793" y="12227"/>
                  <a:pt x="957023" y="13475"/>
                </a:cubicBezTo>
                <a:close/>
                <a:moveTo>
                  <a:pt x="1549681" y="1644"/>
                </a:moveTo>
                <a:cubicBezTo>
                  <a:pt x="1551281" y="1433"/>
                  <a:pt x="1553335" y="1562"/>
                  <a:pt x="1555845" y="2032"/>
                </a:cubicBezTo>
                <a:cubicBezTo>
                  <a:pt x="1565883" y="3910"/>
                  <a:pt x="1574458" y="6968"/>
                  <a:pt x="1581571" y="11206"/>
                </a:cubicBezTo>
                <a:cubicBezTo>
                  <a:pt x="1588684" y="15443"/>
                  <a:pt x="1590649" y="20796"/>
                  <a:pt x="1587465" y="27263"/>
                </a:cubicBezTo>
                <a:cubicBezTo>
                  <a:pt x="1584282" y="33731"/>
                  <a:pt x="1582274" y="50473"/>
                  <a:pt x="1581442" y="77490"/>
                </a:cubicBezTo>
                <a:cubicBezTo>
                  <a:pt x="1605433" y="74937"/>
                  <a:pt x="1621229" y="71374"/>
                  <a:pt x="1628829" y="66799"/>
                </a:cubicBezTo>
                <a:cubicBezTo>
                  <a:pt x="1636430" y="62225"/>
                  <a:pt x="1645224" y="61837"/>
                  <a:pt x="1655212" y="65638"/>
                </a:cubicBezTo>
                <a:cubicBezTo>
                  <a:pt x="1665200" y="69438"/>
                  <a:pt x="1673625" y="73894"/>
                  <a:pt x="1680486" y="79006"/>
                </a:cubicBezTo>
                <a:cubicBezTo>
                  <a:pt x="1687348" y="84118"/>
                  <a:pt x="1688965" y="89873"/>
                  <a:pt x="1685337" y="96268"/>
                </a:cubicBezTo>
                <a:cubicBezTo>
                  <a:pt x="1681709" y="102664"/>
                  <a:pt x="1679673" y="121335"/>
                  <a:pt x="1679228" y="152281"/>
                </a:cubicBezTo>
                <a:cubicBezTo>
                  <a:pt x="1678783" y="183227"/>
                  <a:pt x="1679923" y="209380"/>
                  <a:pt x="1682648" y="230740"/>
                </a:cubicBezTo>
                <a:cubicBezTo>
                  <a:pt x="1685373" y="252100"/>
                  <a:pt x="1685075" y="268953"/>
                  <a:pt x="1681755" y="281300"/>
                </a:cubicBezTo>
                <a:cubicBezTo>
                  <a:pt x="1678436" y="293647"/>
                  <a:pt x="1671839" y="304187"/>
                  <a:pt x="1661966" y="312920"/>
                </a:cubicBezTo>
                <a:cubicBezTo>
                  <a:pt x="1652093" y="321653"/>
                  <a:pt x="1645066" y="320840"/>
                  <a:pt x="1640886" y="310479"/>
                </a:cubicBezTo>
                <a:cubicBezTo>
                  <a:pt x="1636706" y="300118"/>
                  <a:pt x="1627750" y="289743"/>
                  <a:pt x="1614020" y="279353"/>
                </a:cubicBezTo>
                <a:cubicBezTo>
                  <a:pt x="1600289" y="268964"/>
                  <a:pt x="1601124" y="265117"/>
                  <a:pt x="1616525" y="267813"/>
                </a:cubicBezTo>
                <a:cubicBezTo>
                  <a:pt x="1631927" y="270509"/>
                  <a:pt x="1641427" y="271921"/>
                  <a:pt x="1645027" y="272051"/>
                </a:cubicBezTo>
                <a:cubicBezTo>
                  <a:pt x="1648626" y="272180"/>
                  <a:pt x="1651050" y="268082"/>
                  <a:pt x="1652297" y="259757"/>
                </a:cubicBezTo>
                <a:cubicBezTo>
                  <a:pt x="1653545" y="251433"/>
                  <a:pt x="1653724" y="227678"/>
                  <a:pt x="1652835" y="188494"/>
                </a:cubicBezTo>
                <a:cubicBezTo>
                  <a:pt x="1651946" y="149309"/>
                  <a:pt x="1650451" y="123414"/>
                  <a:pt x="1648350" y="110809"/>
                </a:cubicBezTo>
                <a:cubicBezTo>
                  <a:pt x="1646249" y="98204"/>
                  <a:pt x="1642212" y="91328"/>
                  <a:pt x="1636240" y="90181"/>
                </a:cubicBezTo>
                <a:cubicBezTo>
                  <a:pt x="1630267" y="89034"/>
                  <a:pt x="1611463" y="90977"/>
                  <a:pt x="1579829" y="96010"/>
                </a:cubicBezTo>
                <a:cubicBezTo>
                  <a:pt x="1579040" y="109576"/>
                  <a:pt x="1576430" y="121858"/>
                  <a:pt x="1571999" y="132857"/>
                </a:cubicBezTo>
                <a:cubicBezTo>
                  <a:pt x="1607549" y="144258"/>
                  <a:pt x="1627682" y="156278"/>
                  <a:pt x="1632400" y="168919"/>
                </a:cubicBezTo>
                <a:cubicBezTo>
                  <a:pt x="1637118" y="181560"/>
                  <a:pt x="1636763" y="190881"/>
                  <a:pt x="1631335" y="196883"/>
                </a:cubicBezTo>
                <a:cubicBezTo>
                  <a:pt x="1625908" y="202884"/>
                  <a:pt x="1617508" y="199367"/>
                  <a:pt x="1606136" y="186332"/>
                </a:cubicBezTo>
                <a:cubicBezTo>
                  <a:pt x="1594764" y="173297"/>
                  <a:pt x="1581621" y="160018"/>
                  <a:pt x="1566708" y="146495"/>
                </a:cubicBezTo>
                <a:cubicBezTo>
                  <a:pt x="1553400" y="177197"/>
                  <a:pt x="1535855" y="198145"/>
                  <a:pt x="1514072" y="209337"/>
                </a:cubicBezTo>
                <a:cubicBezTo>
                  <a:pt x="1492289" y="220530"/>
                  <a:pt x="1488421" y="218519"/>
                  <a:pt x="1502467" y="203304"/>
                </a:cubicBezTo>
                <a:cubicBezTo>
                  <a:pt x="1516513" y="188089"/>
                  <a:pt x="1527763" y="170923"/>
                  <a:pt x="1536217" y="151808"/>
                </a:cubicBezTo>
                <a:cubicBezTo>
                  <a:pt x="1544670" y="132692"/>
                  <a:pt x="1550245" y="115176"/>
                  <a:pt x="1552941" y="99258"/>
                </a:cubicBezTo>
                <a:cubicBezTo>
                  <a:pt x="1534026" y="102800"/>
                  <a:pt x="1515183" y="105790"/>
                  <a:pt x="1496412" y="108228"/>
                </a:cubicBezTo>
                <a:cubicBezTo>
                  <a:pt x="1496412" y="144380"/>
                  <a:pt x="1495946" y="174774"/>
                  <a:pt x="1495014" y="199410"/>
                </a:cubicBezTo>
                <a:cubicBezTo>
                  <a:pt x="1494082" y="224047"/>
                  <a:pt x="1492479" y="242965"/>
                  <a:pt x="1490206" y="256165"/>
                </a:cubicBezTo>
                <a:cubicBezTo>
                  <a:pt x="1487933" y="269365"/>
                  <a:pt x="1483936" y="279809"/>
                  <a:pt x="1478214" y="287495"/>
                </a:cubicBezTo>
                <a:cubicBezTo>
                  <a:pt x="1472492" y="295181"/>
                  <a:pt x="1467093" y="292528"/>
                  <a:pt x="1462017" y="279536"/>
                </a:cubicBezTo>
                <a:cubicBezTo>
                  <a:pt x="1456940" y="266544"/>
                  <a:pt x="1456657" y="252512"/>
                  <a:pt x="1461167" y="237440"/>
                </a:cubicBezTo>
                <a:cubicBezTo>
                  <a:pt x="1465677" y="222369"/>
                  <a:pt x="1468603" y="197510"/>
                  <a:pt x="1469943" y="162864"/>
                </a:cubicBezTo>
                <a:cubicBezTo>
                  <a:pt x="1471284" y="128218"/>
                  <a:pt x="1469929" y="105779"/>
                  <a:pt x="1465878" y="95548"/>
                </a:cubicBezTo>
                <a:cubicBezTo>
                  <a:pt x="1461827" y="85316"/>
                  <a:pt x="1463960" y="81387"/>
                  <a:pt x="1472277" y="83760"/>
                </a:cubicBezTo>
                <a:cubicBezTo>
                  <a:pt x="1480595" y="86133"/>
                  <a:pt x="1485983" y="87937"/>
                  <a:pt x="1488442" y="89170"/>
                </a:cubicBezTo>
                <a:cubicBezTo>
                  <a:pt x="1490902" y="90403"/>
                  <a:pt x="1493981" y="91020"/>
                  <a:pt x="1497681" y="91020"/>
                </a:cubicBezTo>
                <a:cubicBezTo>
                  <a:pt x="1502829" y="91020"/>
                  <a:pt x="1521730" y="88503"/>
                  <a:pt x="1554382" y="83470"/>
                </a:cubicBezTo>
                <a:cubicBezTo>
                  <a:pt x="1555214" y="63350"/>
                  <a:pt x="1555415" y="48788"/>
                  <a:pt x="1554984" y="39782"/>
                </a:cubicBezTo>
                <a:cubicBezTo>
                  <a:pt x="1554554" y="30776"/>
                  <a:pt x="1552081" y="21764"/>
                  <a:pt x="1547563" y="12744"/>
                </a:cubicBezTo>
                <a:cubicBezTo>
                  <a:pt x="1544176" y="5979"/>
                  <a:pt x="1544881" y="2279"/>
                  <a:pt x="1549681" y="1644"/>
                </a:cubicBezTo>
                <a:close/>
                <a:moveTo>
                  <a:pt x="1906661" y="53"/>
                </a:moveTo>
                <a:cubicBezTo>
                  <a:pt x="1908394" y="209"/>
                  <a:pt x="1910435" y="707"/>
                  <a:pt x="1912783" y="1548"/>
                </a:cubicBezTo>
                <a:cubicBezTo>
                  <a:pt x="1922176" y="4910"/>
                  <a:pt x="1929626" y="8804"/>
                  <a:pt x="1935132" y="13228"/>
                </a:cubicBezTo>
                <a:cubicBezTo>
                  <a:pt x="1940639" y="17652"/>
                  <a:pt x="1941169" y="22090"/>
                  <a:pt x="1936724" y="26543"/>
                </a:cubicBezTo>
                <a:cubicBezTo>
                  <a:pt x="1932278" y="30995"/>
                  <a:pt x="1927754" y="34491"/>
                  <a:pt x="1923151" y="37029"/>
                </a:cubicBezTo>
                <a:cubicBezTo>
                  <a:pt x="1927338" y="37029"/>
                  <a:pt x="1936179" y="35720"/>
                  <a:pt x="1949673" y="33103"/>
                </a:cubicBezTo>
                <a:cubicBezTo>
                  <a:pt x="1963167" y="30486"/>
                  <a:pt x="1972599" y="27783"/>
                  <a:pt x="1977970" y="24994"/>
                </a:cubicBezTo>
                <a:cubicBezTo>
                  <a:pt x="1983340" y="22205"/>
                  <a:pt x="1989611" y="22011"/>
                  <a:pt x="1996781" y="24413"/>
                </a:cubicBezTo>
                <a:cubicBezTo>
                  <a:pt x="2003951" y="26815"/>
                  <a:pt x="2011694" y="31185"/>
                  <a:pt x="2020012" y="37524"/>
                </a:cubicBezTo>
                <a:cubicBezTo>
                  <a:pt x="2028329" y="43862"/>
                  <a:pt x="2025863" y="49139"/>
                  <a:pt x="2012612" y="53355"/>
                </a:cubicBezTo>
                <a:cubicBezTo>
                  <a:pt x="1999362" y="57571"/>
                  <a:pt x="1978088" y="72363"/>
                  <a:pt x="1948791" y="97731"/>
                </a:cubicBezTo>
                <a:cubicBezTo>
                  <a:pt x="1967247" y="94361"/>
                  <a:pt x="1979157" y="91045"/>
                  <a:pt x="1984520" y="87782"/>
                </a:cubicBezTo>
                <a:cubicBezTo>
                  <a:pt x="1989883" y="84520"/>
                  <a:pt x="1996164" y="84083"/>
                  <a:pt x="2003363" y="86470"/>
                </a:cubicBezTo>
                <a:cubicBezTo>
                  <a:pt x="2010562" y="88858"/>
                  <a:pt x="2019015" y="93081"/>
                  <a:pt x="2028724" y="99140"/>
                </a:cubicBezTo>
                <a:cubicBezTo>
                  <a:pt x="2038432" y="105199"/>
                  <a:pt x="2041691" y="110784"/>
                  <a:pt x="2038500" y="115896"/>
                </a:cubicBezTo>
                <a:cubicBezTo>
                  <a:pt x="2035309" y="121009"/>
                  <a:pt x="2033499" y="130495"/>
                  <a:pt x="2033069" y="144355"/>
                </a:cubicBezTo>
                <a:cubicBezTo>
                  <a:pt x="2032638" y="158214"/>
                  <a:pt x="2033549" y="179811"/>
                  <a:pt x="2035800" y="209144"/>
                </a:cubicBezTo>
                <a:cubicBezTo>
                  <a:pt x="2038052" y="238477"/>
                  <a:pt x="2038704" y="259094"/>
                  <a:pt x="2037758" y="270997"/>
                </a:cubicBezTo>
                <a:cubicBezTo>
                  <a:pt x="2036811" y="282899"/>
                  <a:pt x="2030846" y="293020"/>
                  <a:pt x="2019861" y="301358"/>
                </a:cubicBezTo>
                <a:cubicBezTo>
                  <a:pt x="2008877" y="309697"/>
                  <a:pt x="2001775" y="309532"/>
                  <a:pt x="1998555" y="300864"/>
                </a:cubicBezTo>
                <a:cubicBezTo>
                  <a:pt x="1995336" y="292195"/>
                  <a:pt x="1988686" y="282268"/>
                  <a:pt x="1978604" y="271083"/>
                </a:cubicBezTo>
                <a:cubicBezTo>
                  <a:pt x="1968523" y="259897"/>
                  <a:pt x="1969767" y="255882"/>
                  <a:pt x="1982337" y="259037"/>
                </a:cubicBezTo>
                <a:cubicBezTo>
                  <a:pt x="1994906" y="262192"/>
                  <a:pt x="2002553" y="263507"/>
                  <a:pt x="2005277" y="262984"/>
                </a:cubicBezTo>
                <a:cubicBezTo>
                  <a:pt x="2008002" y="262461"/>
                  <a:pt x="2008916" y="249479"/>
                  <a:pt x="2008020" y="224040"/>
                </a:cubicBezTo>
                <a:cubicBezTo>
                  <a:pt x="2007124" y="198600"/>
                  <a:pt x="2006009" y="175638"/>
                  <a:pt x="2004675" y="155153"/>
                </a:cubicBezTo>
                <a:cubicBezTo>
                  <a:pt x="2003341" y="134668"/>
                  <a:pt x="2001929" y="121995"/>
                  <a:pt x="2000437" y="117133"/>
                </a:cubicBezTo>
                <a:cubicBezTo>
                  <a:pt x="1998946" y="112272"/>
                  <a:pt x="1995866" y="109651"/>
                  <a:pt x="1991199" y="109271"/>
                </a:cubicBezTo>
                <a:cubicBezTo>
                  <a:pt x="1986531" y="108891"/>
                  <a:pt x="1969699" y="110888"/>
                  <a:pt x="1940703" y="115262"/>
                </a:cubicBezTo>
                <a:cubicBezTo>
                  <a:pt x="1948791" y="118445"/>
                  <a:pt x="1952161" y="122281"/>
                  <a:pt x="1950813" y="126770"/>
                </a:cubicBezTo>
                <a:cubicBezTo>
                  <a:pt x="1949465" y="131258"/>
                  <a:pt x="1948791" y="137331"/>
                  <a:pt x="1948791" y="144989"/>
                </a:cubicBezTo>
                <a:lnTo>
                  <a:pt x="1965225" y="141053"/>
                </a:lnTo>
                <a:cubicBezTo>
                  <a:pt x="1973987" y="138271"/>
                  <a:pt x="1980863" y="139694"/>
                  <a:pt x="1985853" y="145323"/>
                </a:cubicBezTo>
                <a:cubicBezTo>
                  <a:pt x="1990844" y="150951"/>
                  <a:pt x="1988782" y="155457"/>
                  <a:pt x="1979669" y="158842"/>
                </a:cubicBezTo>
                <a:cubicBezTo>
                  <a:pt x="1970556" y="162226"/>
                  <a:pt x="1960263" y="165065"/>
                  <a:pt x="1948791" y="167360"/>
                </a:cubicBezTo>
                <a:lnTo>
                  <a:pt x="1948791" y="193581"/>
                </a:lnTo>
                <a:cubicBezTo>
                  <a:pt x="1956707" y="191774"/>
                  <a:pt x="1964254" y="190197"/>
                  <a:pt x="1971431" y="188849"/>
                </a:cubicBezTo>
                <a:cubicBezTo>
                  <a:pt x="1978608" y="187501"/>
                  <a:pt x="1985402" y="189666"/>
                  <a:pt x="1991812" y="195345"/>
                </a:cubicBezTo>
                <a:cubicBezTo>
                  <a:pt x="1998222" y="201023"/>
                  <a:pt x="1996562" y="205275"/>
                  <a:pt x="1986832" y="208100"/>
                </a:cubicBezTo>
                <a:cubicBezTo>
                  <a:pt x="1977102" y="210925"/>
                  <a:pt x="1964422" y="213973"/>
                  <a:pt x="1948791" y="217242"/>
                </a:cubicBezTo>
                <a:cubicBezTo>
                  <a:pt x="1949666" y="232271"/>
                  <a:pt x="1949383" y="248178"/>
                  <a:pt x="1947942" y="264963"/>
                </a:cubicBezTo>
                <a:cubicBezTo>
                  <a:pt x="1946500" y="281748"/>
                  <a:pt x="1942686" y="290721"/>
                  <a:pt x="1936498" y="291883"/>
                </a:cubicBezTo>
                <a:cubicBezTo>
                  <a:pt x="1930310" y="293045"/>
                  <a:pt x="1926962" y="285993"/>
                  <a:pt x="1926453" y="270728"/>
                </a:cubicBezTo>
                <a:cubicBezTo>
                  <a:pt x="1925944" y="255463"/>
                  <a:pt x="1925309" y="238796"/>
                  <a:pt x="1924549" y="220727"/>
                </a:cubicBezTo>
                <a:cubicBezTo>
                  <a:pt x="1917709" y="222519"/>
                  <a:pt x="1911335" y="223867"/>
                  <a:pt x="1905426" y="224771"/>
                </a:cubicBezTo>
                <a:cubicBezTo>
                  <a:pt x="1899518" y="225674"/>
                  <a:pt x="1892420" y="222932"/>
                  <a:pt x="1884131" y="216543"/>
                </a:cubicBezTo>
                <a:cubicBezTo>
                  <a:pt x="1875843" y="210155"/>
                  <a:pt x="1876140" y="206311"/>
                  <a:pt x="1885024" y="205014"/>
                </a:cubicBezTo>
                <a:cubicBezTo>
                  <a:pt x="1893908" y="203716"/>
                  <a:pt x="1907011" y="201490"/>
                  <a:pt x="1924334" y="198335"/>
                </a:cubicBezTo>
                <a:lnTo>
                  <a:pt x="1924334" y="172135"/>
                </a:lnTo>
                <a:cubicBezTo>
                  <a:pt x="1908416" y="174831"/>
                  <a:pt x="1897238" y="173533"/>
                  <a:pt x="1890799" y="168242"/>
                </a:cubicBezTo>
                <a:cubicBezTo>
                  <a:pt x="1884361" y="162950"/>
                  <a:pt x="1884830" y="159344"/>
                  <a:pt x="1892208" y="157422"/>
                </a:cubicBezTo>
                <a:cubicBezTo>
                  <a:pt x="1899586" y="155500"/>
                  <a:pt x="1910295" y="152977"/>
                  <a:pt x="1924334" y="149850"/>
                </a:cubicBezTo>
                <a:cubicBezTo>
                  <a:pt x="1924334" y="132570"/>
                  <a:pt x="1922950" y="122453"/>
                  <a:pt x="1920183" y="119499"/>
                </a:cubicBezTo>
                <a:lnTo>
                  <a:pt x="1885121" y="124447"/>
                </a:lnTo>
                <a:cubicBezTo>
                  <a:pt x="1883400" y="158562"/>
                  <a:pt x="1881191" y="184855"/>
                  <a:pt x="1878496" y="203325"/>
                </a:cubicBezTo>
                <a:cubicBezTo>
                  <a:pt x="1875800" y="221795"/>
                  <a:pt x="1871637" y="239237"/>
                  <a:pt x="1866009" y="255649"/>
                </a:cubicBezTo>
                <a:cubicBezTo>
                  <a:pt x="1860380" y="272061"/>
                  <a:pt x="1847998" y="284742"/>
                  <a:pt x="1828860" y="293690"/>
                </a:cubicBezTo>
                <a:cubicBezTo>
                  <a:pt x="1809723" y="302638"/>
                  <a:pt x="1806490" y="300186"/>
                  <a:pt x="1819159" y="286333"/>
                </a:cubicBezTo>
                <a:cubicBezTo>
                  <a:pt x="1831829" y="272481"/>
                  <a:pt x="1840827" y="256219"/>
                  <a:pt x="1846155" y="237548"/>
                </a:cubicBezTo>
                <a:cubicBezTo>
                  <a:pt x="1851482" y="218877"/>
                  <a:pt x="1854820" y="196266"/>
                  <a:pt x="1856168" y="169715"/>
                </a:cubicBezTo>
                <a:cubicBezTo>
                  <a:pt x="1857516" y="143164"/>
                  <a:pt x="1856390" y="125655"/>
                  <a:pt x="1852791" y="117187"/>
                </a:cubicBezTo>
                <a:cubicBezTo>
                  <a:pt x="1849191" y="108719"/>
                  <a:pt x="1850844" y="105166"/>
                  <a:pt x="1857749" y="106529"/>
                </a:cubicBezTo>
                <a:cubicBezTo>
                  <a:pt x="1864654" y="107891"/>
                  <a:pt x="1870680" y="108572"/>
                  <a:pt x="1875828" y="108572"/>
                </a:cubicBezTo>
                <a:cubicBezTo>
                  <a:pt x="1880976" y="108572"/>
                  <a:pt x="1897640" y="106435"/>
                  <a:pt x="1925818" y="102162"/>
                </a:cubicBezTo>
                <a:cubicBezTo>
                  <a:pt x="1939786" y="84710"/>
                  <a:pt x="1950681" y="71893"/>
                  <a:pt x="1958503" y="63712"/>
                </a:cubicBezTo>
                <a:cubicBezTo>
                  <a:pt x="1966326" y="55531"/>
                  <a:pt x="1969394" y="50860"/>
                  <a:pt x="1967710" y="49698"/>
                </a:cubicBezTo>
                <a:cubicBezTo>
                  <a:pt x="1966025" y="48537"/>
                  <a:pt x="1962486" y="48630"/>
                  <a:pt x="1957094" y="49978"/>
                </a:cubicBezTo>
                <a:cubicBezTo>
                  <a:pt x="1951702" y="51326"/>
                  <a:pt x="1945070" y="52678"/>
                  <a:pt x="1937197" y="54033"/>
                </a:cubicBezTo>
                <a:cubicBezTo>
                  <a:pt x="1929324" y="55388"/>
                  <a:pt x="1921366" y="54266"/>
                  <a:pt x="1913321" y="50666"/>
                </a:cubicBezTo>
                <a:cubicBezTo>
                  <a:pt x="1891724" y="74500"/>
                  <a:pt x="1870390" y="91256"/>
                  <a:pt x="1849317" y="100936"/>
                </a:cubicBezTo>
                <a:cubicBezTo>
                  <a:pt x="1828244" y="110616"/>
                  <a:pt x="1824551" y="109146"/>
                  <a:pt x="1838239" y="96526"/>
                </a:cubicBezTo>
                <a:cubicBezTo>
                  <a:pt x="1851927" y="83907"/>
                  <a:pt x="1864127" y="71123"/>
                  <a:pt x="1874839" y="58173"/>
                </a:cubicBezTo>
                <a:cubicBezTo>
                  <a:pt x="1885551" y="45224"/>
                  <a:pt x="1892431" y="35509"/>
                  <a:pt x="1895478" y="29027"/>
                </a:cubicBezTo>
                <a:cubicBezTo>
                  <a:pt x="1898525" y="22545"/>
                  <a:pt x="1899823" y="15504"/>
                  <a:pt x="1899371" y="7904"/>
                </a:cubicBezTo>
                <a:cubicBezTo>
                  <a:pt x="1899032" y="2204"/>
                  <a:pt x="1901462" y="-413"/>
                  <a:pt x="1906661" y="53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no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rgbClr val="1C1C1C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rgbClr val="1C1C1C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rgbClr val="1C1C1C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rgbClr val="1C1C1C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1C1C1C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1C1C1C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1C1C1C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1C1C1C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1C1C1C"/>
                </a:solidFill>
                <a:latin typeface="+mn-lt"/>
                <a:ea typeface="+mn-ea"/>
              </a:defRPr>
            </a:lvl9pPr>
          </a:lstStyle>
          <a:p>
            <a:pPr marL="0" marR="0" lvl="0" indent="0" algn="l" defTabSz="457200" rtl="0" eaLnBrk="0" fontAlgn="base" latinLnBrk="0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28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3951" y="2979054"/>
            <a:ext cx="3308150" cy="12897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7538" y="2979054"/>
            <a:ext cx="3972734" cy="16048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3953" y="4656790"/>
            <a:ext cx="4268105" cy="9648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圆角矩形 10"/>
          <p:cNvSpPr/>
          <p:nvPr/>
        </p:nvSpPr>
        <p:spPr>
          <a:xfrm>
            <a:off x="6263651" y="4965362"/>
            <a:ext cx="3509242" cy="656305"/>
          </a:xfrm>
          <a:prstGeom prst="roundRect">
            <a:avLst/>
          </a:prstGeom>
          <a:noFill/>
          <a:ln w="34925">
            <a:solidFill>
              <a:srgbClr val="00B05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四边形的内角和是360°</a:t>
            </a:r>
          </a:p>
        </p:txBody>
      </p:sp>
      <p:grpSp>
        <p:nvGrpSpPr>
          <p:cNvPr id="10" name="组合 9"/>
          <p:cNvGrpSpPr/>
          <p:nvPr/>
        </p:nvGrpSpPr>
        <p:grpSpPr>
          <a:xfrm>
            <a:off x="870858" y="1104682"/>
            <a:ext cx="11047494" cy="5876501"/>
            <a:chOff x="1516344" y="1196751"/>
            <a:chExt cx="11047494" cy="5876501"/>
          </a:xfrm>
        </p:grpSpPr>
        <p:grpSp>
          <p:nvGrpSpPr>
            <p:cNvPr id="12" name="组合 11"/>
            <p:cNvGrpSpPr/>
            <p:nvPr/>
          </p:nvGrpSpPr>
          <p:grpSpPr>
            <a:xfrm>
              <a:off x="1516344" y="1196751"/>
              <a:ext cx="11047494" cy="5876501"/>
              <a:chOff x="1516344" y="1280656"/>
              <a:chExt cx="11047494" cy="5876501"/>
            </a:xfrm>
          </p:grpSpPr>
          <p:pic>
            <p:nvPicPr>
              <p:cNvPr id="14" name="图片 13"/>
              <p:cNvPicPr>
                <a:picLocks noChangeAspect="1"/>
              </p:cNvPicPr>
              <p:nvPr/>
            </p:nvPicPr>
            <p:blipFill rotWithShape="1"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39596" b="37904"/>
              <a:stretch>
                <a:fillRect/>
              </a:stretch>
            </p:blipFill>
            <p:spPr>
              <a:xfrm>
                <a:off x="5042837" y="1280656"/>
                <a:ext cx="2166271" cy="921041"/>
              </a:xfrm>
              <a:prstGeom prst="rect">
                <a:avLst/>
              </a:prstGeom>
            </p:spPr>
          </p:pic>
          <p:sp>
            <p:nvSpPr>
              <p:cNvPr id="15" name="矩形: 圆角 14"/>
              <p:cNvSpPr/>
              <p:nvPr/>
            </p:nvSpPr>
            <p:spPr>
              <a:xfrm>
                <a:off x="1516344" y="2056006"/>
                <a:ext cx="9145016" cy="4265209"/>
              </a:xfrm>
              <a:prstGeom prst="roundRect">
                <a:avLst/>
              </a:prstGeom>
              <a:noFill/>
              <a:ln w="57150">
                <a:solidFill>
                  <a:srgbClr val="F1604B"/>
                </a:solidFill>
              </a:ln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pic>
            <p:nvPicPr>
              <p:cNvPr id="16" name="图片 15"/>
              <p:cNvPicPr>
                <a:picLocks noChangeAspect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0268853" y="4802382"/>
                <a:ext cx="2294985" cy="2354775"/>
              </a:xfrm>
              <a:prstGeom prst="rect">
                <a:avLst/>
              </a:prstGeom>
            </p:spPr>
          </p:pic>
        </p:grpSp>
        <p:sp>
          <p:nvSpPr>
            <p:cNvPr id="13" name="Rectangle 5"/>
            <p:cNvSpPr>
              <a:spLocks noChangeArrowheads="1"/>
            </p:cNvSpPr>
            <p:nvPr/>
          </p:nvSpPr>
          <p:spPr bwMode="auto">
            <a:xfrm>
              <a:off x="5403726" y="1384162"/>
              <a:ext cx="1613262" cy="500137"/>
            </a:xfrm>
            <a:prstGeom prst="rect">
              <a:avLst/>
            </a:prstGeom>
            <a:noFill/>
            <a:effectLst>
              <a:softEdge rad="0"/>
            </a:effectLst>
          </p:spPr>
          <p:txBody>
            <a:bodyPr wrap="none" lIns="68580" tIns="34290" rIns="68580" bIns="34290" rtlCol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800" b="1" i="0" u="none" strike="noStrike" kern="1200" cap="none" spc="0" normalizeH="0" baseline="0" noProof="0" dirty="0">
                  <a:ln>
                    <a:noFill/>
                  </a:ln>
                  <a:gradFill flip="none" rotWithShape="1">
                    <a:gsLst>
                      <a:gs pos="9000">
                        <a:srgbClr val="0194A3"/>
                      </a:gs>
                      <a:gs pos="42000">
                        <a:srgbClr val="FF9A05"/>
                      </a:gs>
                      <a:gs pos="67000">
                        <a:srgbClr val="71B96F"/>
                      </a:gs>
                      <a:gs pos="92000">
                        <a:srgbClr val="D3443C"/>
                      </a:gs>
                    </a:gsLst>
                    <a:path path="circle">
                      <a:fillToRect l="100000" t="100000"/>
                    </a:path>
                    <a:tileRect r="-100000" b="-100000"/>
                  </a:gradFill>
                  <a:effectLst/>
                  <a:uLnTx/>
                  <a:uFillTx/>
                  <a:cs typeface="+mn-ea"/>
                  <a:sym typeface="+mn-lt"/>
                </a:rPr>
                <a:t>知识小结</a:t>
              </a:r>
            </a:p>
          </p:txBody>
        </p:sp>
      </p:grpSp>
      <p:sp>
        <p:nvSpPr>
          <p:cNvPr id="17" name="文本框 16"/>
          <p:cNvSpPr txBox="1"/>
          <p:nvPr/>
        </p:nvSpPr>
        <p:spPr>
          <a:xfrm>
            <a:off x="870858" y="188687"/>
            <a:ext cx="14157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 dirty="0">
                <a:cs typeface="+mn-ea"/>
                <a:sym typeface="+mn-lt"/>
              </a:rPr>
              <a:t>课堂小结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0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ChangeArrowheads="1"/>
          </p:cNvSpPr>
          <p:nvPr/>
        </p:nvSpPr>
        <p:spPr bwMode="auto">
          <a:xfrm>
            <a:off x="2011133" y="1506955"/>
            <a:ext cx="138564" cy="500137"/>
          </a:xfrm>
          <a:prstGeom prst="rect">
            <a:avLst/>
          </a:prstGeom>
          <a:noFill/>
          <a:effectLst>
            <a:softEdge rad="0"/>
          </a:effectLst>
        </p:spPr>
        <p:txBody>
          <a:bodyPr wrap="none" lIns="68580" tIns="34290" rIns="68580" bIns="34290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4524993" y="2188912"/>
            <a:ext cx="2432027" cy="321847"/>
          </a:xfrm>
          <a:custGeom>
            <a:avLst/>
            <a:gdLst/>
            <a:ahLst/>
            <a:cxnLst/>
            <a:rect l="l" t="t" r="r" b="b"/>
            <a:pathLst>
              <a:path w="2432027" h="321847">
                <a:moveTo>
                  <a:pt x="946020" y="170866"/>
                </a:moveTo>
                <a:cubicBezTo>
                  <a:pt x="950186" y="171289"/>
                  <a:pt x="956434" y="174863"/>
                  <a:pt x="964766" y="181589"/>
                </a:cubicBezTo>
                <a:cubicBezTo>
                  <a:pt x="976998" y="194724"/>
                  <a:pt x="980185" y="202432"/>
                  <a:pt x="974327" y="204712"/>
                </a:cubicBezTo>
                <a:cubicBezTo>
                  <a:pt x="968469" y="206992"/>
                  <a:pt x="961113" y="215887"/>
                  <a:pt x="952258" y="231396"/>
                </a:cubicBezTo>
                <a:cubicBezTo>
                  <a:pt x="943403" y="246905"/>
                  <a:pt x="930984" y="261962"/>
                  <a:pt x="915002" y="276568"/>
                </a:cubicBezTo>
                <a:cubicBezTo>
                  <a:pt x="899020" y="291173"/>
                  <a:pt x="885687" y="301265"/>
                  <a:pt x="875003" y="306843"/>
                </a:cubicBezTo>
                <a:cubicBezTo>
                  <a:pt x="864320" y="312422"/>
                  <a:pt x="852421" y="316824"/>
                  <a:pt x="839307" y="320051"/>
                </a:cubicBezTo>
                <a:cubicBezTo>
                  <a:pt x="826193" y="323277"/>
                  <a:pt x="826795" y="319846"/>
                  <a:pt x="841114" y="309758"/>
                </a:cubicBezTo>
                <a:cubicBezTo>
                  <a:pt x="855433" y="299670"/>
                  <a:pt x="871239" y="285760"/>
                  <a:pt x="888533" y="268028"/>
                </a:cubicBezTo>
                <a:cubicBezTo>
                  <a:pt x="905828" y="250296"/>
                  <a:pt x="918691" y="233217"/>
                  <a:pt x="927123" y="216790"/>
                </a:cubicBezTo>
                <a:cubicBezTo>
                  <a:pt x="935555" y="200364"/>
                  <a:pt x="939771" y="187784"/>
                  <a:pt x="939771" y="179051"/>
                </a:cubicBezTo>
                <a:cubicBezTo>
                  <a:pt x="939771" y="173171"/>
                  <a:pt x="941854" y="170443"/>
                  <a:pt x="946020" y="170866"/>
                </a:cubicBezTo>
                <a:close/>
                <a:moveTo>
                  <a:pt x="1217203" y="157173"/>
                </a:moveTo>
                <a:cubicBezTo>
                  <a:pt x="1219522" y="157484"/>
                  <a:pt x="1222326" y="158119"/>
                  <a:pt x="1225618" y="159078"/>
                </a:cubicBezTo>
                <a:cubicBezTo>
                  <a:pt x="1238782" y="162914"/>
                  <a:pt x="1248257" y="168726"/>
                  <a:pt x="1254043" y="176512"/>
                </a:cubicBezTo>
                <a:cubicBezTo>
                  <a:pt x="1259830" y="184299"/>
                  <a:pt x="1261256" y="193878"/>
                  <a:pt x="1258324" y="205250"/>
                </a:cubicBezTo>
                <a:cubicBezTo>
                  <a:pt x="1255391" y="216622"/>
                  <a:pt x="1246145" y="213940"/>
                  <a:pt x="1230586" y="197205"/>
                </a:cubicBezTo>
                <a:cubicBezTo>
                  <a:pt x="1218899" y="181015"/>
                  <a:pt x="1211858" y="169654"/>
                  <a:pt x="1209463" y="163122"/>
                </a:cubicBezTo>
                <a:cubicBezTo>
                  <a:pt x="1207667" y="158223"/>
                  <a:pt x="1210247" y="156240"/>
                  <a:pt x="1217203" y="157173"/>
                </a:cubicBezTo>
                <a:close/>
                <a:moveTo>
                  <a:pt x="2372323" y="145169"/>
                </a:moveTo>
                <a:cubicBezTo>
                  <a:pt x="2368662" y="145311"/>
                  <a:pt x="2363789" y="145831"/>
                  <a:pt x="2357701" y="146731"/>
                </a:cubicBezTo>
                <a:cubicBezTo>
                  <a:pt x="2345526" y="148531"/>
                  <a:pt x="2330734" y="150614"/>
                  <a:pt x="2313325" y="152980"/>
                </a:cubicBezTo>
                <a:cubicBezTo>
                  <a:pt x="2315089" y="179237"/>
                  <a:pt x="2316358" y="197349"/>
                  <a:pt x="2317133" y="207315"/>
                </a:cubicBezTo>
                <a:cubicBezTo>
                  <a:pt x="2333653" y="206498"/>
                  <a:pt x="2353127" y="204426"/>
                  <a:pt x="2375555" y="201099"/>
                </a:cubicBezTo>
                <a:cubicBezTo>
                  <a:pt x="2377204" y="191190"/>
                  <a:pt x="2378917" y="179818"/>
                  <a:pt x="2380696" y="166983"/>
                </a:cubicBezTo>
                <a:cubicBezTo>
                  <a:pt x="2382474" y="154149"/>
                  <a:pt x="2382130" y="147115"/>
                  <a:pt x="2379663" y="145882"/>
                </a:cubicBezTo>
                <a:cubicBezTo>
                  <a:pt x="2378430" y="145265"/>
                  <a:pt x="2375983" y="145027"/>
                  <a:pt x="2372323" y="145169"/>
                </a:cubicBezTo>
                <a:close/>
                <a:moveTo>
                  <a:pt x="1141071" y="129846"/>
                </a:moveTo>
                <a:cubicBezTo>
                  <a:pt x="1136145" y="130283"/>
                  <a:pt x="1123608" y="132509"/>
                  <a:pt x="1103460" y="136525"/>
                </a:cubicBezTo>
                <a:lnTo>
                  <a:pt x="1104643" y="174921"/>
                </a:lnTo>
                <a:cubicBezTo>
                  <a:pt x="1112574" y="174175"/>
                  <a:pt x="1119174" y="172411"/>
                  <a:pt x="1124444" y="169629"/>
                </a:cubicBezTo>
                <a:cubicBezTo>
                  <a:pt x="1129714" y="166847"/>
                  <a:pt x="1135407" y="168464"/>
                  <a:pt x="1141523" y="174480"/>
                </a:cubicBezTo>
                <a:cubicBezTo>
                  <a:pt x="1147639" y="180495"/>
                  <a:pt x="1145882" y="185471"/>
                  <a:pt x="1136253" y="189408"/>
                </a:cubicBezTo>
                <a:cubicBezTo>
                  <a:pt x="1126623" y="193344"/>
                  <a:pt x="1116144" y="195312"/>
                  <a:pt x="1104816" y="195312"/>
                </a:cubicBezTo>
                <a:lnTo>
                  <a:pt x="1105977" y="230245"/>
                </a:lnTo>
                <a:cubicBezTo>
                  <a:pt x="1110509" y="230374"/>
                  <a:pt x="1117263" y="228607"/>
                  <a:pt x="1126240" y="224943"/>
                </a:cubicBezTo>
                <a:cubicBezTo>
                  <a:pt x="1135217" y="221279"/>
                  <a:pt x="1141236" y="221472"/>
                  <a:pt x="1144298" y="225524"/>
                </a:cubicBezTo>
                <a:cubicBezTo>
                  <a:pt x="1147359" y="229575"/>
                  <a:pt x="1149614" y="229317"/>
                  <a:pt x="1151063" y="224749"/>
                </a:cubicBezTo>
                <a:cubicBezTo>
                  <a:pt x="1152511" y="220182"/>
                  <a:pt x="1153461" y="204666"/>
                  <a:pt x="1153913" y="178201"/>
                </a:cubicBezTo>
                <a:cubicBezTo>
                  <a:pt x="1154365" y="151736"/>
                  <a:pt x="1153569" y="136951"/>
                  <a:pt x="1151525" y="133847"/>
                </a:cubicBezTo>
                <a:cubicBezTo>
                  <a:pt x="1149482" y="130742"/>
                  <a:pt x="1145997" y="129408"/>
                  <a:pt x="1141071" y="129846"/>
                </a:cubicBezTo>
                <a:close/>
                <a:moveTo>
                  <a:pt x="2387203" y="116157"/>
                </a:moveTo>
                <a:cubicBezTo>
                  <a:pt x="2391415" y="116299"/>
                  <a:pt x="2396140" y="117553"/>
                  <a:pt x="2401378" y="119919"/>
                </a:cubicBezTo>
                <a:cubicBezTo>
                  <a:pt x="2411853" y="124651"/>
                  <a:pt x="2420494" y="129688"/>
                  <a:pt x="2427298" y="135030"/>
                </a:cubicBezTo>
                <a:cubicBezTo>
                  <a:pt x="2434102" y="140371"/>
                  <a:pt x="2433565" y="146319"/>
                  <a:pt x="2425685" y="152872"/>
                </a:cubicBezTo>
                <a:cubicBezTo>
                  <a:pt x="2417805" y="159426"/>
                  <a:pt x="2408702" y="175645"/>
                  <a:pt x="2398377" y="201529"/>
                </a:cubicBezTo>
                <a:cubicBezTo>
                  <a:pt x="2411871" y="215037"/>
                  <a:pt x="2413901" y="222103"/>
                  <a:pt x="2404465" y="222727"/>
                </a:cubicBezTo>
                <a:cubicBezTo>
                  <a:pt x="2395029" y="223351"/>
                  <a:pt x="2383833" y="223889"/>
                  <a:pt x="2370876" y="224340"/>
                </a:cubicBezTo>
                <a:cubicBezTo>
                  <a:pt x="2357920" y="224792"/>
                  <a:pt x="2339991" y="226244"/>
                  <a:pt x="2317090" y="228696"/>
                </a:cubicBezTo>
                <a:cubicBezTo>
                  <a:pt x="2316229" y="241559"/>
                  <a:pt x="2313003" y="248887"/>
                  <a:pt x="2307410" y="250680"/>
                </a:cubicBezTo>
                <a:cubicBezTo>
                  <a:pt x="2301817" y="252472"/>
                  <a:pt x="2297795" y="244108"/>
                  <a:pt x="2295343" y="225588"/>
                </a:cubicBezTo>
                <a:cubicBezTo>
                  <a:pt x="2292891" y="207068"/>
                  <a:pt x="2290317" y="190179"/>
                  <a:pt x="2287621" y="174921"/>
                </a:cubicBezTo>
                <a:cubicBezTo>
                  <a:pt x="2284925" y="159663"/>
                  <a:pt x="2281759" y="147749"/>
                  <a:pt x="2278124" y="139181"/>
                </a:cubicBezTo>
                <a:cubicBezTo>
                  <a:pt x="2274489" y="130613"/>
                  <a:pt x="2276998" y="127039"/>
                  <a:pt x="2285652" y="128458"/>
                </a:cubicBezTo>
                <a:cubicBezTo>
                  <a:pt x="2294307" y="129878"/>
                  <a:pt x="2300315" y="131226"/>
                  <a:pt x="2303678" y="132502"/>
                </a:cubicBezTo>
                <a:cubicBezTo>
                  <a:pt x="2307041" y="133778"/>
                  <a:pt x="2317577" y="133556"/>
                  <a:pt x="2335287" y="131835"/>
                </a:cubicBezTo>
                <a:cubicBezTo>
                  <a:pt x="2356124" y="127490"/>
                  <a:pt x="2369729" y="123235"/>
                  <a:pt x="2376103" y="119069"/>
                </a:cubicBezTo>
                <a:cubicBezTo>
                  <a:pt x="2379290" y="116986"/>
                  <a:pt x="2382990" y="116015"/>
                  <a:pt x="2387203" y="116157"/>
                </a:cubicBezTo>
                <a:close/>
                <a:moveTo>
                  <a:pt x="398547" y="115738"/>
                </a:moveTo>
                <a:cubicBezTo>
                  <a:pt x="402873" y="115779"/>
                  <a:pt x="408108" y="117244"/>
                  <a:pt x="414252" y="120134"/>
                </a:cubicBezTo>
                <a:cubicBezTo>
                  <a:pt x="428062" y="129957"/>
                  <a:pt x="431948" y="137471"/>
                  <a:pt x="425911" y="142677"/>
                </a:cubicBezTo>
                <a:cubicBezTo>
                  <a:pt x="419874" y="147882"/>
                  <a:pt x="415600" y="155049"/>
                  <a:pt x="413091" y="164176"/>
                </a:cubicBezTo>
                <a:cubicBezTo>
                  <a:pt x="410581" y="173304"/>
                  <a:pt x="411126" y="184414"/>
                  <a:pt x="414726" y="197506"/>
                </a:cubicBezTo>
                <a:cubicBezTo>
                  <a:pt x="418325" y="210599"/>
                  <a:pt x="417873" y="223261"/>
                  <a:pt x="413371" y="235494"/>
                </a:cubicBezTo>
                <a:cubicBezTo>
                  <a:pt x="450885" y="244600"/>
                  <a:pt x="478056" y="251447"/>
                  <a:pt x="494884" y="256036"/>
                </a:cubicBezTo>
                <a:cubicBezTo>
                  <a:pt x="511712" y="260625"/>
                  <a:pt x="529171" y="264683"/>
                  <a:pt x="547262" y="268211"/>
                </a:cubicBezTo>
                <a:cubicBezTo>
                  <a:pt x="565352" y="271738"/>
                  <a:pt x="586364" y="273273"/>
                  <a:pt x="610298" y="272814"/>
                </a:cubicBezTo>
                <a:cubicBezTo>
                  <a:pt x="634231" y="272355"/>
                  <a:pt x="647213" y="273560"/>
                  <a:pt x="649242" y="276428"/>
                </a:cubicBezTo>
                <a:cubicBezTo>
                  <a:pt x="651271" y="279296"/>
                  <a:pt x="643452" y="284480"/>
                  <a:pt x="625785" y="291980"/>
                </a:cubicBezTo>
                <a:cubicBezTo>
                  <a:pt x="608118" y="299480"/>
                  <a:pt x="593405" y="304140"/>
                  <a:pt x="581646" y="305961"/>
                </a:cubicBezTo>
                <a:cubicBezTo>
                  <a:pt x="569887" y="307783"/>
                  <a:pt x="558081" y="306352"/>
                  <a:pt x="546229" y="301670"/>
                </a:cubicBezTo>
                <a:cubicBezTo>
                  <a:pt x="534377" y="296988"/>
                  <a:pt x="517079" y="290413"/>
                  <a:pt x="494335" y="281945"/>
                </a:cubicBezTo>
                <a:cubicBezTo>
                  <a:pt x="471592" y="273477"/>
                  <a:pt x="452756" y="265920"/>
                  <a:pt x="437828" y="259273"/>
                </a:cubicBezTo>
                <a:cubicBezTo>
                  <a:pt x="422900" y="252627"/>
                  <a:pt x="409728" y="250389"/>
                  <a:pt x="398313" y="252562"/>
                </a:cubicBezTo>
                <a:cubicBezTo>
                  <a:pt x="386899" y="254735"/>
                  <a:pt x="377524" y="258112"/>
                  <a:pt x="370189" y="262693"/>
                </a:cubicBezTo>
                <a:cubicBezTo>
                  <a:pt x="362854" y="267275"/>
                  <a:pt x="354242" y="265397"/>
                  <a:pt x="344355" y="257058"/>
                </a:cubicBezTo>
                <a:cubicBezTo>
                  <a:pt x="334467" y="248719"/>
                  <a:pt x="335672" y="243990"/>
                  <a:pt x="347968" y="242872"/>
                </a:cubicBezTo>
                <a:cubicBezTo>
                  <a:pt x="360265" y="241753"/>
                  <a:pt x="375649" y="238670"/>
                  <a:pt x="394119" y="233622"/>
                </a:cubicBezTo>
                <a:cubicBezTo>
                  <a:pt x="400558" y="225319"/>
                  <a:pt x="399952" y="214958"/>
                  <a:pt x="392301" y="202540"/>
                </a:cubicBezTo>
                <a:cubicBezTo>
                  <a:pt x="384651" y="190121"/>
                  <a:pt x="382399" y="177491"/>
                  <a:pt x="385547" y="164649"/>
                </a:cubicBezTo>
                <a:cubicBezTo>
                  <a:pt x="388695" y="151808"/>
                  <a:pt x="386418" y="146961"/>
                  <a:pt x="378717" y="150108"/>
                </a:cubicBezTo>
                <a:cubicBezTo>
                  <a:pt x="371017" y="153256"/>
                  <a:pt x="362692" y="152177"/>
                  <a:pt x="353744" y="146871"/>
                </a:cubicBezTo>
                <a:cubicBezTo>
                  <a:pt x="344796" y="141565"/>
                  <a:pt x="343699" y="138195"/>
                  <a:pt x="350453" y="136761"/>
                </a:cubicBezTo>
                <a:cubicBezTo>
                  <a:pt x="357207" y="135327"/>
                  <a:pt x="363951" y="133560"/>
                  <a:pt x="370683" y="131459"/>
                </a:cubicBezTo>
                <a:cubicBezTo>
                  <a:pt x="377416" y="129358"/>
                  <a:pt x="383288" y="125501"/>
                  <a:pt x="388300" y="119886"/>
                </a:cubicBezTo>
                <a:cubicBezTo>
                  <a:pt x="390806" y="117079"/>
                  <a:pt x="394222" y="115696"/>
                  <a:pt x="398547" y="115738"/>
                </a:cubicBezTo>
                <a:close/>
                <a:moveTo>
                  <a:pt x="939341" y="100258"/>
                </a:moveTo>
                <a:cubicBezTo>
                  <a:pt x="945034" y="101778"/>
                  <a:pt x="951630" y="106762"/>
                  <a:pt x="959130" y="115208"/>
                </a:cubicBezTo>
                <a:cubicBezTo>
                  <a:pt x="967017" y="124414"/>
                  <a:pt x="968003" y="130932"/>
                  <a:pt x="962088" y="134761"/>
                </a:cubicBezTo>
                <a:cubicBezTo>
                  <a:pt x="956173" y="138590"/>
                  <a:pt x="949662" y="144946"/>
                  <a:pt x="942557" y="153830"/>
                </a:cubicBezTo>
                <a:cubicBezTo>
                  <a:pt x="935451" y="162713"/>
                  <a:pt x="927492" y="171099"/>
                  <a:pt x="918680" y="178986"/>
                </a:cubicBezTo>
                <a:cubicBezTo>
                  <a:pt x="909868" y="186873"/>
                  <a:pt x="899705" y="192466"/>
                  <a:pt x="888189" y="195764"/>
                </a:cubicBezTo>
                <a:cubicBezTo>
                  <a:pt x="876674" y="199062"/>
                  <a:pt x="875294" y="195979"/>
                  <a:pt x="884049" y="186515"/>
                </a:cubicBezTo>
                <a:cubicBezTo>
                  <a:pt x="892803" y="177050"/>
                  <a:pt x="901371" y="166578"/>
                  <a:pt x="909753" y="155099"/>
                </a:cubicBezTo>
                <a:cubicBezTo>
                  <a:pt x="918135" y="143619"/>
                  <a:pt x="923208" y="135001"/>
                  <a:pt x="924972" y="129243"/>
                </a:cubicBezTo>
                <a:cubicBezTo>
                  <a:pt x="926736" y="123486"/>
                  <a:pt x="928148" y="116836"/>
                  <a:pt x="929209" y="109293"/>
                </a:cubicBezTo>
                <a:cubicBezTo>
                  <a:pt x="930271" y="101750"/>
                  <a:pt x="933648" y="98738"/>
                  <a:pt x="939341" y="100258"/>
                </a:cubicBezTo>
                <a:close/>
                <a:moveTo>
                  <a:pt x="797265" y="71133"/>
                </a:moveTo>
                <a:cubicBezTo>
                  <a:pt x="779957" y="74733"/>
                  <a:pt x="768570" y="76583"/>
                  <a:pt x="763107" y="76683"/>
                </a:cubicBezTo>
                <a:cubicBezTo>
                  <a:pt x="775698" y="81257"/>
                  <a:pt x="781530" y="86076"/>
                  <a:pt x="780605" y="91138"/>
                </a:cubicBezTo>
                <a:cubicBezTo>
                  <a:pt x="779681" y="96200"/>
                  <a:pt x="778343" y="110189"/>
                  <a:pt x="776594" y="133104"/>
                </a:cubicBezTo>
                <a:cubicBezTo>
                  <a:pt x="778860" y="133104"/>
                  <a:pt x="788704" y="131118"/>
                  <a:pt x="806127" y="127146"/>
                </a:cubicBezTo>
                <a:cubicBezTo>
                  <a:pt x="806127" y="108991"/>
                  <a:pt x="805482" y="96698"/>
                  <a:pt x="804192" y="90267"/>
                </a:cubicBezTo>
                <a:cubicBezTo>
                  <a:pt x="802901" y="83835"/>
                  <a:pt x="800592" y="77457"/>
                  <a:pt x="797265" y="71133"/>
                </a:cubicBezTo>
                <a:close/>
                <a:moveTo>
                  <a:pt x="128772" y="46848"/>
                </a:moveTo>
                <a:cubicBezTo>
                  <a:pt x="124878" y="50677"/>
                  <a:pt x="120084" y="54967"/>
                  <a:pt x="114389" y="59719"/>
                </a:cubicBezTo>
                <a:lnTo>
                  <a:pt x="97808" y="72826"/>
                </a:lnTo>
                <a:lnTo>
                  <a:pt x="107853" y="72499"/>
                </a:lnTo>
                <a:cubicBezTo>
                  <a:pt x="118587" y="74414"/>
                  <a:pt x="126488" y="77934"/>
                  <a:pt x="131557" y="83061"/>
                </a:cubicBezTo>
                <a:cubicBezTo>
                  <a:pt x="136627" y="88187"/>
                  <a:pt x="138709" y="92256"/>
                  <a:pt x="137806" y="95268"/>
                </a:cubicBezTo>
                <a:cubicBezTo>
                  <a:pt x="140029" y="91582"/>
                  <a:pt x="145546" y="84889"/>
                  <a:pt x="154358" y="75188"/>
                </a:cubicBezTo>
                <a:cubicBezTo>
                  <a:pt x="163170" y="65487"/>
                  <a:pt x="168437" y="58786"/>
                  <a:pt x="170158" y="55087"/>
                </a:cubicBezTo>
                <a:cubicBezTo>
                  <a:pt x="171878" y="51387"/>
                  <a:pt x="170516" y="49537"/>
                  <a:pt x="166071" y="49537"/>
                </a:cubicBezTo>
                <a:cubicBezTo>
                  <a:pt x="160162" y="49537"/>
                  <a:pt x="153831" y="49989"/>
                  <a:pt x="147077" y="50892"/>
                </a:cubicBezTo>
                <a:cubicBezTo>
                  <a:pt x="140323" y="51795"/>
                  <a:pt x="134221" y="50447"/>
                  <a:pt x="128772" y="46848"/>
                </a:cubicBezTo>
                <a:close/>
                <a:moveTo>
                  <a:pt x="390527" y="36007"/>
                </a:moveTo>
                <a:cubicBezTo>
                  <a:pt x="402400" y="37885"/>
                  <a:pt x="412327" y="41363"/>
                  <a:pt x="420308" y="46439"/>
                </a:cubicBezTo>
                <a:cubicBezTo>
                  <a:pt x="428288" y="51516"/>
                  <a:pt x="430593" y="59600"/>
                  <a:pt x="427223" y="70692"/>
                </a:cubicBezTo>
                <a:cubicBezTo>
                  <a:pt x="423853" y="81784"/>
                  <a:pt x="413292" y="80677"/>
                  <a:pt x="395539" y="67369"/>
                </a:cubicBezTo>
                <a:cubicBezTo>
                  <a:pt x="385400" y="56298"/>
                  <a:pt x="379062" y="47834"/>
                  <a:pt x="376523" y="41976"/>
                </a:cubicBezTo>
                <a:cubicBezTo>
                  <a:pt x="373985" y="36118"/>
                  <a:pt x="378653" y="34128"/>
                  <a:pt x="390527" y="36007"/>
                </a:cubicBezTo>
                <a:close/>
                <a:moveTo>
                  <a:pt x="840927" y="35257"/>
                </a:moveTo>
                <a:cubicBezTo>
                  <a:pt x="847383" y="34861"/>
                  <a:pt x="853536" y="37491"/>
                  <a:pt x="859387" y="43148"/>
                </a:cubicBezTo>
                <a:cubicBezTo>
                  <a:pt x="867188" y="50691"/>
                  <a:pt x="865177" y="56108"/>
                  <a:pt x="853353" y="59399"/>
                </a:cubicBezTo>
                <a:cubicBezTo>
                  <a:pt x="841530" y="62690"/>
                  <a:pt x="828097" y="65053"/>
                  <a:pt x="813054" y="66487"/>
                </a:cubicBezTo>
                <a:cubicBezTo>
                  <a:pt x="828340" y="70531"/>
                  <a:pt x="834862" y="76027"/>
                  <a:pt x="832617" y="82975"/>
                </a:cubicBezTo>
                <a:cubicBezTo>
                  <a:pt x="830373" y="89923"/>
                  <a:pt x="829251" y="102574"/>
                  <a:pt x="829251" y="120930"/>
                </a:cubicBezTo>
                <a:cubicBezTo>
                  <a:pt x="834213" y="120241"/>
                  <a:pt x="839888" y="118944"/>
                  <a:pt x="846276" y="117036"/>
                </a:cubicBezTo>
                <a:cubicBezTo>
                  <a:pt x="852665" y="115129"/>
                  <a:pt x="859523" y="117560"/>
                  <a:pt x="866851" y="124328"/>
                </a:cubicBezTo>
                <a:cubicBezTo>
                  <a:pt x="874179" y="131097"/>
                  <a:pt x="871282" y="135865"/>
                  <a:pt x="858161" y="138633"/>
                </a:cubicBezTo>
                <a:lnTo>
                  <a:pt x="829251" y="143451"/>
                </a:lnTo>
                <a:cubicBezTo>
                  <a:pt x="829251" y="173967"/>
                  <a:pt x="829696" y="195463"/>
                  <a:pt x="830585" y="207939"/>
                </a:cubicBezTo>
                <a:cubicBezTo>
                  <a:pt x="831474" y="220415"/>
                  <a:pt x="831004" y="232611"/>
                  <a:pt x="829176" y="244528"/>
                </a:cubicBezTo>
                <a:cubicBezTo>
                  <a:pt x="827347" y="256445"/>
                  <a:pt x="824400" y="266296"/>
                  <a:pt x="820335" y="274083"/>
                </a:cubicBezTo>
                <a:cubicBezTo>
                  <a:pt x="816270" y="281870"/>
                  <a:pt x="811311" y="279274"/>
                  <a:pt x="805461" y="266296"/>
                </a:cubicBezTo>
                <a:cubicBezTo>
                  <a:pt x="799610" y="253318"/>
                  <a:pt x="797814" y="242893"/>
                  <a:pt x="800072" y="235020"/>
                </a:cubicBezTo>
                <a:cubicBezTo>
                  <a:pt x="802331" y="227148"/>
                  <a:pt x="803905" y="216471"/>
                  <a:pt x="804794" y="202992"/>
                </a:cubicBezTo>
                <a:cubicBezTo>
                  <a:pt x="805683" y="189512"/>
                  <a:pt x="806127" y="170755"/>
                  <a:pt x="806127" y="146721"/>
                </a:cubicBezTo>
                <a:cubicBezTo>
                  <a:pt x="789019" y="151109"/>
                  <a:pt x="779075" y="153862"/>
                  <a:pt x="776293" y="154980"/>
                </a:cubicBezTo>
                <a:cubicBezTo>
                  <a:pt x="772779" y="191849"/>
                  <a:pt x="765430" y="218210"/>
                  <a:pt x="754244" y="234063"/>
                </a:cubicBezTo>
                <a:cubicBezTo>
                  <a:pt x="743059" y="249916"/>
                  <a:pt x="730691" y="260919"/>
                  <a:pt x="717139" y="267071"/>
                </a:cubicBezTo>
                <a:cubicBezTo>
                  <a:pt x="703588" y="273223"/>
                  <a:pt x="698246" y="273596"/>
                  <a:pt x="701114" y="268189"/>
                </a:cubicBezTo>
                <a:cubicBezTo>
                  <a:pt x="703982" y="262783"/>
                  <a:pt x="710084" y="254749"/>
                  <a:pt x="719419" y="244087"/>
                </a:cubicBezTo>
                <a:cubicBezTo>
                  <a:pt x="728755" y="233425"/>
                  <a:pt x="735867" y="220096"/>
                  <a:pt x="740758" y="204099"/>
                </a:cubicBezTo>
                <a:cubicBezTo>
                  <a:pt x="745648" y="188103"/>
                  <a:pt x="749441" y="173479"/>
                  <a:pt x="752136" y="160229"/>
                </a:cubicBezTo>
                <a:cubicBezTo>
                  <a:pt x="734799" y="164689"/>
                  <a:pt x="724080" y="167378"/>
                  <a:pt x="719979" y="168295"/>
                </a:cubicBezTo>
                <a:cubicBezTo>
                  <a:pt x="715877" y="169213"/>
                  <a:pt x="708739" y="165961"/>
                  <a:pt x="698565" y="158540"/>
                </a:cubicBezTo>
                <a:cubicBezTo>
                  <a:pt x="688391" y="151119"/>
                  <a:pt x="690140" y="146839"/>
                  <a:pt x="703814" y="145699"/>
                </a:cubicBezTo>
                <a:cubicBezTo>
                  <a:pt x="717487" y="144559"/>
                  <a:pt x="734097" y="141952"/>
                  <a:pt x="753642" y="137880"/>
                </a:cubicBezTo>
                <a:cubicBezTo>
                  <a:pt x="754445" y="127540"/>
                  <a:pt x="754625" y="117334"/>
                  <a:pt x="754180" y="107260"/>
                </a:cubicBezTo>
                <a:cubicBezTo>
                  <a:pt x="753736" y="97186"/>
                  <a:pt x="751979" y="87553"/>
                  <a:pt x="748910" y="78361"/>
                </a:cubicBezTo>
                <a:cubicBezTo>
                  <a:pt x="728575" y="68523"/>
                  <a:pt x="726536" y="62160"/>
                  <a:pt x="742790" y="59270"/>
                </a:cubicBezTo>
                <a:cubicBezTo>
                  <a:pt x="759045" y="56381"/>
                  <a:pt x="776153" y="52695"/>
                  <a:pt x="794114" y="48214"/>
                </a:cubicBezTo>
                <a:cubicBezTo>
                  <a:pt x="812075" y="43733"/>
                  <a:pt x="825494" y="39882"/>
                  <a:pt x="834370" y="36663"/>
                </a:cubicBezTo>
                <a:cubicBezTo>
                  <a:pt x="836590" y="35858"/>
                  <a:pt x="838775" y="35390"/>
                  <a:pt x="840927" y="35257"/>
                </a:cubicBezTo>
                <a:close/>
                <a:moveTo>
                  <a:pt x="2248695" y="18809"/>
                </a:moveTo>
                <a:cubicBezTo>
                  <a:pt x="2251608" y="18383"/>
                  <a:pt x="2255556" y="19014"/>
                  <a:pt x="2260539" y="20702"/>
                </a:cubicBezTo>
                <a:cubicBezTo>
                  <a:pt x="2270506" y="24079"/>
                  <a:pt x="2278195" y="28987"/>
                  <a:pt x="2283609" y="35426"/>
                </a:cubicBezTo>
                <a:cubicBezTo>
                  <a:pt x="2289022" y="41865"/>
                  <a:pt x="2287915" y="46235"/>
                  <a:pt x="2280286" y="48537"/>
                </a:cubicBezTo>
                <a:cubicBezTo>
                  <a:pt x="2272657" y="50838"/>
                  <a:pt x="2263217" y="54237"/>
                  <a:pt x="2251967" y="58733"/>
                </a:cubicBezTo>
                <a:cubicBezTo>
                  <a:pt x="2240717" y="63228"/>
                  <a:pt x="2230131" y="66724"/>
                  <a:pt x="2220207" y="69219"/>
                </a:cubicBezTo>
                <a:cubicBezTo>
                  <a:pt x="2234605" y="74224"/>
                  <a:pt x="2240904" y="79282"/>
                  <a:pt x="2239104" y="84394"/>
                </a:cubicBezTo>
                <a:cubicBezTo>
                  <a:pt x="2237304" y="89507"/>
                  <a:pt x="2236405" y="98086"/>
                  <a:pt x="2236405" y="110131"/>
                </a:cubicBezTo>
                <a:cubicBezTo>
                  <a:pt x="2245209" y="108482"/>
                  <a:pt x="2253423" y="106045"/>
                  <a:pt x="2261045" y="102818"/>
                </a:cubicBezTo>
                <a:cubicBezTo>
                  <a:pt x="2268666" y="99591"/>
                  <a:pt x="2275686" y="101588"/>
                  <a:pt x="2282103" y="108809"/>
                </a:cubicBezTo>
                <a:cubicBezTo>
                  <a:pt x="2288520" y="116029"/>
                  <a:pt x="2286638" y="120732"/>
                  <a:pt x="2276457" y="122919"/>
                </a:cubicBezTo>
                <a:cubicBezTo>
                  <a:pt x="2266275" y="125106"/>
                  <a:pt x="2253369" y="127842"/>
                  <a:pt x="2237738" y="131126"/>
                </a:cubicBezTo>
                <a:lnTo>
                  <a:pt x="2237738" y="167715"/>
                </a:lnTo>
                <a:cubicBezTo>
                  <a:pt x="2250616" y="170927"/>
                  <a:pt x="2260783" y="174519"/>
                  <a:pt x="2268240" y="178491"/>
                </a:cubicBezTo>
                <a:cubicBezTo>
                  <a:pt x="2275697" y="182464"/>
                  <a:pt x="2279902" y="189637"/>
                  <a:pt x="2280856" y="200012"/>
                </a:cubicBezTo>
                <a:cubicBezTo>
                  <a:pt x="2281809" y="210387"/>
                  <a:pt x="2277131" y="213894"/>
                  <a:pt x="2266820" y="210531"/>
                </a:cubicBezTo>
                <a:cubicBezTo>
                  <a:pt x="2256510" y="207168"/>
                  <a:pt x="2246816" y="197600"/>
                  <a:pt x="2237738" y="181825"/>
                </a:cubicBezTo>
                <a:lnTo>
                  <a:pt x="2237738" y="238441"/>
                </a:lnTo>
                <a:cubicBezTo>
                  <a:pt x="2237738" y="261069"/>
                  <a:pt x="2236000" y="279561"/>
                  <a:pt x="2232522" y="293916"/>
                </a:cubicBezTo>
                <a:cubicBezTo>
                  <a:pt x="2229044" y="308270"/>
                  <a:pt x="2223394" y="309704"/>
                  <a:pt x="2215572" y="298218"/>
                </a:cubicBezTo>
                <a:cubicBezTo>
                  <a:pt x="2207749" y="286731"/>
                  <a:pt x="2204738" y="277460"/>
                  <a:pt x="2206538" y="270405"/>
                </a:cubicBezTo>
                <a:cubicBezTo>
                  <a:pt x="2208337" y="263349"/>
                  <a:pt x="2209911" y="251938"/>
                  <a:pt x="2211259" y="236171"/>
                </a:cubicBezTo>
                <a:cubicBezTo>
                  <a:pt x="2212607" y="220404"/>
                  <a:pt x="2213281" y="197786"/>
                  <a:pt x="2213281" y="168317"/>
                </a:cubicBezTo>
                <a:cubicBezTo>
                  <a:pt x="2212062" y="179660"/>
                  <a:pt x="2204354" y="194036"/>
                  <a:pt x="2190157" y="211445"/>
                </a:cubicBezTo>
                <a:cubicBezTo>
                  <a:pt x="2175961" y="228854"/>
                  <a:pt x="2159168" y="242893"/>
                  <a:pt x="2139780" y="253562"/>
                </a:cubicBezTo>
                <a:cubicBezTo>
                  <a:pt x="2120392" y="264231"/>
                  <a:pt x="2116868" y="262805"/>
                  <a:pt x="2129208" y="249282"/>
                </a:cubicBezTo>
                <a:cubicBezTo>
                  <a:pt x="2141548" y="235759"/>
                  <a:pt x="2155978" y="217830"/>
                  <a:pt x="2172497" y="195495"/>
                </a:cubicBezTo>
                <a:cubicBezTo>
                  <a:pt x="2189017" y="173160"/>
                  <a:pt x="2200368" y="154206"/>
                  <a:pt x="2206548" y="138633"/>
                </a:cubicBezTo>
                <a:cubicBezTo>
                  <a:pt x="2198432" y="142117"/>
                  <a:pt x="2189763" y="145702"/>
                  <a:pt x="2180542" y="149388"/>
                </a:cubicBezTo>
                <a:lnTo>
                  <a:pt x="2153783" y="158745"/>
                </a:lnTo>
                <a:cubicBezTo>
                  <a:pt x="2143559" y="161527"/>
                  <a:pt x="2133148" y="158705"/>
                  <a:pt x="2122550" y="150280"/>
                </a:cubicBezTo>
                <a:cubicBezTo>
                  <a:pt x="2111953" y="141856"/>
                  <a:pt x="2112580" y="137349"/>
                  <a:pt x="2124433" y="136761"/>
                </a:cubicBezTo>
                <a:cubicBezTo>
                  <a:pt x="2136285" y="136173"/>
                  <a:pt x="2148929" y="134313"/>
                  <a:pt x="2162366" y="131179"/>
                </a:cubicBezTo>
                <a:cubicBezTo>
                  <a:pt x="2175803" y="128046"/>
                  <a:pt x="2192330" y="123618"/>
                  <a:pt x="2211947" y="117897"/>
                </a:cubicBezTo>
                <a:cubicBezTo>
                  <a:pt x="2211947" y="109551"/>
                  <a:pt x="2211506" y="102065"/>
                  <a:pt x="2210624" y="95440"/>
                </a:cubicBezTo>
                <a:cubicBezTo>
                  <a:pt x="2209743" y="88815"/>
                  <a:pt x="2208448" y="82964"/>
                  <a:pt x="2206742" y="77888"/>
                </a:cubicBezTo>
                <a:cubicBezTo>
                  <a:pt x="2198123" y="80583"/>
                  <a:pt x="2189985" y="81931"/>
                  <a:pt x="2182328" y="81931"/>
                </a:cubicBezTo>
                <a:cubicBezTo>
                  <a:pt x="2173279" y="81931"/>
                  <a:pt x="2173724" y="78655"/>
                  <a:pt x="2183661" y="72101"/>
                </a:cubicBezTo>
                <a:cubicBezTo>
                  <a:pt x="2193599" y="65548"/>
                  <a:pt x="2203203" y="59399"/>
                  <a:pt x="2212474" y="53656"/>
                </a:cubicBezTo>
                <a:cubicBezTo>
                  <a:pt x="2221745" y="47913"/>
                  <a:pt x="2228740" y="42682"/>
                  <a:pt x="2233458" y="37964"/>
                </a:cubicBezTo>
                <a:cubicBezTo>
                  <a:pt x="2238176" y="33246"/>
                  <a:pt x="2241377" y="28346"/>
                  <a:pt x="2243062" y="23262"/>
                </a:cubicBezTo>
                <a:cubicBezTo>
                  <a:pt x="2243904" y="20720"/>
                  <a:pt x="2245782" y="19236"/>
                  <a:pt x="2248695" y="18809"/>
                </a:cubicBezTo>
                <a:close/>
                <a:moveTo>
                  <a:pt x="501465" y="17534"/>
                </a:moveTo>
                <a:cubicBezTo>
                  <a:pt x="503079" y="17517"/>
                  <a:pt x="505112" y="17867"/>
                  <a:pt x="507564" y="18584"/>
                </a:cubicBezTo>
                <a:cubicBezTo>
                  <a:pt x="517373" y="21452"/>
                  <a:pt x="525723" y="25542"/>
                  <a:pt x="532613" y="30855"/>
                </a:cubicBezTo>
                <a:cubicBezTo>
                  <a:pt x="539504" y="36168"/>
                  <a:pt x="541332" y="40707"/>
                  <a:pt x="538098" y="44471"/>
                </a:cubicBezTo>
                <a:cubicBezTo>
                  <a:pt x="534864" y="48236"/>
                  <a:pt x="531534" y="60220"/>
                  <a:pt x="528107" y="80426"/>
                </a:cubicBezTo>
                <a:cubicBezTo>
                  <a:pt x="546692" y="77185"/>
                  <a:pt x="557095" y="73675"/>
                  <a:pt x="559318" y="69896"/>
                </a:cubicBezTo>
                <a:cubicBezTo>
                  <a:pt x="561541" y="66118"/>
                  <a:pt x="566764" y="66376"/>
                  <a:pt x="574988" y="70671"/>
                </a:cubicBezTo>
                <a:cubicBezTo>
                  <a:pt x="583212" y="74966"/>
                  <a:pt x="590504" y="79522"/>
                  <a:pt x="596864" y="84341"/>
                </a:cubicBezTo>
                <a:cubicBezTo>
                  <a:pt x="603224" y="89159"/>
                  <a:pt x="603887" y="94124"/>
                  <a:pt x="598854" y="99236"/>
                </a:cubicBezTo>
                <a:cubicBezTo>
                  <a:pt x="593821" y="104349"/>
                  <a:pt x="590440" y="114462"/>
                  <a:pt x="588712" y="129577"/>
                </a:cubicBezTo>
                <a:cubicBezTo>
                  <a:pt x="586984" y="144691"/>
                  <a:pt x="583822" y="164427"/>
                  <a:pt x="579226" y="188784"/>
                </a:cubicBezTo>
                <a:cubicBezTo>
                  <a:pt x="574630" y="213141"/>
                  <a:pt x="569715" y="228890"/>
                  <a:pt x="564481" y="236031"/>
                </a:cubicBezTo>
                <a:cubicBezTo>
                  <a:pt x="559246" y="243173"/>
                  <a:pt x="552897" y="249196"/>
                  <a:pt x="545433" y="254100"/>
                </a:cubicBezTo>
                <a:cubicBezTo>
                  <a:pt x="537969" y="259004"/>
                  <a:pt x="532391" y="257122"/>
                  <a:pt x="528698" y="248454"/>
                </a:cubicBezTo>
                <a:cubicBezTo>
                  <a:pt x="525006" y="239785"/>
                  <a:pt x="519459" y="230761"/>
                  <a:pt x="512060" y="221383"/>
                </a:cubicBezTo>
                <a:cubicBezTo>
                  <a:pt x="504660" y="212004"/>
                  <a:pt x="506489" y="209115"/>
                  <a:pt x="517545" y="212714"/>
                </a:cubicBezTo>
                <a:cubicBezTo>
                  <a:pt x="528601" y="216314"/>
                  <a:pt x="536055" y="217023"/>
                  <a:pt x="539905" y="214844"/>
                </a:cubicBezTo>
                <a:cubicBezTo>
                  <a:pt x="543755" y="212664"/>
                  <a:pt x="548129" y="200693"/>
                  <a:pt x="553026" y="178932"/>
                </a:cubicBezTo>
                <a:cubicBezTo>
                  <a:pt x="557923" y="157171"/>
                  <a:pt x="561042" y="138547"/>
                  <a:pt x="562383" y="123059"/>
                </a:cubicBezTo>
                <a:cubicBezTo>
                  <a:pt x="563724" y="107572"/>
                  <a:pt x="563921" y="97971"/>
                  <a:pt x="562975" y="94257"/>
                </a:cubicBezTo>
                <a:cubicBezTo>
                  <a:pt x="562028" y="90543"/>
                  <a:pt x="549739" y="92027"/>
                  <a:pt x="526106" y="98709"/>
                </a:cubicBezTo>
                <a:cubicBezTo>
                  <a:pt x="518276" y="137113"/>
                  <a:pt x="508586" y="165316"/>
                  <a:pt x="497035" y="183320"/>
                </a:cubicBezTo>
                <a:cubicBezTo>
                  <a:pt x="485484" y="201324"/>
                  <a:pt x="473782" y="215249"/>
                  <a:pt x="461930" y="225093"/>
                </a:cubicBezTo>
                <a:cubicBezTo>
                  <a:pt x="450078" y="234938"/>
                  <a:pt x="442144" y="239412"/>
                  <a:pt x="438129" y="238516"/>
                </a:cubicBezTo>
                <a:cubicBezTo>
                  <a:pt x="434114" y="237620"/>
                  <a:pt x="436885" y="231123"/>
                  <a:pt x="446443" y="219027"/>
                </a:cubicBezTo>
                <a:cubicBezTo>
                  <a:pt x="456000" y="206931"/>
                  <a:pt x="465461" y="191527"/>
                  <a:pt x="474826" y="172813"/>
                </a:cubicBezTo>
                <a:cubicBezTo>
                  <a:pt x="484190" y="154099"/>
                  <a:pt x="491998" y="131907"/>
                  <a:pt x="498250" y="106238"/>
                </a:cubicBezTo>
                <a:cubicBezTo>
                  <a:pt x="483595" y="110712"/>
                  <a:pt x="472994" y="113179"/>
                  <a:pt x="466447" y="113638"/>
                </a:cubicBezTo>
                <a:cubicBezTo>
                  <a:pt x="459901" y="114097"/>
                  <a:pt x="453218" y="111239"/>
                  <a:pt x="446400" y="105066"/>
                </a:cubicBezTo>
                <a:cubicBezTo>
                  <a:pt x="439581" y="98892"/>
                  <a:pt x="441904" y="95508"/>
                  <a:pt x="453369" y="94913"/>
                </a:cubicBezTo>
                <a:cubicBezTo>
                  <a:pt x="464834" y="94318"/>
                  <a:pt x="480296" y="91991"/>
                  <a:pt x="499756" y="87933"/>
                </a:cubicBezTo>
                <a:cubicBezTo>
                  <a:pt x="500559" y="78339"/>
                  <a:pt x="501409" y="68104"/>
                  <a:pt x="502305" y="57227"/>
                </a:cubicBezTo>
                <a:cubicBezTo>
                  <a:pt x="503201" y="46350"/>
                  <a:pt x="501850" y="36473"/>
                  <a:pt x="498250" y="27596"/>
                </a:cubicBezTo>
                <a:cubicBezTo>
                  <a:pt x="495551" y="20939"/>
                  <a:pt x="496622" y="17585"/>
                  <a:pt x="501465" y="17534"/>
                </a:cubicBezTo>
                <a:close/>
                <a:moveTo>
                  <a:pt x="1249299" y="16753"/>
                </a:moveTo>
                <a:cubicBezTo>
                  <a:pt x="1251187" y="16695"/>
                  <a:pt x="1253522" y="17080"/>
                  <a:pt x="1256302" y="17906"/>
                </a:cubicBezTo>
                <a:cubicBezTo>
                  <a:pt x="1267423" y="21211"/>
                  <a:pt x="1275772" y="25058"/>
                  <a:pt x="1281351" y="29446"/>
                </a:cubicBezTo>
                <a:cubicBezTo>
                  <a:pt x="1286929" y="33834"/>
                  <a:pt x="1287585" y="38653"/>
                  <a:pt x="1283319" y="43901"/>
                </a:cubicBezTo>
                <a:cubicBezTo>
                  <a:pt x="1279053" y="49150"/>
                  <a:pt x="1274012" y="57582"/>
                  <a:pt x="1268197" y="69197"/>
                </a:cubicBezTo>
                <a:cubicBezTo>
                  <a:pt x="1262382" y="80813"/>
                  <a:pt x="1253810" y="92658"/>
                  <a:pt x="1242482" y="104732"/>
                </a:cubicBezTo>
                <a:cubicBezTo>
                  <a:pt x="1270832" y="103944"/>
                  <a:pt x="1288359" y="101047"/>
                  <a:pt x="1295064" y="96042"/>
                </a:cubicBezTo>
                <a:cubicBezTo>
                  <a:pt x="1301768" y="91037"/>
                  <a:pt x="1309536" y="90464"/>
                  <a:pt x="1318370" y="94321"/>
                </a:cubicBezTo>
                <a:cubicBezTo>
                  <a:pt x="1327204" y="98179"/>
                  <a:pt x="1334313" y="103001"/>
                  <a:pt x="1339697" y="108787"/>
                </a:cubicBezTo>
                <a:cubicBezTo>
                  <a:pt x="1345082" y="114573"/>
                  <a:pt x="1345487" y="119958"/>
                  <a:pt x="1340913" y="124941"/>
                </a:cubicBezTo>
                <a:cubicBezTo>
                  <a:pt x="1336338" y="129925"/>
                  <a:pt x="1333165" y="141741"/>
                  <a:pt x="1331394" y="160390"/>
                </a:cubicBezTo>
                <a:cubicBezTo>
                  <a:pt x="1329624" y="179040"/>
                  <a:pt x="1328064" y="197797"/>
                  <a:pt x="1326716" y="216661"/>
                </a:cubicBezTo>
                <a:cubicBezTo>
                  <a:pt x="1325368" y="235526"/>
                  <a:pt x="1321389" y="251798"/>
                  <a:pt x="1314778" y="265479"/>
                </a:cubicBezTo>
                <a:cubicBezTo>
                  <a:pt x="1308167" y="279160"/>
                  <a:pt x="1297910" y="289560"/>
                  <a:pt x="1284007" y="296680"/>
                </a:cubicBezTo>
                <a:cubicBezTo>
                  <a:pt x="1270104" y="303800"/>
                  <a:pt x="1262626" y="302011"/>
                  <a:pt x="1261572" y="291313"/>
                </a:cubicBezTo>
                <a:cubicBezTo>
                  <a:pt x="1260518" y="280615"/>
                  <a:pt x="1254796" y="268440"/>
                  <a:pt x="1244407" y="254788"/>
                </a:cubicBezTo>
                <a:cubicBezTo>
                  <a:pt x="1234017" y="241136"/>
                  <a:pt x="1235423" y="237508"/>
                  <a:pt x="1248623" y="243904"/>
                </a:cubicBezTo>
                <a:cubicBezTo>
                  <a:pt x="1261823" y="250300"/>
                  <a:pt x="1271040" y="253899"/>
                  <a:pt x="1276274" y="254702"/>
                </a:cubicBezTo>
                <a:cubicBezTo>
                  <a:pt x="1281508" y="255505"/>
                  <a:pt x="1286381" y="250698"/>
                  <a:pt x="1290891" y="240280"/>
                </a:cubicBezTo>
                <a:cubicBezTo>
                  <a:pt x="1295401" y="229861"/>
                  <a:pt x="1298555" y="214084"/>
                  <a:pt x="1300355" y="192946"/>
                </a:cubicBezTo>
                <a:cubicBezTo>
                  <a:pt x="1302155" y="171809"/>
                  <a:pt x="1303055" y="154127"/>
                  <a:pt x="1303055" y="139902"/>
                </a:cubicBezTo>
                <a:cubicBezTo>
                  <a:pt x="1303055" y="127067"/>
                  <a:pt x="1301818" y="119822"/>
                  <a:pt x="1299344" y="118166"/>
                </a:cubicBezTo>
                <a:cubicBezTo>
                  <a:pt x="1296870" y="116509"/>
                  <a:pt x="1290722" y="116914"/>
                  <a:pt x="1280899" y="119381"/>
                </a:cubicBezTo>
                <a:lnTo>
                  <a:pt x="1252764" y="126436"/>
                </a:lnTo>
                <a:cubicBezTo>
                  <a:pt x="1245938" y="127368"/>
                  <a:pt x="1239872" y="125131"/>
                  <a:pt x="1234566" y="119725"/>
                </a:cubicBezTo>
                <a:cubicBezTo>
                  <a:pt x="1220842" y="135313"/>
                  <a:pt x="1206556" y="147308"/>
                  <a:pt x="1191706" y="155712"/>
                </a:cubicBezTo>
                <a:cubicBezTo>
                  <a:pt x="1187994" y="157813"/>
                  <a:pt x="1185199" y="159091"/>
                  <a:pt x="1183322" y="159547"/>
                </a:cubicBezTo>
                <a:lnTo>
                  <a:pt x="1181659" y="158914"/>
                </a:lnTo>
                <a:lnTo>
                  <a:pt x="1181341" y="164477"/>
                </a:lnTo>
                <a:cubicBezTo>
                  <a:pt x="1181135" y="171809"/>
                  <a:pt x="1181256" y="180872"/>
                  <a:pt x="1181704" y="191666"/>
                </a:cubicBezTo>
                <a:cubicBezTo>
                  <a:pt x="1182601" y="213256"/>
                  <a:pt x="1181891" y="229603"/>
                  <a:pt x="1179575" y="240710"/>
                </a:cubicBezTo>
                <a:cubicBezTo>
                  <a:pt x="1177259" y="251816"/>
                  <a:pt x="1174147" y="260750"/>
                  <a:pt x="1170239" y="267512"/>
                </a:cubicBezTo>
                <a:cubicBezTo>
                  <a:pt x="1166331" y="274273"/>
                  <a:pt x="1162148" y="274373"/>
                  <a:pt x="1157688" y="267813"/>
                </a:cubicBezTo>
                <a:cubicBezTo>
                  <a:pt x="1153228" y="261252"/>
                  <a:pt x="1149815" y="255803"/>
                  <a:pt x="1147449" y="251465"/>
                </a:cubicBezTo>
                <a:cubicBezTo>
                  <a:pt x="1145083" y="247127"/>
                  <a:pt x="1142771" y="244782"/>
                  <a:pt x="1140512" y="244431"/>
                </a:cubicBezTo>
                <a:cubicBezTo>
                  <a:pt x="1138253" y="244080"/>
                  <a:pt x="1127029" y="245553"/>
                  <a:pt x="1106838" y="248851"/>
                </a:cubicBezTo>
                <a:cubicBezTo>
                  <a:pt x="1102134" y="268956"/>
                  <a:pt x="1096767" y="274456"/>
                  <a:pt x="1090737" y="265350"/>
                </a:cubicBezTo>
                <a:cubicBezTo>
                  <a:pt x="1084707" y="256244"/>
                  <a:pt x="1081692" y="244119"/>
                  <a:pt x="1081692" y="228976"/>
                </a:cubicBezTo>
                <a:cubicBezTo>
                  <a:pt x="1081692" y="214707"/>
                  <a:pt x="1081251" y="196979"/>
                  <a:pt x="1080369" y="175792"/>
                </a:cubicBezTo>
                <a:cubicBezTo>
                  <a:pt x="1079487" y="154604"/>
                  <a:pt x="1076340" y="139267"/>
                  <a:pt x="1070926" y="129781"/>
                </a:cubicBezTo>
                <a:cubicBezTo>
                  <a:pt x="1065513" y="120295"/>
                  <a:pt x="1066434" y="115552"/>
                  <a:pt x="1073690" y="115552"/>
                </a:cubicBezTo>
                <a:cubicBezTo>
                  <a:pt x="1078480" y="115552"/>
                  <a:pt x="1084080" y="115989"/>
                  <a:pt x="1090490" y="116864"/>
                </a:cubicBezTo>
                <a:cubicBezTo>
                  <a:pt x="1097373" y="108217"/>
                  <a:pt x="1105052" y="94845"/>
                  <a:pt x="1113527" y="76747"/>
                </a:cubicBezTo>
                <a:cubicBezTo>
                  <a:pt x="1122002" y="58650"/>
                  <a:pt x="1124666" y="44392"/>
                  <a:pt x="1121518" y="33974"/>
                </a:cubicBezTo>
                <a:cubicBezTo>
                  <a:pt x="1118371" y="23556"/>
                  <a:pt x="1126297" y="22470"/>
                  <a:pt x="1145298" y="30715"/>
                </a:cubicBezTo>
                <a:cubicBezTo>
                  <a:pt x="1161503" y="38545"/>
                  <a:pt x="1166511" y="45439"/>
                  <a:pt x="1160323" y="51398"/>
                </a:cubicBezTo>
                <a:cubicBezTo>
                  <a:pt x="1154135" y="57356"/>
                  <a:pt x="1147471" y="65691"/>
                  <a:pt x="1140329" y="76403"/>
                </a:cubicBezTo>
                <a:cubicBezTo>
                  <a:pt x="1133188" y="87115"/>
                  <a:pt x="1122246" y="100602"/>
                  <a:pt x="1107504" y="116864"/>
                </a:cubicBezTo>
                <a:cubicBezTo>
                  <a:pt x="1124856" y="114369"/>
                  <a:pt x="1136916" y="110146"/>
                  <a:pt x="1143685" y="104195"/>
                </a:cubicBezTo>
                <a:cubicBezTo>
                  <a:pt x="1150453" y="98243"/>
                  <a:pt x="1157781" y="97189"/>
                  <a:pt x="1165668" y="101033"/>
                </a:cubicBezTo>
                <a:cubicBezTo>
                  <a:pt x="1173555" y="104876"/>
                  <a:pt x="1180457" y="108877"/>
                  <a:pt x="1186372" y="113035"/>
                </a:cubicBezTo>
                <a:cubicBezTo>
                  <a:pt x="1192287" y="117194"/>
                  <a:pt x="1193625" y="122073"/>
                  <a:pt x="1190384" y="127673"/>
                </a:cubicBezTo>
                <a:cubicBezTo>
                  <a:pt x="1187143" y="133273"/>
                  <a:pt x="1184662" y="139941"/>
                  <a:pt x="1182941" y="147678"/>
                </a:cubicBezTo>
                <a:cubicBezTo>
                  <a:pt x="1182511" y="149612"/>
                  <a:pt x="1182162" y="151979"/>
                  <a:pt x="1181896" y="154779"/>
                </a:cubicBezTo>
                <a:lnTo>
                  <a:pt x="1181875" y="155151"/>
                </a:lnTo>
                <a:lnTo>
                  <a:pt x="1183063" y="152417"/>
                </a:lnTo>
                <a:cubicBezTo>
                  <a:pt x="1184855" y="149584"/>
                  <a:pt x="1187564" y="145928"/>
                  <a:pt x="1191190" y="141450"/>
                </a:cubicBezTo>
                <a:cubicBezTo>
                  <a:pt x="1205695" y="123540"/>
                  <a:pt x="1218967" y="103065"/>
                  <a:pt x="1231006" y="80028"/>
                </a:cubicBezTo>
                <a:cubicBezTo>
                  <a:pt x="1243044" y="56990"/>
                  <a:pt x="1247490" y="40051"/>
                  <a:pt x="1244342" y="29210"/>
                </a:cubicBezTo>
                <a:cubicBezTo>
                  <a:pt x="1241981" y="21079"/>
                  <a:pt x="1243634" y="16927"/>
                  <a:pt x="1249299" y="16753"/>
                </a:cubicBezTo>
                <a:close/>
                <a:moveTo>
                  <a:pt x="943492" y="16411"/>
                </a:moveTo>
                <a:cubicBezTo>
                  <a:pt x="947723" y="17659"/>
                  <a:pt x="953910" y="21416"/>
                  <a:pt x="962056" y="27682"/>
                </a:cubicBezTo>
                <a:cubicBezTo>
                  <a:pt x="975191" y="39499"/>
                  <a:pt x="978102" y="47329"/>
                  <a:pt x="970789" y="51172"/>
                </a:cubicBezTo>
                <a:cubicBezTo>
                  <a:pt x="963475" y="55015"/>
                  <a:pt x="952412" y="64791"/>
                  <a:pt x="937598" y="80501"/>
                </a:cubicBezTo>
                <a:cubicBezTo>
                  <a:pt x="922785" y="96211"/>
                  <a:pt x="909094" y="107353"/>
                  <a:pt x="896525" y="113928"/>
                </a:cubicBezTo>
                <a:cubicBezTo>
                  <a:pt x="883955" y="120503"/>
                  <a:pt x="878165" y="121579"/>
                  <a:pt x="879155" y="117155"/>
                </a:cubicBezTo>
                <a:cubicBezTo>
                  <a:pt x="880144" y="112731"/>
                  <a:pt x="884511" y="106643"/>
                  <a:pt x="892255" y="98892"/>
                </a:cubicBezTo>
                <a:cubicBezTo>
                  <a:pt x="899998" y="91141"/>
                  <a:pt x="908509" y="80641"/>
                  <a:pt x="917787" y="67390"/>
                </a:cubicBezTo>
                <a:cubicBezTo>
                  <a:pt x="927066" y="54140"/>
                  <a:pt x="932375" y="44848"/>
                  <a:pt x="933716" y="39513"/>
                </a:cubicBezTo>
                <a:cubicBezTo>
                  <a:pt x="935057" y="34179"/>
                  <a:pt x="936043" y="27740"/>
                  <a:pt x="936673" y="20197"/>
                </a:cubicBezTo>
                <a:cubicBezTo>
                  <a:pt x="936989" y="16425"/>
                  <a:pt x="939262" y="15163"/>
                  <a:pt x="943492" y="16411"/>
                </a:cubicBezTo>
                <a:close/>
                <a:moveTo>
                  <a:pt x="1536150" y="4580"/>
                </a:moveTo>
                <a:cubicBezTo>
                  <a:pt x="1537750" y="4369"/>
                  <a:pt x="1539804" y="4498"/>
                  <a:pt x="1542314" y="4968"/>
                </a:cubicBezTo>
                <a:cubicBezTo>
                  <a:pt x="1552352" y="6846"/>
                  <a:pt x="1560927" y="9904"/>
                  <a:pt x="1568040" y="14142"/>
                </a:cubicBezTo>
                <a:cubicBezTo>
                  <a:pt x="1575153" y="18379"/>
                  <a:pt x="1577118" y="23732"/>
                  <a:pt x="1573934" y="30199"/>
                </a:cubicBezTo>
                <a:cubicBezTo>
                  <a:pt x="1570751" y="36667"/>
                  <a:pt x="1568743" y="53409"/>
                  <a:pt x="1567911" y="80426"/>
                </a:cubicBezTo>
                <a:cubicBezTo>
                  <a:pt x="1591902" y="77873"/>
                  <a:pt x="1607698" y="74310"/>
                  <a:pt x="1615298" y="69735"/>
                </a:cubicBezTo>
                <a:cubicBezTo>
                  <a:pt x="1622899" y="65161"/>
                  <a:pt x="1631693" y="64773"/>
                  <a:pt x="1641681" y="68574"/>
                </a:cubicBezTo>
                <a:cubicBezTo>
                  <a:pt x="1651669" y="72374"/>
                  <a:pt x="1660094" y="76830"/>
                  <a:pt x="1666955" y="81942"/>
                </a:cubicBezTo>
                <a:cubicBezTo>
                  <a:pt x="1673817" y="87054"/>
                  <a:pt x="1675434" y="92809"/>
                  <a:pt x="1671806" y="99204"/>
                </a:cubicBezTo>
                <a:cubicBezTo>
                  <a:pt x="1668178" y="105600"/>
                  <a:pt x="1666142" y="124271"/>
                  <a:pt x="1665697" y="155217"/>
                </a:cubicBezTo>
                <a:cubicBezTo>
                  <a:pt x="1665252" y="186163"/>
                  <a:pt x="1666392" y="212316"/>
                  <a:pt x="1669117" y="233676"/>
                </a:cubicBezTo>
                <a:cubicBezTo>
                  <a:pt x="1671842" y="255036"/>
                  <a:pt x="1671544" y="271889"/>
                  <a:pt x="1668224" y="284236"/>
                </a:cubicBezTo>
                <a:cubicBezTo>
                  <a:pt x="1664905" y="296583"/>
                  <a:pt x="1658308" y="307123"/>
                  <a:pt x="1648435" y="315856"/>
                </a:cubicBezTo>
                <a:cubicBezTo>
                  <a:pt x="1638562" y="324589"/>
                  <a:pt x="1631535" y="323776"/>
                  <a:pt x="1627355" y="313415"/>
                </a:cubicBezTo>
                <a:cubicBezTo>
                  <a:pt x="1623175" y="303054"/>
                  <a:pt x="1614219" y="292679"/>
                  <a:pt x="1600489" y="282289"/>
                </a:cubicBezTo>
                <a:cubicBezTo>
                  <a:pt x="1586758" y="271900"/>
                  <a:pt x="1587593" y="268053"/>
                  <a:pt x="1602994" y="270749"/>
                </a:cubicBezTo>
                <a:cubicBezTo>
                  <a:pt x="1618396" y="273445"/>
                  <a:pt x="1627896" y="274857"/>
                  <a:pt x="1631496" y="274987"/>
                </a:cubicBezTo>
                <a:cubicBezTo>
                  <a:pt x="1635095" y="275116"/>
                  <a:pt x="1637519" y="271018"/>
                  <a:pt x="1638766" y="262693"/>
                </a:cubicBezTo>
                <a:cubicBezTo>
                  <a:pt x="1640014" y="254369"/>
                  <a:pt x="1640193" y="230614"/>
                  <a:pt x="1639304" y="191430"/>
                </a:cubicBezTo>
                <a:cubicBezTo>
                  <a:pt x="1638415" y="152245"/>
                  <a:pt x="1636920" y="126350"/>
                  <a:pt x="1634819" y="113745"/>
                </a:cubicBezTo>
                <a:cubicBezTo>
                  <a:pt x="1632718" y="101140"/>
                  <a:pt x="1628681" y="94264"/>
                  <a:pt x="1622709" y="93117"/>
                </a:cubicBezTo>
                <a:cubicBezTo>
                  <a:pt x="1616736" y="91970"/>
                  <a:pt x="1597932" y="93913"/>
                  <a:pt x="1566298" y="98946"/>
                </a:cubicBezTo>
                <a:cubicBezTo>
                  <a:pt x="1565509" y="112512"/>
                  <a:pt x="1562899" y="124794"/>
                  <a:pt x="1558468" y="135793"/>
                </a:cubicBezTo>
                <a:cubicBezTo>
                  <a:pt x="1594018" y="147194"/>
                  <a:pt x="1614151" y="159214"/>
                  <a:pt x="1618869" y="171855"/>
                </a:cubicBezTo>
                <a:cubicBezTo>
                  <a:pt x="1623587" y="184496"/>
                  <a:pt x="1623232" y="193817"/>
                  <a:pt x="1617804" y="199819"/>
                </a:cubicBezTo>
                <a:cubicBezTo>
                  <a:pt x="1612377" y="205820"/>
                  <a:pt x="1603977" y="202303"/>
                  <a:pt x="1592605" y="189268"/>
                </a:cubicBezTo>
                <a:cubicBezTo>
                  <a:pt x="1581233" y="176233"/>
                  <a:pt x="1568090" y="162954"/>
                  <a:pt x="1553177" y="149431"/>
                </a:cubicBezTo>
                <a:cubicBezTo>
                  <a:pt x="1539869" y="180133"/>
                  <a:pt x="1522324" y="201081"/>
                  <a:pt x="1500541" y="212273"/>
                </a:cubicBezTo>
                <a:cubicBezTo>
                  <a:pt x="1478758" y="223466"/>
                  <a:pt x="1474890" y="221455"/>
                  <a:pt x="1488936" y="206240"/>
                </a:cubicBezTo>
                <a:cubicBezTo>
                  <a:pt x="1502982" y="191025"/>
                  <a:pt x="1514232" y="173859"/>
                  <a:pt x="1522686" y="154744"/>
                </a:cubicBezTo>
                <a:cubicBezTo>
                  <a:pt x="1531139" y="135628"/>
                  <a:pt x="1536714" y="118112"/>
                  <a:pt x="1539410" y="102194"/>
                </a:cubicBezTo>
                <a:cubicBezTo>
                  <a:pt x="1520495" y="105736"/>
                  <a:pt x="1501652" y="108726"/>
                  <a:pt x="1482881" y="111164"/>
                </a:cubicBezTo>
                <a:cubicBezTo>
                  <a:pt x="1482881" y="147316"/>
                  <a:pt x="1482415" y="177710"/>
                  <a:pt x="1481483" y="202346"/>
                </a:cubicBezTo>
                <a:cubicBezTo>
                  <a:pt x="1480551" y="226983"/>
                  <a:pt x="1478948" y="245901"/>
                  <a:pt x="1476675" y="259101"/>
                </a:cubicBezTo>
                <a:cubicBezTo>
                  <a:pt x="1474402" y="272301"/>
                  <a:pt x="1470405" y="282745"/>
                  <a:pt x="1464683" y="290431"/>
                </a:cubicBezTo>
                <a:cubicBezTo>
                  <a:pt x="1458961" y="298117"/>
                  <a:pt x="1453562" y="295464"/>
                  <a:pt x="1448486" y="282472"/>
                </a:cubicBezTo>
                <a:cubicBezTo>
                  <a:pt x="1443409" y="269480"/>
                  <a:pt x="1443126" y="255448"/>
                  <a:pt x="1447636" y="240376"/>
                </a:cubicBezTo>
                <a:cubicBezTo>
                  <a:pt x="1452146" y="225305"/>
                  <a:pt x="1455072" y="200446"/>
                  <a:pt x="1456412" y="165800"/>
                </a:cubicBezTo>
                <a:cubicBezTo>
                  <a:pt x="1457753" y="131154"/>
                  <a:pt x="1456398" y="108715"/>
                  <a:pt x="1452347" y="98484"/>
                </a:cubicBezTo>
                <a:cubicBezTo>
                  <a:pt x="1448296" y="88252"/>
                  <a:pt x="1450429" y="84323"/>
                  <a:pt x="1458746" y="86696"/>
                </a:cubicBezTo>
                <a:cubicBezTo>
                  <a:pt x="1467064" y="89069"/>
                  <a:pt x="1472452" y="90873"/>
                  <a:pt x="1474911" y="92106"/>
                </a:cubicBezTo>
                <a:cubicBezTo>
                  <a:pt x="1477371" y="93339"/>
                  <a:pt x="1480450" y="93956"/>
                  <a:pt x="1484150" y="93956"/>
                </a:cubicBezTo>
                <a:cubicBezTo>
                  <a:pt x="1489298" y="93956"/>
                  <a:pt x="1508199" y="91439"/>
                  <a:pt x="1540851" y="86406"/>
                </a:cubicBezTo>
                <a:cubicBezTo>
                  <a:pt x="1541683" y="66286"/>
                  <a:pt x="1541884" y="51724"/>
                  <a:pt x="1541453" y="42718"/>
                </a:cubicBezTo>
                <a:cubicBezTo>
                  <a:pt x="1541023" y="33712"/>
                  <a:pt x="1538550" y="24700"/>
                  <a:pt x="1534032" y="15680"/>
                </a:cubicBezTo>
                <a:cubicBezTo>
                  <a:pt x="1530645" y="8915"/>
                  <a:pt x="1531350" y="5215"/>
                  <a:pt x="1536150" y="4580"/>
                </a:cubicBezTo>
                <a:close/>
                <a:moveTo>
                  <a:pt x="1893130" y="2989"/>
                </a:moveTo>
                <a:cubicBezTo>
                  <a:pt x="1894863" y="3145"/>
                  <a:pt x="1896904" y="3643"/>
                  <a:pt x="1899252" y="4484"/>
                </a:cubicBezTo>
                <a:cubicBezTo>
                  <a:pt x="1908645" y="7846"/>
                  <a:pt x="1916095" y="11740"/>
                  <a:pt x="1921601" y="16164"/>
                </a:cubicBezTo>
                <a:cubicBezTo>
                  <a:pt x="1927108" y="20588"/>
                  <a:pt x="1927638" y="25026"/>
                  <a:pt x="1923193" y="29479"/>
                </a:cubicBezTo>
                <a:cubicBezTo>
                  <a:pt x="1918747" y="33931"/>
                  <a:pt x="1914223" y="37427"/>
                  <a:pt x="1909620" y="39965"/>
                </a:cubicBezTo>
                <a:cubicBezTo>
                  <a:pt x="1913807" y="39965"/>
                  <a:pt x="1922648" y="38656"/>
                  <a:pt x="1936142" y="36039"/>
                </a:cubicBezTo>
                <a:cubicBezTo>
                  <a:pt x="1949636" y="33422"/>
                  <a:pt x="1959068" y="30719"/>
                  <a:pt x="1964439" y="27930"/>
                </a:cubicBezTo>
                <a:cubicBezTo>
                  <a:pt x="1969809" y="25141"/>
                  <a:pt x="1976080" y="24947"/>
                  <a:pt x="1983250" y="27349"/>
                </a:cubicBezTo>
                <a:cubicBezTo>
                  <a:pt x="1990420" y="29751"/>
                  <a:pt x="1998163" y="34121"/>
                  <a:pt x="2006481" y="40460"/>
                </a:cubicBezTo>
                <a:cubicBezTo>
                  <a:pt x="2014798" y="46798"/>
                  <a:pt x="2012332" y="52075"/>
                  <a:pt x="1999081" y="56291"/>
                </a:cubicBezTo>
                <a:cubicBezTo>
                  <a:pt x="1985831" y="60507"/>
                  <a:pt x="1964557" y="75299"/>
                  <a:pt x="1935260" y="100667"/>
                </a:cubicBezTo>
                <a:cubicBezTo>
                  <a:pt x="1953716" y="97297"/>
                  <a:pt x="1965626" y="93981"/>
                  <a:pt x="1970989" y="90718"/>
                </a:cubicBezTo>
                <a:cubicBezTo>
                  <a:pt x="1976352" y="87456"/>
                  <a:pt x="1982633" y="87019"/>
                  <a:pt x="1989832" y="89406"/>
                </a:cubicBezTo>
                <a:cubicBezTo>
                  <a:pt x="1997031" y="91794"/>
                  <a:pt x="2005484" y="96017"/>
                  <a:pt x="2015193" y="102076"/>
                </a:cubicBezTo>
                <a:cubicBezTo>
                  <a:pt x="2024901" y="108135"/>
                  <a:pt x="2028160" y="113720"/>
                  <a:pt x="2024969" y="118832"/>
                </a:cubicBezTo>
                <a:cubicBezTo>
                  <a:pt x="2021778" y="123945"/>
                  <a:pt x="2019968" y="133431"/>
                  <a:pt x="2019538" y="147291"/>
                </a:cubicBezTo>
                <a:cubicBezTo>
                  <a:pt x="2019107" y="161150"/>
                  <a:pt x="2020018" y="182747"/>
                  <a:pt x="2022269" y="212080"/>
                </a:cubicBezTo>
                <a:cubicBezTo>
                  <a:pt x="2024521" y="241413"/>
                  <a:pt x="2025173" y="262030"/>
                  <a:pt x="2024227" y="273933"/>
                </a:cubicBezTo>
                <a:cubicBezTo>
                  <a:pt x="2023280" y="285835"/>
                  <a:pt x="2017315" y="295956"/>
                  <a:pt x="2006330" y="304294"/>
                </a:cubicBezTo>
                <a:cubicBezTo>
                  <a:pt x="1995346" y="312633"/>
                  <a:pt x="1988244" y="312468"/>
                  <a:pt x="1985024" y="303800"/>
                </a:cubicBezTo>
                <a:cubicBezTo>
                  <a:pt x="1981805" y="295131"/>
                  <a:pt x="1975155" y="285204"/>
                  <a:pt x="1965073" y="274019"/>
                </a:cubicBezTo>
                <a:cubicBezTo>
                  <a:pt x="1954992" y="262833"/>
                  <a:pt x="1956236" y="258818"/>
                  <a:pt x="1968806" y="261973"/>
                </a:cubicBezTo>
                <a:cubicBezTo>
                  <a:pt x="1981375" y="265128"/>
                  <a:pt x="1989022" y="266443"/>
                  <a:pt x="1991746" y="265920"/>
                </a:cubicBezTo>
                <a:cubicBezTo>
                  <a:pt x="1994471" y="265397"/>
                  <a:pt x="1995385" y="252415"/>
                  <a:pt x="1994489" y="226976"/>
                </a:cubicBezTo>
                <a:cubicBezTo>
                  <a:pt x="1993593" y="201536"/>
                  <a:pt x="1992478" y="178574"/>
                  <a:pt x="1991144" y="158089"/>
                </a:cubicBezTo>
                <a:cubicBezTo>
                  <a:pt x="1989810" y="137604"/>
                  <a:pt x="1988398" y="124931"/>
                  <a:pt x="1986906" y="120069"/>
                </a:cubicBezTo>
                <a:cubicBezTo>
                  <a:pt x="1985415" y="115208"/>
                  <a:pt x="1982335" y="112587"/>
                  <a:pt x="1977668" y="112207"/>
                </a:cubicBezTo>
                <a:cubicBezTo>
                  <a:pt x="1973000" y="111827"/>
                  <a:pt x="1956168" y="113824"/>
                  <a:pt x="1927172" y="118198"/>
                </a:cubicBezTo>
                <a:cubicBezTo>
                  <a:pt x="1935260" y="121381"/>
                  <a:pt x="1938630" y="125217"/>
                  <a:pt x="1937282" y="129706"/>
                </a:cubicBezTo>
                <a:cubicBezTo>
                  <a:pt x="1935934" y="134194"/>
                  <a:pt x="1935260" y="140267"/>
                  <a:pt x="1935260" y="147925"/>
                </a:cubicBezTo>
                <a:lnTo>
                  <a:pt x="1951694" y="143989"/>
                </a:lnTo>
                <a:cubicBezTo>
                  <a:pt x="1960456" y="141207"/>
                  <a:pt x="1967332" y="142630"/>
                  <a:pt x="1972322" y="148259"/>
                </a:cubicBezTo>
                <a:cubicBezTo>
                  <a:pt x="1977313" y="153887"/>
                  <a:pt x="1975251" y="158393"/>
                  <a:pt x="1966138" y="161778"/>
                </a:cubicBezTo>
                <a:cubicBezTo>
                  <a:pt x="1957025" y="165162"/>
                  <a:pt x="1946732" y="168001"/>
                  <a:pt x="1935260" y="170296"/>
                </a:cubicBezTo>
                <a:lnTo>
                  <a:pt x="1935260" y="196517"/>
                </a:lnTo>
                <a:cubicBezTo>
                  <a:pt x="1943176" y="194710"/>
                  <a:pt x="1950723" y="193133"/>
                  <a:pt x="1957900" y="191785"/>
                </a:cubicBezTo>
                <a:cubicBezTo>
                  <a:pt x="1965077" y="190437"/>
                  <a:pt x="1971871" y="192602"/>
                  <a:pt x="1978281" y="198281"/>
                </a:cubicBezTo>
                <a:cubicBezTo>
                  <a:pt x="1984691" y="203959"/>
                  <a:pt x="1983031" y="208211"/>
                  <a:pt x="1973301" y="211036"/>
                </a:cubicBezTo>
                <a:cubicBezTo>
                  <a:pt x="1963571" y="213861"/>
                  <a:pt x="1950891" y="216909"/>
                  <a:pt x="1935260" y="220178"/>
                </a:cubicBezTo>
                <a:cubicBezTo>
                  <a:pt x="1936135" y="235207"/>
                  <a:pt x="1935852" y="251114"/>
                  <a:pt x="1934411" y="267899"/>
                </a:cubicBezTo>
                <a:cubicBezTo>
                  <a:pt x="1932969" y="284684"/>
                  <a:pt x="1929155" y="293657"/>
                  <a:pt x="1922967" y="294819"/>
                </a:cubicBezTo>
                <a:cubicBezTo>
                  <a:pt x="1916779" y="295981"/>
                  <a:pt x="1913431" y="288929"/>
                  <a:pt x="1912922" y="273664"/>
                </a:cubicBezTo>
                <a:cubicBezTo>
                  <a:pt x="1912413" y="258399"/>
                  <a:pt x="1911778" y="241732"/>
                  <a:pt x="1911018" y="223663"/>
                </a:cubicBezTo>
                <a:cubicBezTo>
                  <a:pt x="1904178" y="225455"/>
                  <a:pt x="1897804" y="226803"/>
                  <a:pt x="1891895" y="227707"/>
                </a:cubicBezTo>
                <a:cubicBezTo>
                  <a:pt x="1885987" y="228610"/>
                  <a:pt x="1878889" y="225868"/>
                  <a:pt x="1870600" y="219479"/>
                </a:cubicBezTo>
                <a:cubicBezTo>
                  <a:pt x="1862312" y="213091"/>
                  <a:pt x="1862609" y="209247"/>
                  <a:pt x="1871493" y="207950"/>
                </a:cubicBezTo>
                <a:cubicBezTo>
                  <a:pt x="1880377" y="206652"/>
                  <a:pt x="1893480" y="204426"/>
                  <a:pt x="1910803" y="201271"/>
                </a:cubicBezTo>
                <a:lnTo>
                  <a:pt x="1910803" y="175071"/>
                </a:lnTo>
                <a:cubicBezTo>
                  <a:pt x="1894885" y="177767"/>
                  <a:pt x="1883707" y="176469"/>
                  <a:pt x="1877268" y="171178"/>
                </a:cubicBezTo>
                <a:cubicBezTo>
                  <a:pt x="1870830" y="165886"/>
                  <a:pt x="1871299" y="162280"/>
                  <a:pt x="1878677" y="160358"/>
                </a:cubicBezTo>
                <a:cubicBezTo>
                  <a:pt x="1886055" y="158436"/>
                  <a:pt x="1896764" y="155913"/>
                  <a:pt x="1910803" y="152786"/>
                </a:cubicBezTo>
                <a:cubicBezTo>
                  <a:pt x="1910803" y="135506"/>
                  <a:pt x="1909419" y="125389"/>
                  <a:pt x="1906652" y="122435"/>
                </a:cubicBezTo>
                <a:lnTo>
                  <a:pt x="1871590" y="127383"/>
                </a:lnTo>
                <a:cubicBezTo>
                  <a:pt x="1869869" y="161498"/>
                  <a:pt x="1867660" y="187791"/>
                  <a:pt x="1864965" y="206261"/>
                </a:cubicBezTo>
                <a:cubicBezTo>
                  <a:pt x="1862269" y="224731"/>
                  <a:pt x="1858106" y="242173"/>
                  <a:pt x="1852478" y="258585"/>
                </a:cubicBezTo>
                <a:cubicBezTo>
                  <a:pt x="1846849" y="274997"/>
                  <a:pt x="1834467" y="287678"/>
                  <a:pt x="1815329" y="296626"/>
                </a:cubicBezTo>
                <a:cubicBezTo>
                  <a:pt x="1796192" y="305574"/>
                  <a:pt x="1792959" y="303122"/>
                  <a:pt x="1805628" y="289269"/>
                </a:cubicBezTo>
                <a:cubicBezTo>
                  <a:pt x="1818298" y="275417"/>
                  <a:pt x="1827296" y="259155"/>
                  <a:pt x="1832624" y="240484"/>
                </a:cubicBezTo>
                <a:cubicBezTo>
                  <a:pt x="1837951" y="221813"/>
                  <a:pt x="1841289" y="199202"/>
                  <a:pt x="1842637" y="172651"/>
                </a:cubicBezTo>
                <a:cubicBezTo>
                  <a:pt x="1843985" y="146100"/>
                  <a:pt x="1842859" y="128591"/>
                  <a:pt x="1839260" y="120123"/>
                </a:cubicBezTo>
                <a:cubicBezTo>
                  <a:pt x="1835660" y="111655"/>
                  <a:pt x="1837313" y="108102"/>
                  <a:pt x="1844218" y="109465"/>
                </a:cubicBezTo>
                <a:cubicBezTo>
                  <a:pt x="1851123" y="110827"/>
                  <a:pt x="1857149" y="111508"/>
                  <a:pt x="1862297" y="111508"/>
                </a:cubicBezTo>
                <a:cubicBezTo>
                  <a:pt x="1867445" y="111508"/>
                  <a:pt x="1884109" y="109371"/>
                  <a:pt x="1912287" y="105098"/>
                </a:cubicBezTo>
                <a:cubicBezTo>
                  <a:pt x="1926255" y="87646"/>
                  <a:pt x="1937150" y="74829"/>
                  <a:pt x="1944972" y="66648"/>
                </a:cubicBezTo>
                <a:cubicBezTo>
                  <a:pt x="1952795" y="58467"/>
                  <a:pt x="1955863" y="53796"/>
                  <a:pt x="1954179" y="52634"/>
                </a:cubicBezTo>
                <a:cubicBezTo>
                  <a:pt x="1952494" y="51473"/>
                  <a:pt x="1948955" y="51566"/>
                  <a:pt x="1943563" y="52914"/>
                </a:cubicBezTo>
                <a:cubicBezTo>
                  <a:pt x="1938171" y="54262"/>
                  <a:pt x="1931539" y="55614"/>
                  <a:pt x="1923666" y="56969"/>
                </a:cubicBezTo>
                <a:cubicBezTo>
                  <a:pt x="1915793" y="58324"/>
                  <a:pt x="1907835" y="57202"/>
                  <a:pt x="1899790" y="53602"/>
                </a:cubicBezTo>
                <a:cubicBezTo>
                  <a:pt x="1878193" y="77436"/>
                  <a:pt x="1856859" y="94192"/>
                  <a:pt x="1835786" y="103872"/>
                </a:cubicBezTo>
                <a:cubicBezTo>
                  <a:pt x="1814713" y="113552"/>
                  <a:pt x="1811020" y="112082"/>
                  <a:pt x="1824708" y="99462"/>
                </a:cubicBezTo>
                <a:cubicBezTo>
                  <a:pt x="1838396" y="86843"/>
                  <a:pt x="1850596" y="74059"/>
                  <a:pt x="1861308" y="61109"/>
                </a:cubicBezTo>
                <a:cubicBezTo>
                  <a:pt x="1872020" y="48160"/>
                  <a:pt x="1878900" y="38445"/>
                  <a:pt x="1881947" y="31963"/>
                </a:cubicBezTo>
                <a:cubicBezTo>
                  <a:pt x="1884994" y="25481"/>
                  <a:pt x="1886292" y="18440"/>
                  <a:pt x="1885840" y="10840"/>
                </a:cubicBezTo>
                <a:cubicBezTo>
                  <a:pt x="1885501" y="5140"/>
                  <a:pt x="1887931" y="2523"/>
                  <a:pt x="1893130" y="2989"/>
                </a:cubicBezTo>
                <a:close/>
                <a:moveTo>
                  <a:pt x="125001" y="3"/>
                </a:moveTo>
                <a:cubicBezTo>
                  <a:pt x="126367" y="34"/>
                  <a:pt x="127940" y="416"/>
                  <a:pt x="129718" y="1149"/>
                </a:cubicBezTo>
                <a:cubicBezTo>
                  <a:pt x="136831" y="4082"/>
                  <a:pt x="143334" y="8291"/>
                  <a:pt x="149228" y="13776"/>
                </a:cubicBezTo>
                <a:cubicBezTo>
                  <a:pt x="155122" y="19261"/>
                  <a:pt x="156416" y="23330"/>
                  <a:pt x="153111" y="25983"/>
                </a:cubicBezTo>
                <a:cubicBezTo>
                  <a:pt x="149805" y="28636"/>
                  <a:pt x="144704" y="31045"/>
                  <a:pt x="137806" y="33211"/>
                </a:cubicBezTo>
                <a:cubicBezTo>
                  <a:pt x="157624" y="33211"/>
                  <a:pt x="171100" y="31407"/>
                  <a:pt x="178235" y="27801"/>
                </a:cubicBezTo>
                <a:cubicBezTo>
                  <a:pt x="185369" y="24194"/>
                  <a:pt x="192317" y="24083"/>
                  <a:pt x="199078" y="27467"/>
                </a:cubicBezTo>
                <a:cubicBezTo>
                  <a:pt x="205840" y="30852"/>
                  <a:pt x="211941" y="35190"/>
                  <a:pt x="217383" y="40481"/>
                </a:cubicBezTo>
                <a:cubicBezTo>
                  <a:pt x="222826" y="45773"/>
                  <a:pt x="222349" y="49845"/>
                  <a:pt x="215953" y="52699"/>
                </a:cubicBezTo>
                <a:cubicBezTo>
                  <a:pt x="209557" y="55553"/>
                  <a:pt x="203495" y="60507"/>
                  <a:pt x="197766" y="67563"/>
                </a:cubicBezTo>
                <a:cubicBezTo>
                  <a:pt x="192037" y="74618"/>
                  <a:pt x="183949" y="83136"/>
                  <a:pt x="173502" y="93117"/>
                </a:cubicBezTo>
                <a:cubicBezTo>
                  <a:pt x="163056" y="103098"/>
                  <a:pt x="152361" y="111963"/>
                  <a:pt x="141420" y="119714"/>
                </a:cubicBezTo>
                <a:lnTo>
                  <a:pt x="136871" y="122226"/>
                </a:lnTo>
                <a:lnTo>
                  <a:pt x="140901" y="121797"/>
                </a:lnTo>
                <a:cubicBezTo>
                  <a:pt x="142521" y="121988"/>
                  <a:pt x="144411" y="122512"/>
                  <a:pt x="146571" y="123371"/>
                </a:cubicBezTo>
                <a:cubicBezTo>
                  <a:pt x="155211" y="126806"/>
                  <a:pt x="161535" y="131079"/>
                  <a:pt x="165544" y="136191"/>
                </a:cubicBezTo>
                <a:cubicBezTo>
                  <a:pt x="169552" y="141303"/>
                  <a:pt x="169512" y="145308"/>
                  <a:pt x="165425" y="148205"/>
                </a:cubicBezTo>
                <a:cubicBezTo>
                  <a:pt x="161338" y="151101"/>
                  <a:pt x="157086" y="153267"/>
                  <a:pt x="152670" y="154701"/>
                </a:cubicBezTo>
                <a:cubicBezTo>
                  <a:pt x="161259" y="154701"/>
                  <a:pt x="170495" y="153625"/>
                  <a:pt x="180375" y="151474"/>
                </a:cubicBezTo>
                <a:cubicBezTo>
                  <a:pt x="190255" y="149323"/>
                  <a:pt x="197942" y="146617"/>
                  <a:pt x="203434" y="143354"/>
                </a:cubicBezTo>
                <a:cubicBezTo>
                  <a:pt x="208926" y="140092"/>
                  <a:pt x="215770" y="140389"/>
                  <a:pt x="223966" y="144247"/>
                </a:cubicBezTo>
                <a:cubicBezTo>
                  <a:pt x="232161" y="148104"/>
                  <a:pt x="239647" y="153292"/>
                  <a:pt x="246422" y="159810"/>
                </a:cubicBezTo>
                <a:cubicBezTo>
                  <a:pt x="253198" y="166327"/>
                  <a:pt x="253173" y="171500"/>
                  <a:pt x="246347" y="175329"/>
                </a:cubicBezTo>
                <a:cubicBezTo>
                  <a:pt x="239521" y="179158"/>
                  <a:pt x="231197" y="186873"/>
                  <a:pt x="221374" y="198474"/>
                </a:cubicBezTo>
                <a:cubicBezTo>
                  <a:pt x="211551" y="210076"/>
                  <a:pt x="196009" y="225602"/>
                  <a:pt x="174750" y="245055"/>
                </a:cubicBezTo>
                <a:cubicBezTo>
                  <a:pt x="153491" y="264507"/>
                  <a:pt x="129137" y="280862"/>
                  <a:pt x="101690" y="294120"/>
                </a:cubicBezTo>
                <a:cubicBezTo>
                  <a:pt x="74243" y="307377"/>
                  <a:pt x="47280" y="315372"/>
                  <a:pt x="20801" y="318104"/>
                </a:cubicBezTo>
                <a:cubicBezTo>
                  <a:pt x="-5679" y="320836"/>
                  <a:pt x="-6876" y="317520"/>
                  <a:pt x="17208" y="308155"/>
                </a:cubicBezTo>
                <a:cubicBezTo>
                  <a:pt x="41293" y="298791"/>
                  <a:pt x="65306" y="287455"/>
                  <a:pt x="89247" y="274148"/>
                </a:cubicBezTo>
                <a:cubicBezTo>
                  <a:pt x="113187" y="260840"/>
                  <a:pt x="130220" y="249683"/>
                  <a:pt x="140344" y="240678"/>
                </a:cubicBezTo>
                <a:cubicBezTo>
                  <a:pt x="134020" y="236777"/>
                  <a:pt x="125692" y="228897"/>
                  <a:pt x="115360" y="217038"/>
                </a:cubicBezTo>
                <a:cubicBezTo>
                  <a:pt x="105028" y="205178"/>
                  <a:pt x="102870" y="198342"/>
                  <a:pt x="108885" y="196528"/>
                </a:cubicBezTo>
                <a:cubicBezTo>
                  <a:pt x="114901" y="194714"/>
                  <a:pt x="124125" y="196248"/>
                  <a:pt x="136558" y="201131"/>
                </a:cubicBezTo>
                <a:cubicBezTo>
                  <a:pt x="148991" y="206014"/>
                  <a:pt x="155559" y="215718"/>
                  <a:pt x="156262" y="230245"/>
                </a:cubicBezTo>
                <a:cubicBezTo>
                  <a:pt x="165899" y="220350"/>
                  <a:pt x="176005" y="208570"/>
                  <a:pt x="186581" y="194904"/>
                </a:cubicBezTo>
                <a:cubicBezTo>
                  <a:pt x="197157" y="181237"/>
                  <a:pt x="202445" y="172354"/>
                  <a:pt x="202445" y="168252"/>
                </a:cubicBezTo>
                <a:cubicBezTo>
                  <a:pt x="202445" y="166503"/>
                  <a:pt x="198286" y="166528"/>
                  <a:pt x="189969" y="168328"/>
                </a:cubicBezTo>
                <a:cubicBezTo>
                  <a:pt x="181651" y="170127"/>
                  <a:pt x="173155" y="171701"/>
                  <a:pt x="164479" y="173049"/>
                </a:cubicBezTo>
                <a:cubicBezTo>
                  <a:pt x="155803" y="174397"/>
                  <a:pt x="148360" y="172375"/>
                  <a:pt x="142151" y="166983"/>
                </a:cubicBezTo>
                <a:cubicBezTo>
                  <a:pt x="129216" y="180836"/>
                  <a:pt x="113578" y="192573"/>
                  <a:pt x="95237" y="202196"/>
                </a:cubicBezTo>
                <a:cubicBezTo>
                  <a:pt x="76896" y="211818"/>
                  <a:pt x="59810" y="218475"/>
                  <a:pt x="43978" y="222168"/>
                </a:cubicBezTo>
                <a:cubicBezTo>
                  <a:pt x="28146" y="225861"/>
                  <a:pt x="28103" y="222645"/>
                  <a:pt x="43849" y="212521"/>
                </a:cubicBezTo>
                <a:cubicBezTo>
                  <a:pt x="59595" y="202396"/>
                  <a:pt x="75659" y="191358"/>
                  <a:pt x="92043" y="179405"/>
                </a:cubicBezTo>
                <a:cubicBezTo>
                  <a:pt x="108427" y="167453"/>
                  <a:pt x="119451" y="156898"/>
                  <a:pt x="125115" y="147742"/>
                </a:cubicBezTo>
                <a:cubicBezTo>
                  <a:pt x="130779" y="138586"/>
                  <a:pt x="133612" y="132373"/>
                  <a:pt x="133612" y="129104"/>
                </a:cubicBezTo>
                <a:cubicBezTo>
                  <a:pt x="133612" y="127290"/>
                  <a:pt x="133881" y="125810"/>
                  <a:pt x="134422" y="124664"/>
                </a:cubicBezTo>
                <a:lnTo>
                  <a:pt x="136832" y="122247"/>
                </a:lnTo>
                <a:lnTo>
                  <a:pt x="95474" y="145086"/>
                </a:lnTo>
                <a:cubicBezTo>
                  <a:pt x="75785" y="154249"/>
                  <a:pt x="57196" y="159290"/>
                  <a:pt x="39708" y="160208"/>
                </a:cubicBezTo>
                <a:cubicBezTo>
                  <a:pt x="22220" y="161125"/>
                  <a:pt x="20611" y="158010"/>
                  <a:pt x="34879" y="150861"/>
                </a:cubicBezTo>
                <a:cubicBezTo>
                  <a:pt x="49148" y="143713"/>
                  <a:pt x="63094" y="136847"/>
                  <a:pt x="76717" y="130265"/>
                </a:cubicBezTo>
                <a:cubicBezTo>
                  <a:pt x="90340" y="123683"/>
                  <a:pt x="104802" y="115746"/>
                  <a:pt x="120103" y="106453"/>
                </a:cubicBezTo>
                <a:cubicBezTo>
                  <a:pt x="105232" y="95354"/>
                  <a:pt x="96789" y="86441"/>
                  <a:pt x="94775" y="79716"/>
                </a:cubicBezTo>
                <a:lnTo>
                  <a:pt x="96222" y="74080"/>
                </a:lnTo>
                <a:lnTo>
                  <a:pt x="94603" y="75360"/>
                </a:lnTo>
                <a:cubicBezTo>
                  <a:pt x="79610" y="86710"/>
                  <a:pt x="62789" y="94920"/>
                  <a:pt x="44139" y="99989"/>
                </a:cubicBezTo>
                <a:cubicBezTo>
                  <a:pt x="25490" y="105059"/>
                  <a:pt x="24432" y="101882"/>
                  <a:pt x="40967" y="90460"/>
                </a:cubicBezTo>
                <a:cubicBezTo>
                  <a:pt x="57501" y="79038"/>
                  <a:pt x="74383" y="64716"/>
                  <a:pt x="91613" y="47493"/>
                </a:cubicBezTo>
                <a:cubicBezTo>
                  <a:pt x="108842" y="30271"/>
                  <a:pt x="117723" y="17508"/>
                  <a:pt x="118253" y="9205"/>
                </a:cubicBezTo>
                <a:cubicBezTo>
                  <a:pt x="118651" y="2978"/>
                  <a:pt x="120900" y="-89"/>
                  <a:pt x="125001" y="3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no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rgbClr val="1C1C1C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rgbClr val="1C1C1C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rgbClr val="1C1C1C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rgbClr val="1C1C1C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1C1C1C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1C1C1C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1C1C1C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1C1C1C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1C1C1C"/>
                </a:solidFill>
                <a:latin typeface="+mn-lt"/>
                <a:ea typeface="+mn-ea"/>
              </a:defRPr>
            </a:lvl9pPr>
          </a:lstStyle>
          <a:p>
            <a:pPr marL="0" marR="0" lvl="0" indent="0" algn="l" defTabSz="457200" rtl="0" eaLnBrk="0" fontAlgn="base" latinLnBrk="0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28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6306" y="2706497"/>
            <a:ext cx="1762125" cy="1571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2712" y="2686366"/>
            <a:ext cx="2047875" cy="1581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圆角矩形 5"/>
          <p:cNvSpPr/>
          <p:nvPr/>
        </p:nvSpPr>
        <p:spPr>
          <a:xfrm>
            <a:off x="3240659" y="4450902"/>
            <a:ext cx="5857335" cy="892097"/>
          </a:xfrm>
          <a:prstGeom prst="roundRect">
            <a:avLst/>
          </a:prstGeom>
          <a:noFill/>
          <a:ln w="34925">
            <a:solidFill>
              <a:srgbClr val="00B05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多边形的内角和＝180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°</a:t>
            </a: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×（边数－2）</a:t>
            </a:r>
            <a:endParaRPr kumimoji="0" lang="en-US" altLang="zh-CN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多边形的内角和＝180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 °</a:t>
            </a: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×边数－360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 °</a:t>
            </a:r>
            <a:endParaRPr kumimoji="0" lang="zh-CN" altLang="en-US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grpSp>
        <p:nvGrpSpPr>
          <p:cNvPr id="9" name="组合 8"/>
          <p:cNvGrpSpPr/>
          <p:nvPr/>
        </p:nvGrpSpPr>
        <p:grpSpPr>
          <a:xfrm>
            <a:off x="1131806" y="981499"/>
            <a:ext cx="11047494" cy="5876501"/>
            <a:chOff x="1516344" y="1196751"/>
            <a:chExt cx="11047494" cy="5876501"/>
          </a:xfrm>
        </p:grpSpPr>
        <p:grpSp>
          <p:nvGrpSpPr>
            <p:cNvPr id="10" name="组合 9"/>
            <p:cNvGrpSpPr/>
            <p:nvPr/>
          </p:nvGrpSpPr>
          <p:grpSpPr>
            <a:xfrm>
              <a:off x="1516344" y="1196751"/>
              <a:ext cx="11047494" cy="5876501"/>
              <a:chOff x="1516344" y="1280656"/>
              <a:chExt cx="11047494" cy="5876501"/>
            </a:xfrm>
          </p:grpSpPr>
          <p:pic>
            <p:nvPicPr>
              <p:cNvPr id="12" name="图片 11"/>
              <p:cNvPicPr>
                <a:picLocks noChangeAspect="1"/>
              </p:cNvPicPr>
              <p:nvPr/>
            </p:nvPicPr>
            <p:blipFill rotWithShape="1"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39596" b="37904"/>
              <a:stretch>
                <a:fillRect/>
              </a:stretch>
            </p:blipFill>
            <p:spPr>
              <a:xfrm>
                <a:off x="5042837" y="1280656"/>
                <a:ext cx="2166271" cy="921041"/>
              </a:xfrm>
              <a:prstGeom prst="rect">
                <a:avLst/>
              </a:prstGeom>
            </p:spPr>
          </p:pic>
          <p:sp>
            <p:nvSpPr>
              <p:cNvPr id="13" name="矩形: 圆角 12"/>
              <p:cNvSpPr/>
              <p:nvPr/>
            </p:nvSpPr>
            <p:spPr>
              <a:xfrm>
                <a:off x="1516344" y="2056006"/>
                <a:ext cx="9145016" cy="4265209"/>
              </a:xfrm>
              <a:prstGeom prst="roundRect">
                <a:avLst/>
              </a:prstGeom>
              <a:noFill/>
              <a:ln w="57150">
                <a:solidFill>
                  <a:srgbClr val="F1604B"/>
                </a:solidFill>
              </a:ln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pic>
            <p:nvPicPr>
              <p:cNvPr id="14" name="图片 13"/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0268853" y="4802382"/>
                <a:ext cx="2294985" cy="2354775"/>
              </a:xfrm>
              <a:prstGeom prst="rect">
                <a:avLst/>
              </a:prstGeom>
            </p:spPr>
          </p:pic>
        </p:grpSp>
        <p:sp>
          <p:nvSpPr>
            <p:cNvPr id="11" name="Rectangle 5"/>
            <p:cNvSpPr>
              <a:spLocks noChangeArrowheads="1"/>
            </p:cNvSpPr>
            <p:nvPr/>
          </p:nvSpPr>
          <p:spPr bwMode="auto">
            <a:xfrm>
              <a:off x="5403726" y="1384162"/>
              <a:ext cx="1613262" cy="500137"/>
            </a:xfrm>
            <a:prstGeom prst="rect">
              <a:avLst/>
            </a:prstGeom>
            <a:noFill/>
            <a:effectLst>
              <a:softEdge rad="0"/>
            </a:effectLst>
          </p:spPr>
          <p:txBody>
            <a:bodyPr wrap="none" lIns="68580" tIns="34290" rIns="68580" bIns="34290" rtlCol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800" b="1" i="0" u="none" strike="noStrike" kern="1200" cap="none" spc="0" normalizeH="0" baseline="0" noProof="0" dirty="0">
                  <a:ln>
                    <a:noFill/>
                  </a:ln>
                  <a:gradFill flip="none" rotWithShape="1">
                    <a:gsLst>
                      <a:gs pos="9000">
                        <a:srgbClr val="0194A3"/>
                      </a:gs>
                      <a:gs pos="42000">
                        <a:srgbClr val="FF9A05"/>
                      </a:gs>
                      <a:gs pos="67000">
                        <a:srgbClr val="71B96F"/>
                      </a:gs>
                      <a:gs pos="92000">
                        <a:srgbClr val="D3443C"/>
                      </a:gs>
                    </a:gsLst>
                    <a:path path="circle">
                      <a:fillToRect l="100000" t="100000"/>
                    </a:path>
                    <a:tileRect r="-100000" b="-100000"/>
                  </a:gradFill>
                  <a:effectLst/>
                  <a:uLnTx/>
                  <a:uFillTx/>
                  <a:cs typeface="+mn-ea"/>
                  <a:sym typeface="+mn-lt"/>
                </a:rPr>
                <a:t>知识小结</a:t>
              </a:r>
            </a:p>
          </p:txBody>
        </p:sp>
      </p:grpSp>
      <p:sp>
        <p:nvSpPr>
          <p:cNvPr id="15" name="文本框 14"/>
          <p:cNvSpPr txBox="1"/>
          <p:nvPr/>
        </p:nvSpPr>
        <p:spPr>
          <a:xfrm>
            <a:off x="870858" y="188687"/>
            <a:ext cx="14157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 dirty="0">
                <a:cs typeface="+mn-ea"/>
                <a:sym typeface="+mn-lt"/>
              </a:rPr>
              <a:t>课堂小结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650"/>
          <a:stretch>
            <a:fillRect/>
          </a:stretch>
        </p:blipFill>
        <p:spPr>
          <a:xfrm>
            <a:off x="595086" y="333829"/>
            <a:ext cx="11596914" cy="6524171"/>
          </a:xfrm>
          <a:prstGeom prst="rect">
            <a:avLst/>
          </a:prstGeom>
        </p:spPr>
      </p:pic>
      <p:cxnSp>
        <p:nvCxnSpPr>
          <p:cNvPr id="6" name="直接连接符 5"/>
          <p:cNvCxnSpPr/>
          <p:nvPr/>
        </p:nvCxnSpPr>
        <p:spPr>
          <a:xfrm>
            <a:off x="2645456" y="4110718"/>
            <a:ext cx="5969000" cy="0"/>
          </a:xfrm>
          <a:prstGeom prst="line">
            <a:avLst/>
          </a:prstGeom>
          <a:ln w="28575">
            <a:solidFill>
              <a:schemeClr val="bg2">
                <a:lumMod val="7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直接连接符 6"/>
          <p:cNvCxnSpPr/>
          <p:nvPr/>
        </p:nvCxnSpPr>
        <p:spPr>
          <a:xfrm>
            <a:off x="2604181" y="2866118"/>
            <a:ext cx="6010275" cy="57150"/>
          </a:xfrm>
          <a:prstGeom prst="line">
            <a:avLst/>
          </a:prstGeom>
          <a:ln w="28575">
            <a:solidFill>
              <a:schemeClr val="bg2">
                <a:lumMod val="7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文本框 9"/>
          <p:cNvSpPr txBox="1"/>
          <p:nvPr/>
        </p:nvSpPr>
        <p:spPr>
          <a:xfrm>
            <a:off x="3480435" y="4539615"/>
            <a:ext cx="2160270" cy="3683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defTabSz="121920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zh-CN" altLang="en-US" sz="1800" smtClean="0">
                <a:solidFill>
                  <a:schemeClr val="bg1"/>
                </a:solidFill>
                <a:cs typeface="+mn-ea"/>
                <a:sym typeface="+mn-lt"/>
              </a:rPr>
              <a:t>讲师：</a:t>
            </a:r>
            <a:r>
              <a:rPr lang="en-US" altLang="zh-CN" sz="1800" smtClean="0">
                <a:solidFill>
                  <a:schemeClr val="bg1"/>
                </a:solidFill>
                <a:cs typeface="+mn-ea"/>
                <a:sym typeface="+mn-lt"/>
              </a:rPr>
              <a:t>PPT818</a:t>
            </a:r>
            <a:endParaRPr lang="zh-CN" altLang="en-US" sz="18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1" name="副标题 2"/>
          <p:cNvSpPr>
            <a:spLocks noChangeArrowheads="1"/>
          </p:cNvSpPr>
          <p:nvPr/>
        </p:nvSpPr>
        <p:spPr bwMode="auto">
          <a:xfrm>
            <a:off x="1973943" y="3168518"/>
            <a:ext cx="7089913" cy="742950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342900" indent="-342900">
              <a:defRPr sz="2400"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5pPr>
            <a:lvl6pPr marL="2514600" indent="-228600" defTabSz="121793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6pPr>
            <a:lvl7pPr marL="2971800" indent="-228600" defTabSz="121793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7pPr>
            <a:lvl8pPr marL="3429000" indent="-228600" defTabSz="121793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8pPr>
            <a:lvl9pPr marL="3886200" indent="-228600" defTabSz="121793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9pPr>
          </a:lstStyle>
          <a:p>
            <a:pPr marL="0" algn="ctr" defTabSz="914400">
              <a:lnSpc>
                <a:spcPct val="90000"/>
              </a:lnSpc>
              <a:spcBef>
                <a:spcPts val="1000"/>
              </a:spcBef>
            </a:pPr>
            <a:r>
              <a:rPr lang="zh-CN" altLang="en-US" sz="4800" b="1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感谢各位的仔细聆听</a:t>
            </a:r>
          </a:p>
        </p:txBody>
      </p:sp>
      <p:grpSp>
        <p:nvGrpSpPr>
          <p:cNvPr id="12" name="PA_组合 42"/>
          <p:cNvGrpSpPr/>
          <p:nvPr>
            <p:custDataLst>
              <p:tags r:id="rId1"/>
            </p:custDataLst>
          </p:nvPr>
        </p:nvGrpSpPr>
        <p:grpSpPr>
          <a:xfrm>
            <a:off x="4846135" y="1721531"/>
            <a:ext cx="540000" cy="540000"/>
            <a:chOff x="5309025" y="2094564"/>
            <a:chExt cx="1461661" cy="1461661"/>
          </a:xfrm>
        </p:grpSpPr>
        <p:sp>
          <p:nvSpPr>
            <p:cNvPr id="13" name="椭圆 1"/>
            <p:cNvSpPr>
              <a:spLocks noChangeArrowheads="1"/>
            </p:cNvSpPr>
            <p:nvPr/>
          </p:nvSpPr>
          <p:spPr bwMode="auto">
            <a:xfrm>
              <a:off x="5309025" y="2094564"/>
              <a:ext cx="1461661" cy="1461661"/>
            </a:xfrm>
            <a:prstGeom prst="ellipse">
              <a:avLst/>
            </a:prstGeom>
            <a:gradFill>
              <a:gsLst>
                <a:gs pos="22000">
                  <a:schemeClr val="bg1">
                    <a:alpha val="40000"/>
                  </a:schemeClr>
                </a:gs>
                <a:gs pos="50000">
                  <a:srgbClr val="FFFFFF">
                    <a:alpha val="10000"/>
                  </a:srgbClr>
                </a:gs>
                <a:gs pos="50000">
                  <a:schemeClr val="bg1">
                    <a:alpha val="20000"/>
                  </a:schemeClr>
                </a:gs>
                <a:gs pos="15000">
                  <a:schemeClr val="bg1">
                    <a:alpha val="87000"/>
                  </a:schemeClr>
                </a:gs>
              </a:gsLst>
              <a:lin ang="2700000" scaled="0"/>
            </a:gradFill>
            <a:ln>
              <a:gradFill>
                <a:gsLst>
                  <a:gs pos="75000">
                    <a:srgbClr val="F0F0F0"/>
                  </a:gs>
                  <a:gs pos="50000">
                    <a:srgbClr val="C8C8C8"/>
                  </a:gs>
                  <a:gs pos="25000">
                    <a:srgbClr val="F0F0F0"/>
                  </a:gs>
                  <a:gs pos="0">
                    <a:schemeClr val="bg1"/>
                  </a:gs>
                  <a:gs pos="100000">
                    <a:schemeClr val="bg1"/>
                  </a:gs>
                </a:gsLst>
                <a:lin ang="2700000" scaled="0"/>
              </a:gradFill>
            </a:ln>
            <a:effectLst>
              <a:outerShdw blurRad="228600" dist="88900" dir="2700000" algn="tl" rotWithShape="0">
                <a:prstClr val="black">
                  <a:alpha val="1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zh-CN" sz="800" b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endParaRPr>
            </a:p>
          </p:txBody>
        </p:sp>
        <p:sp>
          <p:nvSpPr>
            <p:cNvPr id="14" name="Oval 8"/>
            <p:cNvSpPr>
              <a:spLocks noChangeArrowheads="1"/>
            </p:cNvSpPr>
            <p:nvPr/>
          </p:nvSpPr>
          <p:spPr bwMode="auto">
            <a:xfrm>
              <a:off x="5410323" y="2195862"/>
              <a:ext cx="1259066" cy="1259064"/>
            </a:xfrm>
            <a:prstGeom prst="ellipse">
              <a:avLst/>
            </a:prstGeom>
            <a:solidFill>
              <a:srgbClr val="6EADAA"/>
            </a:solidFill>
            <a:ln w="222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800" b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endParaRPr>
            </a:p>
          </p:txBody>
        </p:sp>
      </p:grpSp>
      <p:grpSp>
        <p:nvGrpSpPr>
          <p:cNvPr id="15" name="PA_组合 45"/>
          <p:cNvGrpSpPr/>
          <p:nvPr>
            <p:custDataLst>
              <p:tags r:id="rId2"/>
            </p:custDataLst>
          </p:nvPr>
        </p:nvGrpSpPr>
        <p:grpSpPr>
          <a:xfrm>
            <a:off x="5386135" y="1721531"/>
            <a:ext cx="540000" cy="540000"/>
            <a:chOff x="5309025" y="2094564"/>
            <a:chExt cx="1461661" cy="1461661"/>
          </a:xfrm>
        </p:grpSpPr>
        <p:sp>
          <p:nvSpPr>
            <p:cNvPr id="16" name="椭圆 1"/>
            <p:cNvSpPr>
              <a:spLocks noChangeArrowheads="1"/>
            </p:cNvSpPr>
            <p:nvPr/>
          </p:nvSpPr>
          <p:spPr bwMode="auto">
            <a:xfrm>
              <a:off x="5309025" y="2094564"/>
              <a:ext cx="1461661" cy="1461661"/>
            </a:xfrm>
            <a:prstGeom prst="ellipse">
              <a:avLst/>
            </a:prstGeom>
            <a:gradFill>
              <a:gsLst>
                <a:gs pos="22000">
                  <a:schemeClr val="bg1">
                    <a:alpha val="40000"/>
                  </a:schemeClr>
                </a:gs>
                <a:gs pos="50000">
                  <a:srgbClr val="FFFFFF">
                    <a:alpha val="10000"/>
                  </a:srgbClr>
                </a:gs>
                <a:gs pos="50000">
                  <a:schemeClr val="bg1">
                    <a:alpha val="20000"/>
                  </a:schemeClr>
                </a:gs>
                <a:gs pos="15000">
                  <a:schemeClr val="bg1">
                    <a:alpha val="87000"/>
                  </a:schemeClr>
                </a:gs>
              </a:gsLst>
              <a:lin ang="2700000" scaled="0"/>
            </a:gradFill>
            <a:ln>
              <a:gradFill>
                <a:gsLst>
                  <a:gs pos="75000">
                    <a:srgbClr val="F0F0F0"/>
                  </a:gs>
                  <a:gs pos="50000">
                    <a:srgbClr val="C8C8C8"/>
                  </a:gs>
                  <a:gs pos="25000">
                    <a:srgbClr val="F0F0F0"/>
                  </a:gs>
                  <a:gs pos="0">
                    <a:schemeClr val="bg1"/>
                  </a:gs>
                  <a:gs pos="100000">
                    <a:schemeClr val="bg1"/>
                  </a:gs>
                </a:gsLst>
                <a:lin ang="2700000" scaled="0"/>
              </a:gradFill>
            </a:ln>
            <a:effectLst>
              <a:outerShdw blurRad="228600" dist="88900" dir="2700000" algn="tl" rotWithShape="0">
                <a:prstClr val="black">
                  <a:alpha val="1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zh-CN" sz="800" b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endParaRPr>
            </a:p>
          </p:txBody>
        </p:sp>
        <p:sp>
          <p:nvSpPr>
            <p:cNvPr id="17" name="Oval 8"/>
            <p:cNvSpPr>
              <a:spLocks noChangeArrowheads="1"/>
            </p:cNvSpPr>
            <p:nvPr/>
          </p:nvSpPr>
          <p:spPr bwMode="auto">
            <a:xfrm>
              <a:off x="5410323" y="2195862"/>
              <a:ext cx="1259066" cy="1259064"/>
            </a:xfrm>
            <a:prstGeom prst="ellipse">
              <a:avLst/>
            </a:prstGeom>
            <a:solidFill>
              <a:srgbClr val="F3913F"/>
            </a:solidFill>
            <a:ln w="222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800" b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endParaRPr>
            </a:p>
          </p:txBody>
        </p:sp>
      </p:grpSp>
      <p:grpSp>
        <p:nvGrpSpPr>
          <p:cNvPr id="18" name="PA_组合 48"/>
          <p:cNvGrpSpPr/>
          <p:nvPr>
            <p:custDataLst>
              <p:tags r:id="rId3"/>
            </p:custDataLst>
          </p:nvPr>
        </p:nvGrpSpPr>
        <p:grpSpPr>
          <a:xfrm>
            <a:off x="5882663" y="1721531"/>
            <a:ext cx="540000" cy="540000"/>
            <a:chOff x="5309025" y="2094564"/>
            <a:chExt cx="1461661" cy="1461661"/>
          </a:xfrm>
        </p:grpSpPr>
        <p:sp>
          <p:nvSpPr>
            <p:cNvPr id="19" name="椭圆 1"/>
            <p:cNvSpPr>
              <a:spLocks noChangeArrowheads="1"/>
            </p:cNvSpPr>
            <p:nvPr/>
          </p:nvSpPr>
          <p:spPr bwMode="auto">
            <a:xfrm>
              <a:off x="5309025" y="2094564"/>
              <a:ext cx="1461661" cy="1461661"/>
            </a:xfrm>
            <a:prstGeom prst="ellipse">
              <a:avLst/>
            </a:prstGeom>
            <a:gradFill>
              <a:gsLst>
                <a:gs pos="22000">
                  <a:schemeClr val="bg1">
                    <a:alpha val="40000"/>
                  </a:schemeClr>
                </a:gs>
                <a:gs pos="50000">
                  <a:srgbClr val="FFFFFF">
                    <a:alpha val="10000"/>
                  </a:srgbClr>
                </a:gs>
                <a:gs pos="50000">
                  <a:schemeClr val="bg1">
                    <a:alpha val="20000"/>
                  </a:schemeClr>
                </a:gs>
                <a:gs pos="15000">
                  <a:schemeClr val="bg1">
                    <a:alpha val="87000"/>
                  </a:schemeClr>
                </a:gs>
              </a:gsLst>
              <a:lin ang="2700000" scaled="0"/>
            </a:gradFill>
            <a:ln>
              <a:gradFill>
                <a:gsLst>
                  <a:gs pos="75000">
                    <a:srgbClr val="F0F0F0"/>
                  </a:gs>
                  <a:gs pos="50000">
                    <a:srgbClr val="C8C8C8"/>
                  </a:gs>
                  <a:gs pos="25000">
                    <a:srgbClr val="F0F0F0"/>
                  </a:gs>
                  <a:gs pos="0">
                    <a:schemeClr val="bg1"/>
                  </a:gs>
                  <a:gs pos="100000">
                    <a:schemeClr val="bg1"/>
                  </a:gs>
                </a:gsLst>
                <a:lin ang="2700000" scaled="0"/>
              </a:gradFill>
            </a:ln>
            <a:effectLst>
              <a:outerShdw blurRad="228600" dist="88900" dir="2700000" algn="tl" rotWithShape="0">
                <a:prstClr val="black">
                  <a:alpha val="1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zh-CN" sz="800" b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endParaRPr>
            </a:p>
          </p:txBody>
        </p:sp>
        <p:sp>
          <p:nvSpPr>
            <p:cNvPr id="20" name="Oval 8"/>
            <p:cNvSpPr>
              <a:spLocks noChangeArrowheads="1"/>
            </p:cNvSpPr>
            <p:nvPr/>
          </p:nvSpPr>
          <p:spPr bwMode="auto">
            <a:xfrm>
              <a:off x="5410323" y="2195862"/>
              <a:ext cx="1259066" cy="1259064"/>
            </a:xfrm>
            <a:prstGeom prst="ellipse">
              <a:avLst/>
            </a:prstGeom>
            <a:solidFill>
              <a:srgbClr val="56CA93"/>
            </a:solidFill>
            <a:ln w="222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800" b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endParaRPr>
            </a:p>
          </p:txBody>
        </p:sp>
      </p:grpSp>
      <p:grpSp>
        <p:nvGrpSpPr>
          <p:cNvPr id="21" name="PA_组合 51"/>
          <p:cNvGrpSpPr/>
          <p:nvPr>
            <p:custDataLst>
              <p:tags r:id="rId4"/>
            </p:custDataLst>
          </p:nvPr>
        </p:nvGrpSpPr>
        <p:grpSpPr>
          <a:xfrm>
            <a:off x="6385239" y="1721531"/>
            <a:ext cx="540000" cy="540000"/>
            <a:chOff x="5309025" y="2094564"/>
            <a:chExt cx="1461661" cy="1461661"/>
          </a:xfrm>
        </p:grpSpPr>
        <p:sp>
          <p:nvSpPr>
            <p:cNvPr id="22" name="椭圆 1"/>
            <p:cNvSpPr>
              <a:spLocks noChangeArrowheads="1"/>
            </p:cNvSpPr>
            <p:nvPr/>
          </p:nvSpPr>
          <p:spPr bwMode="auto">
            <a:xfrm>
              <a:off x="5309025" y="2094564"/>
              <a:ext cx="1461661" cy="1461661"/>
            </a:xfrm>
            <a:prstGeom prst="ellipse">
              <a:avLst/>
            </a:prstGeom>
            <a:gradFill>
              <a:gsLst>
                <a:gs pos="22000">
                  <a:schemeClr val="bg1">
                    <a:alpha val="40000"/>
                  </a:schemeClr>
                </a:gs>
                <a:gs pos="50000">
                  <a:srgbClr val="FFFFFF">
                    <a:alpha val="10000"/>
                  </a:srgbClr>
                </a:gs>
                <a:gs pos="50000">
                  <a:schemeClr val="bg1">
                    <a:alpha val="20000"/>
                  </a:schemeClr>
                </a:gs>
                <a:gs pos="15000">
                  <a:schemeClr val="bg1">
                    <a:alpha val="87000"/>
                  </a:schemeClr>
                </a:gs>
              </a:gsLst>
              <a:lin ang="2700000" scaled="0"/>
            </a:gradFill>
            <a:ln>
              <a:gradFill>
                <a:gsLst>
                  <a:gs pos="75000">
                    <a:srgbClr val="F0F0F0"/>
                  </a:gs>
                  <a:gs pos="50000">
                    <a:srgbClr val="C8C8C8"/>
                  </a:gs>
                  <a:gs pos="25000">
                    <a:srgbClr val="F0F0F0"/>
                  </a:gs>
                  <a:gs pos="0">
                    <a:schemeClr val="bg1"/>
                  </a:gs>
                  <a:gs pos="100000">
                    <a:schemeClr val="bg1"/>
                  </a:gs>
                </a:gsLst>
                <a:lin ang="2700000" scaled="0"/>
              </a:gradFill>
            </a:ln>
            <a:effectLst>
              <a:outerShdw blurRad="228600" dist="88900" dir="2700000" algn="tl" rotWithShape="0">
                <a:prstClr val="black">
                  <a:alpha val="1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zh-CN" sz="800" b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endParaRPr>
            </a:p>
          </p:txBody>
        </p:sp>
        <p:sp>
          <p:nvSpPr>
            <p:cNvPr id="23" name="Oval 8"/>
            <p:cNvSpPr>
              <a:spLocks noChangeArrowheads="1"/>
            </p:cNvSpPr>
            <p:nvPr/>
          </p:nvSpPr>
          <p:spPr bwMode="auto">
            <a:xfrm>
              <a:off x="5410323" y="2195862"/>
              <a:ext cx="1259066" cy="1259064"/>
            </a:xfrm>
            <a:prstGeom prst="ellipse">
              <a:avLst/>
            </a:prstGeom>
            <a:solidFill>
              <a:srgbClr val="FB6060"/>
            </a:solidFill>
            <a:ln w="222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800" b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endParaRPr>
            </a:p>
          </p:txBody>
        </p:sp>
      </p:grpSp>
      <p:sp>
        <p:nvSpPr>
          <p:cNvPr id="24" name="PA_文本框 26"/>
          <p:cNvSpPr txBox="1"/>
          <p:nvPr>
            <p:custDataLst>
              <p:tags r:id="rId5"/>
            </p:custDataLst>
          </p:nvPr>
        </p:nvSpPr>
        <p:spPr>
          <a:xfrm>
            <a:off x="4820048" y="1721531"/>
            <a:ext cx="540000" cy="540000"/>
          </a:xfrm>
          <a:prstGeom prst="rect">
            <a:avLst/>
          </a:prstGeom>
          <a:noFill/>
        </p:spPr>
        <p:txBody>
          <a:bodyPr wrap="square" lIns="121889" tIns="60944" rIns="121889" bIns="60944" rtlCol="0">
            <a:noAutofit/>
          </a:bodyPr>
          <a:lstStyle/>
          <a:p>
            <a:pPr algn="ctr"/>
            <a:r>
              <a:rPr lang="zh-CN" altLang="en-US" sz="24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rPr>
              <a:t>四</a:t>
            </a:r>
            <a:endParaRPr lang="zh-CN" altLang="en-US" sz="32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ea"/>
              <a:sym typeface="+mn-lt"/>
            </a:endParaRPr>
          </a:p>
        </p:txBody>
      </p:sp>
      <p:sp>
        <p:nvSpPr>
          <p:cNvPr id="25" name="PA_文本框 26"/>
          <p:cNvSpPr txBox="1"/>
          <p:nvPr>
            <p:custDataLst>
              <p:tags r:id="rId6"/>
            </p:custDataLst>
          </p:nvPr>
        </p:nvSpPr>
        <p:spPr>
          <a:xfrm>
            <a:off x="5386135" y="1721531"/>
            <a:ext cx="540000" cy="540000"/>
          </a:xfrm>
          <a:prstGeom prst="rect">
            <a:avLst/>
          </a:prstGeom>
          <a:noFill/>
        </p:spPr>
        <p:txBody>
          <a:bodyPr wrap="square" lIns="121889" tIns="60944" rIns="121889" bIns="60944" rtlCol="0">
            <a:noAutofit/>
          </a:bodyPr>
          <a:lstStyle/>
          <a:p>
            <a:pPr algn="ctr"/>
            <a:r>
              <a:rPr lang="zh-CN" altLang="en-US" sz="24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rPr>
              <a:t>下</a:t>
            </a:r>
          </a:p>
        </p:txBody>
      </p:sp>
      <p:sp>
        <p:nvSpPr>
          <p:cNvPr id="26" name="PA_矩形 56"/>
          <p:cNvSpPr/>
          <p:nvPr>
            <p:custDataLst>
              <p:tags r:id="rId7"/>
            </p:custDataLst>
          </p:nvPr>
        </p:nvSpPr>
        <p:spPr>
          <a:xfrm>
            <a:off x="5870000" y="1745114"/>
            <a:ext cx="540000" cy="540000"/>
          </a:xfrm>
          <a:prstGeom prst="rect">
            <a:avLst/>
          </a:prstGeom>
        </p:spPr>
        <p:txBody>
          <a:bodyPr wrap="square" lIns="121889" tIns="60944" rIns="121889" bIns="60944">
            <a:noAutofit/>
          </a:bodyPr>
          <a:lstStyle/>
          <a:p>
            <a:pPr algn="ctr"/>
            <a:r>
              <a:rPr lang="zh-CN" altLang="en-US" sz="24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rPr>
              <a:t>数</a:t>
            </a:r>
          </a:p>
        </p:txBody>
      </p:sp>
      <p:sp>
        <p:nvSpPr>
          <p:cNvPr id="27" name="PA_矩形 57"/>
          <p:cNvSpPr/>
          <p:nvPr>
            <p:custDataLst>
              <p:tags r:id="rId8"/>
            </p:custDataLst>
          </p:nvPr>
        </p:nvSpPr>
        <p:spPr>
          <a:xfrm>
            <a:off x="6385239" y="1721531"/>
            <a:ext cx="540000" cy="540000"/>
          </a:xfrm>
          <a:prstGeom prst="rect">
            <a:avLst/>
          </a:prstGeom>
        </p:spPr>
        <p:txBody>
          <a:bodyPr wrap="square" lIns="121889" tIns="60944" rIns="121889" bIns="60944">
            <a:noAutofit/>
          </a:bodyPr>
          <a:lstStyle/>
          <a:p>
            <a:pPr algn="ctr"/>
            <a:r>
              <a:rPr lang="zh-CN" altLang="en-US" sz="24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rPr>
              <a:t>学</a:t>
            </a:r>
          </a:p>
        </p:txBody>
      </p:sp>
      <p:pic>
        <p:nvPicPr>
          <p:cNvPr id="28" name="Picture 2" descr="“书”的图片搜索结果"/>
          <p:cNvPicPr>
            <a:picLocks noChangeAspect="1" noChangeArrowheads="1"/>
          </p:cNvPicPr>
          <p:nvPr/>
        </p:nvPicPr>
        <p:blipFill>
          <a:blip r:embed="rId1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1292" y="1458006"/>
            <a:ext cx="990171" cy="835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55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5" presetClass="entr" presetSubtype="0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55" presetClass="entr" presetSubtype="0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5" presetClass="entr" presetSubtype="0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55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5" presetClass="entr" presetSubtype="0" fill="hold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55" presetClass="entr" presetSubtype="0" fill="hold" grpId="0" nodeType="withEffect">
                                  <p:stCondLst>
                                    <p:cond delay="14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25" grpId="0"/>
      <p:bldP spid="26" grpId="0"/>
      <p:bldP spid="2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650"/>
          <a:stretch>
            <a:fillRect/>
          </a:stretch>
        </p:blipFill>
        <p:spPr>
          <a:xfrm>
            <a:off x="595086" y="333829"/>
            <a:ext cx="11596914" cy="6524171"/>
          </a:xfrm>
          <a:prstGeom prst="rect">
            <a:avLst/>
          </a:prstGeom>
        </p:spPr>
      </p:pic>
      <p:sp>
        <p:nvSpPr>
          <p:cNvPr id="13" name="矩形 12"/>
          <p:cNvSpPr/>
          <p:nvPr/>
        </p:nvSpPr>
        <p:spPr>
          <a:xfrm>
            <a:off x="4874759" y="2224685"/>
            <a:ext cx="3776663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 indent="-342900" algn="ctr" defTabSz="914400" eaLnBrk="1" hangingPunct="1">
              <a:lnSpc>
                <a:spcPct val="90000"/>
              </a:lnSpc>
              <a:spcBef>
                <a:spcPts val="1000"/>
              </a:spcBef>
              <a:defRPr/>
            </a:pPr>
            <a:r>
              <a:rPr lang="zh-CN" altLang="en-US" sz="6000" b="1" dirty="0">
                <a:gradFill flip="none" rotWithShape="1">
                  <a:gsLst>
                    <a:gs pos="5000">
                      <a:srgbClr val="C00000"/>
                    </a:gs>
                    <a:gs pos="26000">
                      <a:srgbClr val="FF9A05"/>
                    </a:gs>
                    <a:gs pos="48000">
                      <a:srgbClr val="92D050"/>
                    </a:gs>
                    <a:gs pos="73000">
                      <a:srgbClr val="00B0F0"/>
                    </a:gs>
                    <a:gs pos="97000">
                      <a:srgbClr val="7030A0"/>
                    </a:gs>
                  </a:gsLst>
                  <a:path path="circle">
                    <a:fillToRect t="100000" r="100000"/>
                  </a:path>
                  <a:tileRect l="-100000" b="-100000"/>
                </a:gradFill>
                <a:cs typeface="+mn-ea"/>
                <a:sym typeface="+mn-lt"/>
              </a:rPr>
              <a:t>温故知新</a:t>
            </a:r>
          </a:p>
        </p:txBody>
      </p:sp>
      <p:sp>
        <p:nvSpPr>
          <p:cNvPr id="14" name="文本框 13"/>
          <p:cNvSpPr txBox="1"/>
          <p:nvPr/>
        </p:nvSpPr>
        <p:spPr>
          <a:xfrm>
            <a:off x="5160509" y="3577432"/>
            <a:ext cx="4162425" cy="4635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defTabSz="1219200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zh-CN" altLang="en-US" dirty="0">
                <a:solidFill>
                  <a:schemeClr val="bg1"/>
                </a:solidFill>
                <a:cs typeface="+mn-ea"/>
                <a:sym typeface="+mn-lt"/>
              </a:rPr>
              <a:t>学而时习之，不亦说乎</a:t>
            </a:r>
            <a:endParaRPr lang="en-US" altLang="zh-CN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5" name="椭圆 14"/>
          <p:cNvSpPr>
            <a:spLocks noChangeAspect="1"/>
          </p:cNvSpPr>
          <p:nvPr/>
        </p:nvSpPr>
        <p:spPr>
          <a:xfrm>
            <a:off x="2401434" y="2363788"/>
            <a:ext cx="2087563" cy="2085975"/>
          </a:xfrm>
          <a:prstGeom prst="ellipse">
            <a:avLst/>
          </a:prstGeom>
          <a:gradFill>
            <a:gsLst>
              <a:gs pos="0">
                <a:srgbClr val="C00000"/>
              </a:gs>
              <a:gs pos="22000">
                <a:srgbClr val="FFC000"/>
              </a:gs>
              <a:gs pos="84000">
                <a:srgbClr val="00B0F0"/>
              </a:gs>
              <a:gs pos="62000">
                <a:srgbClr val="00B050"/>
              </a:gs>
              <a:gs pos="42000">
                <a:srgbClr val="92D050"/>
              </a:gs>
              <a:gs pos="100000">
                <a:srgbClr val="7030A0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21920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altLang="zh-CN" sz="4800" dirty="0">
                <a:solidFill>
                  <a:schemeClr val="tx1"/>
                </a:solidFill>
                <a:cs typeface="+mn-ea"/>
                <a:sym typeface="+mn-lt"/>
              </a:rPr>
              <a:t>03</a:t>
            </a:r>
            <a:endParaRPr lang="zh-CN" altLang="en-US" sz="4800" dirty="0">
              <a:solidFill>
                <a:schemeClr val="tx1"/>
              </a:solidFill>
              <a:cs typeface="+mn-ea"/>
              <a:sym typeface="+mn-lt"/>
            </a:endParaRPr>
          </a:p>
        </p:txBody>
      </p:sp>
      <p:sp>
        <p:nvSpPr>
          <p:cNvPr id="16" name="椭圆 15"/>
          <p:cNvSpPr/>
          <p:nvPr/>
        </p:nvSpPr>
        <p:spPr>
          <a:xfrm>
            <a:off x="2703059" y="2513013"/>
            <a:ext cx="1800225" cy="1800225"/>
          </a:xfrm>
          <a:prstGeom prst="ellipse">
            <a:avLst/>
          </a:prstGeom>
          <a:solidFill>
            <a:srgbClr val="085B4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219200" eaLnBrk="1" fontAlgn="auto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8000" b="1" dirty="0">
                <a:solidFill>
                  <a:schemeClr val="bg1"/>
                </a:solidFill>
                <a:cs typeface="+mn-ea"/>
                <a:sym typeface="+mn-lt"/>
              </a:rPr>
              <a:t>1</a:t>
            </a:r>
            <a:endParaRPr lang="zh-CN" altLang="en-US" sz="8000" b="1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cxnSp>
        <p:nvCxnSpPr>
          <p:cNvPr id="17" name="直接连接符 16"/>
          <p:cNvCxnSpPr/>
          <p:nvPr/>
        </p:nvCxnSpPr>
        <p:spPr>
          <a:xfrm flipV="1">
            <a:off x="4488997" y="3419476"/>
            <a:ext cx="4705350" cy="0"/>
          </a:xfrm>
          <a:prstGeom prst="line">
            <a:avLst/>
          </a:prstGeom>
          <a:ln w="28575">
            <a:solidFill>
              <a:schemeClr val="bg2">
                <a:lumMod val="75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1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1"/>
          <p:cNvSpPr>
            <a:spLocks noChangeArrowheads="1"/>
          </p:cNvSpPr>
          <p:nvPr/>
        </p:nvSpPr>
        <p:spPr bwMode="auto">
          <a:xfrm>
            <a:off x="5062194" y="4763118"/>
            <a:ext cx="4128569" cy="5746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2800">
                <a:solidFill>
                  <a:srgbClr val="1C1C1C"/>
                </a:solidFill>
                <a:latin typeface="Arial" panose="020B0604020202020204" pitchFamily="34" charset="0"/>
                <a:ea typeface="楷体_GB2312" panose="02010609030101010101" pitchFamily="49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rgbClr val="1C1C1C"/>
                </a:solidFill>
                <a:latin typeface="Arial" panose="020B0604020202020204" pitchFamily="34" charset="0"/>
                <a:ea typeface="楷体_GB2312" panose="02010609030101010101" pitchFamily="49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rgbClr val="1C1C1C"/>
                </a:solidFill>
                <a:latin typeface="Arial" panose="020B0604020202020204" pitchFamily="34" charset="0"/>
                <a:ea typeface="楷体_GB2312" panose="02010609030101010101" pitchFamily="49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1C1C1C"/>
                </a:solidFill>
                <a:latin typeface="Arial" panose="020B0604020202020204" pitchFamily="34" charset="0"/>
                <a:ea typeface="楷体_GB2312" panose="02010609030101010101" pitchFamily="49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anose="02010609030101010101" pitchFamily="49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anose="02010609030101010101" pitchFamily="49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anose="02010609030101010101" pitchFamily="49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anose="02010609030101010101" pitchFamily="49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anose="02010609030101010101" pitchFamily="49" charset="-122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2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三角形的内角和是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180°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。</a:t>
            </a:r>
            <a:endParaRPr kumimoji="0" lang="zh-CN" alt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4" name="Freeform 7"/>
          <p:cNvSpPr/>
          <p:nvPr/>
        </p:nvSpPr>
        <p:spPr bwMode="auto">
          <a:xfrm>
            <a:off x="3461260" y="3139571"/>
            <a:ext cx="1931194" cy="872729"/>
          </a:xfrm>
          <a:custGeom>
            <a:avLst/>
            <a:gdLst>
              <a:gd name="T0" fmla="*/ 403687987 w 10000"/>
              <a:gd name="T1" fmla="*/ 0 h 10021"/>
              <a:gd name="T2" fmla="*/ 0 w 10000"/>
              <a:gd name="T3" fmla="*/ 134720506 h 10021"/>
              <a:gd name="T4" fmla="*/ 662870153 w 10000"/>
              <a:gd name="T5" fmla="*/ 135003374 h 10021"/>
              <a:gd name="T6" fmla="*/ 403687987 w 10000"/>
              <a:gd name="T7" fmla="*/ 0 h 10021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10000" h="10021">
                <a:moveTo>
                  <a:pt x="6090" y="0"/>
                </a:moveTo>
                <a:lnTo>
                  <a:pt x="0" y="10000"/>
                </a:lnTo>
                <a:lnTo>
                  <a:pt x="10000" y="10021"/>
                </a:lnTo>
                <a:lnTo>
                  <a:pt x="6090" y="0"/>
                </a:lnTo>
                <a:close/>
              </a:path>
            </a:pathLst>
          </a:custGeom>
          <a:solidFill>
            <a:srgbClr val="FFFFCC"/>
          </a:solidFill>
          <a:ln w="25400">
            <a:solidFill>
              <a:schemeClr val="tx1"/>
            </a:solidFill>
            <a:round/>
          </a:ln>
        </p:spPr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05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grpSp>
        <p:nvGrpSpPr>
          <p:cNvPr id="5" name="组合 4"/>
          <p:cNvGrpSpPr/>
          <p:nvPr/>
        </p:nvGrpSpPr>
        <p:grpSpPr bwMode="auto">
          <a:xfrm>
            <a:off x="5917481" y="3123516"/>
            <a:ext cx="2156222" cy="959644"/>
            <a:chOff x="4686543" y="3552256"/>
            <a:chExt cx="2874806" cy="1278824"/>
          </a:xfrm>
        </p:grpSpPr>
        <p:sp>
          <p:nvSpPr>
            <p:cNvPr id="6" name="Freeform 7"/>
            <p:cNvSpPr/>
            <p:nvPr/>
          </p:nvSpPr>
          <p:spPr bwMode="auto">
            <a:xfrm>
              <a:off x="4686543" y="4030832"/>
              <a:ext cx="2574328" cy="684044"/>
            </a:xfrm>
            <a:custGeom>
              <a:avLst/>
              <a:gdLst>
                <a:gd name="T0" fmla="*/ 238114013 w 10000"/>
                <a:gd name="T1" fmla="*/ 0 h 5896"/>
                <a:gd name="T2" fmla="*/ 0 w 10000"/>
                <a:gd name="T3" fmla="*/ 79079013 h 5896"/>
                <a:gd name="T4" fmla="*/ 662716465 w 10000"/>
                <a:gd name="T5" fmla="*/ 79361634 h 5896"/>
                <a:gd name="T6" fmla="*/ 238114013 w 10000"/>
                <a:gd name="T7" fmla="*/ 0 h 5896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0000" h="5896">
                  <a:moveTo>
                    <a:pt x="3593" y="0"/>
                  </a:moveTo>
                  <a:lnTo>
                    <a:pt x="0" y="5875"/>
                  </a:lnTo>
                  <a:lnTo>
                    <a:pt x="10000" y="5896"/>
                  </a:lnTo>
                  <a:lnTo>
                    <a:pt x="3593" y="0"/>
                  </a:lnTo>
                  <a:close/>
                </a:path>
              </a:pathLst>
            </a:custGeom>
            <a:solidFill>
              <a:srgbClr val="FFFF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05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cxnSp>
          <p:nvCxnSpPr>
            <p:cNvPr id="7" name="直接连接符 21"/>
            <p:cNvCxnSpPr>
              <a:cxnSpLocks noChangeShapeType="1"/>
              <a:endCxn id="6" idx="0"/>
            </p:cNvCxnSpPr>
            <p:nvPr/>
          </p:nvCxnSpPr>
          <p:spPr bwMode="auto">
            <a:xfrm>
              <a:off x="5598319" y="4026694"/>
              <a:ext cx="13180" cy="4138"/>
            </a:xfrm>
            <a:prstGeom prst="line">
              <a:avLst/>
            </a:prstGeom>
            <a:noFill/>
            <a:ln w="12700" algn="ctr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8" name="Freeform 7"/>
            <p:cNvSpPr/>
            <p:nvPr/>
          </p:nvSpPr>
          <p:spPr bwMode="auto">
            <a:xfrm>
              <a:off x="5626259" y="3552256"/>
              <a:ext cx="1647312" cy="1162620"/>
            </a:xfrm>
            <a:custGeom>
              <a:avLst/>
              <a:gdLst>
                <a:gd name="T0" fmla="*/ 164950018 w 6399"/>
                <a:gd name="T1" fmla="*/ 0 h 10021"/>
                <a:gd name="T2" fmla="*/ 0 w 6399"/>
                <a:gd name="T3" fmla="*/ 55402480 h 10021"/>
                <a:gd name="T4" fmla="*/ 424072015 w 6399"/>
                <a:gd name="T5" fmla="*/ 134885267 h 10021"/>
                <a:gd name="T6" fmla="*/ 164950018 w 6399"/>
                <a:gd name="T7" fmla="*/ 0 h 10021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6399" h="10021">
                  <a:moveTo>
                    <a:pt x="2489" y="0"/>
                  </a:moveTo>
                  <a:lnTo>
                    <a:pt x="0" y="4116"/>
                  </a:lnTo>
                  <a:lnTo>
                    <a:pt x="6399" y="10021"/>
                  </a:lnTo>
                  <a:lnTo>
                    <a:pt x="2489" y="0"/>
                  </a:lnTo>
                  <a:close/>
                </a:path>
              </a:pathLst>
            </a:custGeom>
            <a:solidFill>
              <a:srgbClr val="FF99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05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9" name="Freeform 7"/>
            <p:cNvSpPr/>
            <p:nvPr/>
          </p:nvSpPr>
          <p:spPr bwMode="auto">
            <a:xfrm>
              <a:off x="4696068" y="3552256"/>
              <a:ext cx="2574328" cy="1162620"/>
            </a:xfrm>
            <a:custGeom>
              <a:avLst/>
              <a:gdLst>
                <a:gd name="T0" fmla="*/ 403594391 w 10000"/>
                <a:gd name="T1" fmla="*/ 0 h 10021"/>
                <a:gd name="T2" fmla="*/ 0 w 10000"/>
                <a:gd name="T3" fmla="*/ 134602647 h 10021"/>
                <a:gd name="T4" fmla="*/ 662716465 w 10000"/>
                <a:gd name="T5" fmla="*/ 134885267 h 10021"/>
                <a:gd name="T6" fmla="*/ 403594391 w 10000"/>
                <a:gd name="T7" fmla="*/ 0 h 10021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0000" h="10021">
                  <a:moveTo>
                    <a:pt x="6090" y="0"/>
                  </a:moveTo>
                  <a:lnTo>
                    <a:pt x="0" y="10000"/>
                  </a:lnTo>
                  <a:lnTo>
                    <a:pt x="10000" y="10021"/>
                  </a:lnTo>
                  <a:lnTo>
                    <a:pt x="6090" y="0"/>
                  </a:lnTo>
                  <a:close/>
                </a:path>
              </a:pathLst>
            </a:custGeom>
            <a:noFill/>
            <a:ln w="25400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05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cxnSp>
          <p:nvCxnSpPr>
            <p:cNvPr id="10" name="直接连接符 3"/>
            <p:cNvCxnSpPr>
              <a:cxnSpLocks noChangeShapeType="1"/>
            </p:cNvCxnSpPr>
            <p:nvPr/>
          </p:nvCxnSpPr>
          <p:spPr bwMode="auto">
            <a:xfrm>
              <a:off x="5035550" y="3790950"/>
              <a:ext cx="2525799" cy="1040130"/>
            </a:xfrm>
            <a:prstGeom prst="line">
              <a:avLst/>
            </a:prstGeom>
            <a:noFill/>
            <a:ln w="28575" algn="ctr">
              <a:solidFill>
                <a:srgbClr val="FF0000"/>
              </a:solidFill>
              <a:prstDash val="dash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11" name="组合 10"/>
          <p:cNvGrpSpPr/>
          <p:nvPr/>
        </p:nvGrpSpPr>
        <p:grpSpPr bwMode="auto">
          <a:xfrm>
            <a:off x="8553868" y="3123516"/>
            <a:ext cx="1941111" cy="1054894"/>
            <a:chOff x="4686544" y="4824796"/>
            <a:chExt cx="2587026" cy="1407729"/>
          </a:xfrm>
        </p:grpSpPr>
        <p:sp>
          <p:nvSpPr>
            <p:cNvPr id="12" name="Freeform 7"/>
            <p:cNvSpPr/>
            <p:nvPr/>
          </p:nvSpPr>
          <p:spPr bwMode="auto">
            <a:xfrm>
              <a:off x="4686544" y="5557839"/>
              <a:ext cx="990356" cy="430134"/>
            </a:xfrm>
            <a:custGeom>
              <a:avLst/>
              <a:gdLst>
                <a:gd name="T0" fmla="*/ 36864447 w 15741"/>
                <a:gd name="T1" fmla="*/ 0 h 9895"/>
                <a:gd name="T2" fmla="*/ 0 w 15741"/>
                <a:gd name="T3" fmla="*/ 18697853 h 9895"/>
                <a:gd name="T4" fmla="*/ 62308939 w 15741"/>
                <a:gd name="T5" fmla="*/ 18673293 h 9895"/>
                <a:gd name="T6" fmla="*/ 36864447 w 15741"/>
                <a:gd name="T7" fmla="*/ 0 h 9895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5741" h="9895">
                  <a:moveTo>
                    <a:pt x="9313" y="0"/>
                  </a:moveTo>
                  <a:lnTo>
                    <a:pt x="0" y="9895"/>
                  </a:lnTo>
                  <a:lnTo>
                    <a:pt x="15741" y="9882"/>
                  </a:lnTo>
                  <a:cubicBezTo>
                    <a:pt x="15513" y="6548"/>
                    <a:pt x="9541" y="3334"/>
                    <a:pt x="9313" y="0"/>
                  </a:cubicBezTo>
                  <a:close/>
                </a:path>
              </a:pathLst>
            </a:custGeom>
            <a:solidFill>
              <a:srgbClr val="FFFF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05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4" name="Freeform 7"/>
            <p:cNvSpPr/>
            <p:nvPr/>
          </p:nvSpPr>
          <p:spPr bwMode="auto">
            <a:xfrm>
              <a:off x="5230903" y="4824796"/>
              <a:ext cx="2042667" cy="1162620"/>
            </a:xfrm>
            <a:custGeom>
              <a:avLst/>
              <a:gdLst>
                <a:gd name="T0" fmla="*/ 170687725 w 12400"/>
                <a:gd name="T1" fmla="*/ 0 h 10000"/>
                <a:gd name="T2" fmla="*/ 0 w 12400"/>
                <a:gd name="T3" fmla="*/ 89846576 h 10000"/>
                <a:gd name="T4" fmla="*/ 70066114 w 12400"/>
                <a:gd name="T5" fmla="*/ 135060403 h 10000"/>
                <a:gd name="T6" fmla="*/ 336491006 w 12400"/>
                <a:gd name="T7" fmla="*/ 135168526 h 10000"/>
                <a:gd name="T8" fmla="*/ 170687725 w 12400"/>
                <a:gd name="T9" fmla="*/ 0 h 1000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2400" h="10000">
                  <a:moveTo>
                    <a:pt x="6290" y="0"/>
                  </a:moveTo>
                  <a:lnTo>
                    <a:pt x="0" y="6647"/>
                  </a:lnTo>
                  <a:lnTo>
                    <a:pt x="2582" y="9992"/>
                  </a:lnTo>
                  <a:lnTo>
                    <a:pt x="12400" y="10000"/>
                  </a:lnTo>
                  <a:lnTo>
                    <a:pt x="6290" y="0"/>
                  </a:lnTo>
                  <a:close/>
                </a:path>
              </a:pathLst>
            </a:custGeom>
            <a:solidFill>
              <a:srgbClr val="FF99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05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5" name="Freeform 7"/>
            <p:cNvSpPr/>
            <p:nvPr/>
          </p:nvSpPr>
          <p:spPr bwMode="auto">
            <a:xfrm>
              <a:off x="4696068" y="4824796"/>
              <a:ext cx="2574328" cy="1162620"/>
            </a:xfrm>
            <a:custGeom>
              <a:avLst/>
              <a:gdLst>
                <a:gd name="T0" fmla="*/ 403594391 w 10000"/>
                <a:gd name="T1" fmla="*/ 0 h 10021"/>
                <a:gd name="T2" fmla="*/ 0 w 10000"/>
                <a:gd name="T3" fmla="*/ 134602647 h 10021"/>
                <a:gd name="T4" fmla="*/ 662716465 w 10000"/>
                <a:gd name="T5" fmla="*/ 134885267 h 10021"/>
                <a:gd name="T6" fmla="*/ 403594391 w 10000"/>
                <a:gd name="T7" fmla="*/ 0 h 10021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0000" h="10021">
                  <a:moveTo>
                    <a:pt x="6090" y="0"/>
                  </a:moveTo>
                  <a:lnTo>
                    <a:pt x="0" y="10000"/>
                  </a:lnTo>
                  <a:lnTo>
                    <a:pt x="10000" y="10021"/>
                  </a:lnTo>
                  <a:lnTo>
                    <a:pt x="6090" y="0"/>
                  </a:lnTo>
                  <a:close/>
                </a:path>
              </a:pathLst>
            </a:custGeom>
            <a:noFill/>
            <a:ln w="25400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05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cxnSp>
          <p:nvCxnSpPr>
            <p:cNvPr id="16" name="直接连接符 33"/>
            <p:cNvCxnSpPr>
              <a:cxnSpLocks noChangeShapeType="1"/>
            </p:cNvCxnSpPr>
            <p:nvPr/>
          </p:nvCxnSpPr>
          <p:spPr bwMode="auto">
            <a:xfrm>
              <a:off x="4860925" y="5248275"/>
              <a:ext cx="1050925" cy="984250"/>
            </a:xfrm>
            <a:prstGeom prst="line">
              <a:avLst/>
            </a:prstGeom>
            <a:noFill/>
            <a:ln w="28575" algn="ctr">
              <a:solidFill>
                <a:srgbClr val="FF0000"/>
              </a:solidFill>
              <a:prstDash val="dash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sp>
        <p:nvSpPr>
          <p:cNvPr id="21" name="矩形 20"/>
          <p:cNvSpPr/>
          <p:nvPr/>
        </p:nvSpPr>
        <p:spPr>
          <a:xfrm>
            <a:off x="1042860" y="1233622"/>
            <a:ext cx="10641140" cy="5034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2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思考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:</a:t>
            </a: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把一个三角形纸板沿直线剪了一刀，剩下的纸板的内角和是多少度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?</a:t>
            </a:r>
            <a:endParaRPr kumimoji="0" lang="zh-CN" altLang="en-US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22" name="矩形 21"/>
          <p:cNvSpPr/>
          <p:nvPr/>
        </p:nvSpPr>
        <p:spPr>
          <a:xfrm>
            <a:off x="9473244" y="4300084"/>
            <a:ext cx="482484" cy="12291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2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6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?</a:t>
            </a:r>
            <a:endParaRPr kumimoji="0" lang="zh-CN" altLang="en-US" sz="6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3" name="矩形 12"/>
          <p:cNvSpPr/>
          <p:nvPr/>
        </p:nvSpPr>
        <p:spPr>
          <a:xfrm rot="1323208">
            <a:off x="5922968" y="3630373"/>
            <a:ext cx="1810465" cy="82296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9" name="矩形 18"/>
          <p:cNvSpPr/>
          <p:nvPr/>
        </p:nvSpPr>
        <p:spPr>
          <a:xfrm rot="2572295">
            <a:off x="8372773" y="3754728"/>
            <a:ext cx="1007458" cy="56152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23" name="文本框 22"/>
          <p:cNvSpPr txBox="1"/>
          <p:nvPr/>
        </p:nvSpPr>
        <p:spPr>
          <a:xfrm>
            <a:off x="870858" y="188687"/>
            <a:ext cx="14157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 dirty="0">
                <a:cs typeface="+mn-ea"/>
                <a:sym typeface="+mn-lt"/>
              </a:rPr>
              <a:t>温故知新</a:t>
            </a:r>
          </a:p>
        </p:txBody>
      </p:sp>
      <p:pic>
        <p:nvPicPr>
          <p:cNvPr id="24" name="图片 2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90286" y="3429000"/>
            <a:ext cx="4717143" cy="325286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"/>
                            </p:stCondLst>
                            <p:childTnLst>
                              <p:par>
                                <p:cTn id="40" presetID="35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1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500"/>
                            </p:stCondLst>
                            <p:childTnLst>
                              <p:par>
                                <p:cTn id="43" presetID="35" presetClass="emph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2500"/>
                            </p:stCondLst>
                            <p:childTnLst>
                              <p:par>
                                <p:cTn id="46" presetID="35" presetClass="emph" presetSubtype="0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7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utoUpdateAnimBg="0"/>
      <p:bldP spid="21" grpId="0"/>
      <p:bldP spid="22" grpId="0"/>
      <p:bldP spid="22" grpId="1"/>
      <p:bldP spid="22" grpId="2"/>
      <p:bldP spid="22" grpId="3"/>
      <p:bldP spid="13" grpId="0" animBg="1"/>
      <p:bldP spid="1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4"/>
          <p:cNvSpPr>
            <a:spLocks noChangeArrowheads="1"/>
          </p:cNvSpPr>
          <p:nvPr/>
        </p:nvSpPr>
        <p:spPr bwMode="auto">
          <a:xfrm>
            <a:off x="1136674" y="3276886"/>
            <a:ext cx="7258870" cy="574837"/>
          </a:xfrm>
          <a:prstGeom prst="rect">
            <a:avLst/>
          </a:prstGeom>
          <a:noFill/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2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说一说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: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你知道哪些四边形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?</a:t>
            </a:r>
          </a:p>
        </p:txBody>
      </p:sp>
      <p:sp>
        <p:nvSpPr>
          <p:cNvPr id="3" name="矩形 4"/>
          <p:cNvSpPr>
            <a:spLocks noChangeArrowheads="1"/>
          </p:cNvSpPr>
          <p:nvPr/>
        </p:nvSpPr>
        <p:spPr bwMode="auto">
          <a:xfrm>
            <a:off x="2260672" y="4261362"/>
            <a:ext cx="1304065" cy="574644"/>
          </a:xfrm>
          <a:prstGeom prst="rect">
            <a:avLst/>
          </a:prstGeom>
          <a:noFill/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2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长方形</a:t>
            </a:r>
            <a:endParaRPr kumimoji="0" lang="en-US" altLang="zh-CN" sz="2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4" name="矩形 4"/>
          <p:cNvSpPr>
            <a:spLocks noChangeArrowheads="1"/>
          </p:cNvSpPr>
          <p:nvPr/>
        </p:nvSpPr>
        <p:spPr bwMode="auto">
          <a:xfrm>
            <a:off x="4174621" y="4261362"/>
            <a:ext cx="1304065" cy="574644"/>
          </a:xfrm>
          <a:prstGeom prst="rect">
            <a:avLst/>
          </a:prstGeom>
          <a:noFill/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2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正方形</a:t>
            </a:r>
            <a:endParaRPr kumimoji="0" lang="en-US" altLang="zh-CN" sz="2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5" name="矩形 4"/>
          <p:cNvSpPr>
            <a:spLocks noChangeArrowheads="1"/>
          </p:cNvSpPr>
          <p:nvPr/>
        </p:nvSpPr>
        <p:spPr bwMode="auto">
          <a:xfrm>
            <a:off x="6050487" y="4261362"/>
            <a:ext cx="1304065" cy="574644"/>
          </a:xfrm>
          <a:prstGeom prst="rect">
            <a:avLst/>
          </a:prstGeom>
          <a:noFill/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2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梯形</a:t>
            </a:r>
            <a:endParaRPr kumimoji="0" lang="en-US" altLang="zh-CN" sz="2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6" name="矩形 4"/>
          <p:cNvSpPr>
            <a:spLocks noChangeArrowheads="1"/>
          </p:cNvSpPr>
          <p:nvPr/>
        </p:nvSpPr>
        <p:spPr bwMode="auto">
          <a:xfrm>
            <a:off x="7744814" y="4261362"/>
            <a:ext cx="2063824" cy="574644"/>
          </a:xfrm>
          <a:prstGeom prst="rect">
            <a:avLst/>
          </a:prstGeom>
          <a:noFill/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2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平行四边形</a:t>
            </a:r>
            <a:endParaRPr kumimoji="0" lang="en-US" altLang="zh-CN" sz="2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7" name="矩形 6"/>
          <p:cNvSpPr>
            <a:spLocks noChangeArrowheads="1"/>
          </p:cNvSpPr>
          <p:nvPr/>
        </p:nvSpPr>
        <p:spPr bwMode="auto">
          <a:xfrm>
            <a:off x="2378871" y="5113007"/>
            <a:ext cx="1188000" cy="720000"/>
          </a:xfrm>
          <a:prstGeom prst="rect">
            <a:avLst/>
          </a:prstGeom>
          <a:noFill/>
          <a:ln w="28575" algn="ctr">
            <a:solidFill>
              <a:srgbClr val="0070C0"/>
            </a:solidFill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 fontAlgn="base">
              <a:spcBef>
                <a:spcPct val="20000"/>
              </a:spcBef>
              <a:buChar char="•"/>
              <a:defRPr sz="2800">
                <a:solidFill>
                  <a:srgbClr val="1C1C1C"/>
                </a:solidFill>
                <a:latin typeface="Arial" panose="020B0604020202020204" pitchFamily="34" charset="0"/>
                <a:ea typeface="楷体_GB2312" panose="02010609030101010101" pitchFamily="49" charset="-122"/>
              </a:defRPr>
            </a:lvl1pPr>
            <a:lvl2pPr marL="742950" indent="-285750" fontAlgn="base">
              <a:spcBef>
                <a:spcPct val="20000"/>
              </a:spcBef>
              <a:buChar char="–"/>
              <a:defRPr sz="2400">
                <a:solidFill>
                  <a:srgbClr val="1C1C1C"/>
                </a:solidFill>
                <a:latin typeface="Arial" panose="020B0604020202020204" pitchFamily="34" charset="0"/>
                <a:ea typeface="楷体_GB2312" panose="02010609030101010101" pitchFamily="49" charset="-122"/>
              </a:defRPr>
            </a:lvl2pPr>
            <a:lvl3pPr marL="1143000" indent="-228600" fontAlgn="base">
              <a:spcBef>
                <a:spcPct val="20000"/>
              </a:spcBef>
              <a:buChar char="•"/>
              <a:defRPr sz="2000">
                <a:solidFill>
                  <a:srgbClr val="1C1C1C"/>
                </a:solidFill>
                <a:latin typeface="Arial" panose="020B0604020202020204" pitchFamily="34" charset="0"/>
                <a:ea typeface="楷体_GB2312" panose="02010609030101010101" pitchFamily="49" charset="-122"/>
              </a:defRPr>
            </a:lvl3pPr>
            <a:lvl4pPr marL="1600200" indent="-228600" fontAlgn="base">
              <a:spcBef>
                <a:spcPct val="20000"/>
              </a:spcBef>
              <a:buChar char="–"/>
              <a:defRPr sz="2000">
                <a:solidFill>
                  <a:srgbClr val="1C1C1C"/>
                </a:solidFill>
                <a:latin typeface="Arial" panose="020B0604020202020204" pitchFamily="34" charset="0"/>
                <a:ea typeface="楷体_GB2312" panose="02010609030101010101" pitchFamily="49" charset="-122"/>
              </a:defRPr>
            </a:lvl4pPr>
            <a:lvl5pPr marL="2057400" indent="-228600" fontAlgn="base">
              <a:spcBef>
                <a:spcPct val="20000"/>
              </a:spcBef>
              <a:buChar char="»"/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anose="02010609030101010101" pitchFamily="49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anose="02010609030101010101" pitchFamily="49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anose="02010609030101010101" pitchFamily="49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anose="02010609030101010101" pitchFamily="49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anose="02010609030101010101" pitchFamily="49" charset="-122"/>
              </a:defRPr>
            </a:lvl9pPr>
          </a:lstStyle>
          <a:p>
            <a:pPr marL="0" marR="0" lvl="0" indent="0" algn="l" defTabSz="457200" rtl="0" eaLnBrk="1" fontAlgn="base" latinLnBrk="0" hangingPunct="1">
              <a:lnSpc>
                <a:spcPct val="12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500" b="0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8" name="矩形 7"/>
          <p:cNvSpPr>
            <a:spLocks noChangeArrowheads="1"/>
          </p:cNvSpPr>
          <p:nvPr/>
        </p:nvSpPr>
        <p:spPr bwMode="auto">
          <a:xfrm>
            <a:off x="4406109" y="5113007"/>
            <a:ext cx="720000" cy="720000"/>
          </a:xfrm>
          <a:prstGeom prst="rect">
            <a:avLst/>
          </a:prstGeom>
          <a:noFill/>
          <a:ln w="28575" algn="ctr">
            <a:solidFill>
              <a:srgbClr val="0070C0"/>
            </a:solidFill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 fontAlgn="base">
              <a:spcBef>
                <a:spcPct val="20000"/>
              </a:spcBef>
              <a:buChar char="•"/>
              <a:defRPr sz="2800">
                <a:solidFill>
                  <a:srgbClr val="1C1C1C"/>
                </a:solidFill>
                <a:latin typeface="Arial" panose="020B0604020202020204" pitchFamily="34" charset="0"/>
                <a:ea typeface="楷体_GB2312" panose="02010609030101010101" pitchFamily="49" charset="-122"/>
              </a:defRPr>
            </a:lvl1pPr>
            <a:lvl2pPr marL="742950" indent="-285750" fontAlgn="base">
              <a:spcBef>
                <a:spcPct val="20000"/>
              </a:spcBef>
              <a:buChar char="–"/>
              <a:defRPr sz="2400">
                <a:solidFill>
                  <a:srgbClr val="1C1C1C"/>
                </a:solidFill>
                <a:latin typeface="Arial" panose="020B0604020202020204" pitchFamily="34" charset="0"/>
                <a:ea typeface="楷体_GB2312" panose="02010609030101010101" pitchFamily="49" charset="-122"/>
              </a:defRPr>
            </a:lvl2pPr>
            <a:lvl3pPr marL="1143000" indent="-228600" fontAlgn="base">
              <a:spcBef>
                <a:spcPct val="20000"/>
              </a:spcBef>
              <a:buChar char="•"/>
              <a:defRPr sz="2000">
                <a:solidFill>
                  <a:srgbClr val="1C1C1C"/>
                </a:solidFill>
                <a:latin typeface="Arial" panose="020B0604020202020204" pitchFamily="34" charset="0"/>
                <a:ea typeface="楷体_GB2312" panose="02010609030101010101" pitchFamily="49" charset="-122"/>
              </a:defRPr>
            </a:lvl3pPr>
            <a:lvl4pPr marL="1600200" indent="-228600" fontAlgn="base">
              <a:spcBef>
                <a:spcPct val="20000"/>
              </a:spcBef>
              <a:buChar char="–"/>
              <a:defRPr sz="2000">
                <a:solidFill>
                  <a:srgbClr val="1C1C1C"/>
                </a:solidFill>
                <a:latin typeface="Arial" panose="020B0604020202020204" pitchFamily="34" charset="0"/>
                <a:ea typeface="楷体_GB2312" panose="02010609030101010101" pitchFamily="49" charset="-122"/>
              </a:defRPr>
            </a:lvl4pPr>
            <a:lvl5pPr marL="2057400" indent="-228600" fontAlgn="base">
              <a:spcBef>
                <a:spcPct val="20000"/>
              </a:spcBef>
              <a:buChar char="»"/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anose="02010609030101010101" pitchFamily="49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anose="02010609030101010101" pitchFamily="49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anose="02010609030101010101" pitchFamily="49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anose="02010609030101010101" pitchFamily="49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anose="02010609030101010101" pitchFamily="49" charset="-122"/>
              </a:defRPr>
            </a:lvl9pPr>
          </a:lstStyle>
          <a:p>
            <a:pPr marL="0" marR="0" lvl="0" indent="0" algn="l" defTabSz="457200" rtl="0" eaLnBrk="1" fontAlgn="base" latinLnBrk="0" hangingPunct="1">
              <a:lnSpc>
                <a:spcPct val="12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500" b="0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9" name="矩形 39"/>
          <p:cNvSpPr>
            <a:spLocks noChangeArrowheads="1"/>
          </p:cNvSpPr>
          <p:nvPr/>
        </p:nvSpPr>
        <p:spPr bwMode="auto">
          <a:xfrm>
            <a:off x="5965349" y="5113007"/>
            <a:ext cx="1185863" cy="720000"/>
          </a:xfrm>
          <a:custGeom>
            <a:avLst/>
            <a:gdLst>
              <a:gd name="connsiteX0" fmla="*/ 0 w 1185863"/>
              <a:gd name="connsiteY0" fmla="*/ 0 h 703660"/>
              <a:gd name="connsiteX1" fmla="*/ 1185863 w 1185863"/>
              <a:gd name="connsiteY1" fmla="*/ 0 h 703660"/>
              <a:gd name="connsiteX2" fmla="*/ 1185863 w 1185863"/>
              <a:gd name="connsiteY2" fmla="*/ 703660 h 703660"/>
              <a:gd name="connsiteX3" fmla="*/ 0 w 1185863"/>
              <a:gd name="connsiteY3" fmla="*/ 703660 h 703660"/>
              <a:gd name="connsiteX4" fmla="*/ 0 w 1185863"/>
              <a:gd name="connsiteY4" fmla="*/ 0 h 703660"/>
              <a:gd name="connsiteX0-1" fmla="*/ 237507 w 1185863"/>
              <a:gd name="connsiteY0-2" fmla="*/ 0 h 715536"/>
              <a:gd name="connsiteX1-3" fmla="*/ 1185863 w 1185863"/>
              <a:gd name="connsiteY1-4" fmla="*/ 11876 h 715536"/>
              <a:gd name="connsiteX2-5" fmla="*/ 1185863 w 1185863"/>
              <a:gd name="connsiteY2-6" fmla="*/ 715536 h 715536"/>
              <a:gd name="connsiteX3-7" fmla="*/ 0 w 1185863"/>
              <a:gd name="connsiteY3-8" fmla="*/ 715536 h 715536"/>
              <a:gd name="connsiteX4-9" fmla="*/ 237507 w 1185863"/>
              <a:gd name="connsiteY4-10" fmla="*/ 0 h 715536"/>
              <a:gd name="connsiteX0-11" fmla="*/ 237507 w 1494622"/>
              <a:gd name="connsiteY0-12" fmla="*/ 0 h 715536"/>
              <a:gd name="connsiteX1-13" fmla="*/ 1494622 w 1494622"/>
              <a:gd name="connsiteY1-14" fmla="*/ 1 h 715536"/>
              <a:gd name="connsiteX2-15" fmla="*/ 1185863 w 1494622"/>
              <a:gd name="connsiteY2-16" fmla="*/ 715536 h 715536"/>
              <a:gd name="connsiteX3-17" fmla="*/ 0 w 1494622"/>
              <a:gd name="connsiteY3-18" fmla="*/ 715536 h 715536"/>
              <a:gd name="connsiteX4-19" fmla="*/ 237507 w 1494622"/>
              <a:gd name="connsiteY4-20" fmla="*/ 0 h 715536"/>
              <a:gd name="connsiteX0-21" fmla="*/ 237507 w 1447121"/>
              <a:gd name="connsiteY0-22" fmla="*/ 0 h 715536"/>
              <a:gd name="connsiteX1-23" fmla="*/ 1447121 w 1447121"/>
              <a:gd name="connsiteY1-24" fmla="*/ 1 h 715536"/>
              <a:gd name="connsiteX2-25" fmla="*/ 1185863 w 1447121"/>
              <a:gd name="connsiteY2-26" fmla="*/ 715536 h 715536"/>
              <a:gd name="connsiteX3-27" fmla="*/ 0 w 1447121"/>
              <a:gd name="connsiteY3-28" fmla="*/ 715536 h 715536"/>
              <a:gd name="connsiteX4-29" fmla="*/ 237507 w 1447121"/>
              <a:gd name="connsiteY4-30" fmla="*/ 0 h 715536"/>
              <a:gd name="connsiteX0-31" fmla="*/ 237507 w 1185863"/>
              <a:gd name="connsiteY0-32" fmla="*/ 11874 h 727410"/>
              <a:gd name="connsiteX1-33" fmla="*/ 853354 w 1185863"/>
              <a:gd name="connsiteY1-34" fmla="*/ 0 h 727410"/>
              <a:gd name="connsiteX2-35" fmla="*/ 1185863 w 1185863"/>
              <a:gd name="connsiteY2-36" fmla="*/ 727410 h 727410"/>
              <a:gd name="connsiteX3-37" fmla="*/ 0 w 1185863"/>
              <a:gd name="connsiteY3-38" fmla="*/ 727410 h 727410"/>
              <a:gd name="connsiteX4-39" fmla="*/ 237507 w 1185863"/>
              <a:gd name="connsiteY4-40" fmla="*/ 11874 h 727410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1185863" h="727410">
                <a:moveTo>
                  <a:pt x="237507" y="11874"/>
                </a:moveTo>
                <a:lnTo>
                  <a:pt x="853354" y="0"/>
                </a:lnTo>
                <a:lnTo>
                  <a:pt x="1185863" y="727410"/>
                </a:lnTo>
                <a:lnTo>
                  <a:pt x="0" y="727410"/>
                </a:lnTo>
                <a:lnTo>
                  <a:pt x="237507" y="11874"/>
                </a:lnTo>
                <a:close/>
              </a:path>
            </a:pathLst>
          </a:custGeom>
          <a:noFill/>
          <a:ln w="28575" algn="ctr">
            <a:solidFill>
              <a:srgbClr val="0070C0"/>
            </a:solidFill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 fontAlgn="base">
              <a:spcBef>
                <a:spcPct val="20000"/>
              </a:spcBef>
              <a:buChar char="•"/>
              <a:defRPr sz="2800">
                <a:solidFill>
                  <a:srgbClr val="1C1C1C"/>
                </a:solidFill>
                <a:latin typeface="Arial" panose="020B0604020202020204" pitchFamily="34" charset="0"/>
                <a:ea typeface="楷体_GB2312" panose="02010609030101010101" pitchFamily="49" charset="-122"/>
              </a:defRPr>
            </a:lvl1pPr>
            <a:lvl2pPr marL="742950" indent="-285750" fontAlgn="base">
              <a:spcBef>
                <a:spcPct val="20000"/>
              </a:spcBef>
              <a:buChar char="–"/>
              <a:defRPr sz="2400">
                <a:solidFill>
                  <a:srgbClr val="1C1C1C"/>
                </a:solidFill>
                <a:latin typeface="Arial" panose="020B0604020202020204" pitchFamily="34" charset="0"/>
                <a:ea typeface="楷体_GB2312" panose="02010609030101010101" pitchFamily="49" charset="-122"/>
              </a:defRPr>
            </a:lvl2pPr>
            <a:lvl3pPr marL="1143000" indent="-228600" fontAlgn="base">
              <a:spcBef>
                <a:spcPct val="20000"/>
              </a:spcBef>
              <a:buChar char="•"/>
              <a:defRPr sz="2000">
                <a:solidFill>
                  <a:srgbClr val="1C1C1C"/>
                </a:solidFill>
                <a:latin typeface="Arial" panose="020B0604020202020204" pitchFamily="34" charset="0"/>
                <a:ea typeface="楷体_GB2312" panose="02010609030101010101" pitchFamily="49" charset="-122"/>
              </a:defRPr>
            </a:lvl3pPr>
            <a:lvl4pPr marL="1600200" indent="-228600" fontAlgn="base">
              <a:spcBef>
                <a:spcPct val="20000"/>
              </a:spcBef>
              <a:buChar char="–"/>
              <a:defRPr sz="2000">
                <a:solidFill>
                  <a:srgbClr val="1C1C1C"/>
                </a:solidFill>
                <a:latin typeface="Arial" panose="020B0604020202020204" pitchFamily="34" charset="0"/>
                <a:ea typeface="楷体_GB2312" panose="02010609030101010101" pitchFamily="49" charset="-122"/>
              </a:defRPr>
            </a:lvl4pPr>
            <a:lvl5pPr marL="2057400" indent="-228600" fontAlgn="base">
              <a:spcBef>
                <a:spcPct val="20000"/>
              </a:spcBef>
              <a:buChar char="»"/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anose="02010609030101010101" pitchFamily="49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anose="02010609030101010101" pitchFamily="49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anose="02010609030101010101" pitchFamily="49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anose="02010609030101010101" pitchFamily="49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anose="02010609030101010101" pitchFamily="49" charset="-122"/>
              </a:defRPr>
            </a:lvl9pPr>
          </a:lstStyle>
          <a:p>
            <a:pPr marL="0" marR="0" lvl="0" indent="0" algn="l" defTabSz="457200" rtl="0" eaLnBrk="1" fontAlgn="base" latinLnBrk="0" hangingPunct="1">
              <a:lnSpc>
                <a:spcPct val="12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500" b="0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0" name="平行四边形 9"/>
          <p:cNvSpPr/>
          <p:nvPr/>
        </p:nvSpPr>
        <p:spPr>
          <a:xfrm>
            <a:off x="7990447" y="5080447"/>
            <a:ext cx="1404000" cy="720000"/>
          </a:xfrm>
          <a:prstGeom prst="parallelogram">
            <a:avLst/>
          </a:prstGeom>
          <a:noFill/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3" name="圆角矩形标注 12"/>
          <p:cNvSpPr/>
          <p:nvPr/>
        </p:nvSpPr>
        <p:spPr>
          <a:xfrm>
            <a:off x="4826651" y="1301053"/>
            <a:ext cx="2196144" cy="603949"/>
          </a:xfrm>
          <a:prstGeom prst="wedgeRoundRectCallout">
            <a:avLst>
              <a:gd name="adj1" fmla="val -21339"/>
              <a:gd name="adj2" fmla="val 46905"/>
              <a:gd name="adj3" fmla="val 16667"/>
            </a:avLst>
          </a:prstGeom>
          <a:solidFill>
            <a:schemeClr val="accent2">
              <a:lumMod val="20000"/>
              <a:lumOff val="80000"/>
            </a:scheme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阅读与理解</a:t>
            </a:r>
          </a:p>
        </p:txBody>
      </p:sp>
      <p:sp>
        <p:nvSpPr>
          <p:cNvPr id="15" name="任意多边形: 形状 14"/>
          <p:cNvSpPr>
            <a:spLocks noChangeArrowheads="1"/>
          </p:cNvSpPr>
          <p:nvPr/>
        </p:nvSpPr>
        <p:spPr bwMode="auto">
          <a:xfrm>
            <a:off x="1195483" y="2430020"/>
            <a:ext cx="4075758" cy="321847"/>
          </a:xfrm>
          <a:custGeom>
            <a:avLst/>
            <a:gdLst/>
            <a:ahLst/>
            <a:cxnLst/>
            <a:rect l="l" t="t" r="r" b="b"/>
            <a:pathLst>
              <a:path w="4075758" h="321847">
                <a:moveTo>
                  <a:pt x="3982429" y="243775"/>
                </a:moveTo>
                <a:lnTo>
                  <a:pt x="4028482" y="243775"/>
                </a:lnTo>
                <a:lnTo>
                  <a:pt x="4028482" y="289807"/>
                </a:lnTo>
                <a:lnTo>
                  <a:pt x="3982429" y="289807"/>
                </a:lnTo>
                <a:close/>
                <a:moveTo>
                  <a:pt x="959551" y="170866"/>
                </a:moveTo>
                <a:cubicBezTo>
                  <a:pt x="963717" y="171289"/>
                  <a:pt x="969965" y="174863"/>
                  <a:pt x="978297" y="181589"/>
                </a:cubicBezTo>
                <a:cubicBezTo>
                  <a:pt x="990529" y="194724"/>
                  <a:pt x="993716" y="202432"/>
                  <a:pt x="987858" y="204712"/>
                </a:cubicBezTo>
                <a:cubicBezTo>
                  <a:pt x="982000" y="206992"/>
                  <a:pt x="974644" y="215887"/>
                  <a:pt x="965789" y="231396"/>
                </a:cubicBezTo>
                <a:cubicBezTo>
                  <a:pt x="956934" y="246905"/>
                  <a:pt x="944515" y="261962"/>
                  <a:pt x="928533" y="276568"/>
                </a:cubicBezTo>
                <a:cubicBezTo>
                  <a:pt x="912551" y="291173"/>
                  <a:pt x="899218" y="301265"/>
                  <a:pt x="888534" y="306843"/>
                </a:cubicBezTo>
                <a:cubicBezTo>
                  <a:pt x="877851" y="312422"/>
                  <a:pt x="865952" y="316824"/>
                  <a:pt x="852838" y="320051"/>
                </a:cubicBezTo>
                <a:cubicBezTo>
                  <a:pt x="839724" y="323277"/>
                  <a:pt x="840326" y="319846"/>
                  <a:pt x="854645" y="309758"/>
                </a:cubicBezTo>
                <a:cubicBezTo>
                  <a:pt x="868964" y="299670"/>
                  <a:pt x="884770" y="285760"/>
                  <a:pt x="902064" y="268028"/>
                </a:cubicBezTo>
                <a:cubicBezTo>
                  <a:pt x="919359" y="250296"/>
                  <a:pt x="932222" y="233217"/>
                  <a:pt x="940654" y="216790"/>
                </a:cubicBezTo>
                <a:cubicBezTo>
                  <a:pt x="949086" y="200364"/>
                  <a:pt x="953302" y="187784"/>
                  <a:pt x="953302" y="179051"/>
                </a:cubicBezTo>
                <a:cubicBezTo>
                  <a:pt x="953302" y="173171"/>
                  <a:pt x="955385" y="170443"/>
                  <a:pt x="959551" y="170866"/>
                </a:cubicBezTo>
                <a:close/>
                <a:moveTo>
                  <a:pt x="3752130" y="169470"/>
                </a:moveTo>
                <a:cubicBezTo>
                  <a:pt x="3754888" y="168913"/>
                  <a:pt x="3757793" y="169242"/>
                  <a:pt x="3760844" y="170457"/>
                </a:cubicBezTo>
                <a:cubicBezTo>
                  <a:pt x="3766946" y="172888"/>
                  <a:pt x="3773223" y="176541"/>
                  <a:pt x="3779676" y="181417"/>
                </a:cubicBezTo>
                <a:cubicBezTo>
                  <a:pt x="3786129" y="186292"/>
                  <a:pt x="3787194" y="190917"/>
                  <a:pt x="3782871" y="195291"/>
                </a:cubicBezTo>
                <a:cubicBezTo>
                  <a:pt x="3778547" y="199665"/>
                  <a:pt x="3773958" y="206931"/>
                  <a:pt x="3769104" y="217092"/>
                </a:cubicBezTo>
                <a:cubicBezTo>
                  <a:pt x="3764250" y="227252"/>
                  <a:pt x="3757951" y="237838"/>
                  <a:pt x="3750207" y="248851"/>
                </a:cubicBezTo>
                <a:cubicBezTo>
                  <a:pt x="3771359" y="261944"/>
                  <a:pt x="3791442" y="271366"/>
                  <a:pt x="3810457" y="277116"/>
                </a:cubicBezTo>
                <a:cubicBezTo>
                  <a:pt x="3829473" y="282866"/>
                  <a:pt x="3847581" y="287566"/>
                  <a:pt x="3864782" y="291216"/>
                </a:cubicBezTo>
                <a:cubicBezTo>
                  <a:pt x="3881983" y="294866"/>
                  <a:pt x="3881901" y="299139"/>
                  <a:pt x="3864534" y="304036"/>
                </a:cubicBezTo>
                <a:cubicBezTo>
                  <a:pt x="3847169" y="308933"/>
                  <a:pt x="3830735" y="311611"/>
                  <a:pt x="3815233" y="312070"/>
                </a:cubicBezTo>
                <a:cubicBezTo>
                  <a:pt x="3799731" y="312529"/>
                  <a:pt x="3786994" y="308966"/>
                  <a:pt x="3777020" y="301380"/>
                </a:cubicBezTo>
                <a:cubicBezTo>
                  <a:pt x="3767046" y="293794"/>
                  <a:pt x="3753534" y="282286"/>
                  <a:pt x="3736484" y="266856"/>
                </a:cubicBezTo>
                <a:cubicBezTo>
                  <a:pt x="3724409" y="277338"/>
                  <a:pt x="3709840" y="285810"/>
                  <a:pt x="3692775" y="292270"/>
                </a:cubicBezTo>
                <a:cubicBezTo>
                  <a:pt x="3675710" y="298730"/>
                  <a:pt x="3659283" y="301960"/>
                  <a:pt x="3643494" y="301960"/>
                </a:cubicBezTo>
                <a:cubicBezTo>
                  <a:pt x="3625455" y="301960"/>
                  <a:pt x="3622895" y="299290"/>
                  <a:pt x="3635815" y="293948"/>
                </a:cubicBezTo>
                <a:cubicBezTo>
                  <a:pt x="3648736" y="288606"/>
                  <a:pt x="3662875" y="282644"/>
                  <a:pt x="3678234" y="276062"/>
                </a:cubicBezTo>
                <a:cubicBezTo>
                  <a:pt x="3693592" y="269480"/>
                  <a:pt x="3706735" y="261105"/>
                  <a:pt x="3717662" y="250938"/>
                </a:cubicBezTo>
                <a:cubicBezTo>
                  <a:pt x="3710492" y="243825"/>
                  <a:pt x="3703430" y="237878"/>
                  <a:pt x="3696474" y="233095"/>
                </a:cubicBezTo>
                <a:cubicBezTo>
                  <a:pt x="3689520" y="228313"/>
                  <a:pt x="3683213" y="223699"/>
                  <a:pt x="3677556" y="219253"/>
                </a:cubicBezTo>
                <a:cubicBezTo>
                  <a:pt x="3671899" y="214808"/>
                  <a:pt x="3674348" y="211707"/>
                  <a:pt x="3684902" y="209950"/>
                </a:cubicBezTo>
                <a:cubicBezTo>
                  <a:pt x="3695456" y="208193"/>
                  <a:pt x="3703261" y="210036"/>
                  <a:pt x="3708316" y="215478"/>
                </a:cubicBezTo>
                <a:cubicBezTo>
                  <a:pt x="3713371" y="220920"/>
                  <a:pt x="3720759" y="228094"/>
                  <a:pt x="3730482" y="236999"/>
                </a:cubicBezTo>
                <a:cubicBezTo>
                  <a:pt x="3737308" y="227563"/>
                  <a:pt x="3742277" y="218400"/>
                  <a:pt x="3745389" y="209509"/>
                </a:cubicBezTo>
                <a:cubicBezTo>
                  <a:pt x="3748501" y="200618"/>
                  <a:pt x="3748594" y="196029"/>
                  <a:pt x="3745668" y="195743"/>
                </a:cubicBezTo>
                <a:cubicBezTo>
                  <a:pt x="3742743" y="195456"/>
                  <a:pt x="3735250" y="197564"/>
                  <a:pt x="3723190" y="202067"/>
                </a:cubicBezTo>
                <a:cubicBezTo>
                  <a:pt x="3711130" y="206569"/>
                  <a:pt x="3701666" y="208821"/>
                  <a:pt x="3694797" y="208821"/>
                </a:cubicBezTo>
                <a:cubicBezTo>
                  <a:pt x="3688760" y="208821"/>
                  <a:pt x="3681611" y="206290"/>
                  <a:pt x="3673351" y="201228"/>
                </a:cubicBezTo>
                <a:cubicBezTo>
                  <a:pt x="3665091" y="196166"/>
                  <a:pt x="3667113" y="193007"/>
                  <a:pt x="3679417" y="191752"/>
                </a:cubicBezTo>
                <a:cubicBezTo>
                  <a:pt x="3691721" y="190498"/>
                  <a:pt x="3704376" y="188357"/>
                  <a:pt x="3717382" y="185332"/>
                </a:cubicBezTo>
                <a:cubicBezTo>
                  <a:pt x="3730389" y="182306"/>
                  <a:pt x="3739359" y="178463"/>
                  <a:pt x="3744292" y="173802"/>
                </a:cubicBezTo>
                <a:cubicBezTo>
                  <a:pt x="3746758" y="171472"/>
                  <a:pt x="3749371" y="170028"/>
                  <a:pt x="3752130" y="169470"/>
                </a:cubicBezTo>
                <a:close/>
                <a:moveTo>
                  <a:pt x="2642452" y="162918"/>
                </a:moveTo>
                <a:lnTo>
                  <a:pt x="2591326" y="175174"/>
                </a:lnTo>
                <a:lnTo>
                  <a:pt x="2596947" y="178029"/>
                </a:lnTo>
                <a:cubicBezTo>
                  <a:pt x="2608699" y="184604"/>
                  <a:pt x="2613581" y="190139"/>
                  <a:pt x="2611595" y="194635"/>
                </a:cubicBezTo>
                <a:cubicBezTo>
                  <a:pt x="2609609" y="199130"/>
                  <a:pt x="2607003" y="202870"/>
                  <a:pt x="2603776" y="205852"/>
                </a:cubicBezTo>
                <a:lnTo>
                  <a:pt x="2644108" y="234311"/>
                </a:lnTo>
                <a:lnTo>
                  <a:pt x="2644108" y="184450"/>
                </a:lnTo>
                <a:cubicBezTo>
                  <a:pt x="2644108" y="171931"/>
                  <a:pt x="2643556" y="164753"/>
                  <a:pt x="2642452" y="162918"/>
                </a:cubicBezTo>
                <a:close/>
                <a:moveTo>
                  <a:pt x="1230734" y="157173"/>
                </a:moveTo>
                <a:cubicBezTo>
                  <a:pt x="1233053" y="157484"/>
                  <a:pt x="1235857" y="158119"/>
                  <a:pt x="1239149" y="159078"/>
                </a:cubicBezTo>
                <a:cubicBezTo>
                  <a:pt x="1252313" y="162914"/>
                  <a:pt x="1261788" y="168726"/>
                  <a:pt x="1267574" y="176512"/>
                </a:cubicBezTo>
                <a:cubicBezTo>
                  <a:pt x="1273361" y="184299"/>
                  <a:pt x="1274787" y="193878"/>
                  <a:pt x="1271855" y="205250"/>
                </a:cubicBezTo>
                <a:cubicBezTo>
                  <a:pt x="1268922" y="216622"/>
                  <a:pt x="1259676" y="213940"/>
                  <a:pt x="1244117" y="197205"/>
                </a:cubicBezTo>
                <a:cubicBezTo>
                  <a:pt x="1232430" y="181015"/>
                  <a:pt x="1225389" y="169654"/>
                  <a:pt x="1222994" y="163122"/>
                </a:cubicBezTo>
                <a:cubicBezTo>
                  <a:pt x="1221198" y="158223"/>
                  <a:pt x="1223778" y="156240"/>
                  <a:pt x="1230734" y="157173"/>
                </a:cubicBezTo>
                <a:close/>
                <a:moveTo>
                  <a:pt x="2385854" y="145169"/>
                </a:moveTo>
                <a:cubicBezTo>
                  <a:pt x="2382193" y="145311"/>
                  <a:pt x="2377320" y="145831"/>
                  <a:pt x="2371232" y="146731"/>
                </a:cubicBezTo>
                <a:cubicBezTo>
                  <a:pt x="2359057" y="148531"/>
                  <a:pt x="2344265" y="150614"/>
                  <a:pt x="2326856" y="152980"/>
                </a:cubicBezTo>
                <a:cubicBezTo>
                  <a:pt x="2328620" y="179237"/>
                  <a:pt x="2329889" y="197349"/>
                  <a:pt x="2330664" y="207315"/>
                </a:cubicBezTo>
                <a:cubicBezTo>
                  <a:pt x="2347184" y="206498"/>
                  <a:pt x="2366658" y="204426"/>
                  <a:pt x="2389086" y="201099"/>
                </a:cubicBezTo>
                <a:cubicBezTo>
                  <a:pt x="2390735" y="191190"/>
                  <a:pt x="2392448" y="179818"/>
                  <a:pt x="2394227" y="166983"/>
                </a:cubicBezTo>
                <a:cubicBezTo>
                  <a:pt x="2396005" y="154149"/>
                  <a:pt x="2395661" y="147115"/>
                  <a:pt x="2393194" y="145882"/>
                </a:cubicBezTo>
                <a:cubicBezTo>
                  <a:pt x="2391961" y="145265"/>
                  <a:pt x="2389514" y="145027"/>
                  <a:pt x="2385854" y="145169"/>
                </a:cubicBezTo>
                <a:close/>
                <a:moveTo>
                  <a:pt x="1154602" y="129846"/>
                </a:moveTo>
                <a:cubicBezTo>
                  <a:pt x="1149676" y="130283"/>
                  <a:pt x="1137139" y="132509"/>
                  <a:pt x="1116991" y="136525"/>
                </a:cubicBezTo>
                <a:lnTo>
                  <a:pt x="1118174" y="174921"/>
                </a:lnTo>
                <a:cubicBezTo>
                  <a:pt x="1126105" y="174175"/>
                  <a:pt x="1132705" y="172411"/>
                  <a:pt x="1137975" y="169629"/>
                </a:cubicBezTo>
                <a:cubicBezTo>
                  <a:pt x="1143245" y="166847"/>
                  <a:pt x="1148938" y="168464"/>
                  <a:pt x="1155054" y="174480"/>
                </a:cubicBezTo>
                <a:cubicBezTo>
                  <a:pt x="1161170" y="180495"/>
                  <a:pt x="1159413" y="185471"/>
                  <a:pt x="1149784" y="189408"/>
                </a:cubicBezTo>
                <a:cubicBezTo>
                  <a:pt x="1140155" y="193344"/>
                  <a:pt x="1129675" y="195312"/>
                  <a:pt x="1118347" y="195312"/>
                </a:cubicBezTo>
                <a:lnTo>
                  <a:pt x="1119508" y="230245"/>
                </a:lnTo>
                <a:cubicBezTo>
                  <a:pt x="1124040" y="230374"/>
                  <a:pt x="1130794" y="228607"/>
                  <a:pt x="1139771" y="224943"/>
                </a:cubicBezTo>
                <a:cubicBezTo>
                  <a:pt x="1148748" y="221279"/>
                  <a:pt x="1154767" y="221472"/>
                  <a:pt x="1157829" y="225524"/>
                </a:cubicBezTo>
                <a:cubicBezTo>
                  <a:pt x="1160890" y="229575"/>
                  <a:pt x="1163145" y="229317"/>
                  <a:pt x="1164594" y="224749"/>
                </a:cubicBezTo>
                <a:cubicBezTo>
                  <a:pt x="1166042" y="220182"/>
                  <a:pt x="1166992" y="204666"/>
                  <a:pt x="1167444" y="178201"/>
                </a:cubicBezTo>
                <a:cubicBezTo>
                  <a:pt x="1167896" y="151736"/>
                  <a:pt x="1167100" y="136951"/>
                  <a:pt x="1165056" y="133847"/>
                </a:cubicBezTo>
                <a:cubicBezTo>
                  <a:pt x="1163013" y="130742"/>
                  <a:pt x="1159528" y="129408"/>
                  <a:pt x="1154602" y="129846"/>
                </a:cubicBezTo>
                <a:close/>
                <a:moveTo>
                  <a:pt x="3746013" y="129190"/>
                </a:moveTo>
                <a:cubicBezTo>
                  <a:pt x="3732060" y="131886"/>
                  <a:pt x="3720415" y="134288"/>
                  <a:pt x="3711080" y="136396"/>
                </a:cubicBezTo>
                <a:lnTo>
                  <a:pt x="3713274" y="153324"/>
                </a:lnTo>
                <a:cubicBezTo>
                  <a:pt x="3721749" y="150729"/>
                  <a:pt x="3731837" y="148649"/>
                  <a:pt x="3743539" y="147086"/>
                </a:cubicBezTo>
                <a:cubicBezTo>
                  <a:pt x="3744285" y="141207"/>
                  <a:pt x="3745109" y="135241"/>
                  <a:pt x="3746013" y="129190"/>
                </a:cubicBezTo>
                <a:close/>
                <a:moveTo>
                  <a:pt x="2728569" y="123610"/>
                </a:moveTo>
                <a:cubicBezTo>
                  <a:pt x="2738487" y="123503"/>
                  <a:pt x="2746631" y="127324"/>
                  <a:pt x="2753004" y="135073"/>
                </a:cubicBezTo>
                <a:cubicBezTo>
                  <a:pt x="2761501" y="145405"/>
                  <a:pt x="2755969" y="150825"/>
                  <a:pt x="2736409" y="151334"/>
                </a:cubicBezTo>
                <a:cubicBezTo>
                  <a:pt x="2716849" y="151844"/>
                  <a:pt x="2694234" y="154056"/>
                  <a:pt x="2668565" y="157970"/>
                </a:cubicBezTo>
                <a:cubicBezTo>
                  <a:pt x="2672165" y="162043"/>
                  <a:pt x="2673273" y="166700"/>
                  <a:pt x="2671889" y="171941"/>
                </a:cubicBezTo>
                <a:cubicBezTo>
                  <a:pt x="2670505" y="177183"/>
                  <a:pt x="2669397" y="183123"/>
                  <a:pt x="2668565" y="189763"/>
                </a:cubicBezTo>
                <a:cubicBezTo>
                  <a:pt x="2679263" y="187196"/>
                  <a:pt x="2688803" y="184303"/>
                  <a:pt x="2697185" y="181083"/>
                </a:cubicBezTo>
                <a:cubicBezTo>
                  <a:pt x="2705567" y="177864"/>
                  <a:pt x="2713690" y="179760"/>
                  <a:pt x="2721556" y="186773"/>
                </a:cubicBezTo>
                <a:cubicBezTo>
                  <a:pt x="2729422" y="193785"/>
                  <a:pt x="2726217" y="199439"/>
                  <a:pt x="2711941" y="203734"/>
                </a:cubicBezTo>
                <a:cubicBezTo>
                  <a:pt x="2697665" y="208029"/>
                  <a:pt x="2683142" y="209724"/>
                  <a:pt x="2668372" y="208821"/>
                </a:cubicBezTo>
                <a:lnTo>
                  <a:pt x="2667189" y="246593"/>
                </a:lnTo>
                <a:cubicBezTo>
                  <a:pt x="2692542" y="259255"/>
                  <a:pt x="2715691" y="267368"/>
                  <a:pt x="2736635" y="270932"/>
                </a:cubicBezTo>
                <a:cubicBezTo>
                  <a:pt x="2757579" y="274495"/>
                  <a:pt x="2777339" y="277754"/>
                  <a:pt x="2795917" y="280708"/>
                </a:cubicBezTo>
                <a:cubicBezTo>
                  <a:pt x="2814495" y="283662"/>
                  <a:pt x="2816753" y="287696"/>
                  <a:pt x="2802693" y="292808"/>
                </a:cubicBezTo>
                <a:cubicBezTo>
                  <a:pt x="2788632" y="297920"/>
                  <a:pt x="2772586" y="302297"/>
                  <a:pt x="2754553" y="305940"/>
                </a:cubicBezTo>
                <a:cubicBezTo>
                  <a:pt x="2736520" y="309582"/>
                  <a:pt x="2722725" y="309762"/>
                  <a:pt x="2713167" y="306478"/>
                </a:cubicBezTo>
                <a:cubicBezTo>
                  <a:pt x="2703609" y="303194"/>
                  <a:pt x="2686899" y="292091"/>
                  <a:pt x="2663037" y="273169"/>
                </a:cubicBezTo>
                <a:cubicBezTo>
                  <a:pt x="2639175" y="254247"/>
                  <a:pt x="2616044" y="235945"/>
                  <a:pt x="2593645" y="218264"/>
                </a:cubicBezTo>
                <a:cubicBezTo>
                  <a:pt x="2589099" y="225219"/>
                  <a:pt x="2581076" y="234902"/>
                  <a:pt x="2569575" y="247314"/>
                </a:cubicBezTo>
                <a:cubicBezTo>
                  <a:pt x="2558074" y="259725"/>
                  <a:pt x="2546964" y="269426"/>
                  <a:pt x="2536245" y="276417"/>
                </a:cubicBezTo>
                <a:cubicBezTo>
                  <a:pt x="2525525" y="283408"/>
                  <a:pt x="2513827" y="288287"/>
                  <a:pt x="2501150" y="291055"/>
                </a:cubicBezTo>
                <a:cubicBezTo>
                  <a:pt x="2488474" y="293822"/>
                  <a:pt x="2489037" y="289958"/>
                  <a:pt x="2502839" y="279461"/>
                </a:cubicBezTo>
                <a:cubicBezTo>
                  <a:pt x="2516641" y="268964"/>
                  <a:pt x="2531075" y="254405"/>
                  <a:pt x="2546139" y="235784"/>
                </a:cubicBezTo>
                <a:cubicBezTo>
                  <a:pt x="2561204" y="217163"/>
                  <a:pt x="2570726" y="203475"/>
                  <a:pt x="2574705" y="194721"/>
                </a:cubicBezTo>
                <a:cubicBezTo>
                  <a:pt x="2576695" y="190343"/>
                  <a:pt x="2578131" y="186501"/>
                  <a:pt x="2579013" y="183194"/>
                </a:cubicBezTo>
                <a:lnTo>
                  <a:pt x="2579605" y="178187"/>
                </a:lnTo>
                <a:lnTo>
                  <a:pt x="2558529" y="183815"/>
                </a:lnTo>
                <a:cubicBezTo>
                  <a:pt x="2548527" y="186991"/>
                  <a:pt x="2538245" y="183604"/>
                  <a:pt x="2527683" y="173651"/>
                </a:cubicBezTo>
                <a:cubicBezTo>
                  <a:pt x="2517122" y="163699"/>
                  <a:pt x="2515856" y="159179"/>
                  <a:pt x="2523887" y="160089"/>
                </a:cubicBezTo>
                <a:cubicBezTo>
                  <a:pt x="2531917" y="161000"/>
                  <a:pt x="2539367" y="161025"/>
                  <a:pt x="2546236" y="160164"/>
                </a:cubicBezTo>
                <a:cubicBezTo>
                  <a:pt x="2553105" y="159304"/>
                  <a:pt x="2566262" y="157293"/>
                  <a:pt x="2585708" y="154131"/>
                </a:cubicBezTo>
                <a:cubicBezTo>
                  <a:pt x="2605153" y="150969"/>
                  <a:pt x="2628373" y="146237"/>
                  <a:pt x="2655369" y="139934"/>
                </a:cubicBezTo>
                <a:cubicBezTo>
                  <a:pt x="2682364" y="133631"/>
                  <a:pt x="2703261" y="128663"/>
                  <a:pt x="2718060" y="125027"/>
                </a:cubicBezTo>
                <a:cubicBezTo>
                  <a:pt x="2721760" y="124119"/>
                  <a:pt x="2725263" y="123646"/>
                  <a:pt x="2728569" y="123610"/>
                </a:cubicBezTo>
                <a:close/>
                <a:moveTo>
                  <a:pt x="2400734" y="116157"/>
                </a:moveTo>
                <a:cubicBezTo>
                  <a:pt x="2404946" y="116299"/>
                  <a:pt x="2409671" y="117553"/>
                  <a:pt x="2414909" y="119919"/>
                </a:cubicBezTo>
                <a:cubicBezTo>
                  <a:pt x="2425384" y="124651"/>
                  <a:pt x="2434025" y="129688"/>
                  <a:pt x="2440829" y="135030"/>
                </a:cubicBezTo>
                <a:cubicBezTo>
                  <a:pt x="2447633" y="140371"/>
                  <a:pt x="2447096" y="146319"/>
                  <a:pt x="2439216" y="152872"/>
                </a:cubicBezTo>
                <a:cubicBezTo>
                  <a:pt x="2431336" y="159426"/>
                  <a:pt x="2422233" y="175645"/>
                  <a:pt x="2411908" y="201529"/>
                </a:cubicBezTo>
                <a:cubicBezTo>
                  <a:pt x="2425402" y="215037"/>
                  <a:pt x="2427432" y="222103"/>
                  <a:pt x="2417996" y="222727"/>
                </a:cubicBezTo>
                <a:cubicBezTo>
                  <a:pt x="2408560" y="223351"/>
                  <a:pt x="2397364" y="223889"/>
                  <a:pt x="2384407" y="224340"/>
                </a:cubicBezTo>
                <a:cubicBezTo>
                  <a:pt x="2371451" y="224792"/>
                  <a:pt x="2353522" y="226244"/>
                  <a:pt x="2330621" y="228696"/>
                </a:cubicBezTo>
                <a:cubicBezTo>
                  <a:pt x="2329760" y="241559"/>
                  <a:pt x="2326534" y="248887"/>
                  <a:pt x="2320941" y="250680"/>
                </a:cubicBezTo>
                <a:cubicBezTo>
                  <a:pt x="2315348" y="252472"/>
                  <a:pt x="2311326" y="244108"/>
                  <a:pt x="2308874" y="225588"/>
                </a:cubicBezTo>
                <a:cubicBezTo>
                  <a:pt x="2306422" y="207068"/>
                  <a:pt x="2303848" y="190179"/>
                  <a:pt x="2301152" y="174921"/>
                </a:cubicBezTo>
                <a:cubicBezTo>
                  <a:pt x="2298456" y="159663"/>
                  <a:pt x="2295290" y="147749"/>
                  <a:pt x="2291655" y="139181"/>
                </a:cubicBezTo>
                <a:cubicBezTo>
                  <a:pt x="2288020" y="130613"/>
                  <a:pt x="2290529" y="127039"/>
                  <a:pt x="2299183" y="128458"/>
                </a:cubicBezTo>
                <a:cubicBezTo>
                  <a:pt x="2307838" y="129878"/>
                  <a:pt x="2313846" y="131226"/>
                  <a:pt x="2317209" y="132502"/>
                </a:cubicBezTo>
                <a:cubicBezTo>
                  <a:pt x="2320572" y="133778"/>
                  <a:pt x="2331108" y="133556"/>
                  <a:pt x="2348818" y="131835"/>
                </a:cubicBezTo>
                <a:cubicBezTo>
                  <a:pt x="2369655" y="127490"/>
                  <a:pt x="2383260" y="123235"/>
                  <a:pt x="2389634" y="119069"/>
                </a:cubicBezTo>
                <a:cubicBezTo>
                  <a:pt x="2392821" y="116986"/>
                  <a:pt x="2396521" y="116015"/>
                  <a:pt x="2400734" y="116157"/>
                </a:cubicBezTo>
                <a:close/>
                <a:moveTo>
                  <a:pt x="412078" y="115738"/>
                </a:moveTo>
                <a:cubicBezTo>
                  <a:pt x="416404" y="115779"/>
                  <a:pt x="421639" y="117244"/>
                  <a:pt x="427784" y="120134"/>
                </a:cubicBezTo>
                <a:cubicBezTo>
                  <a:pt x="441593" y="129957"/>
                  <a:pt x="445479" y="137471"/>
                  <a:pt x="439442" y="142677"/>
                </a:cubicBezTo>
                <a:cubicBezTo>
                  <a:pt x="433405" y="147882"/>
                  <a:pt x="429131" y="155049"/>
                  <a:pt x="426622" y="164176"/>
                </a:cubicBezTo>
                <a:cubicBezTo>
                  <a:pt x="424112" y="173304"/>
                  <a:pt x="424657" y="184414"/>
                  <a:pt x="428257" y="197506"/>
                </a:cubicBezTo>
                <a:cubicBezTo>
                  <a:pt x="431856" y="210599"/>
                  <a:pt x="431404" y="223261"/>
                  <a:pt x="426902" y="235494"/>
                </a:cubicBezTo>
                <a:cubicBezTo>
                  <a:pt x="464416" y="244600"/>
                  <a:pt x="491587" y="251447"/>
                  <a:pt x="508415" y="256036"/>
                </a:cubicBezTo>
                <a:cubicBezTo>
                  <a:pt x="525243" y="260625"/>
                  <a:pt x="542702" y="264683"/>
                  <a:pt x="560793" y="268211"/>
                </a:cubicBezTo>
                <a:cubicBezTo>
                  <a:pt x="578883" y="271738"/>
                  <a:pt x="599895" y="273273"/>
                  <a:pt x="623829" y="272814"/>
                </a:cubicBezTo>
                <a:cubicBezTo>
                  <a:pt x="647762" y="272355"/>
                  <a:pt x="660744" y="273560"/>
                  <a:pt x="662773" y="276428"/>
                </a:cubicBezTo>
                <a:cubicBezTo>
                  <a:pt x="664802" y="279296"/>
                  <a:pt x="656983" y="284480"/>
                  <a:pt x="639316" y="291980"/>
                </a:cubicBezTo>
                <a:cubicBezTo>
                  <a:pt x="621649" y="299480"/>
                  <a:pt x="606936" y="304140"/>
                  <a:pt x="595177" y="305961"/>
                </a:cubicBezTo>
                <a:cubicBezTo>
                  <a:pt x="583418" y="307783"/>
                  <a:pt x="571612" y="306352"/>
                  <a:pt x="559760" y="301670"/>
                </a:cubicBezTo>
                <a:cubicBezTo>
                  <a:pt x="547908" y="296988"/>
                  <a:pt x="530610" y="290413"/>
                  <a:pt x="507866" y="281945"/>
                </a:cubicBezTo>
                <a:cubicBezTo>
                  <a:pt x="485123" y="273477"/>
                  <a:pt x="466287" y="265920"/>
                  <a:pt x="451359" y="259273"/>
                </a:cubicBezTo>
                <a:cubicBezTo>
                  <a:pt x="436431" y="252627"/>
                  <a:pt x="423259" y="250389"/>
                  <a:pt x="411844" y="252562"/>
                </a:cubicBezTo>
                <a:cubicBezTo>
                  <a:pt x="400430" y="254735"/>
                  <a:pt x="391055" y="258112"/>
                  <a:pt x="383720" y="262693"/>
                </a:cubicBezTo>
                <a:cubicBezTo>
                  <a:pt x="376385" y="267275"/>
                  <a:pt x="367773" y="265397"/>
                  <a:pt x="357886" y="257058"/>
                </a:cubicBezTo>
                <a:cubicBezTo>
                  <a:pt x="347998" y="248719"/>
                  <a:pt x="349203" y="243990"/>
                  <a:pt x="361499" y="242872"/>
                </a:cubicBezTo>
                <a:cubicBezTo>
                  <a:pt x="373796" y="241753"/>
                  <a:pt x="389180" y="238670"/>
                  <a:pt x="407650" y="233622"/>
                </a:cubicBezTo>
                <a:cubicBezTo>
                  <a:pt x="414089" y="225319"/>
                  <a:pt x="413483" y="214958"/>
                  <a:pt x="405832" y="202540"/>
                </a:cubicBezTo>
                <a:cubicBezTo>
                  <a:pt x="398182" y="190121"/>
                  <a:pt x="395930" y="177491"/>
                  <a:pt x="399078" y="164649"/>
                </a:cubicBezTo>
                <a:cubicBezTo>
                  <a:pt x="402226" y="151808"/>
                  <a:pt x="399949" y="146961"/>
                  <a:pt x="392249" y="150108"/>
                </a:cubicBezTo>
                <a:cubicBezTo>
                  <a:pt x="384548" y="153256"/>
                  <a:pt x="376223" y="152177"/>
                  <a:pt x="367275" y="146871"/>
                </a:cubicBezTo>
                <a:cubicBezTo>
                  <a:pt x="358327" y="141565"/>
                  <a:pt x="357230" y="138195"/>
                  <a:pt x="363984" y="136761"/>
                </a:cubicBezTo>
                <a:cubicBezTo>
                  <a:pt x="370738" y="135327"/>
                  <a:pt x="377482" y="133560"/>
                  <a:pt x="384214" y="131459"/>
                </a:cubicBezTo>
                <a:cubicBezTo>
                  <a:pt x="390947" y="129358"/>
                  <a:pt x="396819" y="125501"/>
                  <a:pt x="401831" y="119886"/>
                </a:cubicBezTo>
                <a:cubicBezTo>
                  <a:pt x="404337" y="117079"/>
                  <a:pt x="407753" y="115696"/>
                  <a:pt x="412078" y="115738"/>
                </a:cubicBezTo>
                <a:close/>
                <a:moveTo>
                  <a:pt x="3405683" y="114028"/>
                </a:moveTo>
                <a:cubicBezTo>
                  <a:pt x="3407586" y="114248"/>
                  <a:pt x="3409900" y="114828"/>
                  <a:pt x="3412624" y="115767"/>
                </a:cubicBezTo>
                <a:cubicBezTo>
                  <a:pt x="3420813" y="118836"/>
                  <a:pt x="3427585" y="123540"/>
                  <a:pt x="3432941" y="129878"/>
                </a:cubicBezTo>
                <a:cubicBezTo>
                  <a:pt x="3438297" y="136216"/>
                  <a:pt x="3438354" y="141719"/>
                  <a:pt x="3433113" y="146387"/>
                </a:cubicBezTo>
                <a:cubicBezTo>
                  <a:pt x="3427872" y="151055"/>
                  <a:pt x="3419866" y="163481"/>
                  <a:pt x="3409097" y="183664"/>
                </a:cubicBezTo>
                <a:cubicBezTo>
                  <a:pt x="3398327" y="203848"/>
                  <a:pt x="3385195" y="222376"/>
                  <a:pt x="3369700" y="239247"/>
                </a:cubicBezTo>
                <a:cubicBezTo>
                  <a:pt x="3354206" y="256118"/>
                  <a:pt x="3335682" y="271201"/>
                  <a:pt x="3314128" y="284494"/>
                </a:cubicBezTo>
                <a:cubicBezTo>
                  <a:pt x="3292575" y="297787"/>
                  <a:pt x="3269384" y="307170"/>
                  <a:pt x="3244553" y="312640"/>
                </a:cubicBezTo>
                <a:cubicBezTo>
                  <a:pt x="3219723" y="318111"/>
                  <a:pt x="3218117" y="315315"/>
                  <a:pt x="3239735" y="304251"/>
                </a:cubicBezTo>
                <a:cubicBezTo>
                  <a:pt x="3261353" y="293188"/>
                  <a:pt x="3282415" y="279636"/>
                  <a:pt x="3302922" y="263597"/>
                </a:cubicBezTo>
                <a:cubicBezTo>
                  <a:pt x="3323428" y="247557"/>
                  <a:pt x="3341009" y="231324"/>
                  <a:pt x="3355665" y="214897"/>
                </a:cubicBezTo>
                <a:cubicBezTo>
                  <a:pt x="3370321" y="198471"/>
                  <a:pt x="3381879" y="180775"/>
                  <a:pt x="3390340" y="161810"/>
                </a:cubicBezTo>
                <a:cubicBezTo>
                  <a:pt x="3398801" y="142845"/>
                  <a:pt x="3401905" y="129491"/>
                  <a:pt x="3399653" y="121747"/>
                </a:cubicBezTo>
                <a:cubicBezTo>
                  <a:pt x="3397965" y="115939"/>
                  <a:pt x="3399975" y="113366"/>
                  <a:pt x="3405683" y="114028"/>
                </a:cubicBezTo>
                <a:close/>
                <a:moveTo>
                  <a:pt x="952872" y="100258"/>
                </a:moveTo>
                <a:cubicBezTo>
                  <a:pt x="958565" y="101778"/>
                  <a:pt x="965161" y="106762"/>
                  <a:pt x="972661" y="115208"/>
                </a:cubicBezTo>
                <a:cubicBezTo>
                  <a:pt x="980548" y="124414"/>
                  <a:pt x="981534" y="130932"/>
                  <a:pt x="975619" y="134761"/>
                </a:cubicBezTo>
                <a:cubicBezTo>
                  <a:pt x="969704" y="138590"/>
                  <a:pt x="963193" y="144946"/>
                  <a:pt x="956088" y="153830"/>
                </a:cubicBezTo>
                <a:cubicBezTo>
                  <a:pt x="948982" y="162713"/>
                  <a:pt x="941023" y="171099"/>
                  <a:pt x="932211" y="178986"/>
                </a:cubicBezTo>
                <a:cubicBezTo>
                  <a:pt x="923399" y="186873"/>
                  <a:pt x="913236" y="192466"/>
                  <a:pt x="901720" y="195764"/>
                </a:cubicBezTo>
                <a:cubicBezTo>
                  <a:pt x="890205" y="199062"/>
                  <a:pt x="888825" y="195979"/>
                  <a:pt x="897580" y="186515"/>
                </a:cubicBezTo>
                <a:cubicBezTo>
                  <a:pt x="906334" y="177050"/>
                  <a:pt x="914903" y="166578"/>
                  <a:pt x="923284" y="155099"/>
                </a:cubicBezTo>
                <a:cubicBezTo>
                  <a:pt x="931666" y="143619"/>
                  <a:pt x="936739" y="135001"/>
                  <a:pt x="938503" y="129243"/>
                </a:cubicBezTo>
                <a:cubicBezTo>
                  <a:pt x="940267" y="123486"/>
                  <a:pt x="941679" y="116836"/>
                  <a:pt x="942740" y="109293"/>
                </a:cubicBezTo>
                <a:cubicBezTo>
                  <a:pt x="943802" y="101750"/>
                  <a:pt x="947179" y="98738"/>
                  <a:pt x="952872" y="100258"/>
                </a:cubicBezTo>
                <a:close/>
                <a:moveTo>
                  <a:pt x="93130" y="96795"/>
                </a:moveTo>
                <a:cubicBezTo>
                  <a:pt x="72796" y="98588"/>
                  <a:pt x="56204" y="100230"/>
                  <a:pt x="43355" y="101721"/>
                </a:cubicBezTo>
                <a:cubicBezTo>
                  <a:pt x="45585" y="120198"/>
                  <a:pt x="47903" y="139247"/>
                  <a:pt x="50308" y="158868"/>
                </a:cubicBezTo>
                <a:lnTo>
                  <a:pt x="54130" y="189816"/>
                </a:lnTo>
                <a:lnTo>
                  <a:pt x="59477" y="182664"/>
                </a:lnTo>
                <a:cubicBezTo>
                  <a:pt x="72132" y="167923"/>
                  <a:pt x="81357" y="151084"/>
                  <a:pt x="87150" y="132147"/>
                </a:cubicBezTo>
                <a:cubicBezTo>
                  <a:pt x="92944" y="113211"/>
                  <a:pt x="94937" y="101427"/>
                  <a:pt x="93130" y="96795"/>
                </a:cubicBezTo>
                <a:close/>
                <a:moveTo>
                  <a:pt x="3270094" y="85395"/>
                </a:moveTo>
                <a:cubicBezTo>
                  <a:pt x="3272018" y="85169"/>
                  <a:pt x="3274399" y="86599"/>
                  <a:pt x="3277238" y="89686"/>
                </a:cubicBezTo>
                <a:cubicBezTo>
                  <a:pt x="3282917" y="95859"/>
                  <a:pt x="3285756" y="104947"/>
                  <a:pt x="3285756" y="116950"/>
                </a:cubicBezTo>
                <a:cubicBezTo>
                  <a:pt x="3285756" y="128365"/>
                  <a:pt x="3281225" y="142031"/>
                  <a:pt x="3272162" y="157949"/>
                </a:cubicBezTo>
                <a:cubicBezTo>
                  <a:pt x="3263099" y="173867"/>
                  <a:pt x="3255649" y="176684"/>
                  <a:pt x="3249813" y="166402"/>
                </a:cubicBezTo>
                <a:cubicBezTo>
                  <a:pt x="3243976" y="156121"/>
                  <a:pt x="3242865" y="147699"/>
                  <a:pt x="3246479" y="141139"/>
                </a:cubicBezTo>
                <a:cubicBezTo>
                  <a:pt x="3250092" y="134578"/>
                  <a:pt x="3253749" y="126214"/>
                  <a:pt x="3257449" y="116047"/>
                </a:cubicBezTo>
                <a:cubicBezTo>
                  <a:pt x="3260933" y="106453"/>
                  <a:pt x="3263684" y="98118"/>
                  <a:pt x="3265698" y="91041"/>
                </a:cubicBezTo>
                <a:cubicBezTo>
                  <a:pt x="3266705" y="87503"/>
                  <a:pt x="3268171" y="85620"/>
                  <a:pt x="3270094" y="85395"/>
                </a:cubicBezTo>
                <a:close/>
                <a:moveTo>
                  <a:pt x="215900" y="82598"/>
                </a:moveTo>
                <a:cubicBezTo>
                  <a:pt x="206658" y="83043"/>
                  <a:pt x="191891" y="84692"/>
                  <a:pt x="171600" y="87546"/>
                </a:cubicBezTo>
                <a:cubicBezTo>
                  <a:pt x="178798" y="92608"/>
                  <a:pt x="181272" y="97799"/>
                  <a:pt x="179021" y="103119"/>
                </a:cubicBezTo>
                <a:cubicBezTo>
                  <a:pt x="176769" y="108439"/>
                  <a:pt x="175644" y="117101"/>
                  <a:pt x="175644" y="129104"/>
                </a:cubicBezTo>
                <a:cubicBezTo>
                  <a:pt x="175644" y="140547"/>
                  <a:pt x="176504" y="147445"/>
                  <a:pt x="178225" y="149797"/>
                </a:cubicBezTo>
                <a:cubicBezTo>
                  <a:pt x="179946" y="152148"/>
                  <a:pt x="183108" y="153346"/>
                  <a:pt x="187711" y="153389"/>
                </a:cubicBezTo>
                <a:cubicBezTo>
                  <a:pt x="192314" y="153432"/>
                  <a:pt x="198391" y="152080"/>
                  <a:pt x="205941" y="149334"/>
                </a:cubicBezTo>
                <a:cubicBezTo>
                  <a:pt x="213491" y="146588"/>
                  <a:pt x="220901" y="149316"/>
                  <a:pt x="228172" y="157519"/>
                </a:cubicBezTo>
                <a:cubicBezTo>
                  <a:pt x="235442" y="165721"/>
                  <a:pt x="228548" y="171597"/>
                  <a:pt x="207490" y="175146"/>
                </a:cubicBezTo>
                <a:cubicBezTo>
                  <a:pt x="186431" y="178696"/>
                  <a:pt x="171557" y="177437"/>
                  <a:pt x="162866" y="171371"/>
                </a:cubicBezTo>
                <a:cubicBezTo>
                  <a:pt x="154176" y="165305"/>
                  <a:pt x="150283" y="151765"/>
                  <a:pt x="151186" y="130749"/>
                </a:cubicBezTo>
                <a:cubicBezTo>
                  <a:pt x="152090" y="109734"/>
                  <a:pt x="150943" y="96616"/>
                  <a:pt x="147745" y="91396"/>
                </a:cubicBezTo>
                <a:lnTo>
                  <a:pt x="116254" y="94536"/>
                </a:lnTo>
                <a:cubicBezTo>
                  <a:pt x="123452" y="98552"/>
                  <a:pt x="125646" y="103108"/>
                  <a:pt x="122836" y="108206"/>
                </a:cubicBezTo>
                <a:cubicBezTo>
                  <a:pt x="120025" y="113304"/>
                  <a:pt x="115175" y="125508"/>
                  <a:pt x="108284" y="144817"/>
                </a:cubicBezTo>
                <a:cubicBezTo>
                  <a:pt x="101394" y="164126"/>
                  <a:pt x="88373" y="178947"/>
                  <a:pt x="69221" y="189279"/>
                </a:cubicBezTo>
                <a:cubicBezTo>
                  <a:pt x="64433" y="191862"/>
                  <a:pt x="60640" y="193661"/>
                  <a:pt x="57840" y="194677"/>
                </a:cubicBezTo>
                <a:lnTo>
                  <a:pt x="54779" y="195071"/>
                </a:lnTo>
                <a:lnTo>
                  <a:pt x="57789" y="219447"/>
                </a:lnTo>
                <a:cubicBezTo>
                  <a:pt x="71168" y="218601"/>
                  <a:pt x="92442" y="216382"/>
                  <a:pt x="121610" y="212789"/>
                </a:cubicBezTo>
                <a:cubicBezTo>
                  <a:pt x="150778" y="209197"/>
                  <a:pt x="172112" y="206709"/>
                  <a:pt x="185614" y="205325"/>
                </a:cubicBezTo>
                <a:cubicBezTo>
                  <a:pt x="199115" y="203942"/>
                  <a:pt x="208146" y="206175"/>
                  <a:pt x="212706" y="212026"/>
                </a:cubicBezTo>
                <a:cubicBezTo>
                  <a:pt x="217266" y="217877"/>
                  <a:pt x="222099" y="212893"/>
                  <a:pt x="227204" y="197076"/>
                </a:cubicBezTo>
                <a:cubicBezTo>
                  <a:pt x="232309" y="181259"/>
                  <a:pt x="236439" y="159591"/>
                  <a:pt x="239594" y="132072"/>
                </a:cubicBezTo>
                <a:cubicBezTo>
                  <a:pt x="242749" y="104553"/>
                  <a:pt x="241899" y="89317"/>
                  <a:pt x="237045" y="86363"/>
                </a:cubicBezTo>
                <a:cubicBezTo>
                  <a:pt x="232191" y="83408"/>
                  <a:pt x="225142" y="82154"/>
                  <a:pt x="215900" y="82598"/>
                </a:cubicBezTo>
                <a:close/>
                <a:moveTo>
                  <a:pt x="3747265" y="74574"/>
                </a:moveTo>
                <a:lnTo>
                  <a:pt x="3720770" y="78565"/>
                </a:lnTo>
                <a:cubicBezTo>
                  <a:pt x="3696586" y="81713"/>
                  <a:pt x="3676606" y="83287"/>
                  <a:pt x="3660832" y="83287"/>
                </a:cubicBezTo>
                <a:cubicBezTo>
                  <a:pt x="3660190" y="93766"/>
                  <a:pt x="3659401" y="103745"/>
                  <a:pt x="3658466" y="113224"/>
                </a:cubicBezTo>
                <a:lnTo>
                  <a:pt x="3656783" y="127184"/>
                </a:lnTo>
                <a:lnTo>
                  <a:pt x="3659950" y="125565"/>
                </a:lnTo>
                <a:cubicBezTo>
                  <a:pt x="3668267" y="124339"/>
                  <a:pt x="3676255" y="123059"/>
                  <a:pt x="3683912" y="121726"/>
                </a:cubicBezTo>
                <a:cubicBezTo>
                  <a:pt x="3682249" y="113466"/>
                  <a:pt x="3679586" y="106546"/>
                  <a:pt x="3675921" y="100968"/>
                </a:cubicBezTo>
                <a:cubicBezTo>
                  <a:pt x="3672257" y="95390"/>
                  <a:pt x="3674498" y="92601"/>
                  <a:pt x="3682643" y="92601"/>
                </a:cubicBezTo>
                <a:cubicBezTo>
                  <a:pt x="3689426" y="92601"/>
                  <a:pt x="3695635" y="93468"/>
                  <a:pt x="3701271" y="95203"/>
                </a:cubicBezTo>
                <a:cubicBezTo>
                  <a:pt x="3706907" y="96938"/>
                  <a:pt x="3709273" y="100126"/>
                  <a:pt x="3708370" y="104765"/>
                </a:cubicBezTo>
                <a:cubicBezTo>
                  <a:pt x="3707466" y="109404"/>
                  <a:pt x="3707272" y="112992"/>
                  <a:pt x="3707789" y="115531"/>
                </a:cubicBezTo>
                <a:cubicBezTo>
                  <a:pt x="3719548" y="113881"/>
                  <a:pt x="3733228" y="111831"/>
                  <a:pt x="3748830" y="109379"/>
                </a:cubicBezTo>
                <a:cubicBezTo>
                  <a:pt x="3749648" y="97878"/>
                  <a:pt x="3748931" y="88603"/>
                  <a:pt x="3746679" y="81555"/>
                </a:cubicBezTo>
                <a:close/>
                <a:moveTo>
                  <a:pt x="810796" y="71133"/>
                </a:moveTo>
                <a:cubicBezTo>
                  <a:pt x="793488" y="74733"/>
                  <a:pt x="782101" y="76583"/>
                  <a:pt x="776638" y="76683"/>
                </a:cubicBezTo>
                <a:cubicBezTo>
                  <a:pt x="789229" y="81257"/>
                  <a:pt x="795061" y="86076"/>
                  <a:pt x="794136" y="91138"/>
                </a:cubicBezTo>
                <a:cubicBezTo>
                  <a:pt x="793212" y="96200"/>
                  <a:pt x="791874" y="110189"/>
                  <a:pt x="790125" y="133104"/>
                </a:cubicBezTo>
                <a:cubicBezTo>
                  <a:pt x="792391" y="133104"/>
                  <a:pt x="802235" y="131118"/>
                  <a:pt x="819658" y="127146"/>
                </a:cubicBezTo>
                <a:cubicBezTo>
                  <a:pt x="819658" y="108991"/>
                  <a:pt x="819013" y="96698"/>
                  <a:pt x="817723" y="90267"/>
                </a:cubicBezTo>
                <a:cubicBezTo>
                  <a:pt x="816432" y="83835"/>
                  <a:pt x="814123" y="77457"/>
                  <a:pt x="810796" y="71133"/>
                </a:cubicBezTo>
                <a:close/>
                <a:moveTo>
                  <a:pt x="3440674" y="69681"/>
                </a:moveTo>
                <a:cubicBezTo>
                  <a:pt x="3444704" y="68742"/>
                  <a:pt x="3453308" y="70596"/>
                  <a:pt x="3466486" y="75242"/>
                </a:cubicBezTo>
                <a:cubicBezTo>
                  <a:pt x="3481773" y="78311"/>
                  <a:pt x="3489667" y="86492"/>
                  <a:pt x="3490169" y="99785"/>
                </a:cubicBezTo>
                <a:cubicBezTo>
                  <a:pt x="3490671" y="113078"/>
                  <a:pt x="3484953" y="117173"/>
                  <a:pt x="3473014" y="112067"/>
                </a:cubicBezTo>
                <a:cubicBezTo>
                  <a:pt x="3461076" y="106962"/>
                  <a:pt x="3447776" y="99197"/>
                  <a:pt x="3433113" y="88772"/>
                </a:cubicBezTo>
                <a:cubicBezTo>
                  <a:pt x="3418450" y="78346"/>
                  <a:pt x="3415037" y="72793"/>
                  <a:pt x="3422874" y="72112"/>
                </a:cubicBezTo>
                <a:cubicBezTo>
                  <a:pt x="3430711" y="71431"/>
                  <a:pt x="3436644" y="70621"/>
                  <a:pt x="3440674" y="69681"/>
                </a:cubicBezTo>
                <a:close/>
                <a:moveTo>
                  <a:pt x="239199" y="54398"/>
                </a:moveTo>
                <a:cubicBezTo>
                  <a:pt x="243818" y="54560"/>
                  <a:pt x="248478" y="55940"/>
                  <a:pt x="253178" y="58539"/>
                </a:cubicBezTo>
                <a:cubicBezTo>
                  <a:pt x="262578" y="63737"/>
                  <a:pt x="271350" y="69613"/>
                  <a:pt x="279495" y="76167"/>
                </a:cubicBezTo>
                <a:cubicBezTo>
                  <a:pt x="287641" y="82720"/>
                  <a:pt x="288752" y="89654"/>
                  <a:pt x="282829" y="96967"/>
                </a:cubicBezTo>
                <a:cubicBezTo>
                  <a:pt x="276907" y="104281"/>
                  <a:pt x="271497" y="123722"/>
                  <a:pt x="266600" y="155292"/>
                </a:cubicBezTo>
                <a:cubicBezTo>
                  <a:pt x="261703" y="186862"/>
                  <a:pt x="257641" y="209800"/>
                  <a:pt x="254414" y="224104"/>
                </a:cubicBezTo>
                <a:cubicBezTo>
                  <a:pt x="251188" y="238408"/>
                  <a:pt x="244846" y="252035"/>
                  <a:pt x="235389" y="264984"/>
                </a:cubicBezTo>
                <a:cubicBezTo>
                  <a:pt x="225931" y="277933"/>
                  <a:pt x="219431" y="278590"/>
                  <a:pt x="215889" y="266952"/>
                </a:cubicBezTo>
                <a:cubicBezTo>
                  <a:pt x="212347" y="255315"/>
                  <a:pt x="210003" y="247084"/>
                  <a:pt x="208855" y="242259"/>
                </a:cubicBezTo>
                <a:cubicBezTo>
                  <a:pt x="207708" y="237433"/>
                  <a:pt x="203596" y="234027"/>
                  <a:pt x="196519" y="232041"/>
                </a:cubicBezTo>
                <a:cubicBezTo>
                  <a:pt x="189442" y="230055"/>
                  <a:pt x="169230" y="230410"/>
                  <a:pt x="135882" y="233106"/>
                </a:cubicBezTo>
                <a:cubicBezTo>
                  <a:pt x="102534" y="235802"/>
                  <a:pt x="76753" y="237559"/>
                  <a:pt x="58541" y="238376"/>
                </a:cubicBezTo>
                <a:cubicBezTo>
                  <a:pt x="52131" y="253763"/>
                  <a:pt x="46851" y="256861"/>
                  <a:pt x="42699" y="247668"/>
                </a:cubicBezTo>
                <a:cubicBezTo>
                  <a:pt x="38548" y="238476"/>
                  <a:pt x="34894" y="224419"/>
                  <a:pt x="31740" y="205497"/>
                </a:cubicBezTo>
                <a:cubicBezTo>
                  <a:pt x="28585" y="186576"/>
                  <a:pt x="25218" y="167051"/>
                  <a:pt x="21640" y="146925"/>
                </a:cubicBezTo>
                <a:cubicBezTo>
                  <a:pt x="18063" y="126798"/>
                  <a:pt x="14779" y="113526"/>
                  <a:pt x="11789" y="107109"/>
                </a:cubicBezTo>
                <a:cubicBezTo>
                  <a:pt x="8799" y="100692"/>
                  <a:pt x="5415" y="93966"/>
                  <a:pt x="1636" y="86933"/>
                </a:cubicBezTo>
                <a:cubicBezTo>
                  <a:pt x="-2143" y="79899"/>
                  <a:pt x="628" y="77074"/>
                  <a:pt x="9950" y="78458"/>
                </a:cubicBezTo>
                <a:cubicBezTo>
                  <a:pt x="19271" y="79841"/>
                  <a:pt x="26753" y="80967"/>
                  <a:pt x="32396" y="81835"/>
                </a:cubicBezTo>
                <a:cubicBezTo>
                  <a:pt x="38039" y="82702"/>
                  <a:pt x="69358" y="80013"/>
                  <a:pt x="126353" y="73768"/>
                </a:cubicBezTo>
                <a:cubicBezTo>
                  <a:pt x="183348" y="67523"/>
                  <a:pt x="216384" y="62124"/>
                  <a:pt x="225462" y="57571"/>
                </a:cubicBezTo>
                <a:cubicBezTo>
                  <a:pt x="230000" y="55294"/>
                  <a:pt x="234579" y="54237"/>
                  <a:pt x="239199" y="54398"/>
                </a:cubicBezTo>
                <a:close/>
                <a:moveTo>
                  <a:pt x="2999803" y="46848"/>
                </a:moveTo>
                <a:cubicBezTo>
                  <a:pt x="2995909" y="50677"/>
                  <a:pt x="2991115" y="54967"/>
                  <a:pt x="2985420" y="59719"/>
                </a:cubicBezTo>
                <a:lnTo>
                  <a:pt x="2968839" y="72826"/>
                </a:lnTo>
                <a:lnTo>
                  <a:pt x="2978884" y="72499"/>
                </a:lnTo>
                <a:cubicBezTo>
                  <a:pt x="2989618" y="74414"/>
                  <a:pt x="2997519" y="77934"/>
                  <a:pt x="3002588" y="83061"/>
                </a:cubicBezTo>
                <a:cubicBezTo>
                  <a:pt x="3007657" y="88187"/>
                  <a:pt x="3009740" y="92256"/>
                  <a:pt x="3008837" y="95268"/>
                </a:cubicBezTo>
                <a:cubicBezTo>
                  <a:pt x="3011060" y="91582"/>
                  <a:pt x="3016577" y="84889"/>
                  <a:pt x="3025389" y="75188"/>
                </a:cubicBezTo>
                <a:cubicBezTo>
                  <a:pt x="3034201" y="65487"/>
                  <a:pt x="3039468" y="58786"/>
                  <a:pt x="3041188" y="55087"/>
                </a:cubicBezTo>
                <a:cubicBezTo>
                  <a:pt x="3042909" y="51387"/>
                  <a:pt x="3041547" y="49537"/>
                  <a:pt x="3037101" y="49537"/>
                </a:cubicBezTo>
                <a:cubicBezTo>
                  <a:pt x="3031193" y="49537"/>
                  <a:pt x="3024862" y="49989"/>
                  <a:pt x="3018108" y="50892"/>
                </a:cubicBezTo>
                <a:cubicBezTo>
                  <a:pt x="3011354" y="51795"/>
                  <a:pt x="3005252" y="50447"/>
                  <a:pt x="2999803" y="46848"/>
                </a:cubicBezTo>
                <a:close/>
                <a:moveTo>
                  <a:pt x="3783814" y="43199"/>
                </a:moveTo>
                <a:cubicBezTo>
                  <a:pt x="3789022" y="43298"/>
                  <a:pt x="3793622" y="44482"/>
                  <a:pt x="3797616" y="46751"/>
                </a:cubicBezTo>
                <a:cubicBezTo>
                  <a:pt x="3805604" y="51290"/>
                  <a:pt x="3806930" y="55775"/>
                  <a:pt x="3801595" y="60206"/>
                </a:cubicBezTo>
                <a:cubicBezTo>
                  <a:pt x="3796261" y="64637"/>
                  <a:pt x="3787503" y="68018"/>
                  <a:pt x="3775320" y="70348"/>
                </a:cubicBezTo>
                <a:lnTo>
                  <a:pt x="3749665" y="74213"/>
                </a:lnTo>
                <a:lnTo>
                  <a:pt x="3755854" y="73865"/>
                </a:lnTo>
                <a:cubicBezTo>
                  <a:pt x="3764221" y="75787"/>
                  <a:pt x="3770771" y="78479"/>
                  <a:pt x="3775503" y="81942"/>
                </a:cubicBezTo>
                <a:cubicBezTo>
                  <a:pt x="3780235" y="85405"/>
                  <a:pt x="3781422" y="88822"/>
                  <a:pt x="3779063" y="92192"/>
                </a:cubicBezTo>
                <a:cubicBezTo>
                  <a:pt x="3776705" y="95562"/>
                  <a:pt x="3774736" y="99742"/>
                  <a:pt x="3773159" y="104732"/>
                </a:cubicBezTo>
                <a:cubicBezTo>
                  <a:pt x="3779311" y="103987"/>
                  <a:pt x="3786334" y="102001"/>
                  <a:pt x="3794228" y="98774"/>
                </a:cubicBezTo>
                <a:cubicBezTo>
                  <a:pt x="3802122" y="95547"/>
                  <a:pt x="3810483" y="97462"/>
                  <a:pt x="3819309" y="104517"/>
                </a:cubicBezTo>
                <a:cubicBezTo>
                  <a:pt x="3828136" y="111573"/>
                  <a:pt x="3827056" y="116542"/>
                  <a:pt x="3816072" y="119424"/>
                </a:cubicBezTo>
                <a:cubicBezTo>
                  <a:pt x="3805087" y="122306"/>
                  <a:pt x="3789635" y="124988"/>
                  <a:pt x="3769717" y="127469"/>
                </a:cubicBezTo>
                <a:lnTo>
                  <a:pt x="3765071" y="147387"/>
                </a:lnTo>
                <a:cubicBezTo>
                  <a:pt x="3771366" y="155088"/>
                  <a:pt x="3769631" y="159827"/>
                  <a:pt x="3759865" y="161606"/>
                </a:cubicBezTo>
                <a:cubicBezTo>
                  <a:pt x="3750100" y="163384"/>
                  <a:pt x="3734491" y="166424"/>
                  <a:pt x="3713037" y="170726"/>
                </a:cubicBezTo>
                <a:cubicBezTo>
                  <a:pt x="3704964" y="176319"/>
                  <a:pt x="3699475" y="175078"/>
                  <a:pt x="3696571" y="167005"/>
                </a:cubicBezTo>
                <a:cubicBezTo>
                  <a:pt x="3693667" y="158931"/>
                  <a:pt x="3691090" y="149926"/>
                  <a:pt x="3688838" y="139988"/>
                </a:cubicBezTo>
                <a:cubicBezTo>
                  <a:pt x="3682572" y="140848"/>
                  <a:pt x="3677123" y="141963"/>
                  <a:pt x="3672490" y="143333"/>
                </a:cubicBezTo>
                <a:cubicBezTo>
                  <a:pt x="3667859" y="144702"/>
                  <a:pt x="3662531" y="142390"/>
                  <a:pt x="3656508" y="136396"/>
                </a:cubicBezTo>
                <a:lnTo>
                  <a:pt x="3655832" y="135064"/>
                </a:lnTo>
                <a:lnTo>
                  <a:pt x="3655218" y="140163"/>
                </a:lnTo>
                <a:cubicBezTo>
                  <a:pt x="3652758" y="157122"/>
                  <a:pt x="3649711" y="172081"/>
                  <a:pt x="3646076" y="185041"/>
                </a:cubicBezTo>
                <a:cubicBezTo>
                  <a:pt x="3638805" y="210961"/>
                  <a:pt x="3629649" y="232891"/>
                  <a:pt x="3618607" y="250830"/>
                </a:cubicBezTo>
                <a:cubicBezTo>
                  <a:pt x="3607565" y="268770"/>
                  <a:pt x="3593644" y="283125"/>
                  <a:pt x="3576845" y="293894"/>
                </a:cubicBezTo>
                <a:cubicBezTo>
                  <a:pt x="3560045" y="304664"/>
                  <a:pt x="3556428" y="303545"/>
                  <a:pt x="3565993" y="290538"/>
                </a:cubicBezTo>
                <a:cubicBezTo>
                  <a:pt x="3575558" y="277532"/>
                  <a:pt x="3586145" y="260994"/>
                  <a:pt x="3597753" y="240925"/>
                </a:cubicBezTo>
                <a:cubicBezTo>
                  <a:pt x="3609361" y="220856"/>
                  <a:pt x="3617851" y="197392"/>
                  <a:pt x="3623221" y="170532"/>
                </a:cubicBezTo>
                <a:cubicBezTo>
                  <a:pt x="3628592" y="143673"/>
                  <a:pt x="3631951" y="122722"/>
                  <a:pt x="3633299" y="107679"/>
                </a:cubicBezTo>
                <a:cubicBezTo>
                  <a:pt x="3634647" y="92636"/>
                  <a:pt x="3634195" y="80508"/>
                  <a:pt x="3631943" y="71295"/>
                </a:cubicBezTo>
                <a:cubicBezTo>
                  <a:pt x="3629692" y="62081"/>
                  <a:pt x="3631825" y="58442"/>
                  <a:pt x="3638343" y="60378"/>
                </a:cubicBezTo>
                <a:cubicBezTo>
                  <a:pt x="3644860" y="62314"/>
                  <a:pt x="3649313" y="63666"/>
                  <a:pt x="3651701" y="64433"/>
                </a:cubicBezTo>
                <a:cubicBezTo>
                  <a:pt x="3654088" y="65200"/>
                  <a:pt x="3661728" y="65153"/>
                  <a:pt x="3674620" y="64293"/>
                </a:cubicBezTo>
                <a:cubicBezTo>
                  <a:pt x="3687512" y="63433"/>
                  <a:pt x="3702817" y="61231"/>
                  <a:pt x="3720534" y="57689"/>
                </a:cubicBezTo>
                <a:cubicBezTo>
                  <a:pt x="3738251" y="54147"/>
                  <a:pt x="3753530" y="50304"/>
                  <a:pt x="3766372" y="46160"/>
                </a:cubicBezTo>
                <a:cubicBezTo>
                  <a:pt x="3772793" y="44088"/>
                  <a:pt x="3778607" y="43101"/>
                  <a:pt x="3783814" y="43199"/>
                </a:cubicBezTo>
                <a:close/>
                <a:moveTo>
                  <a:pt x="2677963" y="39380"/>
                </a:moveTo>
                <a:cubicBezTo>
                  <a:pt x="2676486" y="39074"/>
                  <a:pt x="2674762" y="39090"/>
                  <a:pt x="2672792" y="39427"/>
                </a:cubicBezTo>
                <a:cubicBezTo>
                  <a:pt x="2664912" y="40775"/>
                  <a:pt x="2647758" y="43478"/>
                  <a:pt x="2621329" y="47536"/>
                </a:cubicBezTo>
                <a:cubicBezTo>
                  <a:pt x="2622218" y="49687"/>
                  <a:pt x="2623415" y="56155"/>
                  <a:pt x="2624921" y="66939"/>
                </a:cubicBezTo>
                <a:cubicBezTo>
                  <a:pt x="2628879" y="67039"/>
                  <a:pt x="2638598" y="65265"/>
                  <a:pt x="2654078" y="61615"/>
                </a:cubicBezTo>
                <a:cubicBezTo>
                  <a:pt x="2669559" y="57965"/>
                  <a:pt x="2677868" y="59851"/>
                  <a:pt x="2679009" y="67272"/>
                </a:cubicBezTo>
                <a:cubicBezTo>
                  <a:pt x="2680149" y="74693"/>
                  <a:pt x="2674416" y="79669"/>
                  <a:pt x="2661811" y="82200"/>
                </a:cubicBezTo>
                <a:cubicBezTo>
                  <a:pt x="2649206" y="84731"/>
                  <a:pt x="2637512" y="85093"/>
                  <a:pt x="2626728" y="83287"/>
                </a:cubicBezTo>
                <a:lnTo>
                  <a:pt x="2630320" y="110131"/>
                </a:lnTo>
                <a:cubicBezTo>
                  <a:pt x="2636931" y="108325"/>
                  <a:pt x="2645313" y="106751"/>
                  <a:pt x="2655465" y="105410"/>
                </a:cubicBezTo>
                <a:cubicBezTo>
                  <a:pt x="2665618" y="104069"/>
                  <a:pt x="2673240" y="103399"/>
                  <a:pt x="2678331" y="103399"/>
                </a:cubicBezTo>
                <a:cubicBezTo>
                  <a:pt x="2682518" y="79952"/>
                  <a:pt x="2684612" y="62422"/>
                  <a:pt x="2684612" y="50806"/>
                </a:cubicBezTo>
                <a:cubicBezTo>
                  <a:pt x="2684612" y="44106"/>
                  <a:pt x="2682396" y="40297"/>
                  <a:pt x="2677963" y="39380"/>
                </a:cubicBezTo>
                <a:close/>
                <a:moveTo>
                  <a:pt x="404058" y="36007"/>
                </a:moveTo>
                <a:cubicBezTo>
                  <a:pt x="415931" y="37885"/>
                  <a:pt x="425858" y="41363"/>
                  <a:pt x="433839" y="46439"/>
                </a:cubicBezTo>
                <a:cubicBezTo>
                  <a:pt x="441819" y="51516"/>
                  <a:pt x="444124" y="59600"/>
                  <a:pt x="440754" y="70692"/>
                </a:cubicBezTo>
                <a:cubicBezTo>
                  <a:pt x="437384" y="81784"/>
                  <a:pt x="426823" y="80677"/>
                  <a:pt x="409070" y="67369"/>
                </a:cubicBezTo>
                <a:cubicBezTo>
                  <a:pt x="398931" y="56298"/>
                  <a:pt x="392593" y="47834"/>
                  <a:pt x="390054" y="41976"/>
                </a:cubicBezTo>
                <a:cubicBezTo>
                  <a:pt x="387516" y="36118"/>
                  <a:pt x="392184" y="34128"/>
                  <a:pt x="404058" y="36007"/>
                </a:cubicBezTo>
                <a:close/>
                <a:moveTo>
                  <a:pt x="854458" y="35257"/>
                </a:moveTo>
                <a:cubicBezTo>
                  <a:pt x="860914" y="34861"/>
                  <a:pt x="867067" y="37491"/>
                  <a:pt x="872918" y="43148"/>
                </a:cubicBezTo>
                <a:cubicBezTo>
                  <a:pt x="880719" y="50691"/>
                  <a:pt x="878708" y="56108"/>
                  <a:pt x="866884" y="59399"/>
                </a:cubicBezTo>
                <a:cubicBezTo>
                  <a:pt x="855061" y="62690"/>
                  <a:pt x="841628" y="65053"/>
                  <a:pt x="826585" y="66487"/>
                </a:cubicBezTo>
                <a:cubicBezTo>
                  <a:pt x="841871" y="70531"/>
                  <a:pt x="848393" y="76027"/>
                  <a:pt x="846148" y="82975"/>
                </a:cubicBezTo>
                <a:cubicBezTo>
                  <a:pt x="843904" y="89923"/>
                  <a:pt x="842782" y="102574"/>
                  <a:pt x="842782" y="120930"/>
                </a:cubicBezTo>
                <a:cubicBezTo>
                  <a:pt x="847744" y="120241"/>
                  <a:pt x="853419" y="118944"/>
                  <a:pt x="859807" y="117036"/>
                </a:cubicBezTo>
                <a:cubicBezTo>
                  <a:pt x="866196" y="115129"/>
                  <a:pt x="873054" y="117560"/>
                  <a:pt x="880382" y="124328"/>
                </a:cubicBezTo>
                <a:cubicBezTo>
                  <a:pt x="887710" y="131097"/>
                  <a:pt x="884813" y="135865"/>
                  <a:pt x="871692" y="138633"/>
                </a:cubicBezTo>
                <a:lnTo>
                  <a:pt x="842782" y="143451"/>
                </a:lnTo>
                <a:cubicBezTo>
                  <a:pt x="842782" y="173967"/>
                  <a:pt x="843227" y="195463"/>
                  <a:pt x="844116" y="207939"/>
                </a:cubicBezTo>
                <a:cubicBezTo>
                  <a:pt x="845005" y="220415"/>
                  <a:pt x="844535" y="232611"/>
                  <a:pt x="842707" y="244528"/>
                </a:cubicBezTo>
                <a:cubicBezTo>
                  <a:pt x="840878" y="256445"/>
                  <a:pt x="837931" y="266296"/>
                  <a:pt x="833866" y="274083"/>
                </a:cubicBezTo>
                <a:cubicBezTo>
                  <a:pt x="829801" y="281870"/>
                  <a:pt x="824842" y="279274"/>
                  <a:pt x="818992" y="266296"/>
                </a:cubicBezTo>
                <a:cubicBezTo>
                  <a:pt x="813141" y="253318"/>
                  <a:pt x="811345" y="242893"/>
                  <a:pt x="813603" y="235020"/>
                </a:cubicBezTo>
                <a:cubicBezTo>
                  <a:pt x="815862" y="227148"/>
                  <a:pt x="817436" y="216471"/>
                  <a:pt x="818325" y="202992"/>
                </a:cubicBezTo>
                <a:cubicBezTo>
                  <a:pt x="819214" y="189512"/>
                  <a:pt x="819658" y="170755"/>
                  <a:pt x="819658" y="146721"/>
                </a:cubicBezTo>
                <a:cubicBezTo>
                  <a:pt x="802551" y="151109"/>
                  <a:pt x="792606" y="153862"/>
                  <a:pt x="789824" y="154980"/>
                </a:cubicBezTo>
                <a:cubicBezTo>
                  <a:pt x="786310" y="191849"/>
                  <a:pt x="778961" y="218210"/>
                  <a:pt x="767776" y="234063"/>
                </a:cubicBezTo>
                <a:cubicBezTo>
                  <a:pt x="756590" y="249916"/>
                  <a:pt x="744222" y="260919"/>
                  <a:pt x="730670" y="267071"/>
                </a:cubicBezTo>
                <a:cubicBezTo>
                  <a:pt x="717119" y="273223"/>
                  <a:pt x="711777" y="273596"/>
                  <a:pt x="714645" y="268189"/>
                </a:cubicBezTo>
                <a:cubicBezTo>
                  <a:pt x="717513" y="262783"/>
                  <a:pt x="723615" y="254749"/>
                  <a:pt x="732950" y="244087"/>
                </a:cubicBezTo>
                <a:cubicBezTo>
                  <a:pt x="742286" y="233425"/>
                  <a:pt x="749399" y="220096"/>
                  <a:pt x="754289" y="204099"/>
                </a:cubicBezTo>
                <a:cubicBezTo>
                  <a:pt x="759179" y="188103"/>
                  <a:pt x="762972" y="173479"/>
                  <a:pt x="765668" y="160229"/>
                </a:cubicBezTo>
                <a:cubicBezTo>
                  <a:pt x="748330" y="164689"/>
                  <a:pt x="737611" y="167378"/>
                  <a:pt x="733510" y="168295"/>
                </a:cubicBezTo>
                <a:cubicBezTo>
                  <a:pt x="729408" y="169213"/>
                  <a:pt x="722270" y="165961"/>
                  <a:pt x="712096" y="158540"/>
                </a:cubicBezTo>
                <a:cubicBezTo>
                  <a:pt x="701922" y="151119"/>
                  <a:pt x="703671" y="146839"/>
                  <a:pt x="717345" y="145699"/>
                </a:cubicBezTo>
                <a:cubicBezTo>
                  <a:pt x="731018" y="144559"/>
                  <a:pt x="747628" y="141952"/>
                  <a:pt x="767173" y="137880"/>
                </a:cubicBezTo>
                <a:cubicBezTo>
                  <a:pt x="767976" y="127540"/>
                  <a:pt x="768155" y="117334"/>
                  <a:pt x="767711" y="107260"/>
                </a:cubicBezTo>
                <a:cubicBezTo>
                  <a:pt x="767267" y="97186"/>
                  <a:pt x="765510" y="87553"/>
                  <a:pt x="762441" y="78361"/>
                </a:cubicBezTo>
                <a:cubicBezTo>
                  <a:pt x="742107" y="68523"/>
                  <a:pt x="740067" y="62160"/>
                  <a:pt x="756321" y="59270"/>
                </a:cubicBezTo>
                <a:cubicBezTo>
                  <a:pt x="772576" y="56381"/>
                  <a:pt x="789684" y="52695"/>
                  <a:pt x="807645" y="48214"/>
                </a:cubicBezTo>
                <a:cubicBezTo>
                  <a:pt x="825606" y="43733"/>
                  <a:pt x="839025" y="39882"/>
                  <a:pt x="847901" y="36663"/>
                </a:cubicBezTo>
                <a:cubicBezTo>
                  <a:pt x="850121" y="35858"/>
                  <a:pt x="852306" y="35390"/>
                  <a:pt x="854458" y="35257"/>
                </a:cubicBezTo>
                <a:close/>
                <a:moveTo>
                  <a:pt x="4010994" y="34695"/>
                </a:moveTo>
                <a:cubicBezTo>
                  <a:pt x="4036979" y="30995"/>
                  <a:pt x="4057607" y="43815"/>
                  <a:pt x="4072880" y="73155"/>
                </a:cubicBezTo>
                <a:cubicBezTo>
                  <a:pt x="4081971" y="105120"/>
                  <a:pt x="4069531" y="136840"/>
                  <a:pt x="4035559" y="168317"/>
                </a:cubicBezTo>
                <a:cubicBezTo>
                  <a:pt x="4025435" y="183518"/>
                  <a:pt x="4020373" y="201514"/>
                  <a:pt x="4020373" y="222308"/>
                </a:cubicBezTo>
                <a:lnTo>
                  <a:pt x="3987935" y="222308"/>
                </a:lnTo>
                <a:cubicBezTo>
                  <a:pt x="3986960" y="185798"/>
                  <a:pt x="4001910" y="152550"/>
                  <a:pt x="4032784" y="122564"/>
                </a:cubicBezTo>
                <a:cubicBezTo>
                  <a:pt x="4039711" y="112211"/>
                  <a:pt x="4042736" y="101205"/>
                  <a:pt x="4041862" y="89546"/>
                </a:cubicBezTo>
                <a:cubicBezTo>
                  <a:pt x="4037144" y="73671"/>
                  <a:pt x="4028188" y="66186"/>
                  <a:pt x="4014995" y="67089"/>
                </a:cubicBezTo>
                <a:lnTo>
                  <a:pt x="4009704" y="67089"/>
                </a:lnTo>
                <a:cubicBezTo>
                  <a:pt x="3993428" y="67864"/>
                  <a:pt x="3985741" y="81810"/>
                  <a:pt x="3986645" y="108927"/>
                </a:cubicBezTo>
                <a:lnTo>
                  <a:pt x="3952830" y="108927"/>
                </a:lnTo>
                <a:cubicBezTo>
                  <a:pt x="3951870" y="71814"/>
                  <a:pt x="3963607" y="49028"/>
                  <a:pt x="3988043" y="40567"/>
                </a:cubicBezTo>
                <a:cubicBezTo>
                  <a:pt x="3992015" y="37584"/>
                  <a:pt x="3999666" y="35627"/>
                  <a:pt x="4010994" y="34695"/>
                </a:cubicBezTo>
                <a:close/>
                <a:moveTo>
                  <a:pt x="2262226" y="18809"/>
                </a:moveTo>
                <a:cubicBezTo>
                  <a:pt x="2265139" y="18383"/>
                  <a:pt x="2269087" y="19014"/>
                  <a:pt x="2274070" y="20702"/>
                </a:cubicBezTo>
                <a:cubicBezTo>
                  <a:pt x="2284037" y="24079"/>
                  <a:pt x="2291726" y="28987"/>
                  <a:pt x="2297140" y="35426"/>
                </a:cubicBezTo>
                <a:cubicBezTo>
                  <a:pt x="2302553" y="41865"/>
                  <a:pt x="2301446" y="46235"/>
                  <a:pt x="2293817" y="48537"/>
                </a:cubicBezTo>
                <a:cubicBezTo>
                  <a:pt x="2286188" y="50838"/>
                  <a:pt x="2276748" y="54237"/>
                  <a:pt x="2265498" y="58733"/>
                </a:cubicBezTo>
                <a:cubicBezTo>
                  <a:pt x="2254248" y="63228"/>
                  <a:pt x="2243662" y="66724"/>
                  <a:pt x="2233738" y="69219"/>
                </a:cubicBezTo>
                <a:cubicBezTo>
                  <a:pt x="2248136" y="74224"/>
                  <a:pt x="2254435" y="79282"/>
                  <a:pt x="2252635" y="84394"/>
                </a:cubicBezTo>
                <a:cubicBezTo>
                  <a:pt x="2250835" y="89507"/>
                  <a:pt x="2249936" y="98086"/>
                  <a:pt x="2249936" y="110131"/>
                </a:cubicBezTo>
                <a:cubicBezTo>
                  <a:pt x="2258740" y="108482"/>
                  <a:pt x="2266954" y="106045"/>
                  <a:pt x="2274576" y="102818"/>
                </a:cubicBezTo>
                <a:cubicBezTo>
                  <a:pt x="2282197" y="99591"/>
                  <a:pt x="2289217" y="101588"/>
                  <a:pt x="2295634" y="108809"/>
                </a:cubicBezTo>
                <a:cubicBezTo>
                  <a:pt x="2302051" y="116029"/>
                  <a:pt x="2300169" y="120732"/>
                  <a:pt x="2289988" y="122919"/>
                </a:cubicBezTo>
                <a:cubicBezTo>
                  <a:pt x="2279806" y="125106"/>
                  <a:pt x="2266900" y="127842"/>
                  <a:pt x="2251269" y="131126"/>
                </a:cubicBezTo>
                <a:lnTo>
                  <a:pt x="2251269" y="167715"/>
                </a:lnTo>
                <a:cubicBezTo>
                  <a:pt x="2264147" y="170927"/>
                  <a:pt x="2274314" y="174519"/>
                  <a:pt x="2281771" y="178491"/>
                </a:cubicBezTo>
                <a:cubicBezTo>
                  <a:pt x="2289228" y="182464"/>
                  <a:pt x="2293433" y="189637"/>
                  <a:pt x="2294387" y="200012"/>
                </a:cubicBezTo>
                <a:cubicBezTo>
                  <a:pt x="2295340" y="210387"/>
                  <a:pt x="2290662" y="213894"/>
                  <a:pt x="2280351" y="210531"/>
                </a:cubicBezTo>
                <a:cubicBezTo>
                  <a:pt x="2270041" y="207168"/>
                  <a:pt x="2260347" y="197600"/>
                  <a:pt x="2251269" y="181825"/>
                </a:cubicBezTo>
                <a:lnTo>
                  <a:pt x="2251269" y="238441"/>
                </a:lnTo>
                <a:cubicBezTo>
                  <a:pt x="2251269" y="261069"/>
                  <a:pt x="2249531" y="279561"/>
                  <a:pt x="2246053" y="293916"/>
                </a:cubicBezTo>
                <a:cubicBezTo>
                  <a:pt x="2242575" y="308270"/>
                  <a:pt x="2236925" y="309704"/>
                  <a:pt x="2229103" y="298218"/>
                </a:cubicBezTo>
                <a:cubicBezTo>
                  <a:pt x="2221280" y="286731"/>
                  <a:pt x="2218269" y="277460"/>
                  <a:pt x="2220069" y="270405"/>
                </a:cubicBezTo>
                <a:cubicBezTo>
                  <a:pt x="2221868" y="263349"/>
                  <a:pt x="2223442" y="251938"/>
                  <a:pt x="2224790" y="236171"/>
                </a:cubicBezTo>
                <a:cubicBezTo>
                  <a:pt x="2226138" y="220404"/>
                  <a:pt x="2226812" y="197786"/>
                  <a:pt x="2226812" y="168317"/>
                </a:cubicBezTo>
                <a:cubicBezTo>
                  <a:pt x="2225593" y="179660"/>
                  <a:pt x="2217885" y="194036"/>
                  <a:pt x="2203688" y="211445"/>
                </a:cubicBezTo>
                <a:cubicBezTo>
                  <a:pt x="2189492" y="228854"/>
                  <a:pt x="2172699" y="242893"/>
                  <a:pt x="2153311" y="253562"/>
                </a:cubicBezTo>
                <a:cubicBezTo>
                  <a:pt x="2133923" y="264231"/>
                  <a:pt x="2130399" y="262805"/>
                  <a:pt x="2142739" y="249282"/>
                </a:cubicBezTo>
                <a:cubicBezTo>
                  <a:pt x="2155079" y="235759"/>
                  <a:pt x="2169509" y="217830"/>
                  <a:pt x="2186028" y="195495"/>
                </a:cubicBezTo>
                <a:cubicBezTo>
                  <a:pt x="2202548" y="173160"/>
                  <a:pt x="2213899" y="154206"/>
                  <a:pt x="2220079" y="138633"/>
                </a:cubicBezTo>
                <a:cubicBezTo>
                  <a:pt x="2211963" y="142117"/>
                  <a:pt x="2203294" y="145702"/>
                  <a:pt x="2194073" y="149388"/>
                </a:cubicBezTo>
                <a:lnTo>
                  <a:pt x="2167314" y="158745"/>
                </a:lnTo>
                <a:cubicBezTo>
                  <a:pt x="2157090" y="161527"/>
                  <a:pt x="2146679" y="158705"/>
                  <a:pt x="2136081" y="150280"/>
                </a:cubicBezTo>
                <a:cubicBezTo>
                  <a:pt x="2125484" y="141856"/>
                  <a:pt x="2126111" y="137349"/>
                  <a:pt x="2137964" y="136761"/>
                </a:cubicBezTo>
                <a:cubicBezTo>
                  <a:pt x="2149816" y="136173"/>
                  <a:pt x="2162460" y="134313"/>
                  <a:pt x="2175897" y="131179"/>
                </a:cubicBezTo>
                <a:cubicBezTo>
                  <a:pt x="2189334" y="128046"/>
                  <a:pt x="2205861" y="123618"/>
                  <a:pt x="2225478" y="117897"/>
                </a:cubicBezTo>
                <a:cubicBezTo>
                  <a:pt x="2225478" y="109551"/>
                  <a:pt x="2225037" y="102065"/>
                  <a:pt x="2224155" y="95440"/>
                </a:cubicBezTo>
                <a:cubicBezTo>
                  <a:pt x="2223274" y="88815"/>
                  <a:pt x="2221979" y="82964"/>
                  <a:pt x="2220273" y="77888"/>
                </a:cubicBezTo>
                <a:cubicBezTo>
                  <a:pt x="2211654" y="80583"/>
                  <a:pt x="2203516" y="81931"/>
                  <a:pt x="2195859" y="81931"/>
                </a:cubicBezTo>
                <a:cubicBezTo>
                  <a:pt x="2186810" y="81931"/>
                  <a:pt x="2187255" y="78655"/>
                  <a:pt x="2197192" y="72101"/>
                </a:cubicBezTo>
                <a:cubicBezTo>
                  <a:pt x="2207130" y="65548"/>
                  <a:pt x="2216734" y="59399"/>
                  <a:pt x="2226005" y="53656"/>
                </a:cubicBezTo>
                <a:cubicBezTo>
                  <a:pt x="2235276" y="47913"/>
                  <a:pt x="2242271" y="42682"/>
                  <a:pt x="2246989" y="37964"/>
                </a:cubicBezTo>
                <a:cubicBezTo>
                  <a:pt x="2251707" y="33246"/>
                  <a:pt x="2254908" y="28346"/>
                  <a:pt x="2256593" y="23262"/>
                </a:cubicBezTo>
                <a:cubicBezTo>
                  <a:pt x="2257435" y="20720"/>
                  <a:pt x="2259313" y="19236"/>
                  <a:pt x="2262226" y="18809"/>
                </a:cubicBezTo>
                <a:close/>
                <a:moveTo>
                  <a:pt x="514996" y="17534"/>
                </a:moveTo>
                <a:cubicBezTo>
                  <a:pt x="516610" y="17517"/>
                  <a:pt x="518643" y="17867"/>
                  <a:pt x="521095" y="18584"/>
                </a:cubicBezTo>
                <a:cubicBezTo>
                  <a:pt x="530904" y="21452"/>
                  <a:pt x="539254" y="25542"/>
                  <a:pt x="546144" y="30855"/>
                </a:cubicBezTo>
                <a:cubicBezTo>
                  <a:pt x="553035" y="36168"/>
                  <a:pt x="554863" y="40707"/>
                  <a:pt x="551629" y="44471"/>
                </a:cubicBezTo>
                <a:cubicBezTo>
                  <a:pt x="548395" y="48236"/>
                  <a:pt x="545065" y="60220"/>
                  <a:pt x="541638" y="80426"/>
                </a:cubicBezTo>
                <a:cubicBezTo>
                  <a:pt x="560223" y="77185"/>
                  <a:pt x="570626" y="73675"/>
                  <a:pt x="572849" y="69896"/>
                </a:cubicBezTo>
                <a:cubicBezTo>
                  <a:pt x="575072" y="66118"/>
                  <a:pt x="580295" y="66376"/>
                  <a:pt x="588519" y="70671"/>
                </a:cubicBezTo>
                <a:cubicBezTo>
                  <a:pt x="596743" y="74966"/>
                  <a:pt x="604035" y="79522"/>
                  <a:pt x="610395" y="84341"/>
                </a:cubicBezTo>
                <a:cubicBezTo>
                  <a:pt x="616755" y="89159"/>
                  <a:pt x="617418" y="94124"/>
                  <a:pt x="612385" y="99236"/>
                </a:cubicBezTo>
                <a:cubicBezTo>
                  <a:pt x="607352" y="104349"/>
                  <a:pt x="603971" y="114462"/>
                  <a:pt x="602243" y="129577"/>
                </a:cubicBezTo>
                <a:cubicBezTo>
                  <a:pt x="600515" y="144691"/>
                  <a:pt x="597353" y="164427"/>
                  <a:pt x="592757" y="188784"/>
                </a:cubicBezTo>
                <a:cubicBezTo>
                  <a:pt x="588161" y="213141"/>
                  <a:pt x="583246" y="228890"/>
                  <a:pt x="578012" y="236031"/>
                </a:cubicBezTo>
                <a:cubicBezTo>
                  <a:pt x="572777" y="243173"/>
                  <a:pt x="566428" y="249196"/>
                  <a:pt x="558964" y="254100"/>
                </a:cubicBezTo>
                <a:cubicBezTo>
                  <a:pt x="551500" y="259004"/>
                  <a:pt x="545922" y="257122"/>
                  <a:pt x="542229" y="248454"/>
                </a:cubicBezTo>
                <a:cubicBezTo>
                  <a:pt x="538537" y="239785"/>
                  <a:pt x="532990" y="230761"/>
                  <a:pt x="525591" y="221383"/>
                </a:cubicBezTo>
                <a:cubicBezTo>
                  <a:pt x="518191" y="212004"/>
                  <a:pt x="520020" y="209115"/>
                  <a:pt x="531076" y="212714"/>
                </a:cubicBezTo>
                <a:cubicBezTo>
                  <a:pt x="542132" y="216314"/>
                  <a:pt x="549586" y="217023"/>
                  <a:pt x="553436" y="214844"/>
                </a:cubicBezTo>
                <a:cubicBezTo>
                  <a:pt x="557286" y="212664"/>
                  <a:pt x="561660" y="200693"/>
                  <a:pt x="566557" y="178932"/>
                </a:cubicBezTo>
                <a:cubicBezTo>
                  <a:pt x="571455" y="157171"/>
                  <a:pt x="574573" y="138547"/>
                  <a:pt x="575914" y="123059"/>
                </a:cubicBezTo>
                <a:cubicBezTo>
                  <a:pt x="577255" y="107572"/>
                  <a:pt x="577452" y="97971"/>
                  <a:pt x="576506" y="94257"/>
                </a:cubicBezTo>
                <a:cubicBezTo>
                  <a:pt x="575559" y="90543"/>
                  <a:pt x="563270" y="92027"/>
                  <a:pt x="539637" y="98709"/>
                </a:cubicBezTo>
                <a:cubicBezTo>
                  <a:pt x="531807" y="137113"/>
                  <a:pt x="522117" y="165316"/>
                  <a:pt x="510566" y="183320"/>
                </a:cubicBezTo>
                <a:cubicBezTo>
                  <a:pt x="499015" y="201324"/>
                  <a:pt x="487313" y="215249"/>
                  <a:pt x="475461" y="225093"/>
                </a:cubicBezTo>
                <a:cubicBezTo>
                  <a:pt x="463609" y="234938"/>
                  <a:pt x="455675" y="239412"/>
                  <a:pt x="451660" y="238516"/>
                </a:cubicBezTo>
                <a:cubicBezTo>
                  <a:pt x="447645" y="237620"/>
                  <a:pt x="450416" y="231123"/>
                  <a:pt x="459974" y="219027"/>
                </a:cubicBezTo>
                <a:cubicBezTo>
                  <a:pt x="469531" y="206931"/>
                  <a:pt x="478992" y="191527"/>
                  <a:pt x="488357" y="172813"/>
                </a:cubicBezTo>
                <a:cubicBezTo>
                  <a:pt x="497721" y="154099"/>
                  <a:pt x="505529" y="131907"/>
                  <a:pt x="511781" y="106238"/>
                </a:cubicBezTo>
                <a:cubicBezTo>
                  <a:pt x="497126" y="110712"/>
                  <a:pt x="486525" y="113179"/>
                  <a:pt x="479978" y="113638"/>
                </a:cubicBezTo>
                <a:cubicBezTo>
                  <a:pt x="473432" y="114097"/>
                  <a:pt x="466749" y="111239"/>
                  <a:pt x="459931" y="105066"/>
                </a:cubicBezTo>
                <a:cubicBezTo>
                  <a:pt x="453112" y="98892"/>
                  <a:pt x="455435" y="95508"/>
                  <a:pt x="466900" y="94913"/>
                </a:cubicBezTo>
                <a:cubicBezTo>
                  <a:pt x="478365" y="94318"/>
                  <a:pt x="493827" y="91991"/>
                  <a:pt x="513287" y="87933"/>
                </a:cubicBezTo>
                <a:cubicBezTo>
                  <a:pt x="514090" y="78339"/>
                  <a:pt x="514940" y="68104"/>
                  <a:pt x="515836" y="57227"/>
                </a:cubicBezTo>
                <a:cubicBezTo>
                  <a:pt x="516732" y="46350"/>
                  <a:pt x="515381" y="36473"/>
                  <a:pt x="511781" y="27596"/>
                </a:cubicBezTo>
                <a:cubicBezTo>
                  <a:pt x="509082" y="20939"/>
                  <a:pt x="510153" y="17585"/>
                  <a:pt x="514996" y="17534"/>
                </a:cubicBezTo>
                <a:close/>
                <a:moveTo>
                  <a:pt x="2686916" y="17064"/>
                </a:moveTo>
                <a:cubicBezTo>
                  <a:pt x="2689571" y="16851"/>
                  <a:pt x="2692227" y="17114"/>
                  <a:pt x="2694883" y="17852"/>
                </a:cubicBezTo>
                <a:cubicBezTo>
                  <a:pt x="2700196" y="19329"/>
                  <a:pt x="2707262" y="22914"/>
                  <a:pt x="2716082" y="28607"/>
                </a:cubicBezTo>
                <a:cubicBezTo>
                  <a:pt x="2724901" y="34300"/>
                  <a:pt x="2727622" y="39377"/>
                  <a:pt x="2724245" y="43837"/>
                </a:cubicBezTo>
                <a:cubicBezTo>
                  <a:pt x="2720868" y="48296"/>
                  <a:pt x="2717892" y="53523"/>
                  <a:pt x="2715318" y="59518"/>
                </a:cubicBezTo>
                <a:cubicBezTo>
                  <a:pt x="2712744" y="65512"/>
                  <a:pt x="2709170" y="76973"/>
                  <a:pt x="2704595" y="93902"/>
                </a:cubicBezTo>
                <a:cubicBezTo>
                  <a:pt x="2700021" y="110831"/>
                  <a:pt x="2695288" y="120944"/>
                  <a:pt x="2690398" y="124242"/>
                </a:cubicBezTo>
                <a:cubicBezTo>
                  <a:pt x="2685508" y="127540"/>
                  <a:pt x="2681407" y="126035"/>
                  <a:pt x="2678094" y="119725"/>
                </a:cubicBezTo>
                <a:cubicBezTo>
                  <a:pt x="2668472" y="121532"/>
                  <a:pt x="2652246" y="124063"/>
                  <a:pt x="2629416" y="127318"/>
                </a:cubicBezTo>
                <a:cubicBezTo>
                  <a:pt x="2629416" y="131864"/>
                  <a:pt x="2627136" y="135112"/>
                  <a:pt x="2622576" y="137062"/>
                </a:cubicBezTo>
                <a:cubicBezTo>
                  <a:pt x="2618016" y="139013"/>
                  <a:pt x="2614166" y="133191"/>
                  <a:pt x="2611025" y="119596"/>
                </a:cubicBezTo>
                <a:cubicBezTo>
                  <a:pt x="2607885" y="106001"/>
                  <a:pt x="2604346" y="91679"/>
                  <a:pt x="2600410" y="76629"/>
                </a:cubicBezTo>
                <a:cubicBezTo>
                  <a:pt x="2596473" y="61579"/>
                  <a:pt x="2592200" y="50125"/>
                  <a:pt x="2587590" y="42266"/>
                </a:cubicBezTo>
                <a:cubicBezTo>
                  <a:pt x="2582979" y="34408"/>
                  <a:pt x="2584654" y="30948"/>
                  <a:pt x="2592612" y="31888"/>
                </a:cubicBezTo>
                <a:cubicBezTo>
                  <a:pt x="2600571" y="32827"/>
                  <a:pt x="2606164" y="33279"/>
                  <a:pt x="2609390" y="33243"/>
                </a:cubicBezTo>
                <a:cubicBezTo>
                  <a:pt x="2612617" y="33207"/>
                  <a:pt x="2623691" y="31429"/>
                  <a:pt x="2642613" y="27908"/>
                </a:cubicBezTo>
                <a:cubicBezTo>
                  <a:pt x="2661535" y="24388"/>
                  <a:pt x="2673649" y="21462"/>
                  <a:pt x="2678955" y="19132"/>
                </a:cubicBezTo>
                <a:cubicBezTo>
                  <a:pt x="2681608" y="17967"/>
                  <a:pt x="2684262" y="17278"/>
                  <a:pt x="2686916" y="17064"/>
                </a:cubicBezTo>
                <a:close/>
                <a:moveTo>
                  <a:pt x="1262830" y="16753"/>
                </a:moveTo>
                <a:cubicBezTo>
                  <a:pt x="1264718" y="16695"/>
                  <a:pt x="1267053" y="17080"/>
                  <a:pt x="1269833" y="17906"/>
                </a:cubicBezTo>
                <a:cubicBezTo>
                  <a:pt x="1280954" y="21211"/>
                  <a:pt x="1289303" y="25058"/>
                  <a:pt x="1294882" y="29446"/>
                </a:cubicBezTo>
                <a:cubicBezTo>
                  <a:pt x="1300460" y="33834"/>
                  <a:pt x="1301116" y="38653"/>
                  <a:pt x="1296850" y="43901"/>
                </a:cubicBezTo>
                <a:cubicBezTo>
                  <a:pt x="1292584" y="49150"/>
                  <a:pt x="1287543" y="57582"/>
                  <a:pt x="1281728" y="69197"/>
                </a:cubicBezTo>
                <a:cubicBezTo>
                  <a:pt x="1275913" y="80813"/>
                  <a:pt x="1267341" y="92658"/>
                  <a:pt x="1256013" y="104732"/>
                </a:cubicBezTo>
                <a:cubicBezTo>
                  <a:pt x="1284363" y="103944"/>
                  <a:pt x="1301890" y="101047"/>
                  <a:pt x="1308595" y="96042"/>
                </a:cubicBezTo>
                <a:cubicBezTo>
                  <a:pt x="1315299" y="91037"/>
                  <a:pt x="1323067" y="90464"/>
                  <a:pt x="1331901" y="94321"/>
                </a:cubicBezTo>
                <a:cubicBezTo>
                  <a:pt x="1340735" y="98179"/>
                  <a:pt x="1347844" y="103001"/>
                  <a:pt x="1353229" y="108787"/>
                </a:cubicBezTo>
                <a:cubicBezTo>
                  <a:pt x="1358613" y="114573"/>
                  <a:pt x="1359019" y="119958"/>
                  <a:pt x="1354444" y="124941"/>
                </a:cubicBezTo>
                <a:cubicBezTo>
                  <a:pt x="1349869" y="129925"/>
                  <a:pt x="1346696" y="141741"/>
                  <a:pt x="1344925" y="160390"/>
                </a:cubicBezTo>
                <a:cubicBezTo>
                  <a:pt x="1343155" y="179040"/>
                  <a:pt x="1341595" y="197797"/>
                  <a:pt x="1340247" y="216661"/>
                </a:cubicBezTo>
                <a:cubicBezTo>
                  <a:pt x="1338899" y="235526"/>
                  <a:pt x="1334920" y="251798"/>
                  <a:pt x="1328309" y="265479"/>
                </a:cubicBezTo>
                <a:cubicBezTo>
                  <a:pt x="1321698" y="279160"/>
                  <a:pt x="1311441" y="289560"/>
                  <a:pt x="1297538" y="296680"/>
                </a:cubicBezTo>
                <a:cubicBezTo>
                  <a:pt x="1283635" y="303800"/>
                  <a:pt x="1276157" y="302011"/>
                  <a:pt x="1275103" y="291313"/>
                </a:cubicBezTo>
                <a:cubicBezTo>
                  <a:pt x="1274049" y="280615"/>
                  <a:pt x="1268327" y="268440"/>
                  <a:pt x="1257938" y="254788"/>
                </a:cubicBezTo>
                <a:cubicBezTo>
                  <a:pt x="1247548" y="241136"/>
                  <a:pt x="1248954" y="237508"/>
                  <a:pt x="1262154" y="243904"/>
                </a:cubicBezTo>
                <a:cubicBezTo>
                  <a:pt x="1275354" y="250300"/>
                  <a:pt x="1284571" y="253899"/>
                  <a:pt x="1289805" y="254702"/>
                </a:cubicBezTo>
                <a:cubicBezTo>
                  <a:pt x="1295039" y="255505"/>
                  <a:pt x="1299912" y="250698"/>
                  <a:pt x="1304422" y="240280"/>
                </a:cubicBezTo>
                <a:cubicBezTo>
                  <a:pt x="1308932" y="229861"/>
                  <a:pt x="1312086" y="214084"/>
                  <a:pt x="1313886" y="192946"/>
                </a:cubicBezTo>
                <a:cubicBezTo>
                  <a:pt x="1315686" y="171809"/>
                  <a:pt x="1316586" y="154127"/>
                  <a:pt x="1316586" y="139902"/>
                </a:cubicBezTo>
                <a:cubicBezTo>
                  <a:pt x="1316586" y="127067"/>
                  <a:pt x="1315349" y="119822"/>
                  <a:pt x="1312875" y="118166"/>
                </a:cubicBezTo>
                <a:cubicBezTo>
                  <a:pt x="1310401" y="116509"/>
                  <a:pt x="1304253" y="116914"/>
                  <a:pt x="1294430" y="119381"/>
                </a:cubicBezTo>
                <a:lnTo>
                  <a:pt x="1266295" y="126436"/>
                </a:lnTo>
                <a:cubicBezTo>
                  <a:pt x="1259469" y="127368"/>
                  <a:pt x="1253403" y="125131"/>
                  <a:pt x="1248097" y="119725"/>
                </a:cubicBezTo>
                <a:cubicBezTo>
                  <a:pt x="1234373" y="135313"/>
                  <a:pt x="1220087" y="147308"/>
                  <a:pt x="1205237" y="155712"/>
                </a:cubicBezTo>
                <a:cubicBezTo>
                  <a:pt x="1201525" y="157813"/>
                  <a:pt x="1198730" y="159091"/>
                  <a:pt x="1196853" y="159547"/>
                </a:cubicBezTo>
                <a:lnTo>
                  <a:pt x="1195190" y="158914"/>
                </a:lnTo>
                <a:lnTo>
                  <a:pt x="1194872" y="164477"/>
                </a:lnTo>
                <a:cubicBezTo>
                  <a:pt x="1194666" y="171809"/>
                  <a:pt x="1194787" y="180872"/>
                  <a:pt x="1195235" y="191666"/>
                </a:cubicBezTo>
                <a:cubicBezTo>
                  <a:pt x="1196132" y="213256"/>
                  <a:pt x="1195422" y="229603"/>
                  <a:pt x="1193106" y="240710"/>
                </a:cubicBezTo>
                <a:cubicBezTo>
                  <a:pt x="1190790" y="251816"/>
                  <a:pt x="1187678" y="260750"/>
                  <a:pt x="1183770" y="267512"/>
                </a:cubicBezTo>
                <a:cubicBezTo>
                  <a:pt x="1179863" y="274273"/>
                  <a:pt x="1175679" y="274373"/>
                  <a:pt x="1171219" y="267813"/>
                </a:cubicBezTo>
                <a:cubicBezTo>
                  <a:pt x="1166759" y="261252"/>
                  <a:pt x="1163346" y="255803"/>
                  <a:pt x="1160980" y="251465"/>
                </a:cubicBezTo>
                <a:cubicBezTo>
                  <a:pt x="1158614" y="247127"/>
                  <a:pt x="1156302" y="244782"/>
                  <a:pt x="1154043" y="244431"/>
                </a:cubicBezTo>
                <a:cubicBezTo>
                  <a:pt x="1151784" y="244080"/>
                  <a:pt x="1140560" y="245553"/>
                  <a:pt x="1120369" y="248851"/>
                </a:cubicBezTo>
                <a:cubicBezTo>
                  <a:pt x="1115665" y="268956"/>
                  <a:pt x="1110298" y="274456"/>
                  <a:pt x="1104268" y="265350"/>
                </a:cubicBezTo>
                <a:cubicBezTo>
                  <a:pt x="1098238" y="256244"/>
                  <a:pt x="1095223" y="244119"/>
                  <a:pt x="1095223" y="228976"/>
                </a:cubicBezTo>
                <a:cubicBezTo>
                  <a:pt x="1095223" y="214707"/>
                  <a:pt x="1094782" y="196979"/>
                  <a:pt x="1093900" y="175792"/>
                </a:cubicBezTo>
                <a:cubicBezTo>
                  <a:pt x="1093018" y="154604"/>
                  <a:pt x="1089871" y="139267"/>
                  <a:pt x="1084457" y="129781"/>
                </a:cubicBezTo>
                <a:cubicBezTo>
                  <a:pt x="1079044" y="120295"/>
                  <a:pt x="1079965" y="115552"/>
                  <a:pt x="1087221" y="115552"/>
                </a:cubicBezTo>
                <a:cubicBezTo>
                  <a:pt x="1092011" y="115552"/>
                  <a:pt x="1097611" y="115989"/>
                  <a:pt x="1104021" y="116864"/>
                </a:cubicBezTo>
                <a:cubicBezTo>
                  <a:pt x="1110904" y="108217"/>
                  <a:pt x="1118583" y="94845"/>
                  <a:pt x="1127058" y="76747"/>
                </a:cubicBezTo>
                <a:cubicBezTo>
                  <a:pt x="1135533" y="58650"/>
                  <a:pt x="1138197" y="44392"/>
                  <a:pt x="1135049" y="33974"/>
                </a:cubicBezTo>
                <a:cubicBezTo>
                  <a:pt x="1131902" y="23556"/>
                  <a:pt x="1139828" y="22470"/>
                  <a:pt x="1158829" y="30715"/>
                </a:cubicBezTo>
                <a:cubicBezTo>
                  <a:pt x="1175034" y="38545"/>
                  <a:pt x="1180042" y="45439"/>
                  <a:pt x="1173854" y="51398"/>
                </a:cubicBezTo>
                <a:cubicBezTo>
                  <a:pt x="1167666" y="57356"/>
                  <a:pt x="1161002" y="65691"/>
                  <a:pt x="1153860" y="76403"/>
                </a:cubicBezTo>
                <a:cubicBezTo>
                  <a:pt x="1146719" y="87115"/>
                  <a:pt x="1135777" y="100602"/>
                  <a:pt x="1121035" y="116864"/>
                </a:cubicBezTo>
                <a:cubicBezTo>
                  <a:pt x="1138387" y="114369"/>
                  <a:pt x="1150447" y="110146"/>
                  <a:pt x="1157216" y="104195"/>
                </a:cubicBezTo>
                <a:cubicBezTo>
                  <a:pt x="1163984" y="98243"/>
                  <a:pt x="1171312" y="97189"/>
                  <a:pt x="1179199" y="101033"/>
                </a:cubicBezTo>
                <a:cubicBezTo>
                  <a:pt x="1187086" y="104876"/>
                  <a:pt x="1193988" y="108877"/>
                  <a:pt x="1199903" y="113035"/>
                </a:cubicBezTo>
                <a:cubicBezTo>
                  <a:pt x="1205818" y="117194"/>
                  <a:pt x="1207156" y="122073"/>
                  <a:pt x="1203915" y="127673"/>
                </a:cubicBezTo>
                <a:cubicBezTo>
                  <a:pt x="1200674" y="133273"/>
                  <a:pt x="1198193" y="139941"/>
                  <a:pt x="1196472" y="147678"/>
                </a:cubicBezTo>
                <a:cubicBezTo>
                  <a:pt x="1196042" y="149612"/>
                  <a:pt x="1195693" y="151979"/>
                  <a:pt x="1195427" y="154779"/>
                </a:cubicBezTo>
                <a:lnTo>
                  <a:pt x="1195406" y="155151"/>
                </a:lnTo>
                <a:lnTo>
                  <a:pt x="1196594" y="152417"/>
                </a:lnTo>
                <a:cubicBezTo>
                  <a:pt x="1198386" y="149584"/>
                  <a:pt x="1201095" y="145928"/>
                  <a:pt x="1204721" y="141450"/>
                </a:cubicBezTo>
                <a:cubicBezTo>
                  <a:pt x="1219226" y="123540"/>
                  <a:pt x="1232498" y="103065"/>
                  <a:pt x="1244537" y="80028"/>
                </a:cubicBezTo>
                <a:cubicBezTo>
                  <a:pt x="1256576" y="56990"/>
                  <a:pt x="1261021" y="40051"/>
                  <a:pt x="1257873" y="29210"/>
                </a:cubicBezTo>
                <a:cubicBezTo>
                  <a:pt x="1255512" y="21079"/>
                  <a:pt x="1257165" y="16927"/>
                  <a:pt x="1262830" y="16753"/>
                </a:cubicBezTo>
                <a:close/>
                <a:moveTo>
                  <a:pt x="957023" y="16411"/>
                </a:moveTo>
                <a:cubicBezTo>
                  <a:pt x="961254" y="17659"/>
                  <a:pt x="967441" y="21416"/>
                  <a:pt x="975587" y="27682"/>
                </a:cubicBezTo>
                <a:cubicBezTo>
                  <a:pt x="988722" y="39499"/>
                  <a:pt x="991633" y="47329"/>
                  <a:pt x="984320" y="51172"/>
                </a:cubicBezTo>
                <a:cubicBezTo>
                  <a:pt x="977006" y="55015"/>
                  <a:pt x="965943" y="64791"/>
                  <a:pt x="951129" y="80501"/>
                </a:cubicBezTo>
                <a:cubicBezTo>
                  <a:pt x="936316" y="96211"/>
                  <a:pt x="922625" y="107353"/>
                  <a:pt x="910055" y="113928"/>
                </a:cubicBezTo>
                <a:cubicBezTo>
                  <a:pt x="897486" y="120503"/>
                  <a:pt x="891696" y="121579"/>
                  <a:pt x="892686" y="117155"/>
                </a:cubicBezTo>
                <a:cubicBezTo>
                  <a:pt x="893675" y="112731"/>
                  <a:pt x="898042" y="106643"/>
                  <a:pt x="905786" y="98892"/>
                </a:cubicBezTo>
                <a:cubicBezTo>
                  <a:pt x="913529" y="91141"/>
                  <a:pt x="922040" y="80641"/>
                  <a:pt x="931318" y="67390"/>
                </a:cubicBezTo>
                <a:cubicBezTo>
                  <a:pt x="940597" y="54140"/>
                  <a:pt x="945906" y="44848"/>
                  <a:pt x="947247" y="39513"/>
                </a:cubicBezTo>
                <a:cubicBezTo>
                  <a:pt x="948588" y="34179"/>
                  <a:pt x="949574" y="27740"/>
                  <a:pt x="950205" y="20197"/>
                </a:cubicBezTo>
                <a:cubicBezTo>
                  <a:pt x="950520" y="16425"/>
                  <a:pt x="952793" y="15163"/>
                  <a:pt x="957023" y="16411"/>
                </a:cubicBezTo>
                <a:close/>
                <a:moveTo>
                  <a:pt x="3339723" y="7796"/>
                </a:moveTo>
                <a:cubicBezTo>
                  <a:pt x="3343898" y="8126"/>
                  <a:pt x="3349642" y="9442"/>
                  <a:pt x="3356956" y="11743"/>
                </a:cubicBezTo>
                <a:cubicBezTo>
                  <a:pt x="3371583" y="16117"/>
                  <a:pt x="3377097" y="22516"/>
                  <a:pt x="3373497" y="30941"/>
                </a:cubicBezTo>
                <a:cubicBezTo>
                  <a:pt x="3369898" y="39366"/>
                  <a:pt x="3368098" y="56786"/>
                  <a:pt x="3368098" y="83201"/>
                </a:cubicBezTo>
                <a:cubicBezTo>
                  <a:pt x="3368098" y="110060"/>
                  <a:pt x="3367381" y="130925"/>
                  <a:pt x="3365947" y="145796"/>
                </a:cubicBezTo>
                <a:cubicBezTo>
                  <a:pt x="3364513" y="160666"/>
                  <a:pt x="3361294" y="169263"/>
                  <a:pt x="3356289" y="171586"/>
                </a:cubicBezTo>
                <a:cubicBezTo>
                  <a:pt x="3351284" y="173910"/>
                  <a:pt x="3346125" y="170199"/>
                  <a:pt x="3340812" y="160455"/>
                </a:cubicBezTo>
                <a:cubicBezTo>
                  <a:pt x="3335499" y="150711"/>
                  <a:pt x="3334416" y="140981"/>
                  <a:pt x="3337564" y="131265"/>
                </a:cubicBezTo>
                <a:cubicBezTo>
                  <a:pt x="3340712" y="121550"/>
                  <a:pt x="3342285" y="103284"/>
                  <a:pt x="3342285" y="76468"/>
                </a:cubicBezTo>
                <a:cubicBezTo>
                  <a:pt x="3342285" y="49465"/>
                  <a:pt x="3340038" y="32418"/>
                  <a:pt x="3335542" y="25327"/>
                </a:cubicBezTo>
                <a:cubicBezTo>
                  <a:pt x="3331046" y="18236"/>
                  <a:pt x="3329835" y="13048"/>
                  <a:pt x="3331907" y="9764"/>
                </a:cubicBezTo>
                <a:cubicBezTo>
                  <a:pt x="3332943" y="8122"/>
                  <a:pt x="3335548" y="7466"/>
                  <a:pt x="3339723" y="7796"/>
                </a:cubicBezTo>
                <a:close/>
                <a:moveTo>
                  <a:pt x="3712672" y="7678"/>
                </a:moveTo>
                <a:cubicBezTo>
                  <a:pt x="3724646" y="9571"/>
                  <a:pt x="3733895" y="13063"/>
                  <a:pt x="3740420" y="18153"/>
                </a:cubicBezTo>
                <a:cubicBezTo>
                  <a:pt x="3746945" y="23244"/>
                  <a:pt x="3749067" y="30647"/>
                  <a:pt x="3746787" y="40363"/>
                </a:cubicBezTo>
                <a:cubicBezTo>
                  <a:pt x="3744507" y="50078"/>
                  <a:pt x="3739094" y="52538"/>
                  <a:pt x="3730547" y="47741"/>
                </a:cubicBezTo>
                <a:cubicBezTo>
                  <a:pt x="3722000" y="42944"/>
                  <a:pt x="3713841" y="35684"/>
                  <a:pt x="3706068" y="25962"/>
                </a:cubicBezTo>
                <a:cubicBezTo>
                  <a:pt x="3698496" y="11880"/>
                  <a:pt x="3700698" y="5785"/>
                  <a:pt x="3712672" y="7678"/>
                </a:cubicBezTo>
                <a:close/>
                <a:moveTo>
                  <a:pt x="1549681" y="4580"/>
                </a:moveTo>
                <a:cubicBezTo>
                  <a:pt x="1551281" y="4369"/>
                  <a:pt x="1553335" y="4498"/>
                  <a:pt x="1555845" y="4968"/>
                </a:cubicBezTo>
                <a:cubicBezTo>
                  <a:pt x="1565883" y="6846"/>
                  <a:pt x="1574458" y="9904"/>
                  <a:pt x="1581571" y="14142"/>
                </a:cubicBezTo>
                <a:cubicBezTo>
                  <a:pt x="1588684" y="18379"/>
                  <a:pt x="1590649" y="23732"/>
                  <a:pt x="1587465" y="30199"/>
                </a:cubicBezTo>
                <a:cubicBezTo>
                  <a:pt x="1584282" y="36667"/>
                  <a:pt x="1582274" y="53409"/>
                  <a:pt x="1581442" y="80426"/>
                </a:cubicBezTo>
                <a:cubicBezTo>
                  <a:pt x="1605433" y="77873"/>
                  <a:pt x="1621229" y="74310"/>
                  <a:pt x="1628829" y="69735"/>
                </a:cubicBezTo>
                <a:cubicBezTo>
                  <a:pt x="1636430" y="65161"/>
                  <a:pt x="1645224" y="64773"/>
                  <a:pt x="1655212" y="68574"/>
                </a:cubicBezTo>
                <a:cubicBezTo>
                  <a:pt x="1665200" y="72374"/>
                  <a:pt x="1673625" y="76830"/>
                  <a:pt x="1680486" y="81942"/>
                </a:cubicBezTo>
                <a:cubicBezTo>
                  <a:pt x="1687348" y="87054"/>
                  <a:pt x="1688965" y="92809"/>
                  <a:pt x="1685337" y="99204"/>
                </a:cubicBezTo>
                <a:cubicBezTo>
                  <a:pt x="1681709" y="105600"/>
                  <a:pt x="1679673" y="124271"/>
                  <a:pt x="1679228" y="155217"/>
                </a:cubicBezTo>
                <a:cubicBezTo>
                  <a:pt x="1678783" y="186163"/>
                  <a:pt x="1679923" y="212316"/>
                  <a:pt x="1682648" y="233676"/>
                </a:cubicBezTo>
                <a:cubicBezTo>
                  <a:pt x="1685373" y="255036"/>
                  <a:pt x="1685075" y="271889"/>
                  <a:pt x="1681755" y="284236"/>
                </a:cubicBezTo>
                <a:cubicBezTo>
                  <a:pt x="1678436" y="296583"/>
                  <a:pt x="1671839" y="307123"/>
                  <a:pt x="1661966" y="315856"/>
                </a:cubicBezTo>
                <a:cubicBezTo>
                  <a:pt x="1652093" y="324589"/>
                  <a:pt x="1645066" y="323776"/>
                  <a:pt x="1640886" y="313415"/>
                </a:cubicBezTo>
                <a:cubicBezTo>
                  <a:pt x="1636706" y="303054"/>
                  <a:pt x="1627750" y="292679"/>
                  <a:pt x="1614020" y="282289"/>
                </a:cubicBezTo>
                <a:cubicBezTo>
                  <a:pt x="1600289" y="271900"/>
                  <a:pt x="1601124" y="268053"/>
                  <a:pt x="1616526" y="270749"/>
                </a:cubicBezTo>
                <a:cubicBezTo>
                  <a:pt x="1631927" y="273445"/>
                  <a:pt x="1641427" y="274857"/>
                  <a:pt x="1645027" y="274987"/>
                </a:cubicBezTo>
                <a:cubicBezTo>
                  <a:pt x="1648626" y="275116"/>
                  <a:pt x="1651050" y="271018"/>
                  <a:pt x="1652297" y="262693"/>
                </a:cubicBezTo>
                <a:cubicBezTo>
                  <a:pt x="1653545" y="254369"/>
                  <a:pt x="1653724" y="230614"/>
                  <a:pt x="1652835" y="191430"/>
                </a:cubicBezTo>
                <a:cubicBezTo>
                  <a:pt x="1651946" y="152245"/>
                  <a:pt x="1650451" y="126350"/>
                  <a:pt x="1648350" y="113745"/>
                </a:cubicBezTo>
                <a:cubicBezTo>
                  <a:pt x="1646249" y="101140"/>
                  <a:pt x="1642213" y="94264"/>
                  <a:pt x="1636240" y="93117"/>
                </a:cubicBezTo>
                <a:cubicBezTo>
                  <a:pt x="1630267" y="91970"/>
                  <a:pt x="1611463" y="93913"/>
                  <a:pt x="1579829" y="98946"/>
                </a:cubicBezTo>
                <a:cubicBezTo>
                  <a:pt x="1579040" y="112512"/>
                  <a:pt x="1576430" y="124794"/>
                  <a:pt x="1571999" y="135793"/>
                </a:cubicBezTo>
                <a:cubicBezTo>
                  <a:pt x="1607549" y="147194"/>
                  <a:pt x="1627682" y="159214"/>
                  <a:pt x="1632400" y="171855"/>
                </a:cubicBezTo>
                <a:cubicBezTo>
                  <a:pt x="1637118" y="184496"/>
                  <a:pt x="1636763" y="193817"/>
                  <a:pt x="1631335" y="199819"/>
                </a:cubicBezTo>
                <a:cubicBezTo>
                  <a:pt x="1625908" y="205820"/>
                  <a:pt x="1617508" y="202303"/>
                  <a:pt x="1606136" y="189268"/>
                </a:cubicBezTo>
                <a:cubicBezTo>
                  <a:pt x="1594764" y="176233"/>
                  <a:pt x="1581621" y="162954"/>
                  <a:pt x="1566708" y="149431"/>
                </a:cubicBezTo>
                <a:cubicBezTo>
                  <a:pt x="1553400" y="180133"/>
                  <a:pt x="1535855" y="201081"/>
                  <a:pt x="1514072" y="212273"/>
                </a:cubicBezTo>
                <a:cubicBezTo>
                  <a:pt x="1492289" y="223466"/>
                  <a:pt x="1488421" y="221455"/>
                  <a:pt x="1502467" y="206240"/>
                </a:cubicBezTo>
                <a:cubicBezTo>
                  <a:pt x="1516513" y="191025"/>
                  <a:pt x="1527763" y="173859"/>
                  <a:pt x="1536217" y="154744"/>
                </a:cubicBezTo>
                <a:cubicBezTo>
                  <a:pt x="1544670" y="135628"/>
                  <a:pt x="1550245" y="118112"/>
                  <a:pt x="1552941" y="102194"/>
                </a:cubicBezTo>
                <a:cubicBezTo>
                  <a:pt x="1534026" y="105736"/>
                  <a:pt x="1515183" y="108726"/>
                  <a:pt x="1496412" y="111164"/>
                </a:cubicBezTo>
                <a:cubicBezTo>
                  <a:pt x="1496412" y="147316"/>
                  <a:pt x="1495946" y="177710"/>
                  <a:pt x="1495014" y="202346"/>
                </a:cubicBezTo>
                <a:cubicBezTo>
                  <a:pt x="1494082" y="226983"/>
                  <a:pt x="1492479" y="245901"/>
                  <a:pt x="1490206" y="259101"/>
                </a:cubicBezTo>
                <a:cubicBezTo>
                  <a:pt x="1487933" y="272301"/>
                  <a:pt x="1483936" y="282745"/>
                  <a:pt x="1478214" y="290431"/>
                </a:cubicBezTo>
                <a:cubicBezTo>
                  <a:pt x="1472493" y="298117"/>
                  <a:pt x="1467093" y="295464"/>
                  <a:pt x="1462017" y="282472"/>
                </a:cubicBezTo>
                <a:cubicBezTo>
                  <a:pt x="1456940" y="269480"/>
                  <a:pt x="1456657" y="255448"/>
                  <a:pt x="1461167" y="240376"/>
                </a:cubicBezTo>
                <a:cubicBezTo>
                  <a:pt x="1465677" y="225305"/>
                  <a:pt x="1468603" y="200446"/>
                  <a:pt x="1469943" y="165800"/>
                </a:cubicBezTo>
                <a:cubicBezTo>
                  <a:pt x="1471284" y="131154"/>
                  <a:pt x="1469929" y="108715"/>
                  <a:pt x="1465878" y="98484"/>
                </a:cubicBezTo>
                <a:cubicBezTo>
                  <a:pt x="1461827" y="88252"/>
                  <a:pt x="1463960" y="84323"/>
                  <a:pt x="1472277" y="86696"/>
                </a:cubicBezTo>
                <a:cubicBezTo>
                  <a:pt x="1480595" y="89069"/>
                  <a:pt x="1485983" y="90873"/>
                  <a:pt x="1488442" y="92106"/>
                </a:cubicBezTo>
                <a:cubicBezTo>
                  <a:pt x="1490902" y="93339"/>
                  <a:pt x="1493981" y="93956"/>
                  <a:pt x="1497681" y="93956"/>
                </a:cubicBezTo>
                <a:cubicBezTo>
                  <a:pt x="1502829" y="93956"/>
                  <a:pt x="1521730" y="91439"/>
                  <a:pt x="1554382" y="86406"/>
                </a:cubicBezTo>
                <a:cubicBezTo>
                  <a:pt x="1555214" y="66286"/>
                  <a:pt x="1555415" y="51724"/>
                  <a:pt x="1554984" y="42718"/>
                </a:cubicBezTo>
                <a:cubicBezTo>
                  <a:pt x="1554554" y="33712"/>
                  <a:pt x="1552081" y="24700"/>
                  <a:pt x="1547563" y="15680"/>
                </a:cubicBezTo>
                <a:cubicBezTo>
                  <a:pt x="1544176" y="8915"/>
                  <a:pt x="1544881" y="5215"/>
                  <a:pt x="1549681" y="4580"/>
                </a:cubicBezTo>
                <a:close/>
                <a:moveTo>
                  <a:pt x="1906661" y="2989"/>
                </a:moveTo>
                <a:cubicBezTo>
                  <a:pt x="1908394" y="3145"/>
                  <a:pt x="1910435" y="3643"/>
                  <a:pt x="1912783" y="4484"/>
                </a:cubicBezTo>
                <a:cubicBezTo>
                  <a:pt x="1922176" y="7846"/>
                  <a:pt x="1929626" y="11740"/>
                  <a:pt x="1935132" y="16164"/>
                </a:cubicBezTo>
                <a:cubicBezTo>
                  <a:pt x="1940639" y="20588"/>
                  <a:pt x="1941169" y="25026"/>
                  <a:pt x="1936724" y="29479"/>
                </a:cubicBezTo>
                <a:cubicBezTo>
                  <a:pt x="1932278" y="33931"/>
                  <a:pt x="1927754" y="37427"/>
                  <a:pt x="1923151" y="39965"/>
                </a:cubicBezTo>
                <a:cubicBezTo>
                  <a:pt x="1927338" y="39965"/>
                  <a:pt x="1936179" y="38656"/>
                  <a:pt x="1949673" y="36039"/>
                </a:cubicBezTo>
                <a:cubicBezTo>
                  <a:pt x="1963167" y="33422"/>
                  <a:pt x="1972599" y="30719"/>
                  <a:pt x="1977970" y="27930"/>
                </a:cubicBezTo>
                <a:cubicBezTo>
                  <a:pt x="1983340" y="25141"/>
                  <a:pt x="1989611" y="24947"/>
                  <a:pt x="1996781" y="27349"/>
                </a:cubicBezTo>
                <a:cubicBezTo>
                  <a:pt x="2003951" y="29751"/>
                  <a:pt x="2011695" y="34121"/>
                  <a:pt x="2020012" y="40460"/>
                </a:cubicBezTo>
                <a:cubicBezTo>
                  <a:pt x="2028329" y="46798"/>
                  <a:pt x="2025863" y="52075"/>
                  <a:pt x="2012612" y="56291"/>
                </a:cubicBezTo>
                <a:cubicBezTo>
                  <a:pt x="1999362" y="60507"/>
                  <a:pt x="1978088" y="75299"/>
                  <a:pt x="1948791" y="100667"/>
                </a:cubicBezTo>
                <a:cubicBezTo>
                  <a:pt x="1967247" y="97297"/>
                  <a:pt x="1979157" y="93981"/>
                  <a:pt x="1984520" y="90718"/>
                </a:cubicBezTo>
                <a:cubicBezTo>
                  <a:pt x="1989883" y="87456"/>
                  <a:pt x="1996164" y="87019"/>
                  <a:pt x="2003363" y="89406"/>
                </a:cubicBezTo>
                <a:cubicBezTo>
                  <a:pt x="2010562" y="91794"/>
                  <a:pt x="2019015" y="96017"/>
                  <a:pt x="2028724" y="102076"/>
                </a:cubicBezTo>
                <a:cubicBezTo>
                  <a:pt x="2038432" y="108135"/>
                  <a:pt x="2041691" y="113720"/>
                  <a:pt x="2038500" y="118832"/>
                </a:cubicBezTo>
                <a:cubicBezTo>
                  <a:pt x="2035309" y="123945"/>
                  <a:pt x="2033499" y="133431"/>
                  <a:pt x="2033069" y="147291"/>
                </a:cubicBezTo>
                <a:cubicBezTo>
                  <a:pt x="2032638" y="161150"/>
                  <a:pt x="2033549" y="182747"/>
                  <a:pt x="2035800" y="212080"/>
                </a:cubicBezTo>
                <a:cubicBezTo>
                  <a:pt x="2038052" y="241413"/>
                  <a:pt x="2038704" y="262030"/>
                  <a:pt x="2037758" y="273933"/>
                </a:cubicBezTo>
                <a:cubicBezTo>
                  <a:pt x="2036811" y="285835"/>
                  <a:pt x="2030846" y="295956"/>
                  <a:pt x="2019861" y="304294"/>
                </a:cubicBezTo>
                <a:cubicBezTo>
                  <a:pt x="2008877" y="312633"/>
                  <a:pt x="2001775" y="312468"/>
                  <a:pt x="1998555" y="303800"/>
                </a:cubicBezTo>
                <a:cubicBezTo>
                  <a:pt x="1995336" y="295131"/>
                  <a:pt x="1988686" y="285204"/>
                  <a:pt x="1978605" y="274019"/>
                </a:cubicBezTo>
                <a:cubicBezTo>
                  <a:pt x="1968523" y="262833"/>
                  <a:pt x="1969767" y="258818"/>
                  <a:pt x="1982337" y="261973"/>
                </a:cubicBezTo>
                <a:cubicBezTo>
                  <a:pt x="1994906" y="265128"/>
                  <a:pt x="2002553" y="266443"/>
                  <a:pt x="2005277" y="265920"/>
                </a:cubicBezTo>
                <a:cubicBezTo>
                  <a:pt x="2008002" y="265397"/>
                  <a:pt x="2008916" y="252415"/>
                  <a:pt x="2008020" y="226976"/>
                </a:cubicBezTo>
                <a:cubicBezTo>
                  <a:pt x="2007124" y="201536"/>
                  <a:pt x="2006009" y="178574"/>
                  <a:pt x="2004675" y="158089"/>
                </a:cubicBezTo>
                <a:cubicBezTo>
                  <a:pt x="2003341" y="137604"/>
                  <a:pt x="2001929" y="124931"/>
                  <a:pt x="2000438" y="120069"/>
                </a:cubicBezTo>
                <a:cubicBezTo>
                  <a:pt x="1998946" y="115208"/>
                  <a:pt x="1995866" y="112587"/>
                  <a:pt x="1991199" y="112207"/>
                </a:cubicBezTo>
                <a:cubicBezTo>
                  <a:pt x="1986531" y="111827"/>
                  <a:pt x="1969699" y="113824"/>
                  <a:pt x="1940704" y="118198"/>
                </a:cubicBezTo>
                <a:cubicBezTo>
                  <a:pt x="1948791" y="121381"/>
                  <a:pt x="1952161" y="125217"/>
                  <a:pt x="1950813" y="129706"/>
                </a:cubicBezTo>
                <a:cubicBezTo>
                  <a:pt x="1949465" y="134194"/>
                  <a:pt x="1948791" y="140267"/>
                  <a:pt x="1948791" y="147925"/>
                </a:cubicBezTo>
                <a:lnTo>
                  <a:pt x="1965225" y="143989"/>
                </a:lnTo>
                <a:cubicBezTo>
                  <a:pt x="1973987" y="141207"/>
                  <a:pt x="1980863" y="142630"/>
                  <a:pt x="1985854" y="148259"/>
                </a:cubicBezTo>
                <a:cubicBezTo>
                  <a:pt x="1990844" y="153887"/>
                  <a:pt x="1988782" y="158393"/>
                  <a:pt x="1979669" y="161778"/>
                </a:cubicBezTo>
                <a:cubicBezTo>
                  <a:pt x="1970556" y="165162"/>
                  <a:pt x="1960263" y="168001"/>
                  <a:pt x="1948791" y="170296"/>
                </a:cubicBezTo>
                <a:lnTo>
                  <a:pt x="1948791" y="196517"/>
                </a:lnTo>
                <a:cubicBezTo>
                  <a:pt x="1956707" y="194710"/>
                  <a:pt x="1964254" y="193133"/>
                  <a:pt x="1971431" y="191785"/>
                </a:cubicBezTo>
                <a:cubicBezTo>
                  <a:pt x="1978608" y="190437"/>
                  <a:pt x="1985402" y="192602"/>
                  <a:pt x="1991812" y="198281"/>
                </a:cubicBezTo>
                <a:cubicBezTo>
                  <a:pt x="1998222" y="203959"/>
                  <a:pt x="1996562" y="208211"/>
                  <a:pt x="1986832" y="211036"/>
                </a:cubicBezTo>
                <a:cubicBezTo>
                  <a:pt x="1977102" y="213861"/>
                  <a:pt x="1964422" y="216909"/>
                  <a:pt x="1948791" y="220178"/>
                </a:cubicBezTo>
                <a:cubicBezTo>
                  <a:pt x="1949666" y="235207"/>
                  <a:pt x="1949383" y="251114"/>
                  <a:pt x="1947942" y="267899"/>
                </a:cubicBezTo>
                <a:cubicBezTo>
                  <a:pt x="1946500" y="284684"/>
                  <a:pt x="1942686" y="293657"/>
                  <a:pt x="1936498" y="294819"/>
                </a:cubicBezTo>
                <a:cubicBezTo>
                  <a:pt x="1930310" y="295981"/>
                  <a:pt x="1926962" y="288929"/>
                  <a:pt x="1926453" y="273664"/>
                </a:cubicBezTo>
                <a:cubicBezTo>
                  <a:pt x="1925944" y="258399"/>
                  <a:pt x="1925309" y="241732"/>
                  <a:pt x="1924549" y="223663"/>
                </a:cubicBezTo>
                <a:cubicBezTo>
                  <a:pt x="1917709" y="225455"/>
                  <a:pt x="1911335" y="226803"/>
                  <a:pt x="1905426" y="227707"/>
                </a:cubicBezTo>
                <a:cubicBezTo>
                  <a:pt x="1899518" y="228610"/>
                  <a:pt x="1892420" y="225868"/>
                  <a:pt x="1884131" y="219479"/>
                </a:cubicBezTo>
                <a:cubicBezTo>
                  <a:pt x="1875843" y="213091"/>
                  <a:pt x="1876140" y="209247"/>
                  <a:pt x="1885024" y="207950"/>
                </a:cubicBezTo>
                <a:cubicBezTo>
                  <a:pt x="1893908" y="206652"/>
                  <a:pt x="1907011" y="204426"/>
                  <a:pt x="1924334" y="201271"/>
                </a:cubicBezTo>
                <a:lnTo>
                  <a:pt x="1924334" y="175071"/>
                </a:lnTo>
                <a:cubicBezTo>
                  <a:pt x="1908417" y="177767"/>
                  <a:pt x="1897238" y="176469"/>
                  <a:pt x="1890799" y="171178"/>
                </a:cubicBezTo>
                <a:cubicBezTo>
                  <a:pt x="1884361" y="165886"/>
                  <a:pt x="1884830" y="162280"/>
                  <a:pt x="1892208" y="160358"/>
                </a:cubicBezTo>
                <a:cubicBezTo>
                  <a:pt x="1899587" y="158436"/>
                  <a:pt x="1910295" y="155913"/>
                  <a:pt x="1924334" y="152786"/>
                </a:cubicBezTo>
                <a:cubicBezTo>
                  <a:pt x="1924334" y="135506"/>
                  <a:pt x="1922950" y="125389"/>
                  <a:pt x="1920183" y="122435"/>
                </a:cubicBezTo>
                <a:lnTo>
                  <a:pt x="1885121" y="127383"/>
                </a:lnTo>
                <a:cubicBezTo>
                  <a:pt x="1883400" y="161498"/>
                  <a:pt x="1881191" y="187791"/>
                  <a:pt x="1878496" y="206261"/>
                </a:cubicBezTo>
                <a:cubicBezTo>
                  <a:pt x="1875800" y="224731"/>
                  <a:pt x="1871638" y="242173"/>
                  <a:pt x="1866009" y="258585"/>
                </a:cubicBezTo>
                <a:cubicBezTo>
                  <a:pt x="1860380" y="274997"/>
                  <a:pt x="1847998" y="287678"/>
                  <a:pt x="1828860" y="296626"/>
                </a:cubicBezTo>
                <a:cubicBezTo>
                  <a:pt x="1809723" y="305574"/>
                  <a:pt x="1806490" y="303122"/>
                  <a:pt x="1819159" y="289269"/>
                </a:cubicBezTo>
                <a:cubicBezTo>
                  <a:pt x="1831829" y="275417"/>
                  <a:pt x="1840827" y="259155"/>
                  <a:pt x="1846155" y="240484"/>
                </a:cubicBezTo>
                <a:cubicBezTo>
                  <a:pt x="1851482" y="221813"/>
                  <a:pt x="1854820" y="199202"/>
                  <a:pt x="1856168" y="172651"/>
                </a:cubicBezTo>
                <a:cubicBezTo>
                  <a:pt x="1857516" y="146100"/>
                  <a:pt x="1856390" y="128591"/>
                  <a:pt x="1852791" y="120123"/>
                </a:cubicBezTo>
                <a:cubicBezTo>
                  <a:pt x="1849191" y="111655"/>
                  <a:pt x="1850844" y="108102"/>
                  <a:pt x="1857749" y="109465"/>
                </a:cubicBezTo>
                <a:cubicBezTo>
                  <a:pt x="1864654" y="110827"/>
                  <a:pt x="1870680" y="111508"/>
                  <a:pt x="1875828" y="111508"/>
                </a:cubicBezTo>
                <a:cubicBezTo>
                  <a:pt x="1880976" y="111508"/>
                  <a:pt x="1897640" y="109371"/>
                  <a:pt x="1925818" y="105098"/>
                </a:cubicBezTo>
                <a:cubicBezTo>
                  <a:pt x="1939786" y="87646"/>
                  <a:pt x="1950681" y="74829"/>
                  <a:pt x="1958503" y="66648"/>
                </a:cubicBezTo>
                <a:cubicBezTo>
                  <a:pt x="1966326" y="58467"/>
                  <a:pt x="1969394" y="53796"/>
                  <a:pt x="1967710" y="52634"/>
                </a:cubicBezTo>
                <a:cubicBezTo>
                  <a:pt x="1966025" y="51473"/>
                  <a:pt x="1962486" y="51566"/>
                  <a:pt x="1957094" y="52914"/>
                </a:cubicBezTo>
                <a:cubicBezTo>
                  <a:pt x="1951702" y="54262"/>
                  <a:pt x="1945070" y="55614"/>
                  <a:pt x="1937197" y="56969"/>
                </a:cubicBezTo>
                <a:cubicBezTo>
                  <a:pt x="1929324" y="58324"/>
                  <a:pt x="1921366" y="57202"/>
                  <a:pt x="1913321" y="53602"/>
                </a:cubicBezTo>
                <a:cubicBezTo>
                  <a:pt x="1891725" y="77436"/>
                  <a:pt x="1870390" y="94192"/>
                  <a:pt x="1849317" y="103872"/>
                </a:cubicBezTo>
                <a:cubicBezTo>
                  <a:pt x="1828244" y="113552"/>
                  <a:pt x="1824551" y="112082"/>
                  <a:pt x="1838239" y="99462"/>
                </a:cubicBezTo>
                <a:cubicBezTo>
                  <a:pt x="1851927" y="86843"/>
                  <a:pt x="1864127" y="74059"/>
                  <a:pt x="1874839" y="61109"/>
                </a:cubicBezTo>
                <a:cubicBezTo>
                  <a:pt x="1885551" y="48160"/>
                  <a:pt x="1892431" y="38445"/>
                  <a:pt x="1895478" y="31963"/>
                </a:cubicBezTo>
                <a:cubicBezTo>
                  <a:pt x="1898525" y="25481"/>
                  <a:pt x="1899823" y="18440"/>
                  <a:pt x="1899371" y="10840"/>
                </a:cubicBezTo>
                <a:cubicBezTo>
                  <a:pt x="1899032" y="5140"/>
                  <a:pt x="1901463" y="2523"/>
                  <a:pt x="1906661" y="2989"/>
                </a:cubicBezTo>
                <a:close/>
                <a:moveTo>
                  <a:pt x="2996032" y="3"/>
                </a:moveTo>
                <a:cubicBezTo>
                  <a:pt x="2997398" y="34"/>
                  <a:pt x="2998971" y="416"/>
                  <a:pt x="3000749" y="1149"/>
                </a:cubicBezTo>
                <a:cubicBezTo>
                  <a:pt x="3007862" y="4082"/>
                  <a:pt x="3014365" y="8291"/>
                  <a:pt x="3020259" y="13776"/>
                </a:cubicBezTo>
                <a:cubicBezTo>
                  <a:pt x="3026153" y="19261"/>
                  <a:pt x="3027447" y="23330"/>
                  <a:pt x="3024142" y="25983"/>
                </a:cubicBezTo>
                <a:cubicBezTo>
                  <a:pt x="3020836" y="28636"/>
                  <a:pt x="3015734" y="31045"/>
                  <a:pt x="3008837" y="33211"/>
                </a:cubicBezTo>
                <a:cubicBezTo>
                  <a:pt x="3028655" y="33211"/>
                  <a:pt x="3042131" y="31407"/>
                  <a:pt x="3049266" y="27801"/>
                </a:cubicBezTo>
                <a:cubicBezTo>
                  <a:pt x="3056400" y="24194"/>
                  <a:pt x="3063348" y="24083"/>
                  <a:pt x="3070109" y="27467"/>
                </a:cubicBezTo>
                <a:cubicBezTo>
                  <a:pt x="3076871" y="30852"/>
                  <a:pt x="3082973" y="35190"/>
                  <a:pt x="3088415" y="40481"/>
                </a:cubicBezTo>
                <a:cubicBezTo>
                  <a:pt x="3093857" y="45773"/>
                  <a:pt x="3093380" y="49845"/>
                  <a:pt x="3086984" y="52699"/>
                </a:cubicBezTo>
                <a:cubicBezTo>
                  <a:pt x="3080588" y="55553"/>
                  <a:pt x="3074526" y="60507"/>
                  <a:pt x="3068797" y="67563"/>
                </a:cubicBezTo>
                <a:cubicBezTo>
                  <a:pt x="3063068" y="74618"/>
                  <a:pt x="3054980" y="83136"/>
                  <a:pt x="3044534" y="93117"/>
                </a:cubicBezTo>
                <a:cubicBezTo>
                  <a:pt x="3034087" y="103098"/>
                  <a:pt x="3023392" y="111963"/>
                  <a:pt x="3012451" y="119714"/>
                </a:cubicBezTo>
                <a:lnTo>
                  <a:pt x="3007902" y="122226"/>
                </a:lnTo>
                <a:lnTo>
                  <a:pt x="3011933" y="121797"/>
                </a:lnTo>
                <a:cubicBezTo>
                  <a:pt x="3013553" y="121988"/>
                  <a:pt x="3015443" y="122512"/>
                  <a:pt x="3017603" y="123371"/>
                </a:cubicBezTo>
                <a:cubicBezTo>
                  <a:pt x="3026242" y="126806"/>
                  <a:pt x="3032566" y="131079"/>
                  <a:pt x="3036575" y="136191"/>
                </a:cubicBezTo>
                <a:cubicBezTo>
                  <a:pt x="3040583" y="141303"/>
                  <a:pt x="3040543" y="145308"/>
                  <a:pt x="3036456" y="148205"/>
                </a:cubicBezTo>
                <a:cubicBezTo>
                  <a:pt x="3032369" y="151101"/>
                  <a:pt x="3028117" y="153267"/>
                  <a:pt x="3023701" y="154701"/>
                </a:cubicBezTo>
                <a:cubicBezTo>
                  <a:pt x="3032290" y="154701"/>
                  <a:pt x="3041525" y="153625"/>
                  <a:pt x="3051406" y="151474"/>
                </a:cubicBezTo>
                <a:cubicBezTo>
                  <a:pt x="3061286" y="149323"/>
                  <a:pt x="3068973" y="146617"/>
                  <a:pt x="3074465" y="143354"/>
                </a:cubicBezTo>
                <a:cubicBezTo>
                  <a:pt x="3079957" y="140092"/>
                  <a:pt x="3086801" y="140389"/>
                  <a:pt x="3094997" y="144247"/>
                </a:cubicBezTo>
                <a:cubicBezTo>
                  <a:pt x="3103192" y="148104"/>
                  <a:pt x="3110678" y="153292"/>
                  <a:pt x="3117454" y="159810"/>
                </a:cubicBezTo>
                <a:cubicBezTo>
                  <a:pt x="3124229" y="166327"/>
                  <a:pt x="3124204" y="171500"/>
                  <a:pt x="3117378" y="175329"/>
                </a:cubicBezTo>
                <a:cubicBezTo>
                  <a:pt x="3110552" y="179158"/>
                  <a:pt x="3102227" y="186873"/>
                  <a:pt x="3092405" y="198474"/>
                </a:cubicBezTo>
                <a:cubicBezTo>
                  <a:pt x="3082582" y="210076"/>
                  <a:pt x="3067040" y="225602"/>
                  <a:pt x="3045781" y="245055"/>
                </a:cubicBezTo>
                <a:cubicBezTo>
                  <a:pt x="3024521" y="264507"/>
                  <a:pt x="3000168" y="280862"/>
                  <a:pt x="2972721" y="294120"/>
                </a:cubicBezTo>
                <a:cubicBezTo>
                  <a:pt x="2945274" y="307377"/>
                  <a:pt x="2918311" y="315372"/>
                  <a:pt x="2891832" y="318104"/>
                </a:cubicBezTo>
                <a:cubicBezTo>
                  <a:pt x="2865353" y="320836"/>
                  <a:pt x="2864155" y="317520"/>
                  <a:pt x="2888240" y="308155"/>
                </a:cubicBezTo>
                <a:cubicBezTo>
                  <a:pt x="2912324" y="298791"/>
                  <a:pt x="2936337" y="287455"/>
                  <a:pt x="2960278" y="274148"/>
                </a:cubicBezTo>
                <a:cubicBezTo>
                  <a:pt x="2984219" y="260840"/>
                  <a:pt x="3001251" y="249683"/>
                  <a:pt x="3011375" y="240678"/>
                </a:cubicBezTo>
                <a:cubicBezTo>
                  <a:pt x="3005051" y="236777"/>
                  <a:pt x="2996723" y="228897"/>
                  <a:pt x="2986391" y="217038"/>
                </a:cubicBezTo>
                <a:cubicBezTo>
                  <a:pt x="2976059" y="205178"/>
                  <a:pt x="2973901" y="198342"/>
                  <a:pt x="2979917" y="196528"/>
                </a:cubicBezTo>
                <a:cubicBezTo>
                  <a:pt x="2985932" y="194714"/>
                  <a:pt x="2995156" y="196248"/>
                  <a:pt x="3007589" y="201131"/>
                </a:cubicBezTo>
                <a:cubicBezTo>
                  <a:pt x="3020022" y="206014"/>
                  <a:pt x="3026590" y="215718"/>
                  <a:pt x="3027293" y="230245"/>
                </a:cubicBezTo>
                <a:cubicBezTo>
                  <a:pt x="3036929" y="220350"/>
                  <a:pt x="3047036" y="208570"/>
                  <a:pt x="3057612" y="194904"/>
                </a:cubicBezTo>
                <a:cubicBezTo>
                  <a:pt x="3068187" y="181237"/>
                  <a:pt x="3073475" y="172354"/>
                  <a:pt x="3073475" y="168252"/>
                </a:cubicBezTo>
                <a:cubicBezTo>
                  <a:pt x="3073475" y="166503"/>
                  <a:pt x="3069317" y="166528"/>
                  <a:pt x="3060999" y="168328"/>
                </a:cubicBezTo>
                <a:cubicBezTo>
                  <a:pt x="3052682" y="170127"/>
                  <a:pt x="3044186" y="171701"/>
                  <a:pt x="3035510" y="173049"/>
                </a:cubicBezTo>
                <a:cubicBezTo>
                  <a:pt x="3026834" y="174397"/>
                  <a:pt x="3019391" y="172375"/>
                  <a:pt x="3013182" y="166983"/>
                </a:cubicBezTo>
                <a:cubicBezTo>
                  <a:pt x="3000247" y="180836"/>
                  <a:pt x="2984609" y="192573"/>
                  <a:pt x="2966268" y="202196"/>
                </a:cubicBezTo>
                <a:cubicBezTo>
                  <a:pt x="2947927" y="211818"/>
                  <a:pt x="2930841" y="218475"/>
                  <a:pt x="2915009" y="222168"/>
                </a:cubicBezTo>
                <a:cubicBezTo>
                  <a:pt x="2899177" y="225861"/>
                  <a:pt x="2899134" y="222645"/>
                  <a:pt x="2914880" y="212521"/>
                </a:cubicBezTo>
                <a:cubicBezTo>
                  <a:pt x="2930625" y="202396"/>
                  <a:pt x="2946690" y="191358"/>
                  <a:pt x="2963074" y="179405"/>
                </a:cubicBezTo>
                <a:cubicBezTo>
                  <a:pt x="2979457" y="167453"/>
                  <a:pt x="2990481" y="156898"/>
                  <a:pt x="2996146" y="147742"/>
                </a:cubicBezTo>
                <a:cubicBezTo>
                  <a:pt x="3001810" y="138586"/>
                  <a:pt x="3004642" y="132373"/>
                  <a:pt x="3004642" y="129104"/>
                </a:cubicBezTo>
                <a:cubicBezTo>
                  <a:pt x="3004642" y="127290"/>
                  <a:pt x="3004912" y="125810"/>
                  <a:pt x="3005452" y="124664"/>
                </a:cubicBezTo>
                <a:lnTo>
                  <a:pt x="3007863" y="122247"/>
                </a:lnTo>
                <a:lnTo>
                  <a:pt x="2966505" y="145086"/>
                </a:lnTo>
                <a:cubicBezTo>
                  <a:pt x="2946815" y="154249"/>
                  <a:pt x="2928227" y="159290"/>
                  <a:pt x="2910739" y="160208"/>
                </a:cubicBezTo>
                <a:cubicBezTo>
                  <a:pt x="2893252" y="161125"/>
                  <a:pt x="2891641" y="158010"/>
                  <a:pt x="2905910" y="150861"/>
                </a:cubicBezTo>
                <a:cubicBezTo>
                  <a:pt x="2920179" y="143713"/>
                  <a:pt x="2934124" y="136847"/>
                  <a:pt x="2947748" y="130265"/>
                </a:cubicBezTo>
                <a:cubicBezTo>
                  <a:pt x="2961371" y="123683"/>
                  <a:pt x="2975833" y="115746"/>
                  <a:pt x="2991134" y="106453"/>
                </a:cubicBezTo>
                <a:cubicBezTo>
                  <a:pt x="2976263" y="95354"/>
                  <a:pt x="2967820" y="86441"/>
                  <a:pt x="2965806" y="79716"/>
                </a:cubicBezTo>
                <a:lnTo>
                  <a:pt x="2967253" y="74080"/>
                </a:lnTo>
                <a:lnTo>
                  <a:pt x="2965634" y="75360"/>
                </a:lnTo>
                <a:cubicBezTo>
                  <a:pt x="2950641" y="86710"/>
                  <a:pt x="2933820" y="94920"/>
                  <a:pt x="2915171" y="99989"/>
                </a:cubicBezTo>
                <a:cubicBezTo>
                  <a:pt x="2896521" y="105059"/>
                  <a:pt x="2895463" y="101882"/>
                  <a:pt x="2911997" y="90460"/>
                </a:cubicBezTo>
                <a:cubicBezTo>
                  <a:pt x="2928532" y="79038"/>
                  <a:pt x="2945414" y="64716"/>
                  <a:pt x="2962644" y="47493"/>
                </a:cubicBezTo>
                <a:cubicBezTo>
                  <a:pt x="2979874" y="30271"/>
                  <a:pt x="2988754" y="17508"/>
                  <a:pt x="2989284" y="9205"/>
                </a:cubicBezTo>
                <a:cubicBezTo>
                  <a:pt x="2989682" y="2978"/>
                  <a:pt x="2991931" y="-89"/>
                  <a:pt x="2996032" y="3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no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2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altLang="zh-CN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870858" y="188687"/>
            <a:ext cx="14157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 dirty="0">
                <a:cs typeface="+mn-ea"/>
                <a:sym typeface="+mn-lt"/>
              </a:rPr>
              <a:t>温故知新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"/>
                            </p:stCondLst>
                            <p:childTnLst>
                              <p:par>
                                <p:cTn id="4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  <p:bldP spid="6" grpId="0"/>
      <p:bldP spid="7" grpId="0" animBg="1"/>
      <p:bldP spid="8" grpId="0" animBg="1"/>
      <p:bldP spid="9" grpId="0" animBg="1"/>
      <p:bldP spid="1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4"/>
          <p:cNvSpPr>
            <a:spLocks noChangeArrowheads="1"/>
          </p:cNvSpPr>
          <p:nvPr/>
        </p:nvSpPr>
        <p:spPr bwMode="auto">
          <a:xfrm>
            <a:off x="2318863" y="2209301"/>
            <a:ext cx="1304065" cy="574644"/>
          </a:xfrm>
          <a:prstGeom prst="rect">
            <a:avLst/>
          </a:prstGeom>
          <a:noFill/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2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长方形</a:t>
            </a:r>
            <a:endParaRPr kumimoji="0" lang="en-US" altLang="zh-CN" sz="2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4" name="矩形 4"/>
          <p:cNvSpPr>
            <a:spLocks noChangeArrowheads="1"/>
          </p:cNvSpPr>
          <p:nvPr/>
        </p:nvSpPr>
        <p:spPr bwMode="auto">
          <a:xfrm>
            <a:off x="4232812" y="2209301"/>
            <a:ext cx="1304065" cy="574644"/>
          </a:xfrm>
          <a:prstGeom prst="rect">
            <a:avLst/>
          </a:prstGeom>
          <a:noFill/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2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正方形</a:t>
            </a:r>
            <a:endParaRPr kumimoji="0" lang="en-US" altLang="zh-CN" sz="2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5" name="矩形 4"/>
          <p:cNvSpPr>
            <a:spLocks noChangeArrowheads="1"/>
          </p:cNvSpPr>
          <p:nvPr/>
        </p:nvSpPr>
        <p:spPr bwMode="auto">
          <a:xfrm>
            <a:off x="6108678" y="2209301"/>
            <a:ext cx="1304065" cy="574644"/>
          </a:xfrm>
          <a:prstGeom prst="rect">
            <a:avLst/>
          </a:prstGeom>
          <a:noFill/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2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梯形</a:t>
            </a:r>
            <a:endParaRPr kumimoji="0" lang="en-US" altLang="zh-CN" sz="2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6" name="矩形 4"/>
          <p:cNvSpPr>
            <a:spLocks noChangeArrowheads="1"/>
          </p:cNvSpPr>
          <p:nvPr/>
        </p:nvSpPr>
        <p:spPr bwMode="auto">
          <a:xfrm>
            <a:off x="7803005" y="2209301"/>
            <a:ext cx="2063824" cy="574644"/>
          </a:xfrm>
          <a:prstGeom prst="rect">
            <a:avLst/>
          </a:prstGeom>
          <a:noFill/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2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平行四边形</a:t>
            </a:r>
            <a:endParaRPr kumimoji="0" lang="en-US" altLang="zh-CN" sz="2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7" name="矩形 6"/>
          <p:cNvSpPr>
            <a:spLocks noChangeArrowheads="1"/>
          </p:cNvSpPr>
          <p:nvPr/>
        </p:nvSpPr>
        <p:spPr bwMode="auto">
          <a:xfrm>
            <a:off x="2437062" y="3060946"/>
            <a:ext cx="1188000" cy="720000"/>
          </a:xfrm>
          <a:prstGeom prst="rect">
            <a:avLst/>
          </a:prstGeom>
          <a:noFill/>
          <a:ln w="28575" algn="ctr">
            <a:solidFill>
              <a:srgbClr val="0070C0"/>
            </a:solidFill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 fontAlgn="base">
              <a:spcBef>
                <a:spcPct val="20000"/>
              </a:spcBef>
              <a:buChar char="•"/>
              <a:defRPr sz="2800">
                <a:solidFill>
                  <a:srgbClr val="1C1C1C"/>
                </a:solidFill>
                <a:latin typeface="Arial" panose="020B0604020202020204" pitchFamily="34" charset="0"/>
                <a:ea typeface="楷体_GB2312" panose="02010609030101010101" pitchFamily="49" charset="-122"/>
              </a:defRPr>
            </a:lvl1pPr>
            <a:lvl2pPr marL="742950" indent="-285750" fontAlgn="base">
              <a:spcBef>
                <a:spcPct val="20000"/>
              </a:spcBef>
              <a:buChar char="–"/>
              <a:defRPr sz="2400">
                <a:solidFill>
                  <a:srgbClr val="1C1C1C"/>
                </a:solidFill>
                <a:latin typeface="Arial" panose="020B0604020202020204" pitchFamily="34" charset="0"/>
                <a:ea typeface="楷体_GB2312" panose="02010609030101010101" pitchFamily="49" charset="-122"/>
              </a:defRPr>
            </a:lvl2pPr>
            <a:lvl3pPr marL="1143000" indent="-228600" fontAlgn="base">
              <a:spcBef>
                <a:spcPct val="20000"/>
              </a:spcBef>
              <a:buChar char="•"/>
              <a:defRPr sz="2000">
                <a:solidFill>
                  <a:srgbClr val="1C1C1C"/>
                </a:solidFill>
                <a:latin typeface="Arial" panose="020B0604020202020204" pitchFamily="34" charset="0"/>
                <a:ea typeface="楷体_GB2312" panose="02010609030101010101" pitchFamily="49" charset="-122"/>
              </a:defRPr>
            </a:lvl3pPr>
            <a:lvl4pPr marL="1600200" indent="-228600" fontAlgn="base">
              <a:spcBef>
                <a:spcPct val="20000"/>
              </a:spcBef>
              <a:buChar char="–"/>
              <a:defRPr sz="2000">
                <a:solidFill>
                  <a:srgbClr val="1C1C1C"/>
                </a:solidFill>
                <a:latin typeface="Arial" panose="020B0604020202020204" pitchFamily="34" charset="0"/>
                <a:ea typeface="楷体_GB2312" panose="02010609030101010101" pitchFamily="49" charset="-122"/>
              </a:defRPr>
            </a:lvl4pPr>
            <a:lvl5pPr marL="2057400" indent="-228600" fontAlgn="base">
              <a:spcBef>
                <a:spcPct val="20000"/>
              </a:spcBef>
              <a:buChar char="»"/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anose="02010609030101010101" pitchFamily="49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anose="02010609030101010101" pitchFamily="49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anose="02010609030101010101" pitchFamily="49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anose="02010609030101010101" pitchFamily="49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anose="02010609030101010101" pitchFamily="49" charset="-122"/>
              </a:defRPr>
            </a:lvl9pPr>
          </a:lstStyle>
          <a:p>
            <a:pPr marL="0" marR="0" lvl="0" indent="0" algn="l" defTabSz="457200" rtl="0" eaLnBrk="1" fontAlgn="base" latinLnBrk="0" hangingPunct="1">
              <a:lnSpc>
                <a:spcPct val="12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500" b="0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8" name="矩形 7"/>
          <p:cNvSpPr>
            <a:spLocks noChangeArrowheads="1"/>
          </p:cNvSpPr>
          <p:nvPr/>
        </p:nvSpPr>
        <p:spPr bwMode="auto">
          <a:xfrm>
            <a:off x="4464300" y="3060946"/>
            <a:ext cx="720000" cy="720000"/>
          </a:xfrm>
          <a:prstGeom prst="rect">
            <a:avLst/>
          </a:prstGeom>
          <a:noFill/>
          <a:ln w="28575" algn="ctr">
            <a:solidFill>
              <a:srgbClr val="0070C0"/>
            </a:solidFill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 fontAlgn="base">
              <a:spcBef>
                <a:spcPct val="20000"/>
              </a:spcBef>
              <a:buChar char="•"/>
              <a:defRPr sz="2800">
                <a:solidFill>
                  <a:srgbClr val="1C1C1C"/>
                </a:solidFill>
                <a:latin typeface="Arial" panose="020B0604020202020204" pitchFamily="34" charset="0"/>
                <a:ea typeface="楷体_GB2312" panose="02010609030101010101" pitchFamily="49" charset="-122"/>
              </a:defRPr>
            </a:lvl1pPr>
            <a:lvl2pPr marL="742950" indent="-285750" fontAlgn="base">
              <a:spcBef>
                <a:spcPct val="20000"/>
              </a:spcBef>
              <a:buChar char="–"/>
              <a:defRPr sz="2400">
                <a:solidFill>
                  <a:srgbClr val="1C1C1C"/>
                </a:solidFill>
                <a:latin typeface="Arial" panose="020B0604020202020204" pitchFamily="34" charset="0"/>
                <a:ea typeface="楷体_GB2312" panose="02010609030101010101" pitchFamily="49" charset="-122"/>
              </a:defRPr>
            </a:lvl2pPr>
            <a:lvl3pPr marL="1143000" indent="-228600" fontAlgn="base">
              <a:spcBef>
                <a:spcPct val="20000"/>
              </a:spcBef>
              <a:buChar char="•"/>
              <a:defRPr sz="2000">
                <a:solidFill>
                  <a:srgbClr val="1C1C1C"/>
                </a:solidFill>
                <a:latin typeface="Arial" panose="020B0604020202020204" pitchFamily="34" charset="0"/>
                <a:ea typeface="楷体_GB2312" panose="02010609030101010101" pitchFamily="49" charset="-122"/>
              </a:defRPr>
            </a:lvl3pPr>
            <a:lvl4pPr marL="1600200" indent="-228600" fontAlgn="base">
              <a:spcBef>
                <a:spcPct val="20000"/>
              </a:spcBef>
              <a:buChar char="–"/>
              <a:defRPr sz="2000">
                <a:solidFill>
                  <a:srgbClr val="1C1C1C"/>
                </a:solidFill>
                <a:latin typeface="Arial" panose="020B0604020202020204" pitchFamily="34" charset="0"/>
                <a:ea typeface="楷体_GB2312" panose="02010609030101010101" pitchFamily="49" charset="-122"/>
              </a:defRPr>
            </a:lvl4pPr>
            <a:lvl5pPr marL="2057400" indent="-228600" fontAlgn="base">
              <a:spcBef>
                <a:spcPct val="20000"/>
              </a:spcBef>
              <a:buChar char="»"/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anose="02010609030101010101" pitchFamily="49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anose="02010609030101010101" pitchFamily="49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anose="02010609030101010101" pitchFamily="49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anose="02010609030101010101" pitchFamily="49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anose="02010609030101010101" pitchFamily="49" charset="-122"/>
              </a:defRPr>
            </a:lvl9pPr>
          </a:lstStyle>
          <a:p>
            <a:pPr marL="0" marR="0" lvl="0" indent="0" algn="l" defTabSz="457200" rtl="0" eaLnBrk="1" fontAlgn="base" latinLnBrk="0" hangingPunct="1">
              <a:lnSpc>
                <a:spcPct val="12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500" b="0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9" name="矩形 39"/>
          <p:cNvSpPr>
            <a:spLocks noChangeArrowheads="1"/>
          </p:cNvSpPr>
          <p:nvPr/>
        </p:nvSpPr>
        <p:spPr bwMode="auto">
          <a:xfrm>
            <a:off x="6023540" y="3060946"/>
            <a:ext cx="1185863" cy="720000"/>
          </a:xfrm>
          <a:custGeom>
            <a:avLst/>
            <a:gdLst>
              <a:gd name="connsiteX0" fmla="*/ 0 w 1185863"/>
              <a:gd name="connsiteY0" fmla="*/ 0 h 703660"/>
              <a:gd name="connsiteX1" fmla="*/ 1185863 w 1185863"/>
              <a:gd name="connsiteY1" fmla="*/ 0 h 703660"/>
              <a:gd name="connsiteX2" fmla="*/ 1185863 w 1185863"/>
              <a:gd name="connsiteY2" fmla="*/ 703660 h 703660"/>
              <a:gd name="connsiteX3" fmla="*/ 0 w 1185863"/>
              <a:gd name="connsiteY3" fmla="*/ 703660 h 703660"/>
              <a:gd name="connsiteX4" fmla="*/ 0 w 1185863"/>
              <a:gd name="connsiteY4" fmla="*/ 0 h 703660"/>
              <a:gd name="connsiteX0-1" fmla="*/ 237507 w 1185863"/>
              <a:gd name="connsiteY0-2" fmla="*/ 0 h 715536"/>
              <a:gd name="connsiteX1-3" fmla="*/ 1185863 w 1185863"/>
              <a:gd name="connsiteY1-4" fmla="*/ 11876 h 715536"/>
              <a:gd name="connsiteX2-5" fmla="*/ 1185863 w 1185863"/>
              <a:gd name="connsiteY2-6" fmla="*/ 715536 h 715536"/>
              <a:gd name="connsiteX3-7" fmla="*/ 0 w 1185863"/>
              <a:gd name="connsiteY3-8" fmla="*/ 715536 h 715536"/>
              <a:gd name="connsiteX4-9" fmla="*/ 237507 w 1185863"/>
              <a:gd name="connsiteY4-10" fmla="*/ 0 h 715536"/>
              <a:gd name="connsiteX0-11" fmla="*/ 237507 w 1494622"/>
              <a:gd name="connsiteY0-12" fmla="*/ 0 h 715536"/>
              <a:gd name="connsiteX1-13" fmla="*/ 1494622 w 1494622"/>
              <a:gd name="connsiteY1-14" fmla="*/ 1 h 715536"/>
              <a:gd name="connsiteX2-15" fmla="*/ 1185863 w 1494622"/>
              <a:gd name="connsiteY2-16" fmla="*/ 715536 h 715536"/>
              <a:gd name="connsiteX3-17" fmla="*/ 0 w 1494622"/>
              <a:gd name="connsiteY3-18" fmla="*/ 715536 h 715536"/>
              <a:gd name="connsiteX4-19" fmla="*/ 237507 w 1494622"/>
              <a:gd name="connsiteY4-20" fmla="*/ 0 h 715536"/>
              <a:gd name="connsiteX0-21" fmla="*/ 237507 w 1447121"/>
              <a:gd name="connsiteY0-22" fmla="*/ 0 h 715536"/>
              <a:gd name="connsiteX1-23" fmla="*/ 1447121 w 1447121"/>
              <a:gd name="connsiteY1-24" fmla="*/ 1 h 715536"/>
              <a:gd name="connsiteX2-25" fmla="*/ 1185863 w 1447121"/>
              <a:gd name="connsiteY2-26" fmla="*/ 715536 h 715536"/>
              <a:gd name="connsiteX3-27" fmla="*/ 0 w 1447121"/>
              <a:gd name="connsiteY3-28" fmla="*/ 715536 h 715536"/>
              <a:gd name="connsiteX4-29" fmla="*/ 237507 w 1447121"/>
              <a:gd name="connsiteY4-30" fmla="*/ 0 h 715536"/>
              <a:gd name="connsiteX0-31" fmla="*/ 237507 w 1185863"/>
              <a:gd name="connsiteY0-32" fmla="*/ 11874 h 727410"/>
              <a:gd name="connsiteX1-33" fmla="*/ 853354 w 1185863"/>
              <a:gd name="connsiteY1-34" fmla="*/ 0 h 727410"/>
              <a:gd name="connsiteX2-35" fmla="*/ 1185863 w 1185863"/>
              <a:gd name="connsiteY2-36" fmla="*/ 727410 h 727410"/>
              <a:gd name="connsiteX3-37" fmla="*/ 0 w 1185863"/>
              <a:gd name="connsiteY3-38" fmla="*/ 727410 h 727410"/>
              <a:gd name="connsiteX4-39" fmla="*/ 237507 w 1185863"/>
              <a:gd name="connsiteY4-40" fmla="*/ 11874 h 727410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1185863" h="727410">
                <a:moveTo>
                  <a:pt x="237507" y="11874"/>
                </a:moveTo>
                <a:lnTo>
                  <a:pt x="853354" y="0"/>
                </a:lnTo>
                <a:lnTo>
                  <a:pt x="1185863" y="727410"/>
                </a:lnTo>
                <a:lnTo>
                  <a:pt x="0" y="727410"/>
                </a:lnTo>
                <a:lnTo>
                  <a:pt x="237507" y="11874"/>
                </a:lnTo>
                <a:close/>
              </a:path>
            </a:pathLst>
          </a:custGeom>
          <a:noFill/>
          <a:ln w="28575" algn="ctr">
            <a:solidFill>
              <a:srgbClr val="0070C0"/>
            </a:solidFill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 fontAlgn="base">
              <a:spcBef>
                <a:spcPct val="20000"/>
              </a:spcBef>
              <a:buChar char="•"/>
              <a:defRPr sz="2800">
                <a:solidFill>
                  <a:srgbClr val="1C1C1C"/>
                </a:solidFill>
                <a:latin typeface="Arial" panose="020B0604020202020204" pitchFamily="34" charset="0"/>
                <a:ea typeface="楷体_GB2312" panose="02010609030101010101" pitchFamily="49" charset="-122"/>
              </a:defRPr>
            </a:lvl1pPr>
            <a:lvl2pPr marL="742950" indent="-285750" fontAlgn="base">
              <a:spcBef>
                <a:spcPct val="20000"/>
              </a:spcBef>
              <a:buChar char="–"/>
              <a:defRPr sz="2400">
                <a:solidFill>
                  <a:srgbClr val="1C1C1C"/>
                </a:solidFill>
                <a:latin typeface="Arial" panose="020B0604020202020204" pitchFamily="34" charset="0"/>
                <a:ea typeface="楷体_GB2312" panose="02010609030101010101" pitchFamily="49" charset="-122"/>
              </a:defRPr>
            </a:lvl2pPr>
            <a:lvl3pPr marL="1143000" indent="-228600" fontAlgn="base">
              <a:spcBef>
                <a:spcPct val="20000"/>
              </a:spcBef>
              <a:buChar char="•"/>
              <a:defRPr sz="2000">
                <a:solidFill>
                  <a:srgbClr val="1C1C1C"/>
                </a:solidFill>
                <a:latin typeface="Arial" panose="020B0604020202020204" pitchFamily="34" charset="0"/>
                <a:ea typeface="楷体_GB2312" panose="02010609030101010101" pitchFamily="49" charset="-122"/>
              </a:defRPr>
            </a:lvl3pPr>
            <a:lvl4pPr marL="1600200" indent="-228600" fontAlgn="base">
              <a:spcBef>
                <a:spcPct val="20000"/>
              </a:spcBef>
              <a:buChar char="–"/>
              <a:defRPr sz="2000">
                <a:solidFill>
                  <a:srgbClr val="1C1C1C"/>
                </a:solidFill>
                <a:latin typeface="Arial" panose="020B0604020202020204" pitchFamily="34" charset="0"/>
                <a:ea typeface="楷体_GB2312" panose="02010609030101010101" pitchFamily="49" charset="-122"/>
              </a:defRPr>
            </a:lvl4pPr>
            <a:lvl5pPr marL="2057400" indent="-228600" fontAlgn="base">
              <a:spcBef>
                <a:spcPct val="20000"/>
              </a:spcBef>
              <a:buChar char="»"/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anose="02010609030101010101" pitchFamily="49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anose="02010609030101010101" pitchFamily="49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anose="02010609030101010101" pitchFamily="49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anose="02010609030101010101" pitchFamily="49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anose="02010609030101010101" pitchFamily="49" charset="-122"/>
              </a:defRPr>
            </a:lvl9pPr>
          </a:lstStyle>
          <a:p>
            <a:pPr marL="0" marR="0" lvl="0" indent="0" algn="l" defTabSz="457200" rtl="0" eaLnBrk="1" fontAlgn="base" latinLnBrk="0" hangingPunct="1">
              <a:lnSpc>
                <a:spcPct val="12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500" b="0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0" name="平行四边形 9"/>
          <p:cNvSpPr/>
          <p:nvPr/>
        </p:nvSpPr>
        <p:spPr>
          <a:xfrm>
            <a:off x="8048638" y="3028386"/>
            <a:ext cx="1404000" cy="720000"/>
          </a:xfrm>
          <a:prstGeom prst="parallelogram">
            <a:avLst/>
          </a:prstGeom>
          <a:noFill/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3" name="圆角矩形标注 12"/>
          <p:cNvSpPr/>
          <p:nvPr/>
        </p:nvSpPr>
        <p:spPr>
          <a:xfrm>
            <a:off x="4826651" y="1301053"/>
            <a:ext cx="2196144" cy="603949"/>
          </a:xfrm>
          <a:prstGeom prst="wedgeRoundRectCallout">
            <a:avLst>
              <a:gd name="adj1" fmla="val -21339"/>
              <a:gd name="adj2" fmla="val 46905"/>
              <a:gd name="adj3" fmla="val 16667"/>
            </a:avLst>
          </a:prstGeom>
          <a:solidFill>
            <a:schemeClr val="accent2">
              <a:lumMod val="20000"/>
              <a:lumOff val="80000"/>
            </a:scheme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阅读与理解</a:t>
            </a:r>
          </a:p>
        </p:txBody>
      </p:sp>
      <p:sp>
        <p:nvSpPr>
          <p:cNvPr id="16" name="圆角矩形标注 15"/>
          <p:cNvSpPr/>
          <p:nvPr/>
        </p:nvSpPr>
        <p:spPr>
          <a:xfrm>
            <a:off x="4591397" y="4603051"/>
            <a:ext cx="2934526" cy="953564"/>
          </a:xfrm>
          <a:prstGeom prst="wedgeRoundRectCallout">
            <a:avLst>
              <a:gd name="adj1" fmla="val 58775"/>
              <a:gd name="adj2" fmla="val -29346"/>
              <a:gd name="adj3" fmla="val 16667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这些图形的内角和是不是一样呢？</a:t>
            </a:r>
          </a:p>
        </p:txBody>
      </p:sp>
      <p:sp>
        <p:nvSpPr>
          <p:cNvPr id="15" name="文本框 14"/>
          <p:cNvSpPr txBox="1"/>
          <p:nvPr/>
        </p:nvSpPr>
        <p:spPr>
          <a:xfrm>
            <a:off x="870858" y="188687"/>
            <a:ext cx="14157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 dirty="0">
                <a:cs typeface="+mn-ea"/>
                <a:sym typeface="+mn-lt"/>
              </a:rPr>
              <a:t>温故知新</a:t>
            </a:r>
          </a:p>
        </p:txBody>
      </p:sp>
      <p:pic>
        <p:nvPicPr>
          <p:cNvPr id="17" name="图片 1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022795" y="4074056"/>
            <a:ext cx="3781714" cy="260780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650"/>
          <a:stretch>
            <a:fillRect/>
          </a:stretch>
        </p:blipFill>
        <p:spPr>
          <a:xfrm>
            <a:off x="595086" y="333829"/>
            <a:ext cx="11596914" cy="6524171"/>
          </a:xfrm>
          <a:prstGeom prst="rect">
            <a:avLst/>
          </a:prstGeom>
        </p:spPr>
      </p:pic>
      <p:sp>
        <p:nvSpPr>
          <p:cNvPr id="13" name="矩形 12"/>
          <p:cNvSpPr/>
          <p:nvPr/>
        </p:nvSpPr>
        <p:spPr>
          <a:xfrm>
            <a:off x="4874759" y="2224685"/>
            <a:ext cx="3776663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 indent="-342900" algn="ctr">
              <a:lnSpc>
                <a:spcPct val="90000"/>
              </a:lnSpc>
              <a:spcBef>
                <a:spcPts val="1000"/>
              </a:spcBef>
              <a:defRPr/>
            </a:pPr>
            <a:r>
              <a:rPr lang="zh-CN" altLang="en-US" sz="6000" b="1" dirty="0">
                <a:gradFill flip="none" rotWithShape="1">
                  <a:gsLst>
                    <a:gs pos="5000">
                      <a:srgbClr val="C00000"/>
                    </a:gs>
                    <a:gs pos="26000">
                      <a:srgbClr val="FF9A05"/>
                    </a:gs>
                    <a:gs pos="48000">
                      <a:srgbClr val="92D050"/>
                    </a:gs>
                    <a:gs pos="73000">
                      <a:srgbClr val="00B0F0"/>
                    </a:gs>
                    <a:gs pos="97000">
                      <a:srgbClr val="7030A0"/>
                    </a:gs>
                  </a:gsLst>
                  <a:path path="circle">
                    <a:fillToRect t="100000" r="100000"/>
                  </a:path>
                  <a:tileRect l="-100000" b="-100000"/>
                </a:gradFill>
                <a:cs typeface="+mn-ea"/>
                <a:sym typeface="+mn-lt"/>
              </a:rPr>
              <a:t>新知探究</a:t>
            </a:r>
          </a:p>
        </p:txBody>
      </p:sp>
      <p:sp>
        <p:nvSpPr>
          <p:cNvPr id="14" name="文本框 13"/>
          <p:cNvSpPr txBox="1"/>
          <p:nvPr/>
        </p:nvSpPr>
        <p:spPr>
          <a:xfrm>
            <a:off x="5160509" y="3577432"/>
            <a:ext cx="4162425" cy="4635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defTabSz="1219200">
              <a:lnSpc>
                <a:spcPct val="150000"/>
              </a:lnSpc>
              <a:defRPr/>
            </a:pPr>
            <a:r>
              <a:rPr lang="zh-CN" altLang="en-US" dirty="0">
                <a:solidFill>
                  <a:schemeClr val="bg1"/>
                </a:solidFill>
                <a:cs typeface="+mn-ea"/>
                <a:sym typeface="+mn-lt"/>
              </a:rPr>
              <a:t>学，然后知不足。</a:t>
            </a:r>
          </a:p>
        </p:txBody>
      </p:sp>
      <p:sp>
        <p:nvSpPr>
          <p:cNvPr id="15" name="椭圆 14"/>
          <p:cNvSpPr>
            <a:spLocks noChangeAspect="1"/>
          </p:cNvSpPr>
          <p:nvPr/>
        </p:nvSpPr>
        <p:spPr>
          <a:xfrm>
            <a:off x="2401434" y="2363788"/>
            <a:ext cx="2087563" cy="2085975"/>
          </a:xfrm>
          <a:prstGeom prst="ellipse">
            <a:avLst/>
          </a:prstGeom>
          <a:gradFill>
            <a:gsLst>
              <a:gs pos="0">
                <a:srgbClr val="C00000"/>
              </a:gs>
              <a:gs pos="22000">
                <a:srgbClr val="FFC000"/>
              </a:gs>
              <a:gs pos="84000">
                <a:srgbClr val="00B0F0"/>
              </a:gs>
              <a:gs pos="62000">
                <a:srgbClr val="00B050"/>
              </a:gs>
              <a:gs pos="42000">
                <a:srgbClr val="92D050"/>
              </a:gs>
              <a:gs pos="100000">
                <a:srgbClr val="7030A0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21920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altLang="zh-CN" sz="4800" dirty="0">
                <a:solidFill>
                  <a:schemeClr val="tx1"/>
                </a:solidFill>
                <a:cs typeface="+mn-ea"/>
                <a:sym typeface="+mn-lt"/>
              </a:rPr>
              <a:t>03</a:t>
            </a:r>
            <a:endParaRPr lang="zh-CN" altLang="en-US" sz="4800" dirty="0">
              <a:solidFill>
                <a:schemeClr val="tx1"/>
              </a:solidFill>
              <a:cs typeface="+mn-ea"/>
              <a:sym typeface="+mn-lt"/>
            </a:endParaRPr>
          </a:p>
        </p:txBody>
      </p:sp>
      <p:sp>
        <p:nvSpPr>
          <p:cNvPr id="16" name="椭圆 15"/>
          <p:cNvSpPr/>
          <p:nvPr/>
        </p:nvSpPr>
        <p:spPr>
          <a:xfrm>
            <a:off x="2703059" y="2513013"/>
            <a:ext cx="1800225" cy="1800225"/>
          </a:xfrm>
          <a:prstGeom prst="ellipse">
            <a:avLst/>
          </a:prstGeom>
          <a:solidFill>
            <a:srgbClr val="085B4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219200" eaLnBrk="1" fontAlgn="auto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8000" b="1" dirty="0">
                <a:solidFill>
                  <a:schemeClr val="bg1"/>
                </a:solidFill>
                <a:cs typeface="+mn-ea"/>
                <a:sym typeface="+mn-lt"/>
              </a:rPr>
              <a:t>2</a:t>
            </a:r>
            <a:endParaRPr lang="zh-CN" altLang="en-US" sz="8000" b="1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cxnSp>
        <p:nvCxnSpPr>
          <p:cNvPr id="17" name="直接连接符 16"/>
          <p:cNvCxnSpPr/>
          <p:nvPr/>
        </p:nvCxnSpPr>
        <p:spPr>
          <a:xfrm flipV="1">
            <a:off x="4488997" y="3419476"/>
            <a:ext cx="4705350" cy="0"/>
          </a:xfrm>
          <a:prstGeom prst="line">
            <a:avLst/>
          </a:prstGeom>
          <a:ln w="28575">
            <a:solidFill>
              <a:schemeClr val="bg2">
                <a:lumMod val="75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1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>
            <a:spLocks noChangeArrowheads="1"/>
          </p:cNvSpPr>
          <p:nvPr/>
        </p:nvSpPr>
        <p:spPr bwMode="auto">
          <a:xfrm>
            <a:off x="2928289" y="3125844"/>
            <a:ext cx="1828772" cy="1080000"/>
          </a:xfrm>
          <a:prstGeom prst="rect">
            <a:avLst/>
          </a:prstGeom>
          <a:noFill/>
          <a:ln w="28575" algn="ctr">
            <a:solidFill>
              <a:schemeClr val="tx1"/>
            </a:solidFill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 fontAlgn="base">
              <a:spcBef>
                <a:spcPct val="20000"/>
              </a:spcBef>
              <a:buChar char="•"/>
              <a:defRPr sz="2800">
                <a:solidFill>
                  <a:srgbClr val="1C1C1C"/>
                </a:solidFill>
                <a:latin typeface="Arial" panose="020B0604020202020204" pitchFamily="34" charset="0"/>
                <a:ea typeface="楷体_GB2312" panose="02010609030101010101" pitchFamily="49" charset="-122"/>
              </a:defRPr>
            </a:lvl1pPr>
            <a:lvl2pPr marL="742950" indent="-285750" fontAlgn="base">
              <a:spcBef>
                <a:spcPct val="20000"/>
              </a:spcBef>
              <a:buChar char="–"/>
              <a:defRPr sz="2400">
                <a:solidFill>
                  <a:srgbClr val="1C1C1C"/>
                </a:solidFill>
                <a:latin typeface="Arial" panose="020B0604020202020204" pitchFamily="34" charset="0"/>
                <a:ea typeface="楷体_GB2312" panose="02010609030101010101" pitchFamily="49" charset="-122"/>
              </a:defRPr>
            </a:lvl2pPr>
            <a:lvl3pPr marL="1143000" indent="-228600" fontAlgn="base">
              <a:spcBef>
                <a:spcPct val="20000"/>
              </a:spcBef>
              <a:buChar char="•"/>
              <a:defRPr sz="2000">
                <a:solidFill>
                  <a:srgbClr val="1C1C1C"/>
                </a:solidFill>
                <a:latin typeface="Arial" panose="020B0604020202020204" pitchFamily="34" charset="0"/>
                <a:ea typeface="楷体_GB2312" panose="02010609030101010101" pitchFamily="49" charset="-122"/>
              </a:defRPr>
            </a:lvl3pPr>
            <a:lvl4pPr marL="1600200" indent="-228600" fontAlgn="base">
              <a:spcBef>
                <a:spcPct val="20000"/>
              </a:spcBef>
              <a:buChar char="–"/>
              <a:defRPr sz="2000">
                <a:solidFill>
                  <a:srgbClr val="1C1C1C"/>
                </a:solidFill>
                <a:latin typeface="Arial" panose="020B0604020202020204" pitchFamily="34" charset="0"/>
                <a:ea typeface="楷体_GB2312" panose="02010609030101010101" pitchFamily="49" charset="-122"/>
              </a:defRPr>
            </a:lvl4pPr>
            <a:lvl5pPr marL="2057400" indent="-228600" fontAlgn="base">
              <a:spcBef>
                <a:spcPct val="20000"/>
              </a:spcBef>
              <a:buChar char="»"/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anose="02010609030101010101" pitchFamily="49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anose="02010609030101010101" pitchFamily="49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anose="02010609030101010101" pitchFamily="49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anose="02010609030101010101" pitchFamily="49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anose="02010609030101010101" pitchFamily="49" charset="-122"/>
              </a:defRPr>
            </a:lvl9pPr>
          </a:lstStyle>
          <a:p>
            <a:pPr marL="0" marR="0" lvl="0" indent="0" defTabSz="457200" rtl="0" eaLnBrk="1" fontAlgn="base" latinLnBrk="0" hangingPunct="1">
              <a:lnSpc>
                <a:spcPct val="12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1" name="内容占位符 2"/>
          <p:cNvSpPr txBox="1"/>
          <p:nvPr/>
        </p:nvSpPr>
        <p:spPr>
          <a:xfrm>
            <a:off x="2813933" y="2602276"/>
            <a:ext cx="3317114" cy="626731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rgbClr val="1C1C1C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rgbClr val="1C1C1C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rgbClr val="1C1C1C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rgbClr val="1C1C1C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1C1C1C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1C1C1C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1C1C1C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1C1C1C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1C1C1C"/>
                </a:solidFill>
                <a:latin typeface="+mn-lt"/>
                <a:ea typeface="+mn-ea"/>
              </a:defRPr>
            </a:lvl9pPr>
          </a:lstStyle>
          <a:p>
            <a:pPr marL="0" marR="0" lvl="0" indent="0" defTabSz="457200" rtl="0" eaLnBrk="0" fontAlgn="base" latinLnBrk="0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长方形的内角和</a:t>
            </a:r>
          </a:p>
        </p:txBody>
      </p:sp>
      <p:grpSp>
        <p:nvGrpSpPr>
          <p:cNvPr id="12" name="组合 11"/>
          <p:cNvGrpSpPr/>
          <p:nvPr/>
        </p:nvGrpSpPr>
        <p:grpSpPr>
          <a:xfrm>
            <a:off x="2945894" y="4018628"/>
            <a:ext cx="178403" cy="178403"/>
            <a:chOff x="1288444" y="2859782"/>
            <a:chExt cx="178403" cy="178403"/>
          </a:xfrm>
        </p:grpSpPr>
        <p:cxnSp>
          <p:nvCxnSpPr>
            <p:cNvPr id="13" name="直接连接符 12"/>
            <p:cNvCxnSpPr/>
            <p:nvPr/>
          </p:nvCxnSpPr>
          <p:spPr>
            <a:xfrm>
              <a:off x="1288444" y="2859782"/>
              <a:ext cx="178403" cy="0"/>
            </a:xfrm>
            <a:prstGeom prst="line">
              <a:avLst/>
            </a:prstGeom>
            <a:ln w="28575"/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4" name="直接连接符 13"/>
            <p:cNvCxnSpPr/>
            <p:nvPr/>
          </p:nvCxnSpPr>
          <p:spPr>
            <a:xfrm rot="16200000">
              <a:off x="1377645" y="2948984"/>
              <a:ext cx="178403" cy="0"/>
            </a:xfrm>
            <a:prstGeom prst="line">
              <a:avLst/>
            </a:prstGeom>
            <a:ln w="28575"/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</p:grpSp>
      <p:grpSp>
        <p:nvGrpSpPr>
          <p:cNvPr id="15" name="组合 14"/>
          <p:cNvGrpSpPr/>
          <p:nvPr/>
        </p:nvGrpSpPr>
        <p:grpSpPr>
          <a:xfrm flipH="1">
            <a:off x="4570515" y="4018628"/>
            <a:ext cx="178403" cy="178403"/>
            <a:chOff x="1288444" y="2859782"/>
            <a:chExt cx="178403" cy="178403"/>
          </a:xfrm>
        </p:grpSpPr>
        <p:cxnSp>
          <p:nvCxnSpPr>
            <p:cNvPr id="16" name="直接连接符 15"/>
            <p:cNvCxnSpPr/>
            <p:nvPr/>
          </p:nvCxnSpPr>
          <p:spPr>
            <a:xfrm>
              <a:off x="1288444" y="2859782"/>
              <a:ext cx="178403" cy="0"/>
            </a:xfrm>
            <a:prstGeom prst="line">
              <a:avLst/>
            </a:prstGeom>
            <a:ln w="28575"/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7" name="直接连接符 16"/>
            <p:cNvCxnSpPr/>
            <p:nvPr/>
          </p:nvCxnSpPr>
          <p:spPr>
            <a:xfrm rot="16200000">
              <a:off x="1377645" y="2948984"/>
              <a:ext cx="178403" cy="0"/>
            </a:xfrm>
            <a:prstGeom prst="line">
              <a:avLst/>
            </a:prstGeom>
            <a:ln w="28575"/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</p:grpSp>
      <p:grpSp>
        <p:nvGrpSpPr>
          <p:cNvPr id="18" name="组合 17"/>
          <p:cNvGrpSpPr/>
          <p:nvPr/>
        </p:nvGrpSpPr>
        <p:grpSpPr>
          <a:xfrm flipV="1">
            <a:off x="2945894" y="3139806"/>
            <a:ext cx="178403" cy="178403"/>
            <a:chOff x="1288444" y="2859782"/>
            <a:chExt cx="178403" cy="178403"/>
          </a:xfrm>
        </p:grpSpPr>
        <p:cxnSp>
          <p:nvCxnSpPr>
            <p:cNvPr id="19" name="直接连接符 18"/>
            <p:cNvCxnSpPr/>
            <p:nvPr/>
          </p:nvCxnSpPr>
          <p:spPr>
            <a:xfrm>
              <a:off x="1288444" y="2859782"/>
              <a:ext cx="178403" cy="0"/>
            </a:xfrm>
            <a:prstGeom prst="line">
              <a:avLst/>
            </a:prstGeom>
            <a:ln w="28575"/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20" name="直接连接符 19"/>
            <p:cNvCxnSpPr/>
            <p:nvPr/>
          </p:nvCxnSpPr>
          <p:spPr>
            <a:xfrm rot="16200000">
              <a:off x="1377645" y="2948984"/>
              <a:ext cx="178403" cy="0"/>
            </a:xfrm>
            <a:prstGeom prst="line">
              <a:avLst/>
            </a:prstGeom>
            <a:ln w="28575"/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</p:grpSp>
      <p:grpSp>
        <p:nvGrpSpPr>
          <p:cNvPr id="21" name="组合 20"/>
          <p:cNvGrpSpPr/>
          <p:nvPr/>
        </p:nvGrpSpPr>
        <p:grpSpPr>
          <a:xfrm flipH="1" flipV="1">
            <a:off x="4570515" y="3139806"/>
            <a:ext cx="178403" cy="178403"/>
            <a:chOff x="1288444" y="2859782"/>
            <a:chExt cx="178403" cy="178403"/>
          </a:xfrm>
        </p:grpSpPr>
        <p:cxnSp>
          <p:nvCxnSpPr>
            <p:cNvPr id="22" name="直接连接符 21"/>
            <p:cNvCxnSpPr/>
            <p:nvPr/>
          </p:nvCxnSpPr>
          <p:spPr>
            <a:xfrm>
              <a:off x="1288444" y="2859782"/>
              <a:ext cx="178403" cy="0"/>
            </a:xfrm>
            <a:prstGeom prst="line">
              <a:avLst/>
            </a:prstGeom>
            <a:ln w="28575"/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23" name="直接连接符 22"/>
            <p:cNvCxnSpPr/>
            <p:nvPr/>
          </p:nvCxnSpPr>
          <p:spPr>
            <a:xfrm rot="16200000">
              <a:off x="1377645" y="2948984"/>
              <a:ext cx="178403" cy="0"/>
            </a:xfrm>
            <a:prstGeom prst="line">
              <a:avLst/>
            </a:prstGeom>
            <a:ln w="28575"/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</p:grpSp>
      <p:sp>
        <p:nvSpPr>
          <p:cNvPr id="24" name="矩形 23"/>
          <p:cNvSpPr>
            <a:spLocks noChangeArrowheads="1"/>
          </p:cNvSpPr>
          <p:nvPr/>
        </p:nvSpPr>
        <p:spPr bwMode="auto">
          <a:xfrm>
            <a:off x="7416134" y="3125844"/>
            <a:ext cx="1080000" cy="1080000"/>
          </a:xfrm>
          <a:prstGeom prst="rect">
            <a:avLst/>
          </a:prstGeom>
          <a:noFill/>
          <a:ln w="28575" algn="ctr">
            <a:solidFill>
              <a:schemeClr val="tx1"/>
            </a:solidFill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 fontAlgn="base">
              <a:spcBef>
                <a:spcPct val="20000"/>
              </a:spcBef>
              <a:buChar char="•"/>
              <a:defRPr sz="2800">
                <a:solidFill>
                  <a:srgbClr val="1C1C1C"/>
                </a:solidFill>
                <a:latin typeface="Arial" panose="020B0604020202020204" pitchFamily="34" charset="0"/>
                <a:ea typeface="楷体_GB2312" panose="02010609030101010101" pitchFamily="49" charset="-122"/>
              </a:defRPr>
            </a:lvl1pPr>
            <a:lvl2pPr marL="742950" indent="-285750" fontAlgn="base">
              <a:spcBef>
                <a:spcPct val="20000"/>
              </a:spcBef>
              <a:buChar char="–"/>
              <a:defRPr sz="2400">
                <a:solidFill>
                  <a:srgbClr val="1C1C1C"/>
                </a:solidFill>
                <a:latin typeface="Arial" panose="020B0604020202020204" pitchFamily="34" charset="0"/>
                <a:ea typeface="楷体_GB2312" panose="02010609030101010101" pitchFamily="49" charset="-122"/>
              </a:defRPr>
            </a:lvl2pPr>
            <a:lvl3pPr marL="1143000" indent="-228600" fontAlgn="base">
              <a:spcBef>
                <a:spcPct val="20000"/>
              </a:spcBef>
              <a:buChar char="•"/>
              <a:defRPr sz="2000">
                <a:solidFill>
                  <a:srgbClr val="1C1C1C"/>
                </a:solidFill>
                <a:latin typeface="Arial" panose="020B0604020202020204" pitchFamily="34" charset="0"/>
                <a:ea typeface="楷体_GB2312" panose="02010609030101010101" pitchFamily="49" charset="-122"/>
              </a:defRPr>
            </a:lvl3pPr>
            <a:lvl4pPr marL="1600200" indent="-228600" fontAlgn="base">
              <a:spcBef>
                <a:spcPct val="20000"/>
              </a:spcBef>
              <a:buChar char="–"/>
              <a:defRPr sz="2000">
                <a:solidFill>
                  <a:srgbClr val="1C1C1C"/>
                </a:solidFill>
                <a:latin typeface="Arial" panose="020B0604020202020204" pitchFamily="34" charset="0"/>
                <a:ea typeface="楷体_GB2312" panose="02010609030101010101" pitchFamily="49" charset="-122"/>
              </a:defRPr>
            </a:lvl4pPr>
            <a:lvl5pPr marL="2057400" indent="-228600" fontAlgn="base">
              <a:spcBef>
                <a:spcPct val="20000"/>
              </a:spcBef>
              <a:buChar char="»"/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anose="02010609030101010101" pitchFamily="49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anose="02010609030101010101" pitchFamily="49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anose="02010609030101010101" pitchFamily="49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anose="02010609030101010101" pitchFamily="49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anose="02010609030101010101" pitchFamily="49" charset="-122"/>
              </a:defRPr>
            </a:lvl9pPr>
          </a:lstStyle>
          <a:p>
            <a:pPr marL="0" marR="0" lvl="0" indent="0" defTabSz="457200" rtl="0" eaLnBrk="1" fontAlgn="base" latinLnBrk="0" hangingPunct="1">
              <a:lnSpc>
                <a:spcPct val="12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25" name="内容占位符 2"/>
          <p:cNvSpPr txBox="1"/>
          <p:nvPr/>
        </p:nvSpPr>
        <p:spPr>
          <a:xfrm>
            <a:off x="6824350" y="2602276"/>
            <a:ext cx="3317114" cy="626731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rgbClr val="1C1C1C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rgbClr val="1C1C1C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rgbClr val="1C1C1C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rgbClr val="1C1C1C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1C1C1C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1C1C1C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1C1C1C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1C1C1C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1C1C1C"/>
                </a:solidFill>
                <a:latin typeface="+mn-lt"/>
                <a:ea typeface="+mn-ea"/>
              </a:defRPr>
            </a:lvl9pPr>
          </a:lstStyle>
          <a:p>
            <a:pPr marL="0" marR="0" lvl="0" indent="0" defTabSz="457200" rtl="0" eaLnBrk="0" fontAlgn="base" latinLnBrk="0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正方形的内角和</a:t>
            </a:r>
          </a:p>
        </p:txBody>
      </p:sp>
      <p:grpSp>
        <p:nvGrpSpPr>
          <p:cNvPr id="26" name="组合 25"/>
          <p:cNvGrpSpPr/>
          <p:nvPr/>
        </p:nvGrpSpPr>
        <p:grpSpPr>
          <a:xfrm>
            <a:off x="7426759" y="4018628"/>
            <a:ext cx="178403" cy="178403"/>
            <a:chOff x="1288444" y="2859782"/>
            <a:chExt cx="178403" cy="178403"/>
          </a:xfrm>
        </p:grpSpPr>
        <p:cxnSp>
          <p:nvCxnSpPr>
            <p:cNvPr id="27" name="直接连接符 26"/>
            <p:cNvCxnSpPr/>
            <p:nvPr/>
          </p:nvCxnSpPr>
          <p:spPr>
            <a:xfrm>
              <a:off x="1288444" y="2859782"/>
              <a:ext cx="178403" cy="0"/>
            </a:xfrm>
            <a:prstGeom prst="line">
              <a:avLst/>
            </a:prstGeom>
            <a:ln w="28575"/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28" name="直接连接符 27"/>
            <p:cNvCxnSpPr/>
            <p:nvPr/>
          </p:nvCxnSpPr>
          <p:spPr>
            <a:xfrm rot="16200000">
              <a:off x="1377645" y="2948984"/>
              <a:ext cx="178403" cy="0"/>
            </a:xfrm>
            <a:prstGeom prst="line">
              <a:avLst/>
            </a:prstGeom>
            <a:ln w="28575"/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</p:grpSp>
      <p:grpSp>
        <p:nvGrpSpPr>
          <p:cNvPr id="29" name="组合 28"/>
          <p:cNvGrpSpPr/>
          <p:nvPr/>
        </p:nvGrpSpPr>
        <p:grpSpPr>
          <a:xfrm flipH="1">
            <a:off x="8304504" y="4018628"/>
            <a:ext cx="178403" cy="178403"/>
            <a:chOff x="1288444" y="2859782"/>
            <a:chExt cx="178403" cy="178403"/>
          </a:xfrm>
        </p:grpSpPr>
        <p:cxnSp>
          <p:nvCxnSpPr>
            <p:cNvPr id="30" name="直接连接符 29"/>
            <p:cNvCxnSpPr/>
            <p:nvPr/>
          </p:nvCxnSpPr>
          <p:spPr>
            <a:xfrm>
              <a:off x="1288444" y="2859782"/>
              <a:ext cx="178403" cy="0"/>
            </a:xfrm>
            <a:prstGeom prst="line">
              <a:avLst/>
            </a:prstGeom>
            <a:ln w="28575"/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31" name="直接连接符 30"/>
            <p:cNvCxnSpPr/>
            <p:nvPr/>
          </p:nvCxnSpPr>
          <p:spPr>
            <a:xfrm rot="16200000">
              <a:off x="1377645" y="2948984"/>
              <a:ext cx="178403" cy="0"/>
            </a:xfrm>
            <a:prstGeom prst="line">
              <a:avLst/>
            </a:prstGeom>
            <a:ln w="28575"/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</p:grpSp>
      <p:grpSp>
        <p:nvGrpSpPr>
          <p:cNvPr id="32" name="组合 31"/>
          <p:cNvGrpSpPr/>
          <p:nvPr/>
        </p:nvGrpSpPr>
        <p:grpSpPr>
          <a:xfrm flipV="1">
            <a:off x="7426759" y="3139806"/>
            <a:ext cx="178403" cy="178403"/>
            <a:chOff x="1288444" y="2859782"/>
            <a:chExt cx="178403" cy="178403"/>
          </a:xfrm>
        </p:grpSpPr>
        <p:cxnSp>
          <p:nvCxnSpPr>
            <p:cNvPr id="33" name="直接连接符 32"/>
            <p:cNvCxnSpPr/>
            <p:nvPr/>
          </p:nvCxnSpPr>
          <p:spPr>
            <a:xfrm>
              <a:off x="1288444" y="2859782"/>
              <a:ext cx="178403" cy="0"/>
            </a:xfrm>
            <a:prstGeom prst="line">
              <a:avLst/>
            </a:prstGeom>
            <a:ln w="28575"/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34" name="直接连接符 33"/>
            <p:cNvCxnSpPr/>
            <p:nvPr/>
          </p:nvCxnSpPr>
          <p:spPr>
            <a:xfrm rot="16200000">
              <a:off x="1377645" y="2948984"/>
              <a:ext cx="178403" cy="0"/>
            </a:xfrm>
            <a:prstGeom prst="line">
              <a:avLst/>
            </a:prstGeom>
            <a:ln w="28575"/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</p:grpSp>
      <p:grpSp>
        <p:nvGrpSpPr>
          <p:cNvPr id="35" name="组合 34"/>
          <p:cNvGrpSpPr/>
          <p:nvPr/>
        </p:nvGrpSpPr>
        <p:grpSpPr>
          <a:xfrm flipH="1" flipV="1">
            <a:off x="8304504" y="3139806"/>
            <a:ext cx="178403" cy="178403"/>
            <a:chOff x="1288444" y="2859782"/>
            <a:chExt cx="178403" cy="178403"/>
          </a:xfrm>
        </p:grpSpPr>
        <p:cxnSp>
          <p:nvCxnSpPr>
            <p:cNvPr id="36" name="直接连接符 35"/>
            <p:cNvCxnSpPr/>
            <p:nvPr/>
          </p:nvCxnSpPr>
          <p:spPr>
            <a:xfrm>
              <a:off x="1288444" y="2859782"/>
              <a:ext cx="178403" cy="0"/>
            </a:xfrm>
            <a:prstGeom prst="line">
              <a:avLst/>
            </a:prstGeom>
            <a:ln w="28575"/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37" name="直接连接符 36"/>
            <p:cNvCxnSpPr/>
            <p:nvPr/>
          </p:nvCxnSpPr>
          <p:spPr>
            <a:xfrm rot="16200000">
              <a:off x="1377645" y="2948984"/>
              <a:ext cx="178403" cy="0"/>
            </a:xfrm>
            <a:prstGeom prst="line">
              <a:avLst/>
            </a:prstGeom>
            <a:ln w="28575"/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</p:grpSp>
      <p:sp>
        <p:nvSpPr>
          <p:cNvPr id="39" name="圆角矩形 38"/>
          <p:cNvSpPr/>
          <p:nvPr/>
        </p:nvSpPr>
        <p:spPr>
          <a:xfrm>
            <a:off x="1051461" y="4999335"/>
            <a:ext cx="10035639" cy="825313"/>
          </a:xfrm>
          <a:prstGeom prst="roundRect">
            <a:avLst/>
          </a:prstGeom>
          <a:noFill/>
          <a:ln w="34925">
            <a:solidFill>
              <a:srgbClr val="00B0F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defTabSz="4572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长方形或正方形的</a:t>
            </a:r>
            <a:r>
              <a: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四个角都是直角</a:t>
            </a:r>
            <a:r>
              <a: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，所以长方形或正方形的内角和应为</a:t>
            </a:r>
            <a:r>
              <a:rPr kumimoji="0" lang="en-US" altLang="zh-CN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90°×4</a:t>
            </a:r>
            <a:r>
              <a: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＝</a:t>
            </a:r>
            <a:r>
              <a:rPr kumimoji="0" lang="en-US" altLang="zh-CN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360°</a:t>
            </a:r>
            <a:r>
              <a: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。</a:t>
            </a:r>
            <a:endParaRPr kumimoji="0" lang="zh-CN" altLang="en-US" sz="20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40" name="内容占位符 2"/>
          <p:cNvSpPr txBox="1"/>
          <p:nvPr/>
        </p:nvSpPr>
        <p:spPr>
          <a:xfrm>
            <a:off x="885494" y="2036818"/>
            <a:ext cx="8377790" cy="626731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rgbClr val="1C1C1C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rgbClr val="1C1C1C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rgbClr val="1C1C1C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rgbClr val="1C1C1C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1C1C1C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1C1C1C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1C1C1C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1C1C1C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1C1C1C"/>
                </a:solidFill>
                <a:latin typeface="+mn-lt"/>
                <a:ea typeface="+mn-ea"/>
              </a:defRPr>
            </a:lvl9pPr>
          </a:lstStyle>
          <a:p>
            <a:pPr marL="0" marR="0" lvl="0" indent="0" defTabSz="457200" rtl="0" eaLnBrk="0" fontAlgn="base" latinLnBrk="0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说一说</a:t>
            </a:r>
            <a:r>
              <a:rPr kumimoji="0" lang="en-US" altLang="zh-CN" sz="20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:</a:t>
            </a:r>
            <a:r>
              <a:rPr kumimoji="0" lang="zh-CN" altLang="en-US" sz="20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你知道长方形和正方形的内角和是多少吗？</a:t>
            </a:r>
          </a:p>
        </p:txBody>
      </p:sp>
      <p:sp>
        <p:nvSpPr>
          <p:cNvPr id="38" name="圆角矩形标注 37"/>
          <p:cNvSpPr/>
          <p:nvPr/>
        </p:nvSpPr>
        <p:spPr>
          <a:xfrm>
            <a:off x="4986726" y="1169385"/>
            <a:ext cx="2218549" cy="603949"/>
          </a:xfrm>
          <a:prstGeom prst="wedgeRoundRectCallout">
            <a:avLst>
              <a:gd name="adj1" fmla="val -21339"/>
              <a:gd name="adj2" fmla="val 46905"/>
              <a:gd name="adj3" fmla="val 16667"/>
            </a:avLst>
          </a:prstGeom>
          <a:solidFill>
            <a:schemeClr val="accent2">
              <a:lumMod val="20000"/>
              <a:lumOff val="80000"/>
            </a:scheme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分析与操作</a:t>
            </a:r>
          </a:p>
        </p:txBody>
      </p:sp>
      <p:sp>
        <p:nvSpPr>
          <p:cNvPr id="41" name="文本框 40"/>
          <p:cNvSpPr txBox="1"/>
          <p:nvPr/>
        </p:nvSpPr>
        <p:spPr>
          <a:xfrm>
            <a:off x="870858" y="188687"/>
            <a:ext cx="14157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 dirty="0">
                <a:cs typeface="+mn-ea"/>
                <a:sym typeface="+mn-lt"/>
              </a:rPr>
              <a:t>新知探究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/>
      <p:bldP spid="24" grpId="0" animBg="1"/>
      <p:bldP spid="25" grpId="0"/>
      <p:bldP spid="39" grpId="0" animBg="1"/>
      <p:bldP spid="4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>
            <a:clrChange>
              <a:clrFrom>
                <a:srgbClr val="FEF1E0"/>
              </a:clrFrom>
              <a:clrTo>
                <a:srgbClr val="FEF1E0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250395" y="2986193"/>
            <a:ext cx="3119456" cy="2029742"/>
          </a:xfrm>
          <a:prstGeom prst="rect">
            <a:avLst/>
          </a:prstGeom>
        </p:spPr>
      </p:pic>
      <p:sp>
        <p:nvSpPr>
          <p:cNvPr id="3" name="矩形 39"/>
          <p:cNvSpPr>
            <a:spLocks noChangeArrowheads="1"/>
          </p:cNvSpPr>
          <p:nvPr/>
        </p:nvSpPr>
        <p:spPr bwMode="auto">
          <a:xfrm>
            <a:off x="3445887" y="3158051"/>
            <a:ext cx="2902573" cy="1768981"/>
          </a:xfrm>
          <a:custGeom>
            <a:avLst/>
            <a:gdLst>
              <a:gd name="connsiteX0" fmla="*/ 0 w 1185863"/>
              <a:gd name="connsiteY0" fmla="*/ 0 h 703660"/>
              <a:gd name="connsiteX1" fmla="*/ 1185863 w 1185863"/>
              <a:gd name="connsiteY1" fmla="*/ 0 h 703660"/>
              <a:gd name="connsiteX2" fmla="*/ 1185863 w 1185863"/>
              <a:gd name="connsiteY2" fmla="*/ 703660 h 703660"/>
              <a:gd name="connsiteX3" fmla="*/ 0 w 1185863"/>
              <a:gd name="connsiteY3" fmla="*/ 703660 h 703660"/>
              <a:gd name="connsiteX4" fmla="*/ 0 w 1185863"/>
              <a:gd name="connsiteY4" fmla="*/ 0 h 703660"/>
              <a:gd name="connsiteX0-1" fmla="*/ 237507 w 1185863"/>
              <a:gd name="connsiteY0-2" fmla="*/ 0 h 715536"/>
              <a:gd name="connsiteX1-3" fmla="*/ 1185863 w 1185863"/>
              <a:gd name="connsiteY1-4" fmla="*/ 11876 h 715536"/>
              <a:gd name="connsiteX2-5" fmla="*/ 1185863 w 1185863"/>
              <a:gd name="connsiteY2-6" fmla="*/ 715536 h 715536"/>
              <a:gd name="connsiteX3-7" fmla="*/ 0 w 1185863"/>
              <a:gd name="connsiteY3-8" fmla="*/ 715536 h 715536"/>
              <a:gd name="connsiteX4-9" fmla="*/ 237507 w 1185863"/>
              <a:gd name="connsiteY4-10" fmla="*/ 0 h 715536"/>
              <a:gd name="connsiteX0-11" fmla="*/ 237507 w 1494622"/>
              <a:gd name="connsiteY0-12" fmla="*/ 0 h 715536"/>
              <a:gd name="connsiteX1-13" fmla="*/ 1494622 w 1494622"/>
              <a:gd name="connsiteY1-14" fmla="*/ 1 h 715536"/>
              <a:gd name="connsiteX2-15" fmla="*/ 1185863 w 1494622"/>
              <a:gd name="connsiteY2-16" fmla="*/ 715536 h 715536"/>
              <a:gd name="connsiteX3-17" fmla="*/ 0 w 1494622"/>
              <a:gd name="connsiteY3-18" fmla="*/ 715536 h 715536"/>
              <a:gd name="connsiteX4-19" fmla="*/ 237507 w 1494622"/>
              <a:gd name="connsiteY4-20" fmla="*/ 0 h 715536"/>
              <a:gd name="connsiteX0-21" fmla="*/ 237507 w 1447121"/>
              <a:gd name="connsiteY0-22" fmla="*/ 0 h 715536"/>
              <a:gd name="connsiteX1-23" fmla="*/ 1447121 w 1447121"/>
              <a:gd name="connsiteY1-24" fmla="*/ 1 h 715536"/>
              <a:gd name="connsiteX2-25" fmla="*/ 1185863 w 1447121"/>
              <a:gd name="connsiteY2-26" fmla="*/ 715536 h 715536"/>
              <a:gd name="connsiteX3-27" fmla="*/ 0 w 1447121"/>
              <a:gd name="connsiteY3-28" fmla="*/ 715536 h 715536"/>
              <a:gd name="connsiteX4-29" fmla="*/ 237507 w 1447121"/>
              <a:gd name="connsiteY4-30" fmla="*/ 0 h 715536"/>
              <a:gd name="connsiteX0-31" fmla="*/ 237507 w 1185863"/>
              <a:gd name="connsiteY0-32" fmla="*/ 11874 h 727410"/>
              <a:gd name="connsiteX1-33" fmla="*/ 853354 w 1185863"/>
              <a:gd name="connsiteY1-34" fmla="*/ 0 h 727410"/>
              <a:gd name="connsiteX2-35" fmla="*/ 1185863 w 1185863"/>
              <a:gd name="connsiteY2-36" fmla="*/ 727410 h 727410"/>
              <a:gd name="connsiteX3-37" fmla="*/ 0 w 1185863"/>
              <a:gd name="connsiteY3-38" fmla="*/ 727410 h 727410"/>
              <a:gd name="connsiteX4-39" fmla="*/ 237507 w 1185863"/>
              <a:gd name="connsiteY4-40" fmla="*/ 11874 h 727410"/>
              <a:gd name="connsiteX0-41" fmla="*/ 237507 w 1798681"/>
              <a:gd name="connsiteY0-42" fmla="*/ 125347 h 840883"/>
              <a:gd name="connsiteX1-43" fmla="*/ 1798681 w 1798681"/>
              <a:gd name="connsiteY1-44" fmla="*/ 0 h 840883"/>
              <a:gd name="connsiteX2-45" fmla="*/ 1185863 w 1798681"/>
              <a:gd name="connsiteY2-46" fmla="*/ 840883 h 840883"/>
              <a:gd name="connsiteX3-47" fmla="*/ 0 w 1798681"/>
              <a:gd name="connsiteY3-48" fmla="*/ 840883 h 840883"/>
              <a:gd name="connsiteX4-49" fmla="*/ 237507 w 1798681"/>
              <a:gd name="connsiteY4-50" fmla="*/ 125347 h 840883"/>
              <a:gd name="connsiteX0-51" fmla="*/ 214261 w 1775435"/>
              <a:gd name="connsiteY0-52" fmla="*/ 125347 h 840883"/>
              <a:gd name="connsiteX1-53" fmla="*/ 1775435 w 1775435"/>
              <a:gd name="connsiteY1-54" fmla="*/ 0 h 840883"/>
              <a:gd name="connsiteX2-55" fmla="*/ 1162617 w 1775435"/>
              <a:gd name="connsiteY2-56" fmla="*/ 840883 h 840883"/>
              <a:gd name="connsiteX3-57" fmla="*/ 0 w 1775435"/>
              <a:gd name="connsiteY3-58" fmla="*/ 820858 h 840883"/>
              <a:gd name="connsiteX4-59" fmla="*/ 214261 w 1775435"/>
              <a:gd name="connsiteY4-60" fmla="*/ 125347 h 840883"/>
              <a:gd name="connsiteX0-61" fmla="*/ 0 w 1785883"/>
              <a:gd name="connsiteY0-62" fmla="*/ 85298 h 840883"/>
              <a:gd name="connsiteX1-63" fmla="*/ 1785883 w 1785883"/>
              <a:gd name="connsiteY1-64" fmla="*/ 0 h 840883"/>
              <a:gd name="connsiteX2-65" fmla="*/ 1173065 w 1785883"/>
              <a:gd name="connsiteY2-66" fmla="*/ 840883 h 840883"/>
              <a:gd name="connsiteX3-67" fmla="*/ 10448 w 1785883"/>
              <a:gd name="connsiteY3-68" fmla="*/ 820858 h 840883"/>
              <a:gd name="connsiteX4-69" fmla="*/ 0 w 1785883"/>
              <a:gd name="connsiteY4-70" fmla="*/ 85298 h 840883"/>
              <a:gd name="connsiteX0-71" fmla="*/ 0 w 1811613"/>
              <a:gd name="connsiteY0-72" fmla="*/ 115532 h 840883"/>
              <a:gd name="connsiteX1-73" fmla="*/ 1811613 w 1811613"/>
              <a:gd name="connsiteY1-74" fmla="*/ 0 h 840883"/>
              <a:gd name="connsiteX2-75" fmla="*/ 1198795 w 1811613"/>
              <a:gd name="connsiteY2-76" fmla="*/ 840883 h 840883"/>
              <a:gd name="connsiteX3-77" fmla="*/ 36178 w 1811613"/>
              <a:gd name="connsiteY3-78" fmla="*/ 820858 h 840883"/>
              <a:gd name="connsiteX4-79" fmla="*/ 0 w 1811613"/>
              <a:gd name="connsiteY4-80" fmla="*/ 115532 h 840883"/>
              <a:gd name="connsiteX0-81" fmla="*/ 0 w 2111801"/>
              <a:gd name="connsiteY0-82" fmla="*/ 0 h 725351"/>
              <a:gd name="connsiteX1-83" fmla="*/ 2111801 w 2111801"/>
              <a:gd name="connsiteY1-84" fmla="*/ 35633 h 725351"/>
              <a:gd name="connsiteX2-85" fmla="*/ 1198795 w 2111801"/>
              <a:gd name="connsiteY2-86" fmla="*/ 725351 h 725351"/>
              <a:gd name="connsiteX3-87" fmla="*/ 36178 w 2111801"/>
              <a:gd name="connsiteY3-88" fmla="*/ 705326 h 725351"/>
              <a:gd name="connsiteX4-89" fmla="*/ 0 w 2111801"/>
              <a:gd name="connsiteY4-90" fmla="*/ 0 h 725351"/>
              <a:gd name="connsiteX0-91" fmla="*/ 0 w 2111801"/>
              <a:gd name="connsiteY0-92" fmla="*/ 0 h 1133497"/>
              <a:gd name="connsiteX1-93" fmla="*/ 2111801 w 2111801"/>
              <a:gd name="connsiteY1-94" fmla="*/ 35633 h 1133497"/>
              <a:gd name="connsiteX2-95" fmla="*/ 1353178 w 2111801"/>
              <a:gd name="connsiteY2-96" fmla="*/ 1133497 h 1133497"/>
              <a:gd name="connsiteX3-97" fmla="*/ 36178 w 2111801"/>
              <a:gd name="connsiteY3-98" fmla="*/ 705326 h 1133497"/>
              <a:gd name="connsiteX4-99" fmla="*/ 0 w 2111801"/>
              <a:gd name="connsiteY4-100" fmla="*/ 0 h 1133497"/>
              <a:gd name="connsiteX0-101" fmla="*/ 0 w 2111801"/>
              <a:gd name="connsiteY0-102" fmla="*/ 0 h 1133497"/>
              <a:gd name="connsiteX1-103" fmla="*/ 2111801 w 2111801"/>
              <a:gd name="connsiteY1-104" fmla="*/ 35633 h 1133497"/>
              <a:gd name="connsiteX2-105" fmla="*/ 1353178 w 2111801"/>
              <a:gd name="connsiteY2-106" fmla="*/ 1133497 h 1133497"/>
              <a:gd name="connsiteX3-107" fmla="*/ 336366 w 2111801"/>
              <a:gd name="connsiteY3-108" fmla="*/ 924516 h 1133497"/>
              <a:gd name="connsiteX4-109" fmla="*/ 0 w 2111801"/>
              <a:gd name="connsiteY4-110" fmla="*/ 0 h 1133497"/>
              <a:gd name="connsiteX0-111" fmla="*/ 0 w 2111801"/>
              <a:gd name="connsiteY0-112" fmla="*/ 0 h 1133497"/>
              <a:gd name="connsiteX1-113" fmla="*/ 2111801 w 2111801"/>
              <a:gd name="connsiteY1-114" fmla="*/ 35633 h 1133497"/>
              <a:gd name="connsiteX2-115" fmla="*/ 1327448 w 2111801"/>
              <a:gd name="connsiteY2-116" fmla="*/ 1133497 h 1133497"/>
              <a:gd name="connsiteX3-117" fmla="*/ 336366 w 2111801"/>
              <a:gd name="connsiteY3-118" fmla="*/ 924516 h 1133497"/>
              <a:gd name="connsiteX4-119" fmla="*/ 0 w 2111801"/>
              <a:gd name="connsiteY4-120" fmla="*/ 0 h 1133497"/>
              <a:gd name="connsiteX0-121" fmla="*/ 0 w 2111801"/>
              <a:gd name="connsiteY0-122" fmla="*/ 0 h 1118381"/>
              <a:gd name="connsiteX1-123" fmla="*/ 2111801 w 2111801"/>
              <a:gd name="connsiteY1-124" fmla="*/ 35633 h 1118381"/>
              <a:gd name="connsiteX2-125" fmla="*/ 1327448 w 2111801"/>
              <a:gd name="connsiteY2-126" fmla="*/ 1118381 h 1118381"/>
              <a:gd name="connsiteX3-127" fmla="*/ 336366 w 2111801"/>
              <a:gd name="connsiteY3-128" fmla="*/ 924516 h 1118381"/>
              <a:gd name="connsiteX4-129" fmla="*/ 0 w 2111801"/>
              <a:gd name="connsiteY4-130" fmla="*/ 0 h 1118381"/>
              <a:gd name="connsiteX0-131" fmla="*/ 0 w 2094647"/>
              <a:gd name="connsiteY0-132" fmla="*/ 0 h 1118381"/>
              <a:gd name="connsiteX1-133" fmla="*/ 2094647 w 2094647"/>
              <a:gd name="connsiteY1-134" fmla="*/ 43192 h 1118381"/>
              <a:gd name="connsiteX2-135" fmla="*/ 1327448 w 2094647"/>
              <a:gd name="connsiteY2-136" fmla="*/ 1118381 h 1118381"/>
              <a:gd name="connsiteX3-137" fmla="*/ 336366 w 2094647"/>
              <a:gd name="connsiteY3-138" fmla="*/ 924516 h 1118381"/>
              <a:gd name="connsiteX4-139" fmla="*/ 0 w 2094647"/>
              <a:gd name="connsiteY4-140" fmla="*/ 0 h 1118381"/>
              <a:gd name="connsiteX0-141" fmla="*/ 0 w 2094647"/>
              <a:gd name="connsiteY0-142" fmla="*/ 0 h 1118381"/>
              <a:gd name="connsiteX1-143" fmla="*/ 2094647 w 2094647"/>
              <a:gd name="connsiteY1-144" fmla="*/ 43192 h 1118381"/>
              <a:gd name="connsiteX2-145" fmla="*/ 1327448 w 2094647"/>
              <a:gd name="connsiteY2-146" fmla="*/ 1118381 h 1118381"/>
              <a:gd name="connsiteX3-147" fmla="*/ 353520 w 2094647"/>
              <a:gd name="connsiteY3-148" fmla="*/ 954749 h 1118381"/>
              <a:gd name="connsiteX4-149" fmla="*/ 0 w 2094647"/>
              <a:gd name="connsiteY4-150" fmla="*/ 0 h 1118381"/>
              <a:gd name="connsiteX0-151" fmla="*/ 0 w 2103224"/>
              <a:gd name="connsiteY0-152" fmla="*/ 0 h 1118381"/>
              <a:gd name="connsiteX1-153" fmla="*/ 2103224 w 2103224"/>
              <a:gd name="connsiteY1-154" fmla="*/ 65867 h 1118381"/>
              <a:gd name="connsiteX2-155" fmla="*/ 1327448 w 2103224"/>
              <a:gd name="connsiteY2-156" fmla="*/ 1118381 h 1118381"/>
              <a:gd name="connsiteX3-157" fmla="*/ 353520 w 2103224"/>
              <a:gd name="connsiteY3-158" fmla="*/ 954749 h 1118381"/>
              <a:gd name="connsiteX4-159" fmla="*/ 0 w 2103224"/>
              <a:gd name="connsiteY4-160" fmla="*/ 0 h 1118381"/>
              <a:gd name="connsiteX0-161" fmla="*/ 0 w 2103224"/>
              <a:gd name="connsiteY0-162" fmla="*/ 0 h 1141056"/>
              <a:gd name="connsiteX1-163" fmla="*/ 2103224 w 2103224"/>
              <a:gd name="connsiteY1-164" fmla="*/ 65867 h 1141056"/>
              <a:gd name="connsiteX2-165" fmla="*/ 1336025 w 2103224"/>
              <a:gd name="connsiteY2-166" fmla="*/ 1141056 h 1141056"/>
              <a:gd name="connsiteX3-167" fmla="*/ 353520 w 2103224"/>
              <a:gd name="connsiteY3-168" fmla="*/ 954749 h 1141056"/>
              <a:gd name="connsiteX4-169" fmla="*/ 0 w 2103224"/>
              <a:gd name="connsiteY4-170" fmla="*/ 0 h 1141056"/>
              <a:gd name="connsiteX0-171" fmla="*/ 0 w 2116983"/>
              <a:gd name="connsiteY0-172" fmla="*/ 0 h 1138025"/>
              <a:gd name="connsiteX1-173" fmla="*/ 2116983 w 2116983"/>
              <a:gd name="connsiteY1-174" fmla="*/ 62836 h 1138025"/>
              <a:gd name="connsiteX2-175" fmla="*/ 1349784 w 2116983"/>
              <a:gd name="connsiteY2-176" fmla="*/ 1138025 h 1138025"/>
              <a:gd name="connsiteX3-177" fmla="*/ 367279 w 2116983"/>
              <a:gd name="connsiteY3-178" fmla="*/ 951718 h 1138025"/>
              <a:gd name="connsiteX4-179" fmla="*/ 0 w 2116983"/>
              <a:gd name="connsiteY4-180" fmla="*/ 0 h 1138025"/>
              <a:gd name="connsiteX0-181" fmla="*/ 0 w 2096345"/>
              <a:gd name="connsiteY0-182" fmla="*/ 0 h 1144087"/>
              <a:gd name="connsiteX1-183" fmla="*/ 2096345 w 2096345"/>
              <a:gd name="connsiteY1-184" fmla="*/ 68898 h 1144087"/>
              <a:gd name="connsiteX2-185" fmla="*/ 1329146 w 2096345"/>
              <a:gd name="connsiteY2-186" fmla="*/ 1144087 h 1144087"/>
              <a:gd name="connsiteX3-187" fmla="*/ 346641 w 2096345"/>
              <a:gd name="connsiteY3-188" fmla="*/ 957780 h 1144087"/>
              <a:gd name="connsiteX4-189" fmla="*/ 0 w 2096345"/>
              <a:gd name="connsiteY4-190" fmla="*/ 0 h 1144087"/>
              <a:gd name="connsiteX0-191" fmla="*/ 0 w 2096345"/>
              <a:gd name="connsiteY0-192" fmla="*/ 0 h 1125900"/>
              <a:gd name="connsiteX1-193" fmla="*/ 2096345 w 2096345"/>
              <a:gd name="connsiteY1-194" fmla="*/ 50711 h 1125900"/>
              <a:gd name="connsiteX2-195" fmla="*/ 1329146 w 2096345"/>
              <a:gd name="connsiteY2-196" fmla="*/ 1125900 h 1125900"/>
              <a:gd name="connsiteX3-197" fmla="*/ 346641 w 2096345"/>
              <a:gd name="connsiteY3-198" fmla="*/ 939593 h 1125900"/>
              <a:gd name="connsiteX4-199" fmla="*/ 0 w 2096345"/>
              <a:gd name="connsiteY4-200" fmla="*/ 0 h 1125900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2096345" h="1125900">
                <a:moveTo>
                  <a:pt x="0" y="0"/>
                </a:moveTo>
                <a:lnTo>
                  <a:pt x="2096345" y="50711"/>
                </a:lnTo>
                <a:lnTo>
                  <a:pt x="1329146" y="1125900"/>
                </a:lnTo>
                <a:lnTo>
                  <a:pt x="346641" y="939593"/>
                </a:lnTo>
                <a:lnTo>
                  <a:pt x="0" y="0"/>
                </a:lnTo>
                <a:close/>
              </a:path>
            </a:pathLst>
          </a:custGeom>
          <a:noFill/>
          <a:ln w="31750" algn="ctr">
            <a:solidFill>
              <a:srgbClr val="0C9ED3"/>
            </a:solidFill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 fontAlgn="base">
              <a:spcBef>
                <a:spcPct val="20000"/>
              </a:spcBef>
              <a:buChar char="•"/>
              <a:defRPr sz="2800">
                <a:solidFill>
                  <a:srgbClr val="1C1C1C"/>
                </a:solidFill>
                <a:latin typeface="Arial" panose="020B0604020202020204" pitchFamily="34" charset="0"/>
                <a:ea typeface="楷体_GB2312" panose="02010609030101010101" pitchFamily="49" charset="-122"/>
              </a:defRPr>
            </a:lvl1pPr>
            <a:lvl2pPr marL="742950" indent="-285750" fontAlgn="base">
              <a:spcBef>
                <a:spcPct val="20000"/>
              </a:spcBef>
              <a:buChar char="–"/>
              <a:defRPr sz="2400">
                <a:solidFill>
                  <a:srgbClr val="1C1C1C"/>
                </a:solidFill>
                <a:latin typeface="Arial" panose="020B0604020202020204" pitchFamily="34" charset="0"/>
                <a:ea typeface="楷体_GB2312" panose="02010609030101010101" pitchFamily="49" charset="-122"/>
              </a:defRPr>
            </a:lvl2pPr>
            <a:lvl3pPr marL="1143000" indent="-228600" fontAlgn="base">
              <a:spcBef>
                <a:spcPct val="20000"/>
              </a:spcBef>
              <a:buChar char="•"/>
              <a:defRPr sz="2000">
                <a:solidFill>
                  <a:srgbClr val="1C1C1C"/>
                </a:solidFill>
                <a:latin typeface="Arial" panose="020B0604020202020204" pitchFamily="34" charset="0"/>
                <a:ea typeface="楷体_GB2312" panose="02010609030101010101" pitchFamily="49" charset="-122"/>
              </a:defRPr>
            </a:lvl3pPr>
            <a:lvl4pPr marL="1600200" indent="-228600" fontAlgn="base">
              <a:spcBef>
                <a:spcPct val="20000"/>
              </a:spcBef>
              <a:buChar char="–"/>
              <a:defRPr sz="2000">
                <a:solidFill>
                  <a:srgbClr val="1C1C1C"/>
                </a:solidFill>
                <a:latin typeface="Arial" panose="020B0604020202020204" pitchFamily="34" charset="0"/>
                <a:ea typeface="楷体_GB2312" panose="02010609030101010101" pitchFamily="49" charset="-122"/>
              </a:defRPr>
            </a:lvl4pPr>
            <a:lvl5pPr marL="2057400" indent="-228600" fontAlgn="base">
              <a:spcBef>
                <a:spcPct val="20000"/>
              </a:spcBef>
              <a:buChar char="»"/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anose="02010609030101010101" pitchFamily="49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anose="02010609030101010101" pitchFamily="49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anose="02010609030101010101" pitchFamily="49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anose="02010609030101010101" pitchFamily="49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anose="02010609030101010101" pitchFamily="49" charset="-122"/>
              </a:defRPr>
            </a:lvl9pPr>
          </a:lstStyle>
          <a:p>
            <a:pPr marL="0" marR="0" lvl="0" indent="0" algn="l" defTabSz="457200" rtl="0" eaLnBrk="1" fontAlgn="base" latinLnBrk="0" hangingPunct="1">
              <a:lnSpc>
                <a:spcPct val="12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5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4" name="内容占位符 2"/>
          <p:cNvSpPr txBox="1"/>
          <p:nvPr/>
        </p:nvSpPr>
        <p:spPr>
          <a:xfrm>
            <a:off x="870858" y="2169426"/>
            <a:ext cx="9931400" cy="461665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rgbClr val="1C1C1C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rgbClr val="1C1C1C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rgbClr val="1C1C1C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rgbClr val="1C1C1C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1C1C1C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1C1C1C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1C1C1C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1C1C1C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1C1C1C"/>
                </a:solidFill>
                <a:latin typeface="+mn-lt"/>
                <a:ea typeface="+mn-ea"/>
              </a:defRPr>
            </a:lvl9pPr>
          </a:lstStyle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思考：</a:t>
            </a:r>
            <a:r>
              <a:rPr kumimoji="0" lang="zh-CN" altLang="en-US" sz="20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一般四边形的内角和也是</a:t>
            </a:r>
            <a:r>
              <a:rPr kumimoji="0" lang="en-US" altLang="zh-CN" sz="20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360°</a:t>
            </a:r>
            <a:r>
              <a:rPr kumimoji="0" lang="zh-CN" altLang="en-US" sz="20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吗？你能想办法求出一般四边形的内角和吗？</a:t>
            </a:r>
          </a:p>
        </p:txBody>
      </p:sp>
      <p:sp>
        <p:nvSpPr>
          <p:cNvPr id="9" name="矩形 8"/>
          <p:cNvSpPr/>
          <p:nvPr/>
        </p:nvSpPr>
        <p:spPr>
          <a:xfrm>
            <a:off x="9071462" y="3882532"/>
            <a:ext cx="92204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周角</a:t>
            </a:r>
          </a:p>
        </p:txBody>
      </p:sp>
      <p:pic>
        <p:nvPicPr>
          <p:cNvPr id="10" name="图片 9"/>
          <p:cNvPicPr>
            <a:picLocks noChangeAspect="1"/>
          </p:cNvPicPr>
          <p:nvPr/>
        </p:nvPicPr>
        <p:blipFill>
          <a:blip r:embed="rId4">
            <a:clrChange>
              <a:clrFrom>
                <a:srgbClr val="FEF1E0"/>
              </a:clrFrom>
              <a:clrTo>
                <a:srgbClr val="FEF1E0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534230" y="3219135"/>
            <a:ext cx="1450736" cy="1524394"/>
          </a:xfrm>
          <a:prstGeom prst="rect">
            <a:avLst/>
          </a:prstGeom>
        </p:spPr>
      </p:pic>
      <p:sp>
        <p:nvSpPr>
          <p:cNvPr id="11" name="箭头: 右 5"/>
          <p:cNvSpPr/>
          <p:nvPr/>
        </p:nvSpPr>
        <p:spPr>
          <a:xfrm>
            <a:off x="6609123" y="3503767"/>
            <a:ext cx="648072" cy="504056"/>
          </a:xfrm>
          <a:prstGeom prst="rightArrow">
            <a:avLst/>
          </a:prstGeom>
          <a:solidFill>
            <a:srgbClr val="FF0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3" name="圆角矩形 12"/>
          <p:cNvSpPr/>
          <p:nvPr/>
        </p:nvSpPr>
        <p:spPr>
          <a:xfrm>
            <a:off x="3547619" y="5407108"/>
            <a:ext cx="4902479" cy="656305"/>
          </a:xfrm>
          <a:prstGeom prst="roundRect">
            <a:avLst/>
          </a:prstGeom>
          <a:noFill/>
          <a:ln w="34925">
            <a:solidFill>
              <a:srgbClr val="00B05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四边形的内角和是360°。</a:t>
            </a:r>
          </a:p>
        </p:txBody>
      </p:sp>
      <p:sp>
        <p:nvSpPr>
          <p:cNvPr id="14" name="内容占位符 2"/>
          <p:cNvSpPr txBox="1"/>
          <p:nvPr/>
        </p:nvSpPr>
        <p:spPr>
          <a:xfrm>
            <a:off x="1678888" y="3038903"/>
            <a:ext cx="1466788" cy="626731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rgbClr val="1C1C1C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rgbClr val="1C1C1C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rgbClr val="1C1C1C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rgbClr val="1C1C1C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1C1C1C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1C1C1C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1C1C1C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1C1C1C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1C1C1C"/>
                </a:solidFill>
                <a:latin typeface="+mn-lt"/>
                <a:ea typeface="+mn-ea"/>
              </a:defRPr>
            </a:lvl9pPr>
          </a:lstStyle>
          <a:p>
            <a:pPr marL="0" marR="0" lvl="0" indent="0" algn="l" defTabSz="457200" rtl="0" eaLnBrk="0" fontAlgn="base" latinLnBrk="0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cs typeface="+mn-ea"/>
                <a:sym typeface="+mn-lt"/>
              </a:rPr>
              <a:t>拼一拼</a:t>
            </a:r>
            <a:r>
              <a:rPr kumimoji="0" lang="en-US" altLang="zh-CN" sz="2800" b="1" i="0" u="none" strike="noStrike" kern="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cs typeface="+mn-ea"/>
                <a:sym typeface="+mn-lt"/>
              </a:rPr>
              <a:t>:</a:t>
            </a:r>
            <a:endParaRPr kumimoji="0" lang="zh-CN" altLang="en-US" sz="2800" b="1" i="0" u="none" strike="noStrike" kern="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2" name="圆角矩形标注 11"/>
          <p:cNvSpPr/>
          <p:nvPr/>
        </p:nvSpPr>
        <p:spPr>
          <a:xfrm>
            <a:off x="5074389" y="1210375"/>
            <a:ext cx="2218549" cy="603949"/>
          </a:xfrm>
          <a:prstGeom prst="wedgeRoundRectCallout">
            <a:avLst>
              <a:gd name="adj1" fmla="val -21339"/>
              <a:gd name="adj2" fmla="val 46905"/>
              <a:gd name="adj3" fmla="val 16667"/>
            </a:avLst>
          </a:prstGeom>
          <a:solidFill>
            <a:schemeClr val="accent2">
              <a:lumMod val="20000"/>
              <a:lumOff val="80000"/>
            </a:scheme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分析与操作</a:t>
            </a:r>
          </a:p>
        </p:txBody>
      </p:sp>
      <p:sp>
        <p:nvSpPr>
          <p:cNvPr id="15" name="文本框 14"/>
          <p:cNvSpPr txBox="1"/>
          <p:nvPr/>
        </p:nvSpPr>
        <p:spPr>
          <a:xfrm>
            <a:off x="870858" y="188687"/>
            <a:ext cx="14157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 dirty="0">
                <a:cs typeface="+mn-ea"/>
                <a:sym typeface="+mn-lt"/>
              </a:rPr>
              <a:t>新知探究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  <p:bldP spid="9" grpId="0"/>
      <p:bldP spid="11" grpId="0" animBg="1"/>
      <p:bldP spid="13" grpId="0" animBg="1"/>
      <p:bldP spid="14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022203400"/>
  <p:tag name="MH_LIBRARY" val="GRAPHIC"/>
  <p:tag name="MH_TYPE" val="Other"/>
  <p:tag name="MH_ORDER" val="2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022203400"/>
  <p:tag name="MH_LIBRARY" val="GRAPHIC"/>
  <p:tag name="MH_TYPE" val="Other"/>
  <p:tag name="MH_ORDER" val="3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022203400"/>
  <p:tag name="MH_LIBRARY" val="GRAPHIC"/>
  <p:tag name="MH_TYPE" val="Other"/>
  <p:tag name="MH_ORDER" val="4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022192605"/>
  <p:tag name="MH_LIBRARY" val="GRAPHIC"/>
  <p:tag name="MH_TYPE" val="Text"/>
  <p:tag name="MH_ORDER" val="1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022192605"/>
  <p:tag name="MH_LIBRARY" val="GRAPHIC"/>
  <p:tag name="MH_TYPE" val="Text"/>
  <p:tag name="MH_ORDER" val="2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022192605"/>
  <p:tag name="MH_LIBRARY" val="GRAPHIC"/>
  <p:tag name="MH_TYPE" val="Text"/>
  <p:tag name="MH_ORDER" val="3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022192605"/>
  <p:tag name="MH_LIBRARY" val="GRAPHIC"/>
  <p:tag name="MH_TYPE" val="Text"/>
  <p:tag name="MH_ORDER" val="4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830110146"/>
  <p:tag name="MH_LIBRARY" val="CONTENTS"/>
  <p:tag name="MH_TYPE" val="OTHERS"/>
  <p:tag name="ID" val="553512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830110146"/>
  <p:tag name="MH_LIBRARY" val="CONTENTS"/>
  <p:tag name="MH_TYPE" val="OTHERS"/>
  <p:tag name="ID" val="553512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022203400"/>
  <p:tag name="MH_LIBRARY" val="GRAPHIC"/>
  <p:tag name="MH_TYPE" val="Other"/>
  <p:tag name="MH_ORDER" val="1"/>
</p:tagLst>
</file>

<file path=ppt/theme/theme1.xml><?xml version="1.0" encoding="utf-8"?>
<a:theme xmlns:a="http://schemas.openxmlformats.org/drawingml/2006/main" name="www.2ppt.com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dwd0aasj">
      <a:majorFont>
        <a:latin typeface="Arial"/>
        <a:ea typeface="思源黑体 CN Regular"/>
        <a:cs typeface=""/>
      </a:majorFont>
      <a:minorFont>
        <a:latin typeface="Arial"/>
        <a:ea typeface="思源黑体 CN Regular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747</Words>
  <Application>Microsoft Office PowerPoint</Application>
  <PresentationFormat>宽屏</PresentationFormat>
  <Paragraphs>161</Paragraphs>
  <Slides>23</Slides>
  <Notes>16</Notes>
  <HiddenSlides>0</HiddenSlides>
  <MMClips>0</MMClips>
  <ScaleCrop>false</ScaleCrop>
  <HeadingPairs>
    <vt:vector size="6" baseType="variant">
      <vt:variant>
        <vt:lpstr>已用的字体</vt:lpstr>
      </vt:variant>
      <vt:variant>
        <vt:i4>5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23</vt:i4>
      </vt:variant>
    </vt:vector>
  </HeadingPairs>
  <TitlesOfParts>
    <vt:vector size="29" baseType="lpstr">
      <vt:lpstr>FandolFang R</vt:lpstr>
      <vt:lpstr>思源黑体 CN Regular</vt:lpstr>
      <vt:lpstr>宋体</vt:lpstr>
      <vt:lpstr>Arial</vt:lpstr>
      <vt:lpstr>Calibri</vt:lpstr>
      <vt:lpstr>www.2ppt.com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www.ppt818.com</dc:title>
  <dc:subject>www.ppt818.com</dc:subject>
  <dc:creator>www.ppt818.com</dc:creator>
  <dc:description>www.ppt818.com-提供资源下载</dc:description>
  <cp:lastModifiedBy>Windows 用户</cp:lastModifiedBy>
  <cp:revision>40</cp:revision>
  <dcterms:created xsi:type="dcterms:W3CDTF">2020-07-04T05:58:00Z</dcterms:created>
  <dcterms:modified xsi:type="dcterms:W3CDTF">2023-01-16T20:31:33Z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2052-11.1.0.10495</vt:lpwstr>
  </property>
  <property fmtid="{D5CDD505-2E9C-101B-9397-08002B2CF9AE}" pid="3" name="ICV">
    <vt:lpwstr>BA35D296AF2E42F29D4956EAD9E0FBB3</vt:lpwstr>
  </property>
  <property fmtid="{A09F084E-AD41-489F-8076-AA5BE3082BCA}" pid="100">
    <vt:ui4>5</vt:ui4>
  </property>
  <property fmtid="{64440492-4C8B-11D1-8B70-080036B11A03}" pid="11">
    <vt:lpwstr>www.2ppt.com-爱PPT提供资源下载</vt:lpwstr>
  </property>
</Properties>
</file>